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6EE01-422D-954A-8058-96FDE7F1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44"/>
          <a:stretch/>
        </p:blipFill>
        <p:spPr>
          <a:xfrm rot="16200000">
            <a:off x="6142135" y="1106114"/>
            <a:ext cx="5062291" cy="37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2B6BD-43CF-A645-B2BD-F017E590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3" y="966527"/>
            <a:ext cx="6515100" cy="438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0" y="87372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stageR</a:t>
            </a:r>
            <a:r>
              <a:rPr lang="en-US" sz="2000" b="1" dirty="0"/>
              <a:t>: a general stage-wise method for controlling the gene-level false discovery rate in differential expression and differential transcript usage. Genome Biology  2017 18(1):151</a:t>
            </a:r>
          </a:p>
        </p:txBody>
      </p: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17</cp:revision>
  <dcterms:created xsi:type="dcterms:W3CDTF">2017-01-03T09:02:19Z</dcterms:created>
  <dcterms:modified xsi:type="dcterms:W3CDTF">2018-06-13T11:25:00Z</dcterms:modified>
</cp:coreProperties>
</file>