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37" d="100"/>
          <a:sy n="137" d="100"/>
        </p:scale>
        <p:origin x="216" y="248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-1" y="59380"/>
            <a:ext cx="1079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Observation weights unlock bulk RNA-</a:t>
            </a:r>
            <a:r>
              <a:rPr lang="en-US" sz="2000" b="1" dirty="0" err="1"/>
              <a:t>seq</a:t>
            </a:r>
            <a:r>
              <a:rPr lang="en-US" sz="2000" b="1" dirty="0"/>
              <a:t> tools for zero inflation and single-cell applications. </a:t>
            </a:r>
          </a:p>
          <a:p>
            <a:pPr algn="ctr"/>
            <a:r>
              <a:rPr lang="en-US" sz="2000" b="1" dirty="0"/>
              <a:t>Genome Biology  2018 19(1):24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35755E-A312-9E40-BB2D-C2E6CBE1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7" y="861926"/>
            <a:ext cx="89789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19</cp:revision>
  <dcterms:created xsi:type="dcterms:W3CDTF">2017-01-03T09:02:19Z</dcterms:created>
  <dcterms:modified xsi:type="dcterms:W3CDTF">2018-06-13T11:20:17Z</dcterms:modified>
</cp:coreProperties>
</file>