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0799763" cy="4319588"/>
  <p:notesSz cx="6858000" cy="9144000"/>
  <p:defaultTextStyle>
    <a:defPPr>
      <a:defRPr lang="en-US"/>
    </a:defPPr>
    <a:lvl1pPr marL="0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1pPr>
    <a:lvl2pPr marL="356113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2pPr>
    <a:lvl3pPr marL="712226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3pPr>
    <a:lvl4pPr marL="1068339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4pPr>
    <a:lvl5pPr marL="1424452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5pPr>
    <a:lvl6pPr marL="1780565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6pPr>
    <a:lvl7pPr marL="2136678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7pPr>
    <a:lvl8pPr marL="2492792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8pPr>
    <a:lvl9pPr marL="2848905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1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5"/>
  </p:normalViewPr>
  <p:slideViewPr>
    <p:cSldViewPr snapToGrid="0" snapToObjects="1">
      <p:cViewPr varScale="1">
        <p:scale>
          <a:sx n="102" d="100"/>
          <a:sy n="102" d="100"/>
        </p:scale>
        <p:origin x="192" y="1184"/>
      </p:cViewPr>
      <p:guideLst>
        <p:guide orient="horz" pos="1361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5" y="1341874"/>
            <a:ext cx="9179799" cy="925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965" y="2447769"/>
            <a:ext cx="7559834" cy="11038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1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1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29831" y="172986"/>
            <a:ext cx="2429947" cy="3685649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988" y="172986"/>
            <a:ext cx="7109844" cy="3685649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2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110" y="2775737"/>
            <a:ext cx="9179799" cy="8579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10" y="1830826"/>
            <a:ext cx="9179799" cy="94491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7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992" y="1007906"/>
            <a:ext cx="4769895" cy="28507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9882" y="1007906"/>
            <a:ext cx="4769895" cy="28507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0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92" y="966909"/>
            <a:ext cx="4771771" cy="4029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992" y="1369870"/>
            <a:ext cx="4771771" cy="2488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133" y="966909"/>
            <a:ext cx="4773645" cy="4029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133" y="1369870"/>
            <a:ext cx="4773645" cy="2488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6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4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9" y="171983"/>
            <a:ext cx="3553048" cy="73193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411" y="171986"/>
            <a:ext cx="6037367" cy="36866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89" y="903915"/>
            <a:ext cx="3553048" cy="2954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3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829" y="3023713"/>
            <a:ext cx="6479858" cy="3569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6829" y="385964"/>
            <a:ext cx="6479858" cy="25917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6829" y="3380680"/>
            <a:ext cx="6479858" cy="5069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6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991" y="172984"/>
            <a:ext cx="9719787" cy="719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91" y="1007906"/>
            <a:ext cx="9719787" cy="2850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988" y="4003618"/>
            <a:ext cx="25199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9922" y="4003618"/>
            <a:ext cx="341992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39833" y="4003618"/>
            <a:ext cx="25199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7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F9B6C4-C9AE-7841-AEFF-5FFCABA89FA1}"/>
              </a:ext>
            </a:extLst>
          </p:cNvPr>
          <p:cNvGrpSpPr>
            <a:grpSpLocks noChangeAspect="1"/>
          </p:cNvGrpSpPr>
          <p:nvPr/>
        </p:nvGrpSpPr>
        <p:grpSpPr>
          <a:xfrm>
            <a:off x="243247" y="248612"/>
            <a:ext cx="10260000" cy="3844685"/>
            <a:chOff x="230721" y="363271"/>
            <a:chExt cx="7113135" cy="266564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7C2B28D-7AD9-664A-9048-0C22ACE23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2921" y="2090522"/>
              <a:ext cx="3230935" cy="92552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31D6DA7-D8AE-854A-8C93-494442E55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0721" y="363271"/>
              <a:ext cx="3808069" cy="266564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941BEDB-56B8-7844-8440-9E75A495A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3236" y="1555685"/>
              <a:ext cx="785538" cy="78553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3FFD030-0AFB-1343-A717-43FB25642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57142" y="379405"/>
              <a:ext cx="1386714" cy="10431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01DE487-776F-AC40-B005-37A9A06AE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32067" y="363271"/>
              <a:ext cx="1916088" cy="16684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60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Universiteit Gent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Koen Van den Berge</dc:creator>
  <cp:lastModifiedBy>Lieven</cp:lastModifiedBy>
  <cp:revision>28</cp:revision>
  <dcterms:created xsi:type="dcterms:W3CDTF">2017-01-03T09:02:19Z</dcterms:created>
  <dcterms:modified xsi:type="dcterms:W3CDTF">2018-06-13T00:13:09Z</dcterms:modified>
</cp:coreProperties>
</file>