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0799763" cy="5400675"/>
  <p:notesSz cx="6858000" cy="9144000"/>
  <p:defaultTextStyle>
    <a:defPPr>
      <a:defRPr lang="en-US"/>
    </a:defPPr>
    <a:lvl1pPr marL="0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1pPr>
    <a:lvl2pPr marL="356113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2pPr>
    <a:lvl3pPr marL="712226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3pPr>
    <a:lvl4pPr marL="1068339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4pPr>
    <a:lvl5pPr marL="1424452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5pPr>
    <a:lvl6pPr marL="1780565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6pPr>
    <a:lvl7pPr marL="2136678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7pPr>
    <a:lvl8pPr marL="2492792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8pPr>
    <a:lvl9pPr marL="2848905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1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5"/>
  </p:normalViewPr>
  <p:slideViewPr>
    <p:cSldViewPr snapToGrid="0" snapToObjects="1">
      <p:cViewPr varScale="1">
        <p:scale>
          <a:sx n="137" d="100"/>
          <a:sy n="137" d="100"/>
        </p:scale>
        <p:origin x="216" y="248"/>
      </p:cViewPr>
      <p:guideLst>
        <p:guide orient="horz" pos="1701"/>
        <p:guide pos="34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4" y="1677712"/>
            <a:ext cx="9179799" cy="11576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965" y="3060385"/>
            <a:ext cx="7559834" cy="138017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1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1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29830" y="216280"/>
            <a:ext cx="2429947" cy="4608076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988" y="216280"/>
            <a:ext cx="7109844" cy="4608076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2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7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109" y="3470436"/>
            <a:ext cx="9179799" cy="107263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09" y="2289037"/>
            <a:ext cx="9179799" cy="118139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7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991" y="1260160"/>
            <a:ext cx="4769895" cy="35641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9881" y="1260160"/>
            <a:ext cx="4769895" cy="35641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0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91" y="1208902"/>
            <a:ext cx="4771771" cy="5038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991" y="1712714"/>
            <a:ext cx="4771771" cy="31116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132" y="1208902"/>
            <a:ext cx="4773645" cy="5038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132" y="1712714"/>
            <a:ext cx="4773645" cy="31116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63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4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89" y="215026"/>
            <a:ext cx="3553048" cy="9151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2410" y="215029"/>
            <a:ext cx="6037367" cy="46093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989" y="1130143"/>
            <a:ext cx="3553048" cy="3694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3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6829" y="3780474"/>
            <a:ext cx="6479858" cy="44630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6829" y="482561"/>
            <a:ext cx="6479858" cy="32404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6829" y="4226780"/>
            <a:ext cx="6479858" cy="633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65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990" y="216278"/>
            <a:ext cx="9719787" cy="900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90" y="1260160"/>
            <a:ext cx="9719787" cy="3564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988" y="5005626"/>
            <a:ext cx="251994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9921" y="5005626"/>
            <a:ext cx="341992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39832" y="5005626"/>
            <a:ext cx="251994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7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B740EA6E-B0A9-B44B-B2A6-4C62035F9F56}"/>
              </a:ext>
            </a:extLst>
          </p:cNvPr>
          <p:cNvSpPr txBox="1"/>
          <p:nvPr/>
        </p:nvSpPr>
        <p:spPr>
          <a:xfrm>
            <a:off x="72168" y="59380"/>
            <a:ext cx="7297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Model-Based Classification for Digital PCR: Your Umbrella for Rain. </a:t>
            </a:r>
          </a:p>
          <a:p>
            <a:r>
              <a:rPr lang="en-US" sz="2000" b="1" dirty="0"/>
              <a:t>Analytical Chemistry 2017 89(8): 4461-4467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4404B2A-F561-A145-8526-D05376E75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495" y="683191"/>
            <a:ext cx="8574468" cy="461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1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17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Universiteit Gent</Company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Koen Van den Berge</dc:creator>
  <cp:lastModifiedBy>Lieven</cp:lastModifiedBy>
  <cp:revision>26</cp:revision>
  <dcterms:created xsi:type="dcterms:W3CDTF">2017-01-03T09:02:19Z</dcterms:created>
  <dcterms:modified xsi:type="dcterms:W3CDTF">2018-06-12T18:07:07Z</dcterms:modified>
</cp:coreProperties>
</file>