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0799763" cy="4679950"/>
  <p:notesSz cx="6858000" cy="9144000"/>
  <p:defaultTextStyle>
    <a:defPPr>
      <a:defRPr lang="en-US"/>
    </a:defPPr>
    <a:lvl1pPr marL="0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1pPr>
    <a:lvl2pPr marL="356113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2pPr>
    <a:lvl3pPr marL="712226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3pPr>
    <a:lvl4pPr marL="1068339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4pPr>
    <a:lvl5pPr marL="1424452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5pPr>
    <a:lvl6pPr marL="1780565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6pPr>
    <a:lvl7pPr marL="2136678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7pPr>
    <a:lvl8pPr marL="2492792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8pPr>
    <a:lvl9pPr marL="2848905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4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>
        <p:scale>
          <a:sx n="103" d="100"/>
          <a:sy n="103" d="100"/>
        </p:scale>
        <p:origin x="1344" y="1048"/>
      </p:cViewPr>
      <p:guideLst>
        <p:guide orient="horz" pos="1474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3" y="1453820"/>
            <a:ext cx="9179799" cy="10031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2651973"/>
            <a:ext cx="7559834" cy="11959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1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1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29" y="187417"/>
            <a:ext cx="2429947" cy="3993124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187417"/>
            <a:ext cx="7109844" cy="3993124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2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8" y="3007303"/>
            <a:ext cx="9179799" cy="929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8" y="1983563"/>
            <a:ext cx="9179799" cy="10237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7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90" y="1091990"/>
            <a:ext cx="4769895" cy="30885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0" y="1091990"/>
            <a:ext cx="4769895" cy="30885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0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0" y="1047572"/>
            <a:ext cx="4771771" cy="4365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90" y="1484151"/>
            <a:ext cx="4771771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1" y="1047572"/>
            <a:ext cx="4773645" cy="4365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1" y="1484151"/>
            <a:ext cx="4773645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186331"/>
            <a:ext cx="3553048" cy="7929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09" y="186333"/>
            <a:ext cx="6037367" cy="39942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979324"/>
            <a:ext cx="3553048" cy="32012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3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3275966"/>
            <a:ext cx="6479858" cy="386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418163"/>
            <a:ext cx="6479858" cy="28079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3662712"/>
            <a:ext cx="6479858" cy="5492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6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89" y="187415"/>
            <a:ext cx="9719787" cy="779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9" y="1091990"/>
            <a:ext cx="9719787" cy="30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8" y="4337621"/>
            <a:ext cx="251994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20" y="4337621"/>
            <a:ext cx="341992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1" y="4337621"/>
            <a:ext cx="251994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76EE01-422D-954A-8058-96FDE7F11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844"/>
          <a:stretch/>
        </p:blipFill>
        <p:spPr>
          <a:xfrm rot="16200000">
            <a:off x="6142134" y="549052"/>
            <a:ext cx="5062291" cy="37082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32B6BD-43CF-A645-B2BD-F017E590A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" y="260175"/>
            <a:ext cx="65151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Universiteit Gent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Koen Van den Berge</dc:creator>
  <cp:lastModifiedBy>Lieven</cp:lastModifiedBy>
  <cp:revision>13</cp:revision>
  <dcterms:created xsi:type="dcterms:W3CDTF">2017-01-03T09:02:19Z</dcterms:created>
  <dcterms:modified xsi:type="dcterms:W3CDTF">2018-06-12T14:05:57Z</dcterms:modified>
</cp:coreProperties>
</file>