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5759450" cy="4319588"/>
  <p:notesSz cx="6858000" cy="9144000"/>
  <p:defaultTextStyle>
    <a:defPPr>
      <a:defRPr lang="en-US"/>
    </a:defPPr>
    <a:lvl1pPr marL="0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1pPr>
    <a:lvl2pPr marL="276423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2pPr>
    <a:lvl3pPr marL="55284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3pPr>
    <a:lvl4pPr marL="82926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4pPr>
    <a:lvl5pPr marL="110569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5pPr>
    <a:lvl6pPr marL="138211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6pPr>
    <a:lvl7pPr marL="165853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7pPr>
    <a:lvl8pPr marL="193496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8pPr>
    <a:lvl9pPr marL="2211385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5"/>
  </p:normalViewPr>
  <p:slideViewPr>
    <p:cSldViewPr snapToGrid="0" snapToObjects="1">
      <p:cViewPr varScale="1">
        <p:scale>
          <a:sx n="187" d="100"/>
          <a:sy n="187" d="100"/>
        </p:scale>
        <p:origin x="1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706933"/>
            <a:ext cx="4895533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268784"/>
            <a:ext cx="4319588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79BE-81B6-604D-8E7B-77755E8DD42A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76A4-A635-C541-A9E9-F3D6BD2B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6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79BE-81B6-604D-8E7B-77755E8DD42A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76A4-A635-C541-A9E9-F3D6BD2B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8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229978"/>
            <a:ext cx="1241881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229978"/>
            <a:ext cx="3653651" cy="36606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79BE-81B6-604D-8E7B-77755E8DD42A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76A4-A635-C541-A9E9-F3D6BD2B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8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79BE-81B6-604D-8E7B-77755E8DD42A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76A4-A635-C541-A9E9-F3D6BD2B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8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076899"/>
            <a:ext cx="4967526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2890725"/>
            <a:ext cx="4967526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79BE-81B6-604D-8E7B-77755E8DD42A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76A4-A635-C541-A9E9-F3D6BD2B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4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149890"/>
            <a:ext cx="2447766" cy="27407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149890"/>
            <a:ext cx="2447766" cy="27407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79BE-81B6-604D-8E7B-77755E8DD42A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76A4-A635-C541-A9E9-F3D6BD2B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2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29979"/>
            <a:ext cx="4967526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058899"/>
            <a:ext cx="243651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577849"/>
            <a:ext cx="2436517" cy="23207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058899"/>
            <a:ext cx="244851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577849"/>
            <a:ext cx="2448516" cy="23207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79BE-81B6-604D-8E7B-77755E8DD42A}" type="datetimeFigureOut">
              <a:rPr lang="en-US" smtClean="0"/>
              <a:t>6/12/18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76A4-A635-C541-A9E9-F3D6BD2B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3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79BE-81B6-604D-8E7B-77755E8DD42A}" type="datetimeFigureOut">
              <a:rPr lang="en-US" smtClean="0"/>
              <a:t>6/12/18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76A4-A635-C541-A9E9-F3D6BD2B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1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79BE-81B6-604D-8E7B-77755E8DD42A}" type="datetimeFigureOut">
              <a:rPr lang="en-US" smtClean="0"/>
              <a:t>6/12/18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76A4-A635-C541-A9E9-F3D6BD2B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8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87972"/>
            <a:ext cx="1857573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621942"/>
            <a:ext cx="2915722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295877"/>
            <a:ext cx="1857573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79BE-81B6-604D-8E7B-77755E8DD42A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76A4-A635-C541-A9E9-F3D6BD2B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2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87972"/>
            <a:ext cx="1857573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621942"/>
            <a:ext cx="2915722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295877"/>
            <a:ext cx="1857573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79BE-81B6-604D-8E7B-77755E8DD42A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76A4-A635-C541-A9E9-F3D6BD2B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7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29979"/>
            <a:ext cx="4967526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149890"/>
            <a:ext cx="4967526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4003619"/>
            <a:ext cx="129587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979BE-81B6-604D-8E7B-77755E8DD42A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4003619"/>
            <a:ext cx="194381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4003619"/>
            <a:ext cx="129587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76A4-A635-C541-A9E9-F3D6BD2B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6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FBBD49-0EBC-7B44-89A4-7FDC63BA0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96" y="102985"/>
            <a:ext cx="3073400" cy="596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87332E-C3DC-E642-AD31-78538A90C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96" y="699886"/>
            <a:ext cx="2981788" cy="224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C220B6-FD82-1F42-B9CF-AB1246204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28" y="918254"/>
            <a:ext cx="5080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5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Lieven</dc:creator>
  <cp:lastModifiedBy>Lieven</cp:lastModifiedBy>
  <cp:revision>1</cp:revision>
  <dcterms:created xsi:type="dcterms:W3CDTF">2018-06-12T13:57:21Z</dcterms:created>
  <dcterms:modified xsi:type="dcterms:W3CDTF">2018-06-12T14:01:02Z</dcterms:modified>
</cp:coreProperties>
</file>