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102" d="100"/>
          <a:sy n="102" d="100"/>
        </p:scale>
        <p:origin x="192" y="840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72168" y="59380"/>
            <a:ext cx="10118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Model-Based Classification for Digital PCR: Your Umbrella for Rain. Analytical Chemistry 2017 </a:t>
            </a:r>
          </a:p>
          <a:p>
            <a:r>
              <a:rPr lang="en-US" sz="2000" b="1" dirty="0"/>
              <a:t>89(8): 4461-4467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404B2A-F561-A145-8526-D05376E7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95" y="645867"/>
            <a:ext cx="8574468" cy="46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25</cp:revision>
  <dcterms:created xsi:type="dcterms:W3CDTF">2017-01-03T09:02:19Z</dcterms:created>
  <dcterms:modified xsi:type="dcterms:W3CDTF">2018-06-12T17:51:09Z</dcterms:modified>
</cp:coreProperties>
</file>