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5400675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3"/>
  </p:normalViewPr>
  <p:slideViewPr>
    <p:cSldViewPr snapToGrid="0" snapToObjects="1">
      <p:cViewPr>
        <p:scale>
          <a:sx n="103" d="100"/>
          <a:sy n="103" d="100"/>
        </p:scale>
        <p:origin x="1344" y="816"/>
      </p:cViewPr>
      <p:guideLst>
        <p:guide orient="horz" pos="1701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677712"/>
            <a:ext cx="9179799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060385"/>
            <a:ext cx="7559834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30" y="216280"/>
            <a:ext cx="2429947" cy="460807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16280"/>
            <a:ext cx="7109844" cy="460807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9" y="3470436"/>
            <a:ext cx="917979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9" y="2289037"/>
            <a:ext cx="9179799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1208902"/>
            <a:ext cx="477177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712714"/>
            <a:ext cx="477177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1208902"/>
            <a:ext cx="47736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712714"/>
            <a:ext cx="47736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15026"/>
            <a:ext cx="3553048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0" y="215029"/>
            <a:ext cx="6037367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130143"/>
            <a:ext cx="3553048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780474"/>
            <a:ext cx="6479858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82561"/>
            <a:ext cx="6479858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226780"/>
            <a:ext cx="6479858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0" y="216278"/>
            <a:ext cx="9719787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1260160"/>
            <a:ext cx="971978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1" y="5005626"/>
            <a:ext cx="34199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2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76EE01-422D-954A-8058-96FDE7F11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44"/>
          <a:stretch/>
        </p:blipFill>
        <p:spPr>
          <a:xfrm rot="16200000">
            <a:off x="6142135" y="1255405"/>
            <a:ext cx="5062291" cy="3708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32B6BD-43CF-A645-B2BD-F017E590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" y="966527"/>
            <a:ext cx="6515100" cy="438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40EA6E-B0A9-B44B-B2A6-4C62035F9F56}"/>
              </a:ext>
            </a:extLst>
          </p:cNvPr>
          <p:cNvSpPr txBox="1"/>
          <p:nvPr/>
        </p:nvSpPr>
        <p:spPr>
          <a:xfrm>
            <a:off x="72168" y="59380"/>
            <a:ext cx="9736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stageR</a:t>
            </a:r>
            <a:r>
              <a:rPr lang="en-US" sz="2000" dirty="0"/>
              <a:t>: a general stage-wise method for controlling the gene-level false discovery rate in </a:t>
            </a:r>
          </a:p>
          <a:p>
            <a:r>
              <a:rPr lang="en-US" sz="2000" dirty="0"/>
              <a:t>differential expression and differential transcript usage. </a:t>
            </a:r>
            <a:r>
              <a:rPr lang="en-US" sz="2000" b="1" dirty="0"/>
              <a:t>Genome Biology  2017 18(1):151</a:t>
            </a:r>
          </a:p>
        </p:txBody>
      </p:sp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14</cp:revision>
  <dcterms:created xsi:type="dcterms:W3CDTF">2017-01-03T09:02:19Z</dcterms:created>
  <dcterms:modified xsi:type="dcterms:W3CDTF">2018-06-12T17:08:42Z</dcterms:modified>
</cp:coreProperties>
</file>