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799763" cy="5400675"/>
  <p:notesSz cx="6858000" cy="9144000"/>
  <p:defaultTextStyle>
    <a:defPPr>
      <a:defRPr lang="en-US"/>
    </a:defPPr>
    <a:lvl1pPr marL="0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1pPr>
    <a:lvl2pPr marL="356113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2pPr>
    <a:lvl3pPr marL="712226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3pPr>
    <a:lvl4pPr marL="1068339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4pPr>
    <a:lvl5pPr marL="142445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5pPr>
    <a:lvl6pPr marL="178056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6pPr>
    <a:lvl7pPr marL="2136678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7pPr>
    <a:lvl8pPr marL="2492792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8pPr>
    <a:lvl9pPr marL="2848905" algn="l" defTabSz="356113" rtl="0" eaLnBrk="1" latinLnBrk="0" hangingPunct="1">
      <a:defRPr sz="1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3"/>
  </p:normalViewPr>
  <p:slideViewPr>
    <p:cSldViewPr snapToGrid="0" snapToObjects="1">
      <p:cViewPr>
        <p:scale>
          <a:sx n="103" d="100"/>
          <a:sy n="103" d="100"/>
        </p:scale>
        <p:origin x="1344" y="816"/>
      </p:cViewPr>
      <p:guideLst>
        <p:guide orient="horz" pos="1701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677712"/>
            <a:ext cx="9179799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060385"/>
            <a:ext cx="7559834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30" y="216280"/>
            <a:ext cx="2429947" cy="4608076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16280"/>
            <a:ext cx="7109844" cy="4608076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9" y="3470436"/>
            <a:ext cx="917979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9" y="2289037"/>
            <a:ext cx="917979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9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1" y="1260160"/>
            <a:ext cx="4769895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1208902"/>
            <a:ext cx="4771771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712714"/>
            <a:ext cx="4771771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1208902"/>
            <a:ext cx="47736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712714"/>
            <a:ext cx="47736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15026"/>
            <a:ext cx="3553048" cy="915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215029"/>
            <a:ext cx="6037367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130143"/>
            <a:ext cx="3553048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780474"/>
            <a:ext cx="6479858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82561"/>
            <a:ext cx="6479858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226780"/>
            <a:ext cx="6479858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216278"/>
            <a:ext cx="9719787" cy="90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1260160"/>
            <a:ext cx="971978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A3A7-1F67-9A4A-B8E5-E029D492957D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5005626"/>
            <a:ext cx="34199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5005626"/>
            <a:ext cx="25199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0BCD-7CB9-8747-B0C8-74164195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740EA6E-B0A9-B44B-B2A6-4C62035F9F56}"/>
              </a:ext>
            </a:extLst>
          </p:cNvPr>
          <p:cNvSpPr txBox="1"/>
          <p:nvPr/>
        </p:nvSpPr>
        <p:spPr>
          <a:xfrm>
            <a:off x="72168" y="59380"/>
            <a:ext cx="9858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 weights unlock bulk RNA-</a:t>
            </a:r>
            <a:r>
              <a:rPr lang="en-US" sz="2000" dirty="0" err="1"/>
              <a:t>seq</a:t>
            </a:r>
            <a:r>
              <a:rPr lang="en-US" sz="2000" dirty="0"/>
              <a:t> tools for zero inflation and single-cell applications. </a:t>
            </a:r>
          </a:p>
          <a:p>
            <a:r>
              <a:rPr lang="en-US" sz="2000" b="1" dirty="0"/>
              <a:t>Genome Biology  2018 19(1):24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35755E-A312-9E40-BB2D-C2E6CBE1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7" y="861926"/>
            <a:ext cx="89789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Universiteit Gent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den Berge</dc:creator>
  <cp:lastModifiedBy>Lieven</cp:lastModifiedBy>
  <cp:revision>17</cp:revision>
  <dcterms:created xsi:type="dcterms:W3CDTF">2017-01-03T09:02:19Z</dcterms:created>
  <dcterms:modified xsi:type="dcterms:W3CDTF">2018-06-12T17:12:22Z</dcterms:modified>
</cp:coreProperties>
</file>