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0799763" cy="5400675"/>
  <p:notesSz cx="6858000" cy="9144000"/>
  <p:defaultTextStyle>
    <a:defPPr>
      <a:defRPr lang="en-US"/>
    </a:defPPr>
    <a:lvl1pPr marL="0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1pPr>
    <a:lvl2pPr marL="356113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2pPr>
    <a:lvl3pPr marL="712226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3pPr>
    <a:lvl4pPr marL="1068339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4pPr>
    <a:lvl5pPr marL="142445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5pPr>
    <a:lvl6pPr marL="178056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6pPr>
    <a:lvl7pPr marL="2136678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7pPr>
    <a:lvl8pPr marL="249279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8pPr>
    <a:lvl9pPr marL="284890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34" d="100"/>
          <a:sy n="134" d="100"/>
        </p:scale>
        <p:origin x="208" y="200"/>
      </p:cViewPr>
      <p:guideLst>
        <p:guide orient="horz" pos="1701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4" y="1677712"/>
            <a:ext cx="9179799" cy="11576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060385"/>
            <a:ext cx="7559834" cy="13801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1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30" y="216280"/>
            <a:ext cx="2429947" cy="4608076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16280"/>
            <a:ext cx="7109844" cy="4608076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9" y="3470436"/>
            <a:ext cx="9179799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9" y="2289037"/>
            <a:ext cx="9179799" cy="11813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9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1" y="1208902"/>
            <a:ext cx="4771771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91" y="1712714"/>
            <a:ext cx="4771771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2" y="1208902"/>
            <a:ext cx="4773645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2" y="1712714"/>
            <a:ext cx="4773645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15026"/>
            <a:ext cx="3553048" cy="9151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10" y="215029"/>
            <a:ext cx="6037367" cy="4609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130143"/>
            <a:ext cx="3553048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3780474"/>
            <a:ext cx="6479858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482561"/>
            <a:ext cx="6479858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4226780"/>
            <a:ext cx="6479858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90" y="216278"/>
            <a:ext cx="9719787" cy="90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0" y="1260160"/>
            <a:ext cx="9719787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A3A7-1F67-9A4A-B8E5-E029D492957D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21" y="5005626"/>
            <a:ext cx="341992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2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740EA6E-B0A9-B44B-B2A6-4C62035F9F56}"/>
              </a:ext>
            </a:extLst>
          </p:cNvPr>
          <p:cNvSpPr txBox="1"/>
          <p:nvPr/>
        </p:nvSpPr>
        <p:spPr>
          <a:xfrm>
            <a:off x="-1" y="59380"/>
            <a:ext cx="10799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Trajectory-based differential expression analysis for single-cell sequencing data. </a:t>
            </a:r>
            <a:r>
              <a:rPr lang="en-US" sz="2000" b="1" dirty="0" err="1"/>
              <a:t>Bioarvix</a:t>
            </a:r>
            <a:r>
              <a:rPr lang="en-US" sz="2000" b="1" dirty="0"/>
              <a:t>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0A767-1DBC-3749-A9FD-16943AA32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364" y="398787"/>
            <a:ext cx="6473031" cy="50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Universiteit Gent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Van den Berge</dc:creator>
  <cp:lastModifiedBy>Lieven</cp:lastModifiedBy>
  <cp:revision>20</cp:revision>
  <dcterms:created xsi:type="dcterms:W3CDTF">2017-01-03T09:02:19Z</dcterms:created>
  <dcterms:modified xsi:type="dcterms:W3CDTF">2019-06-17T16:07:07Z</dcterms:modified>
</cp:coreProperties>
</file>