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4"/>
  </p:sldMasterIdLst>
  <p:sldIdLst>
    <p:sldId id="257" r:id="rId5"/>
    <p:sldId id="375" r:id="rId6"/>
    <p:sldId id="376" r:id="rId7"/>
    <p:sldId id="377" r:id="rId8"/>
    <p:sldId id="379" r:id="rId9"/>
    <p:sldId id="263" r:id="rId10"/>
    <p:sldId id="264" r:id="rId11"/>
    <p:sldId id="362" r:id="rId12"/>
    <p:sldId id="348" r:id="rId13"/>
    <p:sldId id="349" r:id="rId14"/>
  </p:sldIdLst>
  <p:sldSz cx="10693400" cy="7561263"/>
  <p:notesSz cx="6858000" cy="9144000"/>
  <p:defaultTex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3">
          <p15:clr>
            <a:srgbClr val="A4A3A4"/>
          </p15:clr>
        </p15:guide>
        <p15:guide id="2" orient="horz" pos="4147">
          <p15:clr>
            <a:srgbClr val="A4A3A4"/>
          </p15:clr>
        </p15:guide>
        <p15:guide id="3" pos="240">
          <p15:clr>
            <a:srgbClr val="A4A3A4"/>
          </p15:clr>
        </p15:guide>
        <p15:guide id="4" pos="6501">
          <p15:clr>
            <a:srgbClr val="A4A3A4"/>
          </p15:clr>
        </p15:guide>
        <p15:guide id="5" pos="3308">
          <p15:clr>
            <a:srgbClr val="A4A3A4"/>
          </p15:clr>
        </p15:guide>
        <p15:guide id="6" pos="34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8D6E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17" autoAdjust="0"/>
  </p:normalViewPr>
  <p:slideViewPr>
    <p:cSldViewPr snapToGrid="0" snapToObjects="1" showGuides="1">
      <p:cViewPr varScale="1">
        <p:scale>
          <a:sx n="100" d="100"/>
          <a:sy n="100" d="100"/>
        </p:scale>
        <p:origin x="1428" y="78"/>
      </p:cViewPr>
      <p:guideLst>
        <p:guide orient="horz" pos="1383"/>
        <p:guide orient="horz" pos="4147"/>
        <p:guide pos="240"/>
        <p:guide pos="6501"/>
        <p:guide pos="3308"/>
        <p:guide pos="3427"/>
      </p:guideLst>
    </p:cSldViewPr>
  </p:slideViewPr>
  <p:notesTextViewPr>
    <p:cViewPr>
      <p:scale>
        <a:sx n="1" d="1"/>
        <a:sy n="1" d="1"/>
      </p:scale>
      <p:origin x="0" y="0"/>
    </p:cViewPr>
  </p:notesTextViewPr>
  <p:sorterViewPr>
    <p:cViewPr>
      <p:scale>
        <a:sx n="130" d="100"/>
        <a:sy n="130" d="100"/>
      </p:scale>
      <p:origin x="0" y="2213"/>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Full">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231FD8B0-001F-0A48-90D2-A887CDC52428}"/>
              </a:ext>
            </a:extLst>
          </p:cNvPr>
          <p:cNvSpPr/>
          <p:nvPr userDrawn="1"/>
        </p:nvSpPr>
        <p:spPr>
          <a:xfrm>
            <a:off x="252002" y="252001"/>
            <a:ext cx="10189399" cy="7057263"/>
          </a:xfrm>
          <a:prstGeom prst="rect">
            <a:avLst/>
          </a:prstGeom>
          <a:solidFill>
            <a:schemeClr val="tx2"/>
          </a:solidFill>
          <a:ln w="12700">
            <a:miter lim="400000"/>
          </a:ln>
        </p:spPr>
        <p:txBody>
          <a:bodyPr lIns="53998" tIns="53998" rIns="53998" bIns="53998" anchor="ctr"/>
          <a:lstStyle/>
          <a:p>
            <a:pPr algn="ctr" defTabSz="452601">
              <a:spcBef>
                <a:spcPts val="0"/>
              </a:spcBef>
              <a:defRPr sz="1600">
                <a:solidFill>
                  <a:srgbClr val="FFFFFF"/>
                </a:solidFill>
                <a:latin typeface="FS Brabo"/>
                <a:ea typeface="FS Brabo"/>
                <a:cs typeface="FS Brabo"/>
                <a:sym typeface="FS Brabo"/>
              </a:defRPr>
            </a:pPr>
            <a:endParaRPr/>
          </a:p>
        </p:txBody>
      </p:sp>
      <p:sp>
        <p:nvSpPr>
          <p:cNvPr id="6" name="Text Placeholder 5"/>
          <p:cNvSpPr>
            <a:spLocks noGrp="1"/>
          </p:cNvSpPr>
          <p:nvPr>
            <p:ph type="body" sz="quarter" idx="11" hasCustomPrompt="1"/>
          </p:nvPr>
        </p:nvSpPr>
        <p:spPr>
          <a:xfrm>
            <a:off x="4013199" y="2703514"/>
            <a:ext cx="2667000" cy="398462"/>
          </a:xfrm>
          <a:prstGeom prst="rect">
            <a:avLst/>
          </a:prstGeom>
        </p:spPr>
        <p:txBody>
          <a:bodyPr/>
          <a:lstStyle>
            <a:lvl1pPr marL="0" indent="0" algn="ctr">
              <a:buNone/>
              <a:defRPr sz="1600" baseline="0">
                <a:solidFill>
                  <a:schemeClr val="accent2"/>
                </a:solidFill>
                <a:latin typeface="Coutts Siena Light" pitchFamily="34" charset="0"/>
              </a:defRPr>
            </a:lvl1pPr>
          </a:lstStyle>
          <a:p>
            <a:pPr lvl="0"/>
            <a:r>
              <a:rPr lang="en-GB" dirty="0"/>
              <a:t>Subtitle</a:t>
            </a:r>
          </a:p>
        </p:txBody>
      </p:sp>
      <p:sp>
        <p:nvSpPr>
          <p:cNvPr id="8" name="Text Placeholder 7"/>
          <p:cNvSpPr>
            <a:spLocks noGrp="1"/>
          </p:cNvSpPr>
          <p:nvPr>
            <p:ph type="body" sz="quarter" idx="12" hasCustomPrompt="1"/>
          </p:nvPr>
        </p:nvSpPr>
        <p:spPr>
          <a:xfrm>
            <a:off x="2401889" y="3124200"/>
            <a:ext cx="5889625" cy="1144587"/>
          </a:xfrm>
          <a:prstGeom prst="rect">
            <a:avLst/>
          </a:prstGeom>
        </p:spPr>
        <p:txBody>
          <a:bodyPr anchor="ctr">
            <a:noAutofit/>
          </a:bodyPr>
          <a:lstStyle>
            <a:lvl1pPr marL="0" indent="0" algn="ctr">
              <a:lnSpc>
                <a:spcPts val="4600"/>
              </a:lnSpc>
              <a:buNone/>
              <a:defRPr sz="5000" cap="all" spc="-50" baseline="0">
                <a:solidFill>
                  <a:schemeClr val="accent2"/>
                </a:solidFill>
                <a:latin typeface="+mj-lt"/>
              </a:defRPr>
            </a:lvl1pPr>
          </a:lstStyle>
          <a:p>
            <a:pPr lvl="0"/>
            <a:r>
              <a:rPr lang="en-US" dirty="0"/>
              <a:t>CLICK TO EDIT MASTER TITLE STYLE</a:t>
            </a:r>
            <a:endParaRPr lang="en-GB" dirty="0"/>
          </a:p>
        </p:txBody>
      </p:sp>
      <p:sp>
        <p:nvSpPr>
          <p:cNvPr id="10" name="Text Placeholder 9"/>
          <p:cNvSpPr>
            <a:spLocks noGrp="1"/>
          </p:cNvSpPr>
          <p:nvPr>
            <p:ph type="body" sz="quarter" idx="13" hasCustomPrompt="1"/>
          </p:nvPr>
        </p:nvSpPr>
        <p:spPr>
          <a:xfrm>
            <a:off x="4013199" y="4283075"/>
            <a:ext cx="2667000" cy="373063"/>
          </a:xfrm>
          <a:prstGeom prst="rect">
            <a:avLst/>
          </a:prstGeom>
        </p:spPr>
        <p:txBody>
          <a:bodyPr/>
          <a:lstStyle>
            <a:lvl1pPr marL="0" indent="0" algn="ctr">
              <a:buNone/>
              <a:defRPr sz="1600">
                <a:solidFill>
                  <a:schemeClr val="accent2"/>
                </a:solidFill>
                <a:latin typeface="Coutts Siena Light" pitchFamily="34" charset="0"/>
              </a:defRPr>
            </a:lvl1pPr>
          </a:lstStyle>
          <a:p>
            <a:pPr lvl="0"/>
            <a:r>
              <a:rPr lang="en-GB" dirty="0"/>
              <a:t>Client name</a:t>
            </a:r>
          </a:p>
        </p:txBody>
      </p:sp>
      <p:sp>
        <p:nvSpPr>
          <p:cNvPr id="12" name="Text Placeholder 11"/>
          <p:cNvSpPr>
            <a:spLocks noGrp="1"/>
          </p:cNvSpPr>
          <p:nvPr>
            <p:ph type="body" sz="quarter" idx="14" hasCustomPrompt="1"/>
          </p:nvPr>
        </p:nvSpPr>
        <p:spPr>
          <a:xfrm>
            <a:off x="4013199" y="4678364"/>
            <a:ext cx="2667000" cy="365125"/>
          </a:xfrm>
          <a:prstGeom prst="rect">
            <a:avLst/>
          </a:prstGeom>
        </p:spPr>
        <p:txBody>
          <a:bodyPr/>
          <a:lstStyle>
            <a:lvl1pPr marL="0" indent="0" algn="ctr">
              <a:buNone/>
              <a:defRPr sz="1600" baseline="0">
                <a:solidFill>
                  <a:schemeClr val="accent2"/>
                </a:solidFill>
                <a:latin typeface="Coutts Siena Light" pitchFamily="34" charset="0"/>
              </a:defRPr>
            </a:lvl1pPr>
          </a:lstStyle>
          <a:p>
            <a:pPr lvl="0"/>
            <a:r>
              <a:rPr lang="en-GB" dirty="0"/>
              <a:t>Date Month Year</a:t>
            </a:r>
          </a:p>
        </p:txBody>
      </p:sp>
      <p:pic>
        <p:nvPicPr>
          <p:cNvPr id="9" name="Image" descr="Image">
            <a:extLst>
              <a:ext uri="{FF2B5EF4-FFF2-40B4-BE49-F238E27FC236}">
                <a16:creationId xmlns:a16="http://schemas.microsoft.com/office/drawing/2014/main" id="{08BA6723-CD32-0148-8EB9-F572B38FB891}"/>
              </a:ext>
            </a:extLst>
          </p:cNvPr>
          <p:cNvPicPr>
            <a:picLocks noChangeAspect="1"/>
          </p:cNvPicPr>
          <p:nvPr userDrawn="1"/>
        </p:nvPicPr>
        <p:blipFill>
          <a:blip r:embed="rId2"/>
          <a:stretch>
            <a:fillRect/>
          </a:stretch>
        </p:blipFill>
        <p:spPr>
          <a:xfrm>
            <a:off x="5143553" y="401382"/>
            <a:ext cx="406294" cy="368860"/>
          </a:xfrm>
          <a:prstGeom prst="rect">
            <a:avLst/>
          </a:prstGeom>
          <a:ln w="12700">
            <a:miter lim="400000"/>
          </a:ln>
        </p:spPr>
      </p:pic>
      <p:pic>
        <p:nvPicPr>
          <p:cNvPr id="11" name="Image" descr="Image">
            <a:extLst>
              <a:ext uri="{FF2B5EF4-FFF2-40B4-BE49-F238E27FC236}">
                <a16:creationId xmlns:a16="http://schemas.microsoft.com/office/drawing/2014/main" id="{5177F47D-E754-FD42-8845-8EDD7328362E}"/>
              </a:ext>
            </a:extLst>
          </p:cNvPr>
          <p:cNvPicPr>
            <a:picLocks noChangeAspect="1"/>
          </p:cNvPicPr>
          <p:nvPr userDrawn="1"/>
        </p:nvPicPr>
        <p:blipFill>
          <a:blip r:embed="rId3"/>
          <a:stretch>
            <a:fillRect/>
          </a:stretch>
        </p:blipFill>
        <p:spPr>
          <a:xfrm>
            <a:off x="4989398" y="6893677"/>
            <a:ext cx="714611" cy="260623"/>
          </a:xfrm>
          <a:prstGeom prst="rect">
            <a:avLst/>
          </a:prstGeom>
          <a:ln w="12700">
            <a:miter lim="400000"/>
          </a:ln>
        </p:spPr>
      </p:pic>
      <p:cxnSp>
        <p:nvCxnSpPr>
          <p:cNvPr id="13" name="Straight Connector 12">
            <a:extLst>
              <a:ext uri="{FF2B5EF4-FFF2-40B4-BE49-F238E27FC236}">
                <a16:creationId xmlns:a16="http://schemas.microsoft.com/office/drawing/2014/main" id="{74B53F63-CE2E-DA49-92E5-0267769132C2}"/>
              </a:ext>
            </a:extLst>
          </p:cNvPr>
          <p:cNvCxnSpPr>
            <a:cxnSpLocks/>
          </p:cNvCxnSpPr>
          <p:nvPr userDrawn="1"/>
        </p:nvCxnSpPr>
        <p:spPr>
          <a:xfrm>
            <a:off x="5346700" y="936000"/>
            <a:ext cx="0" cy="1676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569E267-310B-524C-B614-C931E9B1BD04}"/>
              </a:ext>
            </a:extLst>
          </p:cNvPr>
          <p:cNvCxnSpPr>
            <a:cxnSpLocks/>
          </p:cNvCxnSpPr>
          <p:nvPr userDrawn="1"/>
        </p:nvCxnSpPr>
        <p:spPr>
          <a:xfrm>
            <a:off x="5346700" y="5031194"/>
            <a:ext cx="0" cy="1676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46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_Pic Right Text Lef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Picture Placeholder 4"/>
          <p:cNvSpPr>
            <a:spLocks noGrp="1"/>
          </p:cNvSpPr>
          <p:nvPr>
            <p:ph type="pic" sz="quarter" idx="13"/>
          </p:nvPr>
        </p:nvSpPr>
        <p:spPr>
          <a:xfrm>
            <a:off x="6645971" y="2195514"/>
            <a:ext cx="3090862" cy="4387849"/>
          </a:xfrm>
          <a:prstGeom prst="rect">
            <a:avLst/>
          </a:prstGeom>
        </p:spPr>
        <p:txBody>
          <a:bodyPr/>
          <a:lstStyle>
            <a:lvl1pPr marL="0" indent="0">
              <a:buNone/>
              <a:defRPr>
                <a:latin typeface="Coutts Siena Light" pitchFamily="34" charset="0"/>
              </a:defRPr>
            </a:lvl1pPr>
          </a:lstStyle>
          <a:p>
            <a:r>
              <a:rPr lang="en-GB"/>
              <a:t>Click icon to add picture</a:t>
            </a:r>
          </a:p>
        </p:txBody>
      </p:sp>
      <p:sp>
        <p:nvSpPr>
          <p:cNvPr id="7" name="Text Placeholder 6"/>
          <p:cNvSpPr>
            <a:spLocks noGrp="1"/>
          </p:cNvSpPr>
          <p:nvPr>
            <p:ph type="body" sz="quarter" idx="14" hasCustomPrompt="1"/>
          </p:nvPr>
        </p:nvSpPr>
        <p:spPr>
          <a:xfrm>
            <a:off x="963612" y="2195513"/>
            <a:ext cx="4287837" cy="534987"/>
          </a:xfrm>
          <a:prstGeom prst="rect">
            <a:avLst/>
          </a:prstGeom>
        </p:spPr>
        <p:txBody>
          <a:bodyPr/>
          <a:lstStyle>
            <a:lvl1pPr marL="0" indent="0">
              <a:buNone/>
              <a:defRPr sz="2200">
                <a:latin typeface="Coutts Siena Light" pitchFamily="34" charset="0"/>
              </a:defRPr>
            </a:lvl1pPr>
          </a:lstStyle>
          <a:p>
            <a:pPr lvl="0"/>
            <a:r>
              <a:rPr lang="en-GB"/>
              <a:t>Large Sub-Heading</a:t>
            </a:r>
          </a:p>
        </p:txBody>
      </p:sp>
      <p:sp>
        <p:nvSpPr>
          <p:cNvPr id="9" name="Text Placeholder 8"/>
          <p:cNvSpPr>
            <a:spLocks noGrp="1"/>
          </p:cNvSpPr>
          <p:nvPr>
            <p:ph type="body" sz="quarter" idx="15"/>
          </p:nvPr>
        </p:nvSpPr>
        <p:spPr>
          <a:xfrm>
            <a:off x="963612" y="2746543"/>
            <a:ext cx="4287837" cy="306388"/>
          </a:xfrm>
          <a:prstGeom prst="rect">
            <a:avLst/>
          </a:prstGeom>
        </p:spPr>
        <p:txBody>
          <a:bodyPr/>
          <a:lstStyle>
            <a:lvl1pPr marL="0" indent="0">
              <a:buNone/>
              <a:defRPr sz="1200">
                <a:solidFill>
                  <a:schemeClr val="accent2"/>
                </a:solidFill>
                <a:latin typeface="FS Brabo Bold" pitchFamily="18" charset="0"/>
              </a:defRPr>
            </a:lvl1pPr>
          </a:lstStyle>
          <a:p>
            <a:pPr lvl="0"/>
            <a:endParaRPr lang="en-GB"/>
          </a:p>
        </p:txBody>
      </p:sp>
      <p:sp>
        <p:nvSpPr>
          <p:cNvPr id="11" name="Text Placeholder 10"/>
          <p:cNvSpPr>
            <a:spLocks noGrp="1"/>
          </p:cNvSpPr>
          <p:nvPr>
            <p:ph type="body" sz="quarter" idx="16"/>
          </p:nvPr>
        </p:nvSpPr>
        <p:spPr>
          <a:xfrm>
            <a:off x="963612" y="3068973"/>
            <a:ext cx="4287837" cy="1266825"/>
          </a:xfrm>
          <a:prstGeom prst="rect">
            <a:avLst/>
          </a:prstGeom>
        </p:spPr>
        <p:txBody>
          <a:bodyPr/>
          <a:lstStyle>
            <a:lvl1pPr marL="0" indent="0">
              <a:buNone/>
              <a:defRPr sz="1200">
                <a:latin typeface="FS Brabo Regular" pitchFamily="18" charset="0"/>
              </a:defRPr>
            </a:lvl1pPr>
          </a:lstStyle>
          <a:p>
            <a:pPr lvl="0"/>
            <a:endParaRPr lang="en-GB"/>
          </a:p>
        </p:txBody>
      </p:sp>
    </p:spTree>
    <p:extLst>
      <p:ext uri="{BB962C8B-B14F-4D97-AF65-F5344CB8AC3E}">
        <p14:creationId xmlns:p14="http://schemas.microsoft.com/office/powerpoint/2010/main" val="255335213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Text Placeholder 8"/>
          <p:cNvSpPr>
            <a:spLocks noGrp="1"/>
          </p:cNvSpPr>
          <p:nvPr>
            <p:ph type="body" sz="quarter" idx="13"/>
          </p:nvPr>
        </p:nvSpPr>
        <p:spPr>
          <a:xfrm>
            <a:off x="963615" y="2195513"/>
            <a:ext cx="8783637" cy="1601787"/>
          </a:xfrm>
          <a:prstGeom prst="rect">
            <a:avLst/>
          </a:prstGeom>
        </p:spPr>
        <p:txBody>
          <a:bodyPr/>
          <a:lstStyle>
            <a:lvl1pPr marL="0" indent="0">
              <a:lnSpc>
                <a:spcPct val="100000"/>
              </a:lnSpc>
              <a:buNone/>
              <a:defRPr sz="1400"/>
            </a:lvl1pPr>
          </a:lstStyle>
          <a:p>
            <a:pPr lvl="0"/>
            <a:endParaRPr lang="en-GB"/>
          </a:p>
        </p:txBody>
      </p:sp>
      <p:sp>
        <p:nvSpPr>
          <p:cNvPr id="7" name="Text Placeholder 10"/>
          <p:cNvSpPr>
            <a:spLocks noGrp="1"/>
          </p:cNvSpPr>
          <p:nvPr>
            <p:ph type="body" sz="quarter" idx="14" hasCustomPrompt="1"/>
          </p:nvPr>
        </p:nvSpPr>
        <p:spPr>
          <a:xfrm>
            <a:off x="963615" y="3879851"/>
            <a:ext cx="8783637" cy="287338"/>
          </a:xfrm>
          <a:prstGeom prst="rect">
            <a:avLst/>
          </a:prstGeom>
        </p:spPr>
        <p:txBody>
          <a:bodyPr/>
          <a:lstStyle>
            <a:lvl1pPr marL="0" indent="0">
              <a:lnSpc>
                <a:spcPct val="110000"/>
              </a:lnSpc>
              <a:spcBef>
                <a:spcPts val="500"/>
              </a:spcBef>
              <a:buNone/>
              <a:defRPr sz="1400">
                <a:solidFill>
                  <a:schemeClr val="accent2"/>
                </a:solidFill>
                <a:latin typeface="FS Brabo Bold" pitchFamily="18" charset="0"/>
              </a:defRPr>
            </a:lvl1pPr>
          </a:lstStyle>
          <a:p>
            <a:pPr lvl="0"/>
            <a:r>
              <a:rPr lang="en-GB" dirty="0"/>
              <a:t>Bullet heading 14pt</a:t>
            </a:r>
          </a:p>
        </p:txBody>
      </p:sp>
      <p:sp>
        <p:nvSpPr>
          <p:cNvPr id="9" name="Text Placeholder 12"/>
          <p:cNvSpPr>
            <a:spLocks noGrp="1"/>
          </p:cNvSpPr>
          <p:nvPr>
            <p:ph type="body" sz="quarter" idx="15" hasCustomPrompt="1"/>
          </p:nvPr>
        </p:nvSpPr>
        <p:spPr>
          <a:xfrm>
            <a:off x="963615" y="4167189"/>
            <a:ext cx="8783637" cy="2416175"/>
          </a:xfrm>
          <a:prstGeom prst="rect">
            <a:avLst/>
          </a:prstGeom>
        </p:spPr>
        <p:txBody>
          <a:bodyPr/>
          <a:lstStyle>
            <a:lvl1pPr marL="228600" indent="-228600">
              <a:buFont typeface="Calibri" pitchFamily="34" charset="0"/>
              <a:buChar char="‒"/>
              <a:defRPr sz="1200">
                <a:latin typeface="+mn-lt"/>
              </a:defRPr>
            </a:lvl1pPr>
            <a:lvl2pPr marL="449263" indent="-184150">
              <a:defRPr sz="1200">
                <a:latin typeface="+mn-lt"/>
              </a:defRPr>
            </a:lvl2pPr>
            <a:lvl3pPr marL="625475" indent="-176213">
              <a:defRPr sz="1200">
                <a:latin typeface="+mn-lt"/>
              </a:defRPr>
            </a:lvl3pPr>
            <a:lvl4pPr>
              <a:defRPr sz="1400"/>
            </a:lvl4pPr>
            <a:lvl5pPr>
              <a:defRPr sz="1400"/>
            </a:lvl5pPr>
          </a:lstStyle>
          <a:p>
            <a:pPr lvl="0"/>
            <a:r>
              <a:rPr lang="en-US"/>
              <a:t>Level 1 bullet</a:t>
            </a:r>
          </a:p>
          <a:p>
            <a:pPr lvl="1"/>
            <a:r>
              <a:rPr lang="en-US"/>
              <a:t>Second level</a:t>
            </a:r>
          </a:p>
          <a:p>
            <a:pPr lvl="2"/>
            <a:r>
              <a:rPr lang="en-US"/>
              <a:t>Third level</a:t>
            </a:r>
          </a:p>
        </p:txBody>
      </p:sp>
    </p:spTree>
    <p:extLst>
      <p:ext uri="{BB962C8B-B14F-4D97-AF65-F5344CB8AC3E}">
        <p14:creationId xmlns:p14="http://schemas.microsoft.com/office/powerpoint/2010/main" val="286407294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_Single Column">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Text Placeholder 8"/>
          <p:cNvSpPr>
            <a:spLocks noGrp="1"/>
          </p:cNvSpPr>
          <p:nvPr>
            <p:ph type="body" sz="quarter" idx="13"/>
          </p:nvPr>
        </p:nvSpPr>
        <p:spPr>
          <a:xfrm>
            <a:off x="963615" y="2195513"/>
            <a:ext cx="8783637" cy="1601787"/>
          </a:xfrm>
          <a:prstGeom prst="rect">
            <a:avLst/>
          </a:prstGeom>
        </p:spPr>
        <p:txBody>
          <a:bodyPr/>
          <a:lstStyle>
            <a:lvl1pPr marL="0" indent="0">
              <a:lnSpc>
                <a:spcPct val="100000"/>
              </a:lnSpc>
              <a:buNone/>
              <a:defRPr sz="1400"/>
            </a:lvl1pPr>
          </a:lstStyle>
          <a:p>
            <a:pPr lvl="0"/>
            <a:endParaRPr lang="en-GB"/>
          </a:p>
        </p:txBody>
      </p:sp>
      <p:sp>
        <p:nvSpPr>
          <p:cNvPr id="7" name="Text Placeholder 10"/>
          <p:cNvSpPr>
            <a:spLocks noGrp="1"/>
          </p:cNvSpPr>
          <p:nvPr>
            <p:ph type="body" sz="quarter" idx="14" hasCustomPrompt="1"/>
          </p:nvPr>
        </p:nvSpPr>
        <p:spPr>
          <a:xfrm>
            <a:off x="963615" y="3879851"/>
            <a:ext cx="8783637" cy="287338"/>
          </a:xfrm>
          <a:prstGeom prst="rect">
            <a:avLst/>
          </a:prstGeom>
        </p:spPr>
        <p:txBody>
          <a:bodyPr/>
          <a:lstStyle>
            <a:lvl1pPr marL="0" indent="0">
              <a:lnSpc>
                <a:spcPct val="110000"/>
              </a:lnSpc>
              <a:spcBef>
                <a:spcPts val="500"/>
              </a:spcBef>
              <a:buNone/>
              <a:defRPr sz="1400">
                <a:solidFill>
                  <a:schemeClr val="accent2"/>
                </a:solidFill>
                <a:latin typeface="FS Brabo Bold" pitchFamily="18" charset="0"/>
              </a:defRPr>
            </a:lvl1pPr>
          </a:lstStyle>
          <a:p>
            <a:pPr lvl="0"/>
            <a:r>
              <a:rPr lang="en-GB" dirty="0"/>
              <a:t>Bullet heading 14pt</a:t>
            </a:r>
          </a:p>
        </p:txBody>
      </p:sp>
      <p:sp>
        <p:nvSpPr>
          <p:cNvPr id="9" name="Text Placeholder 12"/>
          <p:cNvSpPr>
            <a:spLocks noGrp="1"/>
          </p:cNvSpPr>
          <p:nvPr>
            <p:ph type="body" sz="quarter" idx="15" hasCustomPrompt="1"/>
          </p:nvPr>
        </p:nvSpPr>
        <p:spPr>
          <a:xfrm>
            <a:off x="963615" y="4167188"/>
            <a:ext cx="8783637" cy="2413926"/>
          </a:xfrm>
          <a:prstGeom prst="rect">
            <a:avLst/>
          </a:prstGeom>
        </p:spPr>
        <p:txBody>
          <a:bodyPr/>
          <a:lstStyle>
            <a:lvl1pPr marL="228600" indent="-228600">
              <a:buFont typeface="Calibri" pitchFamily="34" charset="0"/>
              <a:buChar char="‒"/>
              <a:defRPr sz="1200">
                <a:latin typeface="+mn-lt"/>
              </a:defRPr>
            </a:lvl1pPr>
            <a:lvl2pPr marL="449263" indent="-184150">
              <a:defRPr sz="1200">
                <a:latin typeface="+mn-lt"/>
              </a:defRPr>
            </a:lvl2pPr>
            <a:lvl3pPr marL="625475" indent="-176213">
              <a:defRPr sz="1200">
                <a:latin typeface="+mn-lt"/>
              </a:defRPr>
            </a:lvl3pPr>
            <a:lvl4pPr>
              <a:defRPr sz="1400"/>
            </a:lvl4pPr>
            <a:lvl5pPr>
              <a:defRPr sz="1400"/>
            </a:lvl5pPr>
          </a:lstStyle>
          <a:p>
            <a:pPr lvl="0"/>
            <a:r>
              <a:rPr lang="en-US"/>
              <a:t>Level 1 bullet</a:t>
            </a:r>
          </a:p>
          <a:p>
            <a:pPr lvl="1"/>
            <a:r>
              <a:rPr lang="en-US"/>
              <a:t>Second level</a:t>
            </a:r>
          </a:p>
          <a:p>
            <a:pPr lvl="2"/>
            <a:r>
              <a:rPr lang="en-US"/>
              <a:t>Third level</a:t>
            </a:r>
          </a:p>
        </p:txBody>
      </p:sp>
    </p:spTree>
    <p:extLst>
      <p:ext uri="{BB962C8B-B14F-4D97-AF65-F5344CB8AC3E}">
        <p14:creationId xmlns:p14="http://schemas.microsoft.com/office/powerpoint/2010/main" val="201562003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Text Placeholder 8"/>
          <p:cNvSpPr>
            <a:spLocks noGrp="1"/>
          </p:cNvSpPr>
          <p:nvPr>
            <p:ph type="body" sz="quarter" idx="13" hasCustomPrompt="1"/>
          </p:nvPr>
        </p:nvSpPr>
        <p:spPr>
          <a:xfrm>
            <a:off x="963614" y="2195513"/>
            <a:ext cx="4287836" cy="294349"/>
          </a:xfrm>
          <a:prstGeom prst="rect">
            <a:avLst/>
          </a:prstGeom>
        </p:spPr>
        <p:txBody>
          <a:bodyPr/>
          <a:lstStyle>
            <a:lvl1pPr marL="0" indent="0">
              <a:buNone/>
              <a:defRPr lang="en-US" sz="1200" kern="1200" smtClean="0">
                <a:solidFill>
                  <a:schemeClr val="accent2"/>
                </a:solidFill>
                <a:latin typeface="FS Brabo Bold"/>
                <a:ea typeface="FS Brabo Bold"/>
                <a:cs typeface="FS Brabo Bold"/>
              </a:defRPr>
            </a:lvl1pPr>
            <a:lvl2pPr>
              <a:defRPr lang="en-US" sz="1200" kern="1200" smtClean="0">
                <a:solidFill>
                  <a:srgbClr val="22BD05"/>
                </a:solidFill>
                <a:latin typeface="FS Brabo Bold"/>
                <a:ea typeface="FS Brabo Bold"/>
                <a:cs typeface="FS Brabo Bold"/>
              </a:defRPr>
            </a:lvl2pPr>
            <a:lvl3pPr>
              <a:defRPr lang="en-US" sz="1200" kern="1200" smtClean="0">
                <a:solidFill>
                  <a:srgbClr val="22BD05"/>
                </a:solidFill>
                <a:latin typeface="FS Brabo Bold"/>
                <a:ea typeface="FS Brabo Bold"/>
                <a:cs typeface="FS Brabo Bold"/>
              </a:defRPr>
            </a:lvl3pPr>
            <a:lvl4pPr>
              <a:defRPr lang="en-US" sz="1200" kern="1200" smtClean="0">
                <a:solidFill>
                  <a:srgbClr val="22BD05"/>
                </a:solidFill>
                <a:latin typeface="FS Brabo Bold"/>
                <a:ea typeface="FS Brabo Bold"/>
                <a:cs typeface="FS Brabo Bold"/>
              </a:defRPr>
            </a:lvl4pPr>
            <a:lvl5pPr>
              <a:defRPr lang="en-GB" sz="1200" kern="1200">
                <a:solidFill>
                  <a:srgbClr val="22BD05"/>
                </a:solidFill>
                <a:latin typeface="FS Brabo Bold"/>
                <a:ea typeface="FS Brabo Bold"/>
                <a:cs typeface="FS Brabo Bold"/>
              </a:defRPr>
            </a:lvl5pPr>
          </a:lstStyle>
          <a:p>
            <a:pPr lvl="0"/>
            <a:r>
              <a:rPr lang="en-GB"/>
              <a:t>Heading 12pt</a:t>
            </a:r>
          </a:p>
        </p:txBody>
      </p:sp>
      <p:sp>
        <p:nvSpPr>
          <p:cNvPr id="7" name="Text Placeholder 10"/>
          <p:cNvSpPr>
            <a:spLocks noGrp="1"/>
          </p:cNvSpPr>
          <p:nvPr>
            <p:ph type="body" sz="quarter" idx="14"/>
          </p:nvPr>
        </p:nvSpPr>
        <p:spPr>
          <a:xfrm>
            <a:off x="963614" y="2489864"/>
            <a:ext cx="4287836" cy="1825231"/>
          </a:xfrm>
          <a:prstGeom prst="rect">
            <a:avLst/>
          </a:prstGeom>
        </p:spPr>
        <p:txBody>
          <a:bodyPr/>
          <a:lstStyle>
            <a:lvl1pPr marL="0" indent="0">
              <a:lnSpc>
                <a:spcPct val="110000"/>
              </a:lnSpc>
              <a:spcBef>
                <a:spcPts val="500"/>
              </a:spcBef>
              <a:buNone/>
              <a:defRPr lang="en-US" sz="1200" kern="1200" smtClean="0">
                <a:solidFill>
                  <a:schemeClr val="tx1"/>
                </a:solidFill>
                <a:latin typeface="FS Brabo Regular"/>
                <a:ea typeface="FS Brabo Regular"/>
                <a:cs typeface="FS Brabo Regular"/>
                <a:sym typeface="FS Brabo Regular"/>
              </a:defRPr>
            </a:lvl1pPr>
            <a:lvl2pPr>
              <a:defRPr lang="en-US" sz="1200" kern="1200" smtClean="0">
                <a:solidFill>
                  <a:schemeClr val="tx1"/>
                </a:solidFill>
                <a:latin typeface="FS Brabo Regular"/>
                <a:ea typeface="FS Brabo Regular"/>
                <a:cs typeface="FS Brabo Regular"/>
                <a:sym typeface="FS Brabo Regular"/>
              </a:defRPr>
            </a:lvl2pPr>
            <a:lvl3pPr>
              <a:defRPr lang="en-US" sz="1200" kern="1200" smtClean="0">
                <a:solidFill>
                  <a:schemeClr val="tx1"/>
                </a:solidFill>
                <a:latin typeface="FS Brabo Regular"/>
                <a:ea typeface="FS Brabo Regular"/>
                <a:cs typeface="FS Brabo Regular"/>
                <a:sym typeface="FS Brabo Regular"/>
              </a:defRPr>
            </a:lvl3pPr>
            <a:lvl4pPr>
              <a:defRPr lang="en-US" sz="1200" kern="1200" smtClean="0">
                <a:solidFill>
                  <a:schemeClr val="tx1"/>
                </a:solidFill>
                <a:latin typeface="FS Brabo Regular"/>
                <a:ea typeface="FS Brabo Regular"/>
                <a:cs typeface="FS Brabo Regular"/>
                <a:sym typeface="FS Brabo Regular"/>
              </a:defRPr>
            </a:lvl4pPr>
            <a:lvl5pPr>
              <a:defRPr lang="en-GB" sz="1200" kern="1200">
                <a:solidFill>
                  <a:schemeClr val="tx1"/>
                </a:solidFill>
                <a:latin typeface="FS Brabo Regular"/>
                <a:ea typeface="FS Brabo Regular"/>
                <a:cs typeface="FS Brabo Regular"/>
                <a:sym typeface="FS Brabo Regular"/>
              </a:defRPr>
            </a:lvl5pPr>
          </a:lstStyle>
          <a:p>
            <a:pPr lvl="0"/>
            <a:endParaRPr lang="en-GB"/>
          </a:p>
        </p:txBody>
      </p:sp>
      <p:sp>
        <p:nvSpPr>
          <p:cNvPr id="9" name="Text Placeholder 12"/>
          <p:cNvSpPr>
            <a:spLocks noGrp="1"/>
          </p:cNvSpPr>
          <p:nvPr>
            <p:ph type="body" sz="quarter" idx="15" hasCustomPrompt="1"/>
          </p:nvPr>
        </p:nvSpPr>
        <p:spPr>
          <a:xfrm>
            <a:off x="963614" y="4461400"/>
            <a:ext cx="4287836" cy="288000"/>
          </a:xfrm>
          <a:prstGeom prst="rect">
            <a:avLst/>
          </a:prstGeom>
        </p:spPr>
        <p:txBody>
          <a:bodyPr/>
          <a:lstStyle>
            <a:lvl1pPr marL="228600" indent="-228600">
              <a:buNone/>
              <a:defRPr lang="en-GB" sz="1200" kern="1200" smtClean="0">
                <a:solidFill>
                  <a:schemeClr val="accent2"/>
                </a:solidFill>
                <a:latin typeface="FS Brabo Bold"/>
                <a:ea typeface="FS Brabo Bold"/>
                <a:cs typeface="FS Brabo Bold"/>
              </a:defRPr>
            </a:lvl1pPr>
          </a:lstStyle>
          <a:p>
            <a:pPr marL="0" lvl="0" indent="0" algn="l" defTabSz="914400" rtl="0" eaLnBrk="1" latinLnBrk="0" hangingPunct="1">
              <a:lnSpc>
                <a:spcPct val="90000"/>
              </a:lnSpc>
              <a:spcBef>
                <a:spcPts val="1000"/>
              </a:spcBef>
            </a:pPr>
            <a:r>
              <a:rPr lang="en-GB"/>
              <a:t>Heading 12pt</a:t>
            </a:r>
          </a:p>
        </p:txBody>
      </p:sp>
      <p:sp>
        <p:nvSpPr>
          <p:cNvPr id="11" name="Text Placeholder 16"/>
          <p:cNvSpPr>
            <a:spLocks noGrp="1"/>
          </p:cNvSpPr>
          <p:nvPr>
            <p:ph type="body" sz="quarter" idx="17" hasCustomPrompt="1"/>
          </p:nvPr>
        </p:nvSpPr>
        <p:spPr>
          <a:xfrm>
            <a:off x="5440365" y="2195514"/>
            <a:ext cx="4296147" cy="294350"/>
          </a:xfrm>
          <a:prstGeom prst="rect">
            <a:avLst/>
          </a:prstGeom>
        </p:spPr>
        <p:txBody>
          <a:bodyPr/>
          <a:lstStyle>
            <a:lvl1pPr marL="0" indent="0">
              <a:buNone/>
              <a:defRPr lang="en-US" sz="1200" kern="1200" smtClean="0">
                <a:solidFill>
                  <a:schemeClr val="accent2"/>
                </a:solidFill>
                <a:latin typeface="FS Brabo Bold"/>
                <a:ea typeface="FS Brabo Bold"/>
                <a:cs typeface="FS Brabo Bold"/>
              </a:defRPr>
            </a:lvl1pPr>
            <a:lvl2pPr>
              <a:defRPr lang="en-US" sz="1200" kern="1200" smtClean="0">
                <a:solidFill>
                  <a:srgbClr val="22BD05"/>
                </a:solidFill>
                <a:latin typeface="FS Brabo Bold"/>
                <a:ea typeface="FS Brabo Bold"/>
                <a:cs typeface="FS Brabo Bold"/>
              </a:defRPr>
            </a:lvl2pPr>
            <a:lvl3pPr>
              <a:defRPr lang="en-US" sz="1200" kern="1200" smtClean="0">
                <a:solidFill>
                  <a:srgbClr val="22BD05"/>
                </a:solidFill>
                <a:latin typeface="FS Brabo Bold"/>
                <a:ea typeface="FS Brabo Bold"/>
                <a:cs typeface="FS Brabo Bold"/>
              </a:defRPr>
            </a:lvl3pPr>
            <a:lvl4pPr>
              <a:defRPr lang="en-US" sz="1200" kern="1200" smtClean="0">
                <a:solidFill>
                  <a:srgbClr val="22BD05"/>
                </a:solidFill>
                <a:latin typeface="FS Brabo Bold"/>
                <a:ea typeface="FS Brabo Bold"/>
                <a:cs typeface="FS Brabo Bold"/>
              </a:defRPr>
            </a:lvl4pPr>
            <a:lvl5pPr>
              <a:defRPr lang="en-GB" sz="1200" kern="1200" smtClean="0">
                <a:solidFill>
                  <a:srgbClr val="22BD05"/>
                </a:solidFill>
                <a:latin typeface="FS Brabo Bold"/>
                <a:ea typeface="FS Brabo Bold"/>
                <a:cs typeface="FS Brabo Bold"/>
              </a:defRPr>
            </a:lvl5pPr>
          </a:lstStyle>
          <a:p>
            <a:pPr lvl="0"/>
            <a:r>
              <a:rPr lang="en-GB"/>
              <a:t>Heading 12pt</a:t>
            </a:r>
          </a:p>
        </p:txBody>
      </p:sp>
      <p:sp>
        <p:nvSpPr>
          <p:cNvPr id="12" name="Text Placeholder 18"/>
          <p:cNvSpPr>
            <a:spLocks noGrp="1"/>
          </p:cNvSpPr>
          <p:nvPr>
            <p:ph type="body" sz="quarter" idx="18"/>
          </p:nvPr>
        </p:nvSpPr>
        <p:spPr>
          <a:xfrm>
            <a:off x="5440363" y="2489864"/>
            <a:ext cx="4296148" cy="1825230"/>
          </a:xfrm>
          <a:prstGeom prst="rect">
            <a:avLst/>
          </a:prstGeom>
        </p:spPr>
        <p:txBody>
          <a:bodyPr/>
          <a:lstStyle>
            <a:lvl1pPr marL="0" indent="0">
              <a:lnSpc>
                <a:spcPct val="110000"/>
              </a:lnSpc>
              <a:spcBef>
                <a:spcPts val="500"/>
              </a:spcBef>
              <a:buNone/>
              <a:defRPr lang="en-US" sz="1200" kern="1200" smtClean="0">
                <a:solidFill>
                  <a:schemeClr val="tx1"/>
                </a:solidFill>
                <a:latin typeface="FS Brabo Regular"/>
                <a:ea typeface="FS Brabo Regular"/>
                <a:cs typeface="FS Brabo Regular"/>
                <a:sym typeface="FS Brabo Regular"/>
              </a:defRPr>
            </a:lvl1pPr>
            <a:lvl2pPr marL="457200" indent="0">
              <a:buNone/>
              <a:defRPr lang="en-US" sz="1200" kern="1200" smtClean="0">
                <a:solidFill>
                  <a:schemeClr val="tx1"/>
                </a:solidFill>
                <a:latin typeface="FS Brabo Regular"/>
                <a:ea typeface="FS Brabo Regular"/>
                <a:cs typeface="FS Brabo Regular"/>
                <a:sym typeface="FS Brabo Regular"/>
              </a:defRPr>
            </a:lvl2pPr>
            <a:lvl3pPr marL="914400" indent="0">
              <a:buNone/>
              <a:defRPr lang="en-US" sz="1200" kern="1200" smtClean="0">
                <a:solidFill>
                  <a:schemeClr val="tx1"/>
                </a:solidFill>
                <a:latin typeface="FS Brabo Regular"/>
                <a:ea typeface="FS Brabo Regular"/>
                <a:cs typeface="FS Brabo Regular"/>
                <a:sym typeface="FS Brabo Regular"/>
              </a:defRPr>
            </a:lvl3pPr>
            <a:lvl4pPr marL="1371600" indent="0">
              <a:buNone/>
              <a:defRPr lang="en-US" sz="1200" kern="1200" smtClean="0">
                <a:solidFill>
                  <a:schemeClr val="tx1"/>
                </a:solidFill>
                <a:latin typeface="FS Brabo Regular"/>
                <a:ea typeface="FS Brabo Regular"/>
                <a:cs typeface="FS Brabo Regular"/>
                <a:sym typeface="FS Brabo Regular"/>
              </a:defRPr>
            </a:lvl4pPr>
            <a:lvl5pPr marL="1828800" indent="0">
              <a:buNone/>
              <a:defRPr lang="en-GB" sz="1200" kern="1200" smtClean="0">
                <a:solidFill>
                  <a:schemeClr val="tx1"/>
                </a:solidFill>
                <a:latin typeface="FS Brabo Regular"/>
                <a:ea typeface="FS Brabo Regular"/>
                <a:cs typeface="FS Brabo Regular"/>
                <a:sym typeface="FS Brabo Regular"/>
              </a:defRPr>
            </a:lvl5pPr>
          </a:lstStyle>
          <a:p>
            <a:pPr lvl="0"/>
            <a:endParaRPr lang="en-GB"/>
          </a:p>
        </p:txBody>
      </p:sp>
      <p:sp>
        <p:nvSpPr>
          <p:cNvPr id="13" name="Text Placeholder 22"/>
          <p:cNvSpPr>
            <a:spLocks noGrp="1"/>
          </p:cNvSpPr>
          <p:nvPr>
            <p:ph type="body" sz="quarter" idx="20" hasCustomPrompt="1"/>
          </p:nvPr>
        </p:nvSpPr>
        <p:spPr>
          <a:xfrm>
            <a:off x="5440363" y="4461400"/>
            <a:ext cx="4296148" cy="288000"/>
          </a:xfrm>
          <a:prstGeom prst="rect">
            <a:avLst/>
          </a:prstGeom>
        </p:spPr>
        <p:txBody>
          <a:bodyPr/>
          <a:lstStyle>
            <a:lvl1pPr marL="0" indent="0">
              <a:buNone/>
              <a:defRPr lang="en-US" sz="1200" kern="1200" smtClean="0">
                <a:solidFill>
                  <a:schemeClr val="accent2"/>
                </a:solidFill>
                <a:latin typeface="FS Brabo Bold"/>
                <a:ea typeface="FS Brabo Bold"/>
                <a:cs typeface="FS Brabo Bold"/>
              </a:defRPr>
            </a:lvl1pPr>
            <a:lvl2pPr marL="457200" indent="0">
              <a:buNone/>
              <a:defRPr lang="en-US" sz="1200" kern="1200" smtClean="0">
                <a:solidFill>
                  <a:srgbClr val="22BD05"/>
                </a:solidFill>
                <a:latin typeface="FS Brabo Bold"/>
                <a:ea typeface="FS Brabo Bold"/>
                <a:cs typeface="FS Brabo Bold"/>
              </a:defRPr>
            </a:lvl2pPr>
            <a:lvl3pPr marL="914400" indent="0">
              <a:buNone/>
              <a:defRPr lang="en-US" sz="1200" kern="1200" smtClean="0">
                <a:solidFill>
                  <a:srgbClr val="22BD05"/>
                </a:solidFill>
                <a:latin typeface="FS Brabo Bold"/>
                <a:ea typeface="FS Brabo Bold"/>
                <a:cs typeface="FS Brabo Bold"/>
              </a:defRPr>
            </a:lvl3pPr>
            <a:lvl4pPr marL="1371600" indent="0">
              <a:buNone/>
              <a:defRPr lang="en-US" sz="1200" kern="1200" smtClean="0">
                <a:solidFill>
                  <a:srgbClr val="22BD05"/>
                </a:solidFill>
                <a:latin typeface="FS Brabo Bold"/>
                <a:ea typeface="FS Brabo Bold"/>
                <a:cs typeface="FS Brabo Bold"/>
              </a:defRPr>
            </a:lvl4pPr>
            <a:lvl5pPr marL="1828800" indent="0">
              <a:buNone/>
              <a:defRPr lang="en-GB" sz="1200" kern="1200" smtClean="0">
                <a:solidFill>
                  <a:srgbClr val="22BD05"/>
                </a:solidFill>
                <a:latin typeface="FS Brabo Bold"/>
                <a:ea typeface="FS Brabo Bold"/>
                <a:cs typeface="FS Brabo Bold"/>
              </a:defRPr>
            </a:lvl5pPr>
          </a:lstStyle>
          <a:p>
            <a:pPr lvl="0"/>
            <a:r>
              <a:rPr lang="en-GB"/>
              <a:t>Heading 12pt</a:t>
            </a:r>
          </a:p>
        </p:txBody>
      </p:sp>
      <p:sp>
        <p:nvSpPr>
          <p:cNvPr id="14" name="Text Placeholder 24"/>
          <p:cNvSpPr>
            <a:spLocks noGrp="1"/>
          </p:cNvSpPr>
          <p:nvPr>
            <p:ph type="body" sz="quarter" idx="21" hasCustomPrompt="1"/>
          </p:nvPr>
        </p:nvSpPr>
        <p:spPr>
          <a:xfrm>
            <a:off x="963614" y="4749401"/>
            <a:ext cx="4287836" cy="1833963"/>
          </a:xfrm>
          <a:prstGeom prst="rect">
            <a:avLst/>
          </a:prstGeom>
        </p:spPr>
        <p:txBody>
          <a:bodyPr/>
          <a:lstStyle>
            <a:lvl1pPr marL="230400" indent="-230400">
              <a:buFont typeface="Calibri" pitchFamily="34" charset="0"/>
              <a:buChar char="‒"/>
              <a:defRPr sz="1200"/>
            </a:lvl1pPr>
            <a:lvl2pPr marL="450000" indent="-184150">
              <a:defRPr sz="1200"/>
            </a:lvl2pPr>
          </a:lstStyle>
          <a:p>
            <a:pPr lvl="0"/>
            <a:r>
              <a:rPr lang="en-GB"/>
              <a:t>Level 1</a:t>
            </a:r>
          </a:p>
          <a:p>
            <a:pPr lvl="1"/>
            <a:r>
              <a:rPr lang="en-GB"/>
              <a:t>Level 2</a:t>
            </a:r>
          </a:p>
        </p:txBody>
      </p:sp>
      <p:sp>
        <p:nvSpPr>
          <p:cNvPr id="15" name="Text Placeholder 24"/>
          <p:cNvSpPr>
            <a:spLocks noGrp="1"/>
          </p:cNvSpPr>
          <p:nvPr>
            <p:ph type="body" sz="quarter" idx="22" hasCustomPrompt="1"/>
          </p:nvPr>
        </p:nvSpPr>
        <p:spPr>
          <a:xfrm>
            <a:off x="5440365" y="4749401"/>
            <a:ext cx="4296471" cy="1833963"/>
          </a:xfrm>
          <a:prstGeom prst="rect">
            <a:avLst/>
          </a:prstGeom>
        </p:spPr>
        <p:txBody>
          <a:bodyPr/>
          <a:lstStyle>
            <a:lvl1pPr marL="230400" indent="-230400">
              <a:buFont typeface="Calibri" pitchFamily="34" charset="0"/>
              <a:buChar char="‒"/>
              <a:defRPr sz="1200"/>
            </a:lvl1pPr>
            <a:lvl2pPr marL="450000" indent="-184150">
              <a:defRPr sz="1200"/>
            </a:lvl2pPr>
          </a:lstStyle>
          <a:p>
            <a:pPr lvl="0"/>
            <a:r>
              <a:rPr lang="en-GB"/>
              <a:t>Level 1</a:t>
            </a:r>
          </a:p>
          <a:p>
            <a:pPr lvl="1"/>
            <a:r>
              <a:rPr lang="en-GB"/>
              <a:t>Level 2</a:t>
            </a:r>
          </a:p>
        </p:txBody>
      </p:sp>
    </p:spTree>
    <p:extLst>
      <p:ext uri="{BB962C8B-B14F-4D97-AF65-F5344CB8AC3E}">
        <p14:creationId xmlns:p14="http://schemas.microsoft.com/office/powerpoint/2010/main" val="274122936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_2 Column Layou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Text Placeholder 8"/>
          <p:cNvSpPr>
            <a:spLocks noGrp="1"/>
          </p:cNvSpPr>
          <p:nvPr>
            <p:ph type="body" sz="quarter" idx="13" hasCustomPrompt="1"/>
          </p:nvPr>
        </p:nvSpPr>
        <p:spPr>
          <a:xfrm>
            <a:off x="963613" y="2195513"/>
            <a:ext cx="4287836" cy="294349"/>
          </a:xfrm>
          <a:prstGeom prst="rect">
            <a:avLst/>
          </a:prstGeom>
        </p:spPr>
        <p:txBody>
          <a:bodyPr/>
          <a:lstStyle>
            <a:lvl1pPr marL="0" indent="0">
              <a:buNone/>
              <a:defRPr lang="en-US" sz="1200" kern="1200" smtClean="0">
                <a:solidFill>
                  <a:schemeClr val="accent2"/>
                </a:solidFill>
                <a:latin typeface="FS Brabo Bold"/>
                <a:ea typeface="FS Brabo Bold"/>
                <a:cs typeface="FS Brabo Bold"/>
              </a:defRPr>
            </a:lvl1pPr>
            <a:lvl2pPr>
              <a:defRPr lang="en-US" sz="1200" kern="1200" smtClean="0">
                <a:solidFill>
                  <a:srgbClr val="22BD05"/>
                </a:solidFill>
                <a:latin typeface="FS Brabo Bold"/>
                <a:ea typeface="FS Brabo Bold"/>
                <a:cs typeface="FS Brabo Bold"/>
              </a:defRPr>
            </a:lvl2pPr>
            <a:lvl3pPr>
              <a:defRPr lang="en-US" sz="1200" kern="1200" smtClean="0">
                <a:solidFill>
                  <a:srgbClr val="22BD05"/>
                </a:solidFill>
                <a:latin typeface="FS Brabo Bold"/>
                <a:ea typeface="FS Brabo Bold"/>
                <a:cs typeface="FS Brabo Bold"/>
              </a:defRPr>
            </a:lvl3pPr>
            <a:lvl4pPr>
              <a:defRPr lang="en-US" sz="1200" kern="1200" smtClean="0">
                <a:solidFill>
                  <a:srgbClr val="22BD05"/>
                </a:solidFill>
                <a:latin typeface="FS Brabo Bold"/>
                <a:ea typeface="FS Brabo Bold"/>
                <a:cs typeface="FS Brabo Bold"/>
              </a:defRPr>
            </a:lvl4pPr>
            <a:lvl5pPr>
              <a:defRPr lang="en-GB" sz="1200" kern="1200">
                <a:solidFill>
                  <a:srgbClr val="22BD05"/>
                </a:solidFill>
                <a:latin typeface="FS Brabo Bold"/>
                <a:ea typeface="FS Brabo Bold"/>
                <a:cs typeface="FS Brabo Bold"/>
              </a:defRPr>
            </a:lvl5pPr>
          </a:lstStyle>
          <a:p>
            <a:pPr lvl="0"/>
            <a:r>
              <a:rPr lang="en-GB"/>
              <a:t>Heading 12pt</a:t>
            </a:r>
          </a:p>
        </p:txBody>
      </p:sp>
      <p:sp>
        <p:nvSpPr>
          <p:cNvPr id="7" name="Text Placeholder 10"/>
          <p:cNvSpPr>
            <a:spLocks noGrp="1"/>
          </p:cNvSpPr>
          <p:nvPr>
            <p:ph type="body" sz="quarter" idx="14"/>
          </p:nvPr>
        </p:nvSpPr>
        <p:spPr>
          <a:xfrm>
            <a:off x="963613" y="2491201"/>
            <a:ext cx="4287836" cy="1825199"/>
          </a:xfrm>
          <a:prstGeom prst="rect">
            <a:avLst/>
          </a:prstGeom>
        </p:spPr>
        <p:txBody>
          <a:bodyPr/>
          <a:lstStyle>
            <a:lvl1pPr marL="0" indent="0">
              <a:lnSpc>
                <a:spcPct val="110000"/>
              </a:lnSpc>
              <a:spcBef>
                <a:spcPts val="500"/>
              </a:spcBef>
              <a:buNone/>
              <a:defRPr lang="en-US" sz="1200" kern="1200" smtClean="0">
                <a:solidFill>
                  <a:schemeClr val="tx1"/>
                </a:solidFill>
                <a:latin typeface="FS Brabo Regular"/>
                <a:ea typeface="FS Brabo Regular"/>
                <a:cs typeface="FS Brabo Regular"/>
                <a:sym typeface="FS Brabo Regular"/>
              </a:defRPr>
            </a:lvl1pPr>
            <a:lvl2pPr>
              <a:defRPr lang="en-US" sz="1200" kern="1200" smtClean="0">
                <a:solidFill>
                  <a:schemeClr val="tx1"/>
                </a:solidFill>
                <a:latin typeface="FS Brabo Regular"/>
                <a:ea typeface="FS Brabo Regular"/>
                <a:cs typeface="FS Brabo Regular"/>
                <a:sym typeface="FS Brabo Regular"/>
              </a:defRPr>
            </a:lvl2pPr>
            <a:lvl3pPr>
              <a:defRPr lang="en-US" sz="1200" kern="1200" smtClean="0">
                <a:solidFill>
                  <a:schemeClr val="tx1"/>
                </a:solidFill>
                <a:latin typeface="FS Brabo Regular"/>
                <a:ea typeface="FS Brabo Regular"/>
                <a:cs typeface="FS Brabo Regular"/>
                <a:sym typeface="FS Brabo Regular"/>
              </a:defRPr>
            </a:lvl3pPr>
            <a:lvl4pPr>
              <a:defRPr lang="en-US" sz="1200" kern="1200" smtClean="0">
                <a:solidFill>
                  <a:schemeClr val="tx1"/>
                </a:solidFill>
                <a:latin typeface="FS Brabo Regular"/>
                <a:ea typeface="FS Brabo Regular"/>
                <a:cs typeface="FS Brabo Regular"/>
                <a:sym typeface="FS Brabo Regular"/>
              </a:defRPr>
            </a:lvl4pPr>
            <a:lvl5pPr>
              <a:defRPr lang="en-GB" sz="1200" kern="1200">
                <a:solidFill>
                  <a:schemeClr val="tx1"/>
                </a:solidFill>
                <a:latin typeface="FS Brabo Regular"/>
                <a:ea typeface="FS Brabo Regular"/>
                <a:cs typeface="FS Brabo Regular"/>
                <a:sym typeface="FS Brabo Regular"/>
              </a:defRPr>
            </a:lvl5pPr>
          </a:lstStyle>
          <a:p>
            <a:pPr lvl="0"/>
            <a:endParaRPr lang="en-GB"/>
          </a:p>
        </p:txBody>
      </p:sp>
      <p:sp>
        <p:nvSpPr>
          <p:cNvPr id="9" name="Text Placeholder 12"/>
          <p:cNvSpPr>
            <a:spLocks noGrp="1"/>
          </p:cNvSpPr>
          <p:nvPr>
            <p:ph type="body" sz="quarter" idx="15" hasCustomPrompt="1"/>
          </p:nvPr>
        </p:nvSpPr>
        <p:spPr>
          <a:xfrm>
            <a:off x="963613" y="4461400"/>
            <a:ext cx="4287836" cy="288000"/>
          </a:xfrm>
          <a:prstGeom prst="rect">
            <a:avLst/>
          </a:prstGeom>
        </p:spPr>
        <p:txBody>
          <a:bodyPr/>
          <a:lstStyle>
            <a:lvl1pPr marL="228600" indent="-228600">
              <a:buNone/>
              <a:defRPr lang="en-GB" sz="1200" kern="1200" smtClean="0">
                <a:solidFill>
                  <a:schemeClr val="accent2"/>
                </a:solidFill>
                <a:latin typeface="FS Brabo Bold"/>
                <a:ea typeface="FS Brabo Bold"/>
                <a:cs typeface="FS Brabo Bold"/>
              </a:defRPr>
            </a:lvl1pPr>
          </a:lstStyle>
          <a:p>
            <a:pPr marL="0" lvl="0" indent="0" algn="l" defTabSz="914400" rtl="0" eaLnBrk="1" latinLnBrk="0" hangingPunct="1">
              <a:lnSpc>
                <a:spcPct val="90000"/>
              </a:lnSpc>
              <a:spcBef>
                <a:spcPts val="1000"/>
              </a:spcBef>
            </a:pPr>
            <a:r>
              <a:rPr lang="en-GB"/>
              <a:t>Heading 12pt</a:t>
            </a:r>
          </a:p>
        </p:txBody>
      </p:sp>
      <p:sp>
        <p:nvSpPr>
          <p:cNvPr id="11" name="Text Placeholder 16"/>
          <p:cNvSpPr>
            <a:spLocks noGrp="1"/>
          </p:cNvSpPr>
          <p:nvPr>
            <p:ph type="body" sz="quarter" idx="17" hasCustomPrompt="1"/>
          </p:nvPr>
        </p:nvSpPr>
        <p:spPr>
          <a:xfrm>
            <a:off x="5440363" y="2195514"/>
            <a:ext cx="4296470" cy="294350"/>
          </a:xfrm>
          <a:prstGeom prst="rect">
            <a:avLst/>
          </a:prstGeom>
        </p:spPr>
        <p:txBody>
          <a:bodyPr/>
          <a:lstStyle>
            <a:lvl1pPr marL="0" indent="0">
              <a:buNone/>
              <a:defRPr lang="en-US" sz="1200" kern="1200" smtClean="0">
                <a:solidFill>
                  <a:schemeClr val="accent2"/>
                </a:solidFill>
                <a:latin typeface="FS Brabo Bold"/>
                <a:ea typeface="FS Brabo Bold"/>
                <a:cs typeface="FS Brabo Bold"/>
              </a:defRPr>
            </a:lvl1pPr>
            <a:lvl2pPr>
              <a:defRPr lang="en-US" sz="1200" kern="1200" smtClean="0">
                <a:solidFill>
                  <a:srgbClr val="22BD05"/>
                </a:solidFill>
                <a:latin typeface="FS Brabo Bold"/>
                <a:ea typeface="FS Brabo Bold"/>
                <a:cs typeface="FS Brabo Bold"/>
              </a:defRPr>
            </a:lvl2pPr>
            <a:lvl3pPr>
              <a:defRPr lang="en-US" sz="1200" kern="1200" smtClean="0">
                <a:solidFill>
                  <a:srgbClr val="22BD05"/>
                </a:solidFill>
                <a:latin typeface="FS Brabo Bold"/>
                <a:ea typeface="FS Brabo Bold"/>
                <a:cs typeface="FS Brabo Bold"/>
              </a:defRPr>
            </a:lvl3pPr>
            <a:lvl4pPr>
              <a:defRPr lang="en-US" sz="1200" kern="1200" smtClean="0">
                <a:solidFill>
                  <a:srgbClr val="22BD05"/>
                </a:solidFill>
                <a:latin typeface="FS Brabo Bold"/>
                <a:ea typeface="FS Brabo Bold"/>
                <a:cs typeface="FS Brabo Bold"/>
              </a:defRPr>
            </a:lvl4pPr>
            <a:lvl5pPr>
              <a:defRPr lang="en-GB" sz="1200" kern="1200" smtClean="0">
                <a:solidFill>
                  <a:srgbClr val="22BD05"/>
                </a:solidFill>
                <a:latin typeface="FS Brabo Bold"/>
                <a:ea typeface="FS Brabo Bold"/>
                <a:cs typeface="FS Brabo Bold"/>
              </a:defRPr>
            </a:lvl5pPr>
          </a:lstStyle>
          <a:p>
            <a:pPr lvl="0"/>
            <a:r>
              <a:rPr lang="en-GB"/>
              <a:t>Heading 12pt</a:t>
            </a:r>
          </a:p>
        </p:txBody>
      </p:sp>
      <p:sp>
        <p:nvSpPr>
          <p:cNvPr id="12" name="Text Placeholder 18"/>
          <p:cNvSpPr>
            <a:spLocks noGrp="1"/>
          </p:cNvSpPr>
          <p:nvPr>
            <p:ph type="body" sz="quarter" idx="18"/>
          </p:nvPr>
        </p:nvSpPr>
        <p:spPr>
          <a:xfrm>
            <a:off x="5440363" y="2491200"/>
            <a:ext cx="4296470" cy="1817955"/>
          </a:xfrm>
          <a:prstGeom prst="rect">
            <a:avLst/>
          </a:prstGeom>
        </p:spPr>
        <p:txBody>
          <a:bodyPr/>
          <a:lstStyle>
            <a:lvl1pPr marL="0" indent="0">
              <a:lnSpc>
                <a:spcPct val="110000"/>
              </a:lnSpc>
              <a:spcBef>
                <a:spcPts val="500"/>
              </a:spcBef>
              <a:buNone/>
              <a:defRPr lang="en-US" sz="1200" kern="1200" smtClean="0">
                <a:solidFill>
                  <a:schemeClr val="tx1"/>
                </a:solidFill>
                <a:latin typeface="FS Brabo Regular"/>
                <a:ea typeface="FS Brabo Regular"/>
                <a:cs typeface="FS Brabo Regular"/>
                <a:sym typeface="FS Brabo Regular"/>
              </a:defRPr>
            </a:lvl1pPr>
            <a:lvl2pPr marL="457200" indent="0">
              <a:buNone/>
              <a:defRPr lang="en-US" sz="1200" kern="1200" smtClean="0">
                <a:solidFill>
                  <a:schemeClr val="tx1"/>
                </a:solidFill>
                <a:latin typeface="FS Brabo Regular"/>
                <a:ea typeface="FS Brabo Regular"/>
                <a:cs typeface="FS Brabo Regular"/>
                <a:sym typeface="FS Brabo Regular"/>
              </a:defRPr>
            </a:lvl2pPr>
            <a:lvl3pPr marL="914400" indent="0">
              <a:buNone/>
              <a:defRPr lang="en-US" sz="1200" kern="1200" smtClean="0">
                <a:solidFill>
                  <a:schemeClr val="tx1"/>
                </a:solidFill>
                <a:latin typeface="FS Brabo Regular"/>
                <a:ea typeface="FS Brabo Regular"/>
                <a:cs typeface="FS Brabo Regular"/>
                <a:sym typeface="FS Brabo Regular"/>
              </a:defRPr>
            </a:lvl3pPr>
            <a:lvl4pPr marL="1371600" indent="0">
              <a:buNone/>
              <a:defRPr lang="en-US" sz="1200" kern="1200" smtClean="0">
                <a:solidFill>
                  <a:schemeClr val="tx1"/>
                </a:solidFill>
                <a:latin typeface="FS Brabo Regular"/>
                <a:ea typeface="FS Brabo Regular"/>
                <a:cs typeface="FS Brabo Regular"/>
                <a:sym typeface="FS Brabo Regular"/>
              </a:defRPr>
            </a:lvl4pPr>
            <a:lvl5pPr marL="1828800" indent="0">
              <a:buNone/>
              <a:defRPr lang="en-GB" sz="1200" kern="1200" smtClean="0">
                <a:solidFill>
                  <a:schemeClr val="tx1"/>
                </a:solidFill>
                <a:latin typeface="FS Brabo Regular"/>
                <a:ea typeface="FS Brabo Regular"/>
                <a:cs typeface="FS Brabo Regular"/>
                <a:sym typeface="FS Brabo Regular"/>
              </a:defRPr>
            </a:lvl5pPr>
          </a:lstStyle>
          <a:p>
            <a:pPr lvl="0"/>
            <a:endParaRPr lang="en-GB"/>
          </a:p>
        </p:txBody>
      </p:sp>
      <p:sp>
        <p:nvSpPr>
          <p:cNvPr id="13" name="Text Placeholder 22"/>
          <p:cNvSpPr>
            <a:spLocks noGrp="1"/>
          </p:cNvSpPr>
          <p:nvPr>
            <p:ph type="body" sz="quarter" idx="20" hasCustomPrompt="1"/>
          </p:nvPr>
        </p:nvSpPr>
        <p:spPr>
          <a:xfrm>
            <a:off x="5440363" y="4461400"/>
            <a:ext cx="4296470" cy="288000"/>
          </a:xfrm>
          <a:prstGeom prst="rect">
            <a:avLst/>
          </a:prstGeom>
        </p:spPr>
        <p:txBody>
          <a:bodyPr/>
          <a:lstStyle>
            <a:lvl1pPr marL="0" indent="0">
              <a:buNone/>
              <a:defRPr lang="en-US" sz="1200" kern="1200" smtClean="0">
                <a:solidFill>
                  <a:schemeClr val="accent2"/>
                </a:solidFill>
                <a:latin typeface="FS Brabo Bold"/>
                <a:ea typeface="FS Brabo Bold"/>
                <a:cs typeface="FS Brabo Bold"/>
              </a:defRPr>
            </a:lvl1pPr>
            <a:lvl2pPr marL="457200" indent="0">
              <a:buNone/>
              <a:defRPr lang="en-US" sz="1200" kern="1200" smtClean="0">
                <a:solidFill>
                  <a:srgbClr val="22BD05"/>
                </a:solidFill>
                <a:latin typeface="FS Brabo Bold"/>
                <a:ea typeface="FS Brabo Bold"/>
                <a:cs typeface="FS Brabo Bold"/>
              </a:defRPr>
            </a:lvl2pPr>
            <a:lvl3pPr marL="914400" indent="0">
              <a:buNone/>
              <a:defRPr lang="en-US" sz="1200" kern="1200" smtClean="0">
                <a:solidFill>
                  <a:srgbClr val="22BD05"/>
                </a:solidFill>
                <a:latin typeface="FS Brabo Bold"/>
                <a:ea typeface="FS Brabo Bold"/>
                <a:cs typeface="FS Brabo Bold"/>
              </a:defRPr>
            </a:lvl3pPr>
            <a:lvl4pPr marL="1371600" indent="0">
              <a:buNone/>
              <a:defRPr lang="en-US" sz="1200" kern="1200" smtClean="0">
                <a:solidFill>
                  <a:srgbClr val="22BD05"/>
                </a:solidFill>
                <a:latin typeface="FS Brabo Bold"/>
                <a:ea typeface="FS Brabo Bold"/>
                <a:cs typeface="FS Brabo Bold"/>
              </a:defRPr>
            </a:lvl4pPr>
            <a:lvl5pPr marL="1828800" indent="0">
              <a:buNone/>
              <a:defRPr lang="en-GB" sz="1200" kern="1200" smtClean="0">
                <a:solidFill>
                  <a:srgbClr val="22BD05"/>
                </a:solidFill>
                <a:latin typeface="FS Brabo Bold"/>
                <a:ea typeface="FS Brabo Bold"/>
                <a:cs typeface="FS Brabo Bold"/>
              </a:defRPr>
            </a:lvl5pPr>
          </a:lstStyle>
          <a:p>
            <a:pPr lvl="0"/>
            <a:r>
              <a:rPr lang="en-GB"/>
              <a:t>Heading 12pt</a:t>
            </a:r>
          </a:p>
        </p:txBody>
      </p:sp>
      <p:sp>
        <p:nvSpPr>
          <p:cNvPr id="14" name="Text Placeholder 24"/>
          <p:cNvSpPr>
            <a:spLocks noGrp="1"/>
          </p:cNvSpPr>
          <p:nvPr>
            <p:ph type="body" sz="quarter" idx="21" hasCustomPrompt="1"/>
          </p:nvPr>
        </p:nvSpPr>
        <p:spPr>
          <a:xfrm>
            <a:off x="963614" y="4749401"/>
            <a:ext cx="4287836" cy="1833962"/>
          </a:xfrm>
          <a:prstGeom prst="rect">
            <a:avLst/>
          </a:prstGeom>
        </p:spPr>
        <p:txBody>
          <a:bodyPr/>
          <a:lstStyle>
            <a:lvl1pPr marL="230400" indent="-230400">
              <a:buFont typeface="Calibri" pitchFamily="34" charset="0"/>
              <a:buChar char="‒"/>
              <a:defRPr sz="1200"/>
            </a:lvl1pPr>
            <a:lvl2pPr marL="450000" indent="-184150">
              <a:defRPr sz="1200"/>
            </a:lvl2pPr>
          </a:lstStyle>
          <a:p>
            <a:pPr lvl="0"/>
            <a:r>
              <a:rPr lang="en-GB"/>
              <a:t>Level 1</a:t>
            </a:r>
          </a:p>
          <a:p>
            <a:pPr lvl="1"/>
            <a:r>
              <a:rPr lang="en-GB"/>
              <a:t>Level 2</a:t>
            </a:r>
          </a:p>
        </p:txBody>
      </p:sp>
      <p:sp>
        <p:nvSpPr>
          <p:cNvPr id="15" name="Text Placeholder 24"/>
          <p:cNvSpPr>
            <a:spLocks noGrp="1"/>
          </p:cNvSpPr>
          <p:nvPr>
            <p:ph type="body" sz="quarter" idx="22" hasCustomPrompt="1"/>
          </p:nvPr>
        </p:nvSpPr>
        <p:spPr>
          <a:xfrm>
            <a:off x="5440366" y="4749401"/>
            <a:ext cx="4296469" cy="1833963"/>
          </a:xfrm>
          <a:prstGeom prst="rect">
            <a:avLst/>
          </a:prstGeom>
        </p:spPr>
        <p:txBody>
          <a:bodyPr/>
          <a:lstStyle>
            <a:lvl1pPr marL="230400" indent="-230400">
              <a:buFont typeface="Calibri" pitchFamily="34" charset="0"/>
              <a:buChar char="‒"/>
              <a:defRPr sz="1200"/>
            </a:lvl1pPr>
            <a:lvl2pPr marL="450000" indent="-184150">
              <a:defRPr sz="1200"/>
            </a:lvl2pPr>
          </a:lstStyle>
          <a:p>
            <a:pPr lvl="0"/>
            <a:r>
              <a:rPr lang="en-GB"/>
              <a:t>Level 1</a:t>
            </a:r>
          </a:p>
          <a:p>
            <a:pPr lvl="1"/>
            <a:r>
              <a:rPr lang="en-GB"/>
              <a:t>Level 2</a:t>
            </a:r>
          </a:p>
        </p:txBody>
      </p:sp>
    </p:spTree>
    <p:extLst>
      <p:ext uri="{BB962C8B-B14F-4D97-AF65-F5344CB8AC3E}">
        <p14:creationId xmlns:p14="http://schemas.microsoft.com/office/powerpoint/2010/main" val="143880337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X1">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Text Placeholder 7">
            <a:extLst>
              <a:ext uri="{FF2B5EF4-FFF2-40B4-BE49-F238E27FC236}">
                <a16:creationId xmlns:a16="http://schemas.microsoft.com/office/drawing/2014/main" id="{98700173-0E0B-5B42-B056-479B979E745F}"/>
              </a:ext>
            </a:extLst>
          </p:cNvPr>
          <p:cNvSpPr>
            <a:spLocks noGrp="1"/>
          </p:cNvSpPr>
          <p:nvPr>
            <p:ph type="body" sz="quarter" idx="19" hasCustomPrompt="1"/>
          </p:nvPr>
        </p:nvSpPr>
        <p:spPr>
          <a:xfrm>
            <a:off x="377826" y="6583364"/>
            <a:ext cx="9934574" cy="264666"/>
          </a:xfrm>
          <a:prstGeom prst="rect">
            <a:avLst/>
          </a:prstGeom>
          <a:ln w="12700">
            <a:miter lim="400000"/>
          </a:ln>
        </p:spPr>
        <p:txBody>
          <a:bodyPr lIns="22276" tIns="36000" rIns="22276" bIns="22276" anchor="t" anchorCtr="0">
            <a:noAutofit/>
          </a:bodyPr>
          <a:lstStyle>
            <a:lvl1pPr marL="0" indent="0">
              <a:buFont typeface="Arial" pitchFamily="34" charset="0"/>
              <a:buNone/>
              <a:defRPr lang="en-US" sz="1000" i="1" dirty="0">
                <a:latin typeface="FS Brabo" panose="02040502080406020403" pitchFamily="18" charset="77"/>
                <a:ea typeface="FS Brabo Regular"/>
                <a:cs typeface="FS Brabo Regular"/>
              </a:defRPr>
            </a:lvl1pPr>
          </a:lstStyle>
          <a:p>
            <a:pPr marL="0" lvl="0" algn="r" defTabSz="454789">
              <a:lnSpc>
                <a:spcPct val="110000"/>
              </a:lnSpc>
              <a:spcBef>
                <a:spcPts val="0"/>
              </a:spcBef>
            </a:pPr>
            <a:r>
              <a:rPr lang="en-US"/>
              <a:t>*Source</a:t>
            </a:r>
            <a:endParaRPr lang="en-US" dirty="0"/>
          </a:p>
        </p:txBody>
      </p:sp>
      <p:sp>
        <p:nvSpPr>
          <p:cNvPr id="7" name="Text Placeholder 16">
            <a:extLst>
              <a:ext uri="{FF2B5EF4-FFF2-40B4-BE49-F238E27FC236}">
                <a16:creationId xmlns:a16="http://schemas.microsoft.com/office/drawing/2014/main" id="{233E6AD0-CC95-2B41-8EFF-A7D19EFAF98B}"/>
              </a:ext>
            </a:extLst>
          </p:cNvPr>
          <p:cNvSpPr>
            <a:spLocks noGrp="1"/>
          </p:cNvSpPr>
          <p:nvPr>
            <p:ph type="body" sz="quarter" idx="20" hasCustomPrompt="1"/>
          </p:nvPr>
        </p:nvSpPr>
        <p:spPr>
          <a:xfrm>
            <a:off x="2933702" y="2195311"/>
            <a:ext cx="4860925" cy="384417"/>
          </a:xfrm>
          <a:prstGeom prst="rect">
            <a:avLst/>
          </a:prstGeom>
        </p:spPr>
        <p:txBody>
          <a:bodyPr anchor="t" anchorCtr="0"/>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a:latin typeface="FS Brabo" panose="02040502080406020403" pitchFamily="18" charset="77"/>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r>
              <a:rPr lang="en-US" dirty="0"/>
              <a:t>Chart Title</a:t>
            </a:r>
            <a:br>
              <a:rPr lang="en-US" dirty="0"/>
            </a:br>
            <a:r>
              <a:rPr lang="en-US" dirty="0"/>
              <a:t>Chart Subtitle</a:t>
            </a:r>
          </a:p>
          <a:p>
            <a:pPr lvl="0"/>
            <a:endParaRPr lang="en-US" dirty="0"/>
          </a:p>
        </p:txBody>
      </p:sp>
      <p:sp>
        <p:nvSpPr>
          <p:cNvPr id="9" name="Chart Placeholder 2">
            <a:extLst>
              <a:ext uri="{FF2B5EF4-FFF2-40B4-BE49-F238E27FC236}">
                <a16:creationId xmlns:a16="http://schemas.microsoft.com/office/drawing/2014/main" id="{99FF0E85-544C-3042-84DC-906A44F08E65}"/>
              </a:ext>
            </a:extLst>
          </p:cNvPr>
          <p:cNvSpPr>
            <a:spLocks noGrp="1"/>
          </p:cNvSpPr>
          <p:nvPr>
            <p:ph type="chart" sz="quarter" idx="17"/>
          </p:nvPr>
        </p:nvSpPr>
        <p:spPr>
          <a:xfrm>
            <a:off x="960176" y="2717202"/>
            <a:ext cx="8776659" cy="2754172"/>
          </a:xfrm>
          <a:prstGeom prst="rect">
            <a:avLst/>
          </a:prstGeom>
        </p:spPr>
        <p:txBody>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332345267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_Chart X1">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Text Placeholder 7">
            <a:extLst>
              <a:ext uri="{FF2B5EF4-FFF2-40B4-BE49-F238E27FC236}">
                <a16:creationId xmlns:a16="http://schemas.microsoft.com/office/drawing/2014/main" id="{98700173-0E0B-5B42-B056-479B979E745F}"/>
              </a:ext>
            </a:extLst>
          </p:cNvPr>
          <p:cNvSpPr>
            <a:spLocks noGrp="1"/>
          </p:cNvSpPr>
          <p:nvPr>
            <p:ph type="body" sz="quarter" idx="19" hasCustomPrompt="1"/>
          </p:nvPr>
        </p:nvSpPr>
        <p:spPr>
          <a:xfrm>
            <a:off x="377825" y="6583364"/>
            <a:ext cx="9934575" cy="264666"/>
          </a:xfrm>
          <a:prstGeom prst="rect">
            <a:avLst/>
          </a:prstGeom>
          <a:ln w="12700">
            <a:miter lim="400000"/>
          </a:ln>
        </p:spPr>
        <p:txBody>
          <a:bodyPr lIns="22276" tIns="36000" rIns="22276" bIns="22276" anchor="t" anchorCtr="0">
            <a:noAutofit/>
          </a:bodyPr>
          <a:lstStyle>
            <a:lvl1pPr marL="0" indent="0">
              <a:buFont typeface="Arial" pitchFamily="34" charset="0"/>
              <a:buNone/>
              <a:defRPr lang="en-US" sz="1000" i="1" dirty="0">
                <a:latin typeface="FS Brabo" panose="02040502080406020403" pitchFamily="18" charset="77"/>
                <a:ea typeface="FS Brabo Regular"/>
                <a:cs typeface="FS Brabo Regular"/>
              </a:defRPr>
            </a:lvl1pPr>
          </a:lstStyle>
          <a:p>
            <a:pPr marL="0" lvl="0" algn="r" defTabSz="454789">
              <a:lnSpc>
                <a:spcPct val="110000"/>
              </a:lnSpc>
              <a:spcBef>
                <a:spcPts val="0"/>
              </a:spcBef>
            </a:pPr>
            <a:r>
              <a:rPr lang="en-US"/>
              <a:t>*Source</a:t>
            </a:r>
            <a:endParaRPr lang="en-US" dirty="0"/>
          </a:p>
        </p:txBody>
      </p:sp>
      <p:sp>
        <p:nvSpPr>
          <p:cNvPr id="7" name="Text Placeholder 16">
            <a:extLst>
              <a:ext uri="{FF2B5EF4-FFF2-40B4-BE49-F238E27FC236}">
                <a16:creationId xmlns:a16="http://schemas.microsoft.com/office/drawing/2014/main" id="{233E6AD0-CC95-2B41-8EFF-A7D19EFAF98B}"/>
              </a:ext>
            </a:extLst>
          </p:cNvPr>
          <p:cNvSpPr>
            <a:spLocks noGrp="1"/>
          </p:cNvSpPr>
          <p:nvPr>
            <p:ph type="body" sz="quarter" idx="20" hasCustomPrompt="1"/>
          </p:nvPr>
        </p:nvSpPr>
        <p:spPr>
          <a:xfrm>
            <a:off x="2933702" y="2195311"/>
            <a:ext cx="4860925" cy="384417"/>
          </a:xfrm>
          <a:prstGeom prst="rect">
            <a:avLst/>
          </a:prstGeom>
        </p:spPr>
        <p:txBody>
          <a:bodyPr anchor="t" anchorCtr="0"/>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a:latin typeface="FS Brabo" panose="02040502080406020403" pitchFamily="18" charset="77"/>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r>
              <a:rPr lang="en-US" dirty="0"/>
              <a:t>Chart Title</a:t>
            </a:r>
            <a:br>
              <a:rPr lang="en-US" dirty="0"/>
            </a:br>
            <a:r>
              <a:rPr lang="en-US" dirty="0"/>
              <a:t>Chart Subtitle</a:t>
            </a:r>
          </a:p>
          <a:p>
            <a:pPr lvl="0"/>
            <a:endParaRPr lang="en-US" dirty="0"/>
          </a:p>
        </p:txBody>
      </p:sp>
      <p:sp>
        <p:nvSpPr>
          <p:cNvPr id="9" name="Chart Placeholder 2">
            <a:extLst>
              <a:ext uri="{FF2B5EF4-FFF2-40B4-BE49-F238E27FC236}">
                <a16:creationId xmlns:a16="http://schemas.microsoft.com/office/drawing/2014/main" id="{99FF0E85-544C-3042-84DC-906A44F08E65}"/>
              </a:ext>
            </a:extLst>
          </p:cNvPr>
          <p:cNvSpPr>
            <a:spLocks noGrp="1"/>
          </p:cNvSpPr>
          <p:nvPr>
            <p:ph type="chart" sz="quarter" idx="17"/>
          </p:nvPr>
        </p:nvSpPr>
        <p:spPr>
          <a:xfrm>
            <a:off x="960173" y="2717203"/>
            <a:ext cx="8776660" cy="2735861"/>
          </a:xfrm>
          <a:prstGeom prst="rect">
            <a:avLst/>
          </a:prstGeom>
        </p:spPr>
        <p:txBody>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339685745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X2">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Text Placeholder 7">
            <a:extLst>
              <a:ext uri="{FF2B5EF4-FFF2-40B4-BE49-F238E27FC236}">
                <a16:creationId xmlns:a16="http://schemas.microsoft.com/office/drawing/2014/main" id="{1E891727-14C2-D545-BAE2-C1CA0C5F04F4}"/>
              </a:ext>
            </a:extLst>
          </p:cNvPr>
          <p:cNvSpPr>
            <a:spLocks noGrp="1"/>
          </p:cNvSpPr>
          <p:nvPr>
            <p:ph type="body" sz="quarter" idx="19" hasCustomPrompt="1"/>
          </p:nvPr>
        </p:nvSpPr>
        <p:spPr>
          <a:xfrm>
            <a:off x="6157260" y="5869799"/>
            <a:ext cx="3549600" cy="488824"/>
          </a:xfrm>
          <a:prstGeom prst="rect">
            <a:avLst/>
          </a:prstGeom>
        </p:spPr>
        <p:txBody>
          <a:bodyPr/>
          <a:lstStyle>
            <a:lvl1pPr marL="0" indent="0" algn="r">
              <a:buFontTx/>
              <a:buNone/>
              <a:defRPr sz="10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br>
              <a:rPr lang="en-US" dirty="0"/>
            </a:br>
            <a:r>
              <a:rPr lang="en-US" dirty="0"/>
              <a:t>*Source:</a:t>
            </a:r>
          </a:p>
        </p:txBody>
      </p:sp>
      <p:sp>
        <p:nvSpPr>
          <p:cNvPr id="7" name="Text Placeholder 7">
            <a:extLst>
              <a:ext uri="{FF2B5EF4-FFF2-40B4-BE49-F238E27FC236}">
                <a16:creationId xmlns:a16="http://schemas.microsoft.com/office/drawing/2014/main" id="{F26E7A90-73E3-DB4A-A6C1-8EC2E734FBA0}"/>
              </a:ext>
            </a:extLst>
          </p:cNvPr>
          <p:cNvSpPr>
            <a:spLocks noGrp="1"/>
          </p:cNvSpPr>
          <p:nvPr>
            <p:ph type="body" sz="quarter" idx="20" hasCustomPrompt="1"/>
          </p:nvPr>
        </p:nvSpPr>
        <p:spPr>
          <a:xfrm>
            <a:off x="977902" y="5869799"/>
            <a:ext cx="3547923" cy="488824"/>
          </a:xfrm>
          <a:prstGeom prst="rect">
            <a:avLst/>
          </a:prstGeom>
        </p:spPr>
        <p:txBody>
          <a:bodyPr/>
          <a:lstStyle>
            <a:lvl1pPr marL="0" indent="0" algn="r">
              <a:buFontTx/>
              <a:buNone/>
              <a:defRPr sz="10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br>
              <a:rPr lang="en-US" dirty="0"/>
            </a:br>
            <a:r>
              <a:rPr lang="en-US" dirty="0"/>
              <a:t>*Source:</a:t>
            </a:r>
          </a:p>
        </p:txBody>
      </p:sp>
      <p:sp>
        <p:nvSpPr>
          <p:cNvPr id="9" name="Chart Placeholder 2">
            <a:extLst>
              <a:ext uri="{FF2B5EF4-FFF2-40B4-BE49-F238E27FC236}">
                <a16:creationId xmlns:a16="http://schemas.microsoft.com/office/drawing/2014/main" id="{E99AEB18-BEF0-F242-9C64-39C25CFF65B1}"/>
              </a:ext>
            </a:extLst>
          </p:cNvPr>
          <p:cNvSpPr>
            <a:spLocks noGrp="1"/>
          </p:cNvSpPr>
          <p:nvPr>
            <p:ph type="chart" sz="quarter" idx="17"/>
          </p:nvPr>
        </p:nvSpPr>
        <p:spPr>
          <a:xfrm>
            <a:off x="977902" y="2437463"/>
            <a:ext cx="3547919" cy="2988000"/>
          </a:xfrm>
          <a:prstGeom prst="rect">
            <a:avLst/>
          </a:prstGeom>
        </p:spPr>
        <p:txBody>
          <a:bodyPr/>
          <a:lstStyle>
            <a:lvl1pPr marL="0" indent="0">
              <a:buNone/>
              <a:defRPr/>
            </a:lvl1pPr>
          </a:lstStyle>
          <a:p>
            <a:r>
              <a:rPr lang="en-US"/>
              <a:t>Click icon to add chart</a:t>
            </a:r>
            <a:endParaRPr lang="en-US" dirty="0"/>
          </a:p>
        </p:txBody>
      </p:sp>
      <p:sp>
        <p:nvSpPr>
          <p:cNvPr id="11" name="Chart Placeholder 2">
            <a:extLst>
              <a:ext uri="{FF2B5EF4-FFF2-40B4-BE49-F238E27FC236}">
                <a16:creationId xmlns:a16="http://schemas.microsoft.com/office/drawing/2014/main" id="{54CE8FA5-0AA2-6B40-80A2-C4EFAC3B4243}"/>
              </a:ext>
            </a:extLst>
          </p:cNvPr>
          <p:cNvSpPr>
            <a:spLocks noGrp="1"/>
          </p:cNvSpPr>
          <p:nvPr>
            <p:ph type="chart" sz="quarter" idx="21"/>
          </p:nvPr>
        </p:nvSpPr>
        <p:spPr>
          <a:xfrm>
            <a:off x="6157260" y="2437465"/>
            <a:ext cx="3549600" cy="2987701"/>
          </a:xfrm>
          <a:prstGeom prst="rect">
            <a:avLst/>
          </a:prstGeom>
        </p:spPr>
        <p:txBody>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256937862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_Chart X2">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Text Placeholder 7">
            <a:extLst>
              <a:ext uri="{FF2B5EF4-FFF2-40B4-BE49-F238E27FC236}">
                <a16:creationId xmlns:a16="http://schemas.microsoft.com/office/drawing/2014/main" id="{1E891727-14C2-D545-BAE2-C1CA0C5F04F4}"/>
              </a:ext>
            </a:extLst>
          </p:cNvPr>
          <p:cNvSpPr>
            <a:spLocks noGrp="1"/>
          </p:cNvSpPr>
          <p:nvPr>
            <p:ph type="body" sz="quarter" idx="19" hasCustomPrompt="1"/>
          </p:nvPr>
        </p:nvSpPr>
        <p:spPr>
          <a:xfrm>
            <a:off x="6157260" y="5869799"/>
            <a:ext cx="3549600" cy="488824"/>
          </a:xfrm>
          <a:prstGeom prst="rect">
            <a:avLst/>
          </a:prstGeom>
        </p:spPr>
        <p:txBody>
          <a:bodyPr/>
          <a:lstStyle>
            <a:lvl1pPr marL="0" indent="0" algn="r">
              <a:buFontTx/>
              <a:buNone/>
              <a:defRPr sz="10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br>
              <a:rPr lang="en-US" dirty="0"/>
            </a:br>
            <a:r>
              <a:rPr lang="en-US" dirty="0"/>
              <a:t>*Source:</a:t>
            </a:r>
          </a:p>
        </p:txBody>
      </p:sp>
      <p:sp>
        <p:nvSpPr>
          <p:cNvPr id="7" name="Text Placeholder 7">
            <a:extLst>
              <a:ext uri="{FF2B5EF4-FFF2-40B4-BE49-F238E27FC236}">
                <a16:creationId xmlns:a16="http://schemas.microsoft.com/office/drawing/2014/main" id="{F26E7A90-73E3-DB4A-A6C1-8EC2E734FBA0}"/>
              </a:ext>
            </a:extLst>
          </p:cNvPr>
          <p:cNvSpPr>
            <a:spLocks noGrp="1"/>
          </p:cNvSpPr>
          <p:nvPr>
            <p:ph type="body" sz="quarter" idx="20" hasCustomPrompt="1"/>
          </p:nvPr>
        </p:nvSpPr>
        <p:spPr>
          <a:xfrm>
            <a:off x="977902" y="5869799"/>
            <a:ext cx="3547923" cy="488824"/>
          </a:xfrm>
          <a:prstGeom prst="rect">
            <a:avLst/>
          </a:prstGeom>
        </p:spPr>
        <p:txBody>
          <a:bodyPr/>
          <a:lstStyle>
            <a:lvl1pPr marL="0" indent="0" algn="r">
              <a:buFontTx/>
              <a:buNone/>
              <a:defRPr sz="10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br>
              <a:rPr lang="en-US" dirty="0"/>
            </a:br>
            <a:r>
              <a:rPr lang="en-US" dirty="0"/>
              <a:t>*Source:</a:t>
            </a:r>
          </a:p>
        </p:txBody>
      </p:sp>
      <p:sp>
        <p:nvSpPr>
          <p:cNvPr id="9" name="Chart Placeholder 2">
            <a:extLst>
              <a:ext uri="{FF2B5EF4-FFF2-40B4-BE49-F238E27FC236}">
                <a16:creationId xmlns:a16="http://schemas.microsoft.com/office/drawing/2014/main" id="{E99AEB18-BEF0-F242-9C64-39C25CFF65B1}"/>
              </a:ext>
            </a:extLst>
          </p:cNvPr>
          <p:cNvSpPr>
            <a:spLocks noGrp="1"/>
          </p:cNvSpPr>
          <p:nvPr>
            <p:ph type="chart" sz="quarter" idx="17"/>
          </p:nvPr>
        </p:nvSpPr>
        <p:spPr>
          <a:xfrm>
            <a:off x="977902" y="2437463"/>
            <a:ext cx="3547919" cy="2988000"/>
          </a:xfrm>
          <a:prstGeom prst="rect">
            <a:avLst/>
          </a:prstGeom>
        </p:spPr>
        <p:txBody>
          <a:bodyPr/>
          <a:lstStyle>
            <a:lvl1pPr marL="0" indent="0">
              <a:buNone/>
              <a:defRPr/>
            </a:lvl1pPr>
          </a:lstStyle>
          <a:p>
            <a:r>
              <a:rPr lang="en-US"/>
              <a:t>Click icon to add chart</a:t>
            </a:r>
            <a:endParaRPr lang="en-US" dirty="0"/>
          </a:p>
        </p:txBody>
      </p:sp>
      <p:sp>
        <p:nvSpPr>
          <p:cNvPr id="11" name="Chart Placeholder 2">
            <a:extLst>
              <a:ext uri="{FF2B5EF4-FFF2-40B4-BE49-F238E27FC236}">
                <a16:creationId xmlns:a16="http://schemas.microsoft.com/office/drawing/2014/main" id="{54CE8FA5-0AA2-6B40-80A2-C4EFAC3B4243}"/>
              </a:ext>
            </a:extLst>
          </p:cNvPr>
          <p:cNvSpPr>
            <a:spLocks noGrp="1"/>
          </p:cNvSpPr>
          <p:nvPr>
            <p:ph type="chart" sz="quarter" idx="21"/>
          </p:nvPr>
        </p:nvSpPr>
        <p:spPr>
          <a:xfrm>
            <a:off x="6157260" y="2437463"/>
            <a:ext cx="3549600" cy="2988000"/>
          </a:xfrm>
          <a:prstGeom prst="rect">
            <a:avLst/>
          </a:prstGeom>
        </p:spPr>
        <p:txBody>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72337517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X4">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Chart Placeholder 2">
            <a:extLst>
              <a:ext uri="{FF2B5EF4-FFF2-40B4-BE49-F238E27FC236}">
                <a16:creationId xmlns:a16="http://schemas.microsoft.com/office/drawing/2014/main" id="{E99AEB18-BEF0-F242-9C64-39C25CFF65B1}"/>
              </a:ext>
            </a:extLst>
          </p:cNvPr>
          <p:cNvSpPr>
            <a:spLocks noGrp="1"/>
          </p:cNvSpPr>
          <p:nvPr>
            <p:ph type="chart" sz="quarter" idx="17"/>
          </p:nvPr>
        </p:nvSpPr>
        <p:spPr>
          <a:xfrm>
            <a:off x="1822314" y="2195311"/>
            <a:ext cx="2906711" cy="1446113"/>
          </a:xfrm>
          <a:prstGeom prst="rect">
            <a:avLst/>
          </a:prstGeom>
        </p:spPr>
        <p:txBody>
          <a:bodyPr/>
          <a:lstStyle>
            <a:lvl1pPr marL="0" indent="0">
              <a:buNone/>
              <a:defRPr/>
            </a:lvl1pPr>
          </a:lstStyle>
          <a:p>
            <a:r>
              <a:rPr lang="en-US"/>
              <a:t>Click icon to add chart</a:t>
            </a:r>
            <a:endParaRPr lang="en-US" dirty="0"/>
          </a:p>
        </p:txBody>
      </p:sp>
      <p:sp>
        <p:nvSpPr>
          <p:cNvPr id="7" name="Text Placeholder 7">
            <a:extLst>
              <a:ext uri="{FF2B5EF4-FFF2-40B4-BE49-F238E27FC236}">
                <a16:creationId xmlns:a16="http://schemas.microsoft.com/office/drawing/2014/main" id="{C9713EC6-C3EA-6C49-94CE-072459A74B4C}"/>
              </a:ext>
            </a:extLst>
          </p:cNvPr>
          <p:cNvSpPr>
            <a:spLocks noGrp="1"/>
          </p:cNvSpPr>
          <p:nvPr>
            <p:ph type="body" sz="quarter" idx="20" hasCustomPrompt="1"/>
          </p:nvPr>
        </p:nvSpPr>
        <p:spPr>
          <a:xfrm>
            <a:off x="970749" y="3790311"/>
            <a:ext cx="3758274" cy="524784"/>
          </a:xfrm>
          <a:prstGeom prst="rect">
            <a:avLst/>
          </a:prstGeom>
        </p:spPr>
        <p:txBody>
          <a:bodyPr/>
          <a:lstStyle>
            <a:lvl1pPr marL="0" indent="0" algn="r">
              <a:lnSpc>
                <a:spcPct val="20000"/>
              </a:lnSpc>
              <a:buFontTx/>
              <a:buNone/>
              <a:defRPr sz="8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p>
          <a:p>
            <a:pPr lvl="0"/>
            <a:r>
              <a:rPr lang="en-US" dirty="0"/>
              <a:t>*Source:</a:t>
            </a:r>
          </a:p>
        </p:txBody>
      </p:sp>
      <p:sp>
        <p:nvSpPr>
          <p:cNvPr id="9" name="Chart Placeholder 2">
            <a:extLst>
              <a:ext uri="{FF2B5EF4-FFF2-40B4-BE49-F238E27FC236}">
                <a16:creationId xmlns:a16="http://schemas.microsoft.com/office/drawing/2014/main" id="{1DC62378-D2BB-EC41-9446-B9A062936484}"/>
              </a:ext>
            </a:extLst>
          </p:cNvPr>
          <p:cNvSpPr>
            <a:spLocks noGrp="1"/>
          </p:cNvSpPr>
          <p:nvPr>
            <p:ph type="chart" sz="quarter" idx="24"/>
          </p:nvPr>
        </p:nvSpPr>
        <p:spPr>
          <a:xfrm>
            <a:off x="1822314" y="4506866"/>
            <a:ext cx="2906711" cy="1446113"/>
          </a:xfrm>
          <a:prstGeom prst="rect">
            <a:avLst/>
          </a:prstGeom>
        </p:spPr>
        <p:txBody>
          <a:bodyPr/>
          <a:lstStyle>
            <a:lvl1pPr marL="0" indent="0">
              <a:buNone/>
              <a:defRPr/>
            </a:lvl1pPr>
          </a:lstStyle>
          <a:p>
            <a:r>
              <a:rPr lang="en-US"/>
              <a:t>Click icon to add chart</a:t>
            </a:r>
            <a:endParaRPr lang="en-US" dirty="0"/>
          </a:p>
        </p:txBody>
      </p:sp>
      <p:sp>
        <p:nvSpPr>
          <p:cNvPr id="11" name="Chart Placeholder 2">
            <a:extLst>
              <a:ext uri="{FF2B5EF4-FFF2-40B4-BE49-F238E27FC236}">
                <a16:creationId xmlns:a16="http://schemas.microsoft.com/office/drawing/2014/main" id="{93E9629A-E3F4-0A4E-BBDE-E6BE1D520861}"/>
              </a:ext>
            </a:extLst>
          </p:cNvPr>
          <p:cNvSpPr>
            <a:spLocks noGrp="1"/>
          </p:cNvSpPr>
          <p:nvPr>
            <p:ph type="chart" sz="quarter" idx="26"/>
          </p:nvPr>
        </p:nvSpPr>
        <p:spPr>
          <a:xfrm>
            <a:off x="6356689" y="2195311"/>
            <a:ext cx="2906711" cy="1446113"/>
          </a:xfrm>
          <a:prstGeom prst="rect">
            <a:avLst/>
          </a:prstGeom>
        </p:spPr>
        <p:txBody>
          <a:bodyPr/>
          <a:lstStyle>
            <a:lvl1pPr marL="0" indent="0">
              <a:buNone/>
              <a:defRPr/>
            </a:lvl1pPr>
          </a:lstStyle>
          <a:p>
            <a:r>
              <a:rPr lang="en-US"/>
              <a:t>Click icon to add chart</a:t>
            </a:r>
            <a:endParaRPr lang="en-US" dirty="0"/>
          </a:p>
        </p:txBody>
      </p:sp>
      <p:sp>
        <p:nvSpPr>
          <p:cNvPr id="12" name="Chart Placeholder 2">
            <a:extLst>
              <a:ext uri="{FF2B5EF4-FFF2-40B4-BE49-F238E27FC236}">
                <a16:creationId xmlns:a16="http://schemas.microsoft.com/office/drawing/2014/main" id="{395B26EF-7D47-9549-9C71-FB8B8499BD14}"/>
              </a:ext>
            </a:extLst>
          </p:cNvPr>
          <p:cNvSpPr>
            <a:spLocks noGrp="1"/>
          </p:cNvSpPr>
          <p:nvPr>
            <p:ph type="chart" sz="quarter" idx="28"/>
          </p:nvPr>
        </p:nvSpPr>
        <p:spPr>
          <a:xfrm>
            <a:off x="6356689" y="4506866"/>
            <a:ext cx="2906711" cy="1446113"/>
          </a:xfrm>
          <a:prstGeom prst="rect">
            <a:avLst/>
          </a:prstGeom>
        </p:spPr>
        <p:txBody>
          <a:bodyPr/>
          <a:lstStyle>
            <a:lvl1pPr marL="0" indent="0">
              <a:buNone/>
              <a:defRPr/>
            </a:lvl1pPr>
          </a:lstStyle>
          <a:p>
            <a:r>
              <a:rPr lang="en-US"/>
              <a:t>Click icon to add chart</a:t>
            </a:r>
            <a:endParaRPr lang="en-US" dirty="0"/>
          </a:p>
        </p:txBody>
      </p:sp>
      <p:sp>
        <p:nvSpPr>
          <p:cNvPr id="13" name="Text Placeholder 7">
            <a:extLst>
              <a:ext uri="{FF2B5EF4-FFF2-40B4-BE49-F238E27FC236}">
                <a16:creationId xmlns:a16="http://schemas.microsoft.com/office/drawing/2014/main" id="{2F037FAA-E5E0-5847-8AB8-5051A771431E}"/>
              </a:ext>
            </a:extLst>
          </p:cNvPr>
          <p:cNvSpPr>
            <a:spLocks noGrp="1"/>
          </p:cNvSpPr>
          <p:nvPr>
            <p:ph type="body" sz="quarter" idx="29" hasCustomPrompt="1"/>
          </p:nvPr>
        </p:nvSpPr>
        <p:spPr>
          <a:xfrm>
            <a:off x="5440364" y="3780630"/>
            <a:ext cx="3823034" cy="534463"/>
          </a:xfrm>
          <a:prstGeom prst="rect">
            <a:avLst/>
          </a:prstGeom>
        </p:spPr>
        <p:txBody>
          <a:bodyPr/>
          <a:lstStyle>
            <a:lvl1pPr marL="0" indent="0" algn="r">
              <a:lnSpc>
                <a:spcPct val="20000"/>
              </a:lnSpc>
              <a:buFontTx/>
              <a:buNone/>
              <a:defRPr sz="8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p>
          <a:p>
            <a:pPr lvl="0"/>
            <a:r>
              <a:rPr lang="en-US" dirty="0"/>
              <a:t>*Source:</a:t>
            </a:r>
          </a:p>
        </p:txBody>
      </p:sp>
      <p:sp>
        <p:nvSpPr>
          <p:cNvPr id="14" name="Text Placeholder 7">
            <a:extLst>
              <a:ext uri="{FF2B5EF4-FFF2-40B4-BE49-F238E27FC236}">
                <a16:creationId xmlns:a16="http://schemas.microsoft.com/office/drawing/2014/main" id="{EA95BD92-6326-6847-AD64-44BD3B496E86}"/>
              </a:ext>
            </a:extLst>
          </p:cNvPr>
          <p:cNvSpPr>
            <a:spLocks noGrp="1"/>
          </p:cNvSpPr>
          <p:nvPr>
            <p:ph type="body" sz="quarter" idx="30" hasCustomPrompt="1"/>
          </p:nvPr>
        </p:nvSpPr>
        <p:spPr>
          <a:xfrm>
            <a:off x="963546" y="6096018"/>
            <a:ext cx="3765477" cy="488270"/>
          </a:xfrm>
          <a:prstGeom prst="rect">
            <a:avLst/>
          </a:prstGeom>
        </p:spPr>
        <p:txBody>
          <a:bodyPr/>
          <a:lstStyle>
            <a:lvl1pPr marL="0" indent="0" algn="r">
              <a:lnSpc>
                <a:spcPct val="20000"/>
              </a:lnSpc>
              <a:buFontTx/>
              <a:buNone/>
              <a:defRPr sz="8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p>
          <a:p>
            <a:pPr lvl="0"/>
            <a:r>
              <a:rPr lang="en-US" dirty="0"/>
              <a:t>*Source:</a:t>
            </a:r>
          </a:p>
        </p:txBody>
      </p:sp>
      <p:sp>
        <p:nvSpPr>
          <p:cNvPr id="15" name="Text Placeholder 7">
            <a:extLst>
              <a:ext uri="{FF2B5EF4-FFF2-40B4-BE49-F238E27FC236}">
                <a16:creationId xmlns:a16="http://schemas.microsoft.com/office/drawing/2014/main" id="{AEE0FD40-7662-D54F-B837-E098C41EF5CF}"/>
              </a:ext>
            </a:extLst>
          </p:cNvPr>
          <p:cNvSpPr>
            <a:spLocks noGrp="1"/>
          </p:cNvSpPr>
          <p:nvPr>
            <p:ph type="body" sz="quarter" idx="31" hasCustomPrompt="1"/>
          </p:nvPr>
        </p:nvSpPr>
        <p:spPr>
          <a:xfrm>
            <a:off x="5831305" y="6086340"/>
            <a:ext cx="3432093" cy="497949"/>
          </a:xfrm>
          <a:prstGeom prst="rect">
            <a:avLst/>
          </a:prstGeom>
        </p:spPr>
        <p:txBody>
          <a:bodyPr/>
          <a:lstStyle>
            <a:lvl1pPr marL="0" indent="0" algn="r">
              <a:lnSpc>
                <a:spcPct val="20000"/>
              </a:lnSpc>
              <a:buFontTx/>
              <a:buNone/>
              <a:defRPr sz="8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p>
          <a:p>
            <a:pPr lvl="0"/>
            <a:r>
              <a:rPr lang="en-US" dirty="0"/>
              <a:t>*Source:</a:t>
            </a:r>
          </a:p>
        </p:txBody>
      </p:sp>
    </p:spTree>
    <p:extLst>
      <p:ext uri="{BB962C8B-B14F-4D97-AF65-F5344CB8AC3E}">
        <p14:creationId xmlns:p14="http://schemas.microsoft.com/office/powerpoint/2010/main" val="307017501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ull Co Brandin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231FD8B0-001F-0A48-90D2-A887CDC52428}"/>
              </a:ext>
            </a:extLst>
          </p:cNvPr>
          <p:cNvSpPr/>
          <p:nvPr userDrawn="1"/>
        </p:nvSpPr>
        <p:spPr>
          <a:xfrm>
            <a:off x="252002" y="252001"/>
            <a:ext cx="10189399" cy="7057263"/>
          </a:xfrm>
          <a:prstGeom prst="rect">
            <a:avLst/>
          </a:prstGeom>
          <a:solidFill>
            <a:schemeClr val="tx2"/>
          </a:solidFill>
          <a:ln w="12700">
            <a:miter lim="400000"/>
          </a:ln>
        </p:spPr>
        <p:txBody>
          <a:bodyPr lIns="53998" tIns="53998" rIns="53998" bIns="53998" anchor="ctr"/>
          <a:lstStyle/>
          <a:p>
            <a:pPr algn="ctr" defTabSz="452601">
              <a:spcBef>
                <a:spcPts val="0"/>
              </a:spcBef>
              <a:defRPr sz="1600">
                <a:solidFill>
                  <a:srgbClr val="FFFFFF"/>
                </a:solidFill>
                <a:latin typeface="FS Brabo"/>
                <a:ea typeface="FS Brabo"/>
                <a:cs typeface="FS Brabo"/>
                <a:sym typeface="FS Brabo"/>
              </a:defRPr>
            </a:pPr>
            <a:endParaRPr/>
          </a:p>
        </p:txBody>
      </p:sp>
      <p:sp>
        <p:nvSpPr>
          <p:cNvPr id="6" name="Text Placeholder 5"/>
          <p:cNvSpPr>
            <a:spLocks noGrp="1"/>
          </p:cNvSpPr>
          <p:nvPr>
            <p:ph type="body" sz="quarter" idx="11" hasCustomPrompt="1"/>
          </p:nvPr>
        </p:nvSpPr>
        <p:spPr>
          <a:xfrm>
            <a:off x="4013201" y="2703514"/>
            <a:ext cx="2667000" cy="398462"/>
          </a:xfrm>
          <a:prstGeom prst="rect">
            <a:avLst/>
          </a:prstGeom>
        </p:spPr>
        <p:txBody>
          <a:bodyPr/>
          <a:lstStyle>
            <a:lvl1pPr marL="0" indent="0" algn="ctr">
              <a:buNone/>
              <a:defRPr sz="1600" baseline="0">
                <a:solidFill>
                  <a:schemeClr val="accent2"/>
                </a:solidFill>
                <a:latin typeface="Coutts Siena Light" pitchFamily="34" charset="0"/>
              </a:defRPr>
            </a:lvl1pPr>
          </a:lstStyle>
          <a:p>
            <a:pPr lvl="0"/>
            <a:r>
              <a:rPr lang="en-GB"/>
              <a:t>Subtitle</a:t>
            </a:r>
          </a:p>
        </p:txBody>
      </p:sp>
      <p:sp>
        <p:nvSpPr>
          <p:cNvPr id="8" name="Text Placeholder 7"/>
          <p:cNvSpPr>
            <a:spLocks noGrp="1"/>
          </p:cNvSpPr>
          <p:nvPr>
            <p:ph type="body" sz="quarter" idx="12" hasCustomPrompt="1"/>
          </p:nvPr>
        </p:nvSpPr>
        <p:spPr>
          <a:xfrm>
            <a:off x="2401891" y="3124200"/>
            <a:ext cx="5889625" cy="1144587"/>
          </a:xfrm>
          <a:prstGeom prst="rect">
            <a:avLst/>
          </a:prstGeom>
        </p:spPr>
        <p:txBody>
          <a:bodyPr anchor="ctr">
            <a:noAutofit/>
          </a:bodyPr>
          <a:lstStyle>
            <a:lvl1pPr marL="0" indent="0" algn="ctr">
              <a:lnSpc>
                <a:spcPts val="4600"/>
              </a:lnSpc>
              <a:buNone/>
              <a:defRPr sz="5000" cap="all" spc="-50" baseline="0">
                <a:solidFill>
                  <a:schemeClr val="accent2"/>
                </a:solidFill>
                <a:latin typeface="+mj-lt"/>
              </a:defRPr>
            </a:lvl1pPr>
          </a:lstStyle>
          <a:p>
            <a:pPr lvl="0"/>
            <a:r>
              <a:rPr lang="en-US" dirty="0"/>
              <a:t>CLICK TO EDIT MASTER TITLE STYLE</a:t>
            </a:r>
            <a:endParaRPr lang="en-GB" dirty="0"/>
          </a:p>
        </p:txBody>
      </p:sp>
      <p:sp>
        <p:nvSpPr>
          <p:cNvPr id="12" name="Text Placeholder 11"/>
          <p:cNvSpPr>
            <a:spLocks noGrp="1"/>
          </p:cNvSpPr>
          <p:nvPr>
            <p:ph type="body" sz="quarter" idx="14" hasCustomPrompt="1"/>
          </p:nvPr>
        </p:nvSpPr>
        <p:spPr>
          <a:xfrm>
            <a:off x="4013201" y="4678364"/>
            <a:ext cx="2667000" cy="365125"/>
          </a:xfrm>
          <a:prstGeom prst="rect">
            <a:avLst/>
          </a:prstGeom>
        </p:spPr>
        <p:txBody>
          <a:bodyPr/>
          <a:lstStyle>
            <a:lvl1pPr marL="0" indent="0" algn="ctr">
              <a:buNone/>
              <a:defRPr sz="1600" baseline="0">
                <a:solidFill>
                  <a:schemeClr val="accent2"/>
                </a:solidFill>
                <a:latin typeface="Coutts Siena Light" pitchFamily="34" charset="0"/>
              </a:defRPr>
            </a:lvl1pPr>
          </a:lstStyle>
          <a:p>
            <a:pPr lvl="0"/>
            <a:r>
              <a:rPr lang="en-GB"/>
              <a:t>Date Month Year</a:t>
            </a:r>
          </a:p>
        </p:txBody>
      </p:sp>
      <p:pic>
        <p:nvPicPr>
          <p:cNvPr id="15" name="Picture 2" descr="\\rbsres01\shareddata\RETMKT\Brand Marketing\Brand Management\2018\Brands\Coutts\01 New Brand Position 2017 2018\Brand Assets, Templates &amp; Deliverables\Logos\COUTTS LOGO SUITE FINAL\RGB\COUTTS_HORIZONTAL LOGO\PNG\COUTTS_HORIZONTAL LOGO_NEG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28245" y="6109674"/>
            <a:ext cx="1436912" cy="5478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rbsres01\shareddata\RETMKT\Brand Marketing\Brand Management\2019\Brand Assets\Logos\Adam &amp; Co\Use these ones\A+C-Logo-standard-White-01.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210453" y="6638750"/>
            <a:ext cx="2346318" cy="812409"/>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9"/>
          <p:cNvSpPr>
            <a:spLocks noGrp="1"/>
          </p:cNvSpPr>
          <p:nvPr>
            <p:ph type="body" sz="quarter" idx="13" hasCustomPrompt="1"/>
          </p:nvPr>
        </p:nvSpPr>
        <p:spPr>
          <a:xfrm>
            <a:off x="4013201" y="4283075"/>
            <a:ext cx="2667000" cy="373063"/>
          </a:xfrm>
          <a:prstGeom prst="rect">
            <a:avLst/>
          </a:prstGeom>
        </p:spPr>
        <p:txBody>
          <a:bodyPr/>
          <a:lstStyle>
            <a:lvl1pPr marL="0" indent="0" algn="ctr">
              <a:buNone/>
              <a:defRPr sz="1600">
                <a:solidFill>
                  <a:schemeClr val="accent2"/>
                </a:solidFill>
                <a:latin typeface="Coutts Siena Light" pitchFamily="34" charset="0"/>
              </a:defRPr>
            </a:lvl1pPr>
          </a:lstStyle>
          <a:p>
            <a:pPr lvl="0"/>
            <a:r>
              <a:rPr lang="en-GB"/>
              <a:t>Client name</a:t>
            </a:r>
          </a:p>
        </p:txBody>
      </p:sp>
    </p:spTree>
    <p:extLst>
      <p:ext uri="{BB962C8B-B14F-4D97-AF65-F5344CB8AC3E}">
        <p14:creationId xmlns:p14="http://schemas.microsoft.com/office/powerpoint/2010/main" val="2668447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_Chart X4">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Chart Placeholder 2">
            <a:extLst>
              <a:ext uri="{FF2B5EF4-FFF2-40B4-BE49-F238E27FC236}">
                <a16:creationId xmlns:a16="http://schemas.microsoft.com/office/drawing/2014/main" id="{E99AEB18-BEF0-F242-9C64-39C25CFF65B1}"/>
              </a:ext>
            </a:extLst>
          </p:cNvPr>
          <p:cNvSpPr>
            <a:spLocks noGrp="1"/>
          </p:cNvSpPr>
          <p:nvPr>
            <p:ph type="chart" sz="quarter" idx="17"/>
          </p:nvPr>
        </p:nvSpPr>
        <p:spPr>
          <a:xfrm>
            <a:off x="1822314" y="2195311"/>
            <a:ext cx="2906711" cy="1446113"/>
          </a:xfrm>
          <a:prstGeom prst="rect">
            <a:avLst/>
          </a:prstGeom>
        </p:spPr>
        <p:txBody>
          <a:bodyPr/>
          <a:lstStyle>
            <a:lvl1pPr marL="0" indent="0">
              <a:buNone/>
              <a:defRPr/>
            </a:lvl1pPr>
          </a:lstStyle>
          <a:p>
            <a:r>
              <a:rPr lang="en-US"/>
              <a:t>Click icon to add chart</a:t>
            </a:r>
            <a:endParaRPr lang="en-US" dirty="0"/>
          </a:p>
        </p:txBody>
      </p:sp>
      <p:sp>
        <p:nvSpPr>
          <p:cNvPr id="7" name="Text Placeholder 7">
            <a:extLst>
              <a:ext uri="{FF2B5EF4-FFF2-40B4-BE49-F238E27FC236}">
                <a16:creationId xmlns:a16="http://schemas.microsoft.com/office/drawing/2014/main" id="{C9713EC6-C3EA-6C49-94CE-072459A74B4C}"/>
              </a:ext>
            </a:extLst>
          </p:cNvPr>
          <p:cNvSpPr>
            <a:spLocks noGrp="1"/>
          </p:cNvSpPr>
          <p:nvPr>
            <p:ph type="body" sz="quarter" idx="20" hasCustomPrompt="1"/>
          </p:nvPr>
        </p:nvSpPr>
        <p:spPr>
          <a:xfrm>
            <a:off x="954090" y="3790311"/>
            <a:ext cx="3765477" cy="524784"/>
          </a:xfrm>
          <a:prstGeom prst="rect">
            <a:avLst/>
          </a:prstGeom>
        </p:spPr>
        <p:txBody>
          <a:bodyPr/>
          <a:lstStyle>
            <a:lvl1pPr marL="0" indent="0" algn="r">
              <a:lnSpc>
                <a:spcPct val="20000"/>
              </a:lnSpc>
              <a:buFontTx/>
              <a:buNone/>
              <a:defRPr sz="8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p>
          <a:p>
            <a:pPr lvl="0"/>
            <a:r>
              <a:rPr lang="en-US" dirty="0"/>
              <a:t>*Source:</a:t>
            </a:r>
          </a:p>
        </p:txBody>
      </p:sp>
      <p:sp>
        <p:nvSpPr>
          <p:cNvPr id="9" name="Chart Placeholder 2">
            <a:extLst>
              <a:ext uri="{FF2B5EF4-FFF2-40B4-BE49-F238E27FC236}">
                <a16:creationId xmlns:a16="http://schemas.microsoft.com/office/drawing/2014/main" id="{1DC62378-D2BB-EC41-9446-B9A062936484}"/>
              </a:ext>
            </a:extLst>
          </p:cNvPr>
          <p:cNvSpPr>
            <a:spLocks noGrp="1"/>
          </p:cNvSpPr>
          <p:nvPr>
            <p:ph type="chart" sz="quarter" idx="24"/>
          </p:nvPr>
        </p:nvSpPr>
        <p:spPr>
          <a:xfrm>
            <a:off x="1822314" y="4506866"/>
            <a:ext cx="2906711" cy="1446113"/>
          </a:xfrm>
          <a:prstGeom prst="rect">
            <a:avLst/>
          </a:prstGeom>
        </p:spPr>
        <p:txBody>
          <a:bodyPr/>
          <a:lstStyle>
            <a:lvl1pPr marL="0" indent="0">
              <a:buNone/>
              <a:defRPr/>
            </a:lvl1pPr>
          </a:lstStyle>
          <a:p>
            <a:r>
              <a:rPr lang="en-US"/>
              <a:t>Click icon to add chart</a:t>
            </a:r>
            <a:endParaRPr lang="en-US" dirty="0"/>
          </a:p>
        </p:txBody>
      </p:sp>
      <p:sp>
        <p:nvSpPr>
          <p:cNvPr id="11" name="Chart Placeholder 2">
            <a:extLst>
              <a:ext uri="{FF2B5EF4-FFF2-40B4-BE49-F238E27FC236}">
                <a16:creationId xmlns:a16="http://schemas.microsoft.com/office/drawing/2014/main" id="{93E9629A-E3F4-0A4E-BBDE-E6BE1D520861}"/>
              </a:ext>
            </a:extLst>
          </p:cNvPr>
          <p:cNvSpPr>
            <a:spLocks noGrp="1"/>
          </p:cNvSpPr>
          <p:nvPr>
            <p:ph type="chart" sz="quarter" idx="26"/>
          </p:nvPr>
        </p:nvSpPr>
        <p:spPr>
          <a:xfrm>
            <a:off x="6356689" y="2195311"/>
            <a:ext cx="2906711" cy="1446113"/>
          </a:xfrm>
          <a:prstGeom prst="rect">
            <a:avLst/>
          </a:prstGeom>
        </p:spPr>
        <p:txBody>
          <a:bodyPr/>
          <a:lstStyle>
            <a:lvl1pPr marL="0" indent="0">
              <a:buNone/>
              <a:defRPr/>
            </a:lvl1pPr>
          </a:lstStyle>
          <a:p>
            <a:r>
              <a:rPr lang="en-US"/>
              <a:t>Click icon to add chart</a:t>
            </a:r>
            <a:endParaRPr lang="en-US" dirty="0"/>
          </a:p>
        </p:txBody>
      </p:sp>
      <p:sp>
        <p:nvSpPr>
          <p:cNvPr id="12" name="Chart Placeholder 2">
            <a:extLst>
              <a:ext uri="{FF2B5EF4-FFF2-40B4-BE49-F238E27FC236}">
                <a16:creationId xmlns:a16="http://schemas.microsoft.com/office/drawing/2014/main" id="{395B26EF-7D47-9549-9C71-FB8B8499BD14}"/>
              </a:ext>
            </a:extLst>
          </p:cNvPr>
          <p:cNvSpPr>
            <a:spLocks noGrp="1"/>
          </p:cNvSpPr>
          <p:nvPr>
            <p:ph type="chart" sz="quarter" idx="28"/>
          </p:nvPr>
        </p:nvSpPr>
        <p:spPr>
          <a:xfrm>
            <a:off x="6356689" y="4506866"/>
            <a:ext cx="2906711" cy="1446113"/>
          </a:xfrm>
          <a:prstGeom prst="rect">
            <a:avLst/>
          </a:prstGeom>
        </p:spPr>
        <p:txBody>
          <a:bodyPr/>
          <a:lstStyle>
            <a:lvl1pPr marL="0" indent="0">
              <a:buNone/>
              <a:defRPr/>
            </a:lvl1pPr>
          </a:lstStyle>
          <a:p>
            <a:r>
              <a:rPr lang="en-US"/>
              <a:t>Click icon to add chart</a:t>
            </a:r>
            <a:endParaRPr lang="en-US" dirty="0"/>
          </a:p>
        </p:txBody>
      </p:sp>
      <p:sp>
        <p:nvSpPr>
          <p:cNvPr id="13" name="Text Placeholder 7">
            <a:extLst>
              <a:ext uri="{FF2B5EF4-FFF2-40B4-BE49-F238E27FC236}">
                <a16:creationId xmlns:a16="http://schemas.microsoft.com/office/drawing/2014/main" id="{2F037FAA-E5E0-5847-8AB8-5051A771431E}"/>
              </a:ext>
            </a:extLst>
          </p:cNvPr>
          <p:cNvSpPr>
            <a:spLocks noGrp="1"/>
          </p:cNvSpPr>
          <p:nvPr>
            <p:ph type="body" sz="quarter" idx="29" hasCustomPrompt="1"/>
          </p:nvPr>
        </p:nvSpPr>
        <p:spPr>
          <a:xfrm>
            <a:off x="5444388" y="3780630"/>
            <a:ext cx="3819010" cy="534463"/>
          </a:xfrm>
          <a:prstGeom prst="rect">
            <a:avLst/>
          </a:prstGeom>
        </p:spPr>
        <p:txBody>
          <a:bodyPr/>
          <a:lstStyle>
            <a:lvl1pPr marL="0" indent="0" algn="r">
              <a:lnSpc>
                <a:spcPct val="20000"/>
              </a:lnSpc>
              <a:buFontTx/>
              <a:buNone/>
              <a:defRPr sz="8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p>
          <a:p>
            <a:pPr lvl="0"/>
            <a:r>
              <a:rPr lang="en-US" dirty="0"/>
              <a:t>*Source:</a:t>
            </a:r>
          </a:p>
        </p:txBody>
      </p:sp>
      <p:sp>
        <p:nvSpPr>
          <p:cNvPr id="14" name="Text Placeholder 7">
            <a:extLst>
              <a:ext uri="{FF2B5EF4-FFF2-40B4-BE49-F238E27FC236}">
                <a16:creationId xmlns:a16="http://schemas.microsoft.com/office/drawing/2014/main" id="{EA95BD92-6326-6847-AD64-44BD3B496E86}"/>
              </a:ext>
            </a:extLst>
          </p:cNvPr>
          <p:cNvSpPr>
            <a:spLocks noGrp="1"/>
          </p:cNvSpPr>
          <p:nvPr>
            <p:ph type="body" sz="quarter" idx="30" hasCustomPrompt="1"/>
          </p:nvPr>
        </p:nvSpPr>
        <p:spPr>
          <a:xfrm>
            <a:off x="961294" y="6096018"/>
            <a:ext cx="3765477" cy="488824"/>
          </a:xfrm>
          <a:prstGeom prst="rect">
            <a:avLst/>
          </a:prstGeom>
        </p:spPr>
        <p:txBody>
          <a:bodyPr/>
          <a:lstStyle>
            <a:lvl1pPr marL="0" indent="0" algn="r">
              <a:lnSpc>
                <a:spcPct val="20000"/>
              </a:lnSpc>
              <a:buFontTx/>
              <a:buNone/>
              <a:defRPr sz="8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p>
          <a:p>
            <a:pPr lvl="0"/>
            <a:r>
              <a:rPr lang="en-US" dirty="0"/>
              <a:t>*Source:</a:t>
            </a:r>
          </a:p>
        </p:txBody>
      </p:sp>
      <p:sp>
        <p:nvSpPr>
          <p:cNvPr id="15" name="Text Placeholder 7">
            <a:extLst>
              <a:ext uri="{FF2B5EF4-FFF2-40B4-BE49-F238E27FC236}">
                <a16:creationId xmlns:a16="http://schemas.microsoft.com/office/drawing/2014/main" id="{AEE0FD40-7662-D54F-B837-E098C41EF5CF}"/>
              </a:ext>
            </a:extLst>
          </p:cNvPr>
          <p:cNvSpPr>
            <a:spLocks noGrp="1"/>
          </p:cNvSpPr>
          <p:nvPr>
            <p:ph type="body" sz="quarter" idx="31" hasCustomPrompt="1"/>
          </p:nvPr>
        </p:nvSpPr>
        <p:spPr>
          <a:xfrm>
            <a:off x="5437191" y="6086340"/>
            <a:ext cx="3826209" cy="488824"/>
          </a:xfrm>
          <a:prstGeom prst="rect">
            <a:avLst/>
          </a:prstGeom>
        </p:spPr>
        <p:txBody>
          <a:bodyPr/>
          <a:lstStyle>
            <a:lvl1pPr marL="0" indent="0" algn="r">
              <a:lnSpc>
                <a:spcPct val="20000"/>
              </a:lnSpc>
              <a:buFontTx/>
              <a:buNone/>
              <a:defRPr sz="800" b="0" i="1">
                <a:latin typeface="FS Brabo" panose="02040502080406020403" pitchFamily="18" charset="77"/>
              </a:defRPr>
            </a:lvl1pPr>
            <a:lvl2pPr marL="457200" indent="0" algn="r">
              <a:buFontTx/>
              <a:buNone/>
              <a:defRPr sz="1000">
                <a:latin typeface="FS Brabo" panose="02040502080406020403" pitchFamily="18" charset="77"/>
              </a:defRPr>
            </a:lvl2pPr>
            <a:lvl3pPr marL="914400" indent="0" algn="r">
              <a:buFontTx/>
              <a:buNone/>
              <a:defRPr sz="1000">
                <a:latin typeface="FS Brabo" panose="02040502080406020403" pitchFamily="18" charset="77"/>
              </a:defRPr>
            </a:lvl3pPr>
            <a:lvl4pPr marL="1371600" indent="0" algn="r">
              <a:buFontTx/>
              <a:buNone/>
              <a:defRPr sz="1000">
                <a:latin typeface="FS Brabo" panose="02040502080406020403" pitchFamily="18" charset="77"/>
              </a:defRPr>
            </a:lvl4pPr>
            <a:lvl5pPr marL="1828800" indent="0" algn="r">
              <a:buFontTx/>
              <a:buNone/>
              <a:defRPr sz="1000">
                <a:latin typeface="FS Brabo" panose="02040502080406020403" pitchFamily="18" charset="77"/>
              </a:defRPr>
            </a:lvl5pPr>
          </a:lstStyle>
          <a:p>
            <a:pPr lvl="0"/>
            <a:r>
              <a:rPr lang="en-US" dirty="0"/>
              <a:t>Note:</a:t>
            </a:r>
          </a:p>
          <a:p>
            <a:pPr lvl="0"/>
            <a:r>
              <a:rPr lang="en-US" dirty="0"/>
              <a:t>*Source:</a:t>
            </a:r>
          </a:p>
        </p:txBody>
      </p:sp>
    </p:spTree>
    <p:extLst>
      <p:ext uri="{BB962C8B-B14F-4D97-AF65-F5344CB8AC3E}">
        <p14:creationId xmlns:p14="http://schemas.microsoft.com/office/powerpoint/2010/main" val="60881557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8" name="heading goes here">
            <a:extLst>
              <a:ext uri="{FF2B5EF4-FFF2-40B4-BE49-F238E27FC236}">
                <a16:creationId xmlns:a16="http://schemas.microsoft.com/office/drawing/2014/main" id="{8B6FBAB5-B27A-ED4F-B865-815929A79944}"/>
              </a:ext>
            </a:extLst>
          </p:cNvPr>
          <p:cNvSpPr txBox="1"/>
          <p:nvPr userDrawn="1"/>
        </p:nvSpPr>
        <p:spPr>
          <a:xfrm>
            <a:off x="1338264" y="2245688"/>
            <a:ext cx="8016875" cy="357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984" tIns="42984" rIns="42984" bIns="42984" anchor="ctr">
            <a:noAutofit/>
          </a:bodyPr>
          <a:lstStyle>
            <a:lvl1pPr>
              <a:lnSpc>
                <a:spcPct val="80000"/>
              </a:lnSpc>
              <a:defRPr sz="2600" cap="all">
                <a:solidFill>
                  <a:srgbClr val="22BD05"/>
                </a:solidFill>
                <a:latin typeface="Coutts Siena ExtraLight"/>
                <a:ea typeface="Coutts Siena ExtraLight"/>
                <a:cs typeface="Coutts Siena ExtraLight"/>
                <a:sym typeface="Coutts Siena ExtraLight"/>
              </a:defRPr>
            </a:lvl1pPr>
          </a:lstStyle>
          <a:p>
            <a:pPr algn="ctr"/>
            <a:r>
              <a:rPr lang="en-GB" sz="2200" cap="none" dirty="0">
                <a:solidFill>
                  <a:schemeClr val="accent2"/>
                </a:solidFill>
                <a:latin typeface="+mj-lt"/>
              </a:rPr>
              <a:t>CONTACT</a:t>
            </a:r>
          </a:p>
        </p:txBody>
      </p:sp>
      <p:sp>
        <p:nvSpPr>
          <p:cNvPr id="4" name="Text Placeholder 3"/>
          <p:cNvSpPr>
            <a:spLocks noGrp="1"/>
          </p:cNvSpPr>
          <p:nvPr>
            <p:ph type="body" sz="quarter" idx="10" hasCustomPrompt="1"/>
          </p:nvPr>
        </p:nvSpPr>
        <p:spPr>
          <a:xfrm>
            <a:off x="1338264" y="3100389"/>
            <a:ext cx="8016875" cy="2162175"/>
          </a:xfrm>
        </p:spPr>
        <p:txBody>
          <a:bodyPr anchor="ctr">
            <a:normAutofit/>
          </a:bodyPr>
          <a:lstStyle>
            <a:lvl1pPr marL="0" indent="0" algn="ctr">
              <a:buNone/>
              <a:defRPr sz="1800">
                <a:latin typeface="Coutts Siena Light" pitchFamily="34" charset="0"/>
              </a:defRPr>
            </a:lvl1pPr>
          </a:lstStyle>
          <a:p>
            <a:pPr lvl="0"/>
            <a:r>
              <a:rPr lang="en-GB"/>
              <a:t>Name Here</a:t>
            </a:r>
          </a:p>
        </p:txBody>
      </p:sp>
    </p:spTree>
    <p:extLst>
      <p:ext uri="{BB962C8B-B14F-4D97-AF65-F5344CB8AC3E}">
        <p14:creationId xmlns:p14="http://schemas.microsoft.com/office/powerpoint/2010/main" val="3753734059"/>
      </p:ext>
    </p:extLst>
  </p:cSld>
  <p:clrMapOvr>
    <a:masterClrMapping/>
  </p:clrMapOvr>
  <p:extLst>
    <p:ext uri="{DCECCB84-F9BA-43D5-87BE-67443E8EF086}">
      <p15:sldGuideLst xmlns:p15="http://schemas.microsoft.com/office/powerpoint/2012/main">
        <p15:guide id="1" orient="horz" pos="2380">
          <p15:clr>
            <a:srgbClr val="FBAE40"/>
          </p15:clr>
        </p15:guide>
        <p15:guide id="2" pos="336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_Contact Slide">
    <p:bg>
      <p:bgPr>
        <a:solidFill>
          <a:schemeClr val="bg1"/>
        </a:solidFill>
        <a:effectLst/>
      </p:bgPr>
    </p:bg>
    <p:spTree>
      <p:nvGrpSpPr>
        <p:cNvPr id="1" name=""/>
        <p:cNvGrpSpPr/>
        <p:nvPr/>
      </p:nvGrpSpPr>
      <p:grpSpPr>
        <a:xfrm>
          <a:off x="0" y="0"/>
          <a:ext cx="0" cy="0"/>
          <a:chOff x="0" y="0"/>
          <a:chExt cx="0" cy="0"/>
        </a:xfrm>
      </p:grpSpPr>
      <p:sp>
        <p:nvSpPr>
          <p:cNvPr id="8" name="heading goes here">
            <a:extLst>
              <a:ext uri="{FF2B5EF4-FFF2-40B4-BE49-F238E27FC236}">
                <a16:creationId xmlns:a16="http://schemas.microsoft.com/office/drawing/2014/main" id="{8B6FBAB5-B27A-ED4F-B865-815929A79944}"/>
              </a:ext>
            </a:extLst>
          </p:cNvPr>
          <p:cNvSpPr txBox="1"/>
          <p:nvPr userDrawn="1"/>
        </p:nvSpPr>
        <p:spPr>
          <a:xfrm>
            <a:off x="1338264" y="2245688"/>
            <a:ext cx="8016875" cy="357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984" tIns="42984" rIns="42984" bIns="42984" anchor="ctr">
            <a:noAutofit/>
          </a:bodyPr>
          <a:lstStyle>
            <a:lvl1pPr>
              <a:lnSpc>
                <a:spcPct val="80000"/>
              </a:lnSpc>
              <a:defRPr sz="2600" cap="all">
                <a:solidFill>
                  <a:srgbClr val="22BD05"/>
                </a:solidFill>
                <a:latin typeface="Coutts Siena ExtraLight"/>
                <a:ea typeface="Coutts Siena ExtraLight"/>
                <a:cs typeface="Coutts Siena ExtraLight"/>
                <a:sym typeface="Coutts Siena ExtraLight"/>
              </a:defRPr>
            </a:lvl1pPr>
          </a:lstStyle>
          <a:p>
            <a:pPr algn="ctr"/>
            <a:r>
              <a:rPr lang="en-GB" sz="2200" cap="none" dirty="0">
                <a:solidFill>
                  <a:schemeClr val="accent2"/>
                </a:solidFill>
                <a:latin typeface="+mj-lt"/>
              </a:rPr>
              <a:t>CONTACT</a:t>
            </a:r>
          </a:p>
        </p:txBody>
      </p:sp>
      <p:sp>
        <p:nvSpPr>
          <p:cNvPr id="4" name="Text Placeholder 3"/>
          <p:cNvSpPr>
            <a:spLocks noGrp="1"/>
          </p:cNvSpPr>
          <p:nvPr>
            <p:ph type="body" sz="quarter" idx="10" hasCustomPrompt="1"/>
          </p:nvPr>
        </p:nvSpPr>
        <p:spPr>
          <a:xfrm>
            <a:off x="1338264" y="3100389"/>
            <a:ext cx="8016875" cy="2162175"/>
          </a:xfrm>
        </p:spPr>
        <p:txBody>
          <a:bodyPr anchor="ctr">
            <a:normAutofit/>
          </a:bodyPr>
          <a:lstStyle>
            <a:lvl1pPr marL="0" indent="0" algn="ctr">
              <a:buNone/>
              <a:defRPr sz="1800">
                <a:latin typeface="Coutts Siena Light" pitchFamily="34" charset="0"/>
              </a:defRPr>
            </a:lvl1pPr>
          </a:lstStyle>
          <a:p>
            <a:pPr lvl="0"/>
            <a:r>
              <a:rPr lang="en-GB"/>
              <a:t>Name Here</a:t>
            </a:r>
          </a:p>
        </p:txBody>
      </p:sp>
    </p:spTree>
    <p:extLst>
      <p:ext uri="{BB962C8B-B14F-4D97-AF65-F5344CB8AC3E}">
        <p14:creationId xmlns:p14="http://schemas.microsoft.com/office/powerpoint/2010/main" val="906407565"/>
      </p:ext>
    </p:extLst>
  </p:cSld>
  <p:clrMapOvr>
    <a:masterClrMapping/>
  </p:clrMapOvr>
  <p:extLst>
    <p:ext uri="{DCECCB84-F9BA-43D5-87BE-67443E8EF086}">
      <p15:sldGuideLst xmlns:p15="http://schemas.microsoft.com/office/powerpoint/2012/main">
        <p15:guide id="1" orient="horz" pos="2380">
          <p15:clr>
            <a:srgbClr val="FBAE40"/>
          </p15:clr>
        </p15:guide>
        <p15:guide id="2" pos="336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775648"/>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W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365688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231FD8B0-001F-0A48-90D2-A887CDC52428}"/>
              </a:ext>
            </a:extLst>
          </p:cNvPr>
          <p:cNvSpPr/>
          <p:nvPr userDrawn="1"/>
        </p:nvSpPr>
        <p:spPr>
          <a:xfrm>
            <a:off x="252002" y="252001"/>
            <a:ext cx="10189399" cy="7057263"/>
          </a:xfrm>
          <a:prstGeom prst="rect">
            <a:avLst/>
          </a:prstGeom>
          <a:solidFill>
            <a:schemeClr val="tx2"/>
          </a:solidFill>
          <a:ln w="12700">
            <a:miter lim="400000"/>
          </a:ln>
        </p:spPr>
        <p:txBody>
          <a:bodyPr lIns="53998" tIns="53998" rIns="53998" bIns="53998" anchor="ctr"/>
          <a:lstStyle/>
          <a:p>
            <a:pPr algn="ctr" defTabSz="452601">
              <a:spcBef>
                <a:spcPts val="0"/>
              </a:spcBef>
              <a:defRPr sz="1600">
                <a:solidFill>
                  <a:srgbClr val="FFFFFF"/>
                </a:solidFill>
                <a:latin typeface="FS Brabo"/>
                <a:ea typeface="FS Brabo"/>
                <a:cs typeface="FS Brabo"/>
                <a:sym typeface="FS Brabo"/>
              </a:defRPr>
            </a:pPr>
            <a:endParaRPr/>
          </a:p>
        </p:txBody>
      </p:sp>
      <p:pic>
        <p:nvPicPr>
          <p:cNvPr id="8" name="Image" descr="Image">
            <a:extLst>
              <a:ext uri="{FF2B5EF4-FFF2-40B4-BE49-F238E27FC236}">
                <a16:creationId xmlns:a16="http://schemas.microsoft.com/office/drawing/2014/main" id="{74F5732C-63E4-044D-9858-2C7758D7372C}"/>
              </a:ext>
            </a:extLst>
          </p:cNvPr>
          <p:cNvPicPr>
            <a:picLocks noChangeAspect="1"/>
          </p:cNvPicPr>
          <p:nvPr userDrawn="1"/>
        </p:nvPicPr>
        <p:blipFill>
          <a:blip r:embed="rId2"/>
          <a:stretch>
            <a:fillRect/>
          </a:stretch>
        </p:blipFill>
        <p:spPr>
          <a:xfrm>
            <a:off x="5030853" y="3493884"/>
            <a:ext cx="631704" cy="573502"/>
          </a:xfrm>
          <a:prstGeom prst="rect">
            <a:avLst/>
          </a:prstGeom>
          <a:ln w="12700">
            <a:miter lim="400000"/>
          </a:ln>
        </p:spPr>
      </p:pic>
    </p:spTree>
    <p:extLst>
      <p:ext uri="{BB962C8B-B14F-4D97-AF65-F5344CB8AC3E}">
        <p14:creationId xmlns:p14="http://schemas.microsoft.com/office/powerpoint/2010/main" val="706223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Image">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A19F25-F6E2-0A49-AA2D-A7A134F006A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57" t="3333" r="2357" b="3333"/>
          <a:stretch/>
        </p:blipFill>
        <p:spPr>
          <a:xfrm>
            <a:off x="251998" y="252000"/>
            <a:ext cx="10189401" cy="7057264"/>
          </a:xfrm>
          <a:prstGeom prst="rect">
            <a:avLst/>
          </a:prstGeom>
        </p:spPr>
      </p:pic>
    </p:spTree>
    <p:extLst>
      <p:ext uri="{BB962C8B-B14F-4D97-AF65-F5344CB8AC3E}">
        <p14:creationId xmlns:p14="http://schemas.microsoft.com/office/powerpoint/2010/main" val="3710530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ck Page Co Brandin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231FD8B0-001F-0A48-90D2-A887CDC52428}"/>
              </a:ext>
            </a:extLst>
          </p:cNvPr>
          <p:cNvSpPr/>
          <p:nvPr userDrawn="1"/>
        </p:nvSpPr>
        <p:spPr>
          <a:xfrm>
            <a:off x="252002" y="252001"/>
            <a:ext cx="10189399" cy="7057263"/>
          </a:xfrm>
          <a:prstGeom prst="rect">
            <a:avLst/>
          </a:prstGeom>
          <a:solidFill>
            <a:schemeClr val="tx2"/>
          </a:solidFill>
          <a:ln w="12700">
            <a:miter lim="400000"/>
          </a:ln>
        </p:spPr>
        <p:txBody>
          <a:bodyPr lIns="53998" tIns="53998" rIns="53998" bIns="53998" anchor="ctr"/>
          <a:lstStyle/>
          <a:p>
            <a:pPr algn="ctr" defTabSz="452601">
              <a:spcBef>
                <a:spcPts val="0"/>
              </a:spcBef>
              <a:defRPr sz="1600">
                <a:solidFill>
                  <a:srgbClr val="FFFFFF"/>
                </a:solidFill>
                <a:latin typeface="FS Brabo"/>
                <a:ea typeface="FS Brabo"/>
                <a:cs typeface="FS Brabo"/>
                <a:sym typeface="FS Brabo"/>
              </a:defRPr>
            </a:pPr>
            <a:endParaRPr/>
          </a:p>
        </p:txBody>
      </p:sp>
      <p:pic>
        <p:nvPicPr>
          <p:cNvPr id="4" name="Picture 2" descr="\\rbsres01\shareddata\RETMKT\Brand Marketing\Brand Management\2018\Brands\Coutts\01 New Brand Position 2017 2018\Brand Assets, Templates &amp; Deliverables\Logos\COUTTS LOGO SUITE FINAL\RGB\COUTTS_HORIZONTAL LOGO\PNG\COUTTS_HORIZONTAL LOGO_NEG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28245" y="3109299"/>
            <a:ext cx="1436912" cy="5478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rbsres01\shareddata\RETMKT\Brand Marketing\Brand Management\2019\Brand Assets\Logos\Adam &amp; Co\Use these ones\A+C-Logo-standard-White-01.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187206" y="3638375"/>
            <a:ext cx="2346318" cy="81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348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89" y="2349501"/>
            <a:ext cx="9090025" cy="1620838"/>
          </a:xfrm>
        </p:spPr>
        <p:txBody>
          <a:bodyPr/>
          <a:lstStyle/>
          <a:p>
            <a:r>
              <a:rPr lang="en-US"/>
              <a:t>Click to edit Master title style</a:t>
            </a:r>
            <a:endParaRPr lang="en-GB"/>
          </a:p>
        </p:txBody>
      </p:sp>
      <p:sp>
        <p:nvSpPr>
          <p:cNvPr id="3" name="Subtitle 2"/>
          <p:cNvSpPr>
            <a:spLocks noGrp="1"/>
          </p:cNvSpPr>
          <p:nvPr>
            <p:ph type="subTitle" idx="1"/>
          </p:nvPr>
        </p:nvSpPr>
        <p:spPr>
          <a:xfrm>
            <a:off x="1603374" y="4284663"/>
            <a:ext cx="7486650" cy="19319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20350029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3381" y="717550"/>
            <a:ext cx="9926636" cy="387350"/>
          </a:xfrm>
        </p:spPr>
        <p:txBody>
          <a:bodyPr/>
          <a:lstStyle/>
          <a:p>
            <a:r>
              <a:rPr lang="en-US"/>
              <a:t>Click to edit Master title style</a:t>
            </a:r>
            <a:endParaRPr lang="en-GB"/>
          </a:p>
        </p:txBody>
      </p:sp>
      <p:sp>
        <p:nvSpPr>
          <p:cNvPr id="3" name="Content Placeholder 2"/>
          <p:cNvSpPr>
            <a:spLocks noGrp="1"/>
          </p:cNvSpPr>
          <p:nvPr>
            <p:ph idx="1"/>
          </p:nvPr>
        </p:nvSpPr>
        <p:spPr>
          <a:xfrm>
            <a:off x="383383" y="2195513"/>
            <a:ext cx="9929019" cy="4387850"/>
          </a:xfrm>
        </p:spPr>
        <p:txBody>
          <a:bodyPr/>
          <a:lstStyle>
            <a:lvl2pPr marL="450000" indent="-183600">
              <a:defRPr/>
            </a:lvl2pPr>
            <a:lvl3pPr marL="625475" indent="-176213">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accent2"/>
        </a:solidFill>
        <a:effectLst/>
      </p:bgPr>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231FD8B0-001F-0A48-90D2-A887CDC52428}"/>
              </a:ext>
            </a:extLst>
          </p:cNvPr>
          <p:cNvSpPr/>
          <p:nvPr userDrawn="1"/>
        </p:nvSpPr>
        <p:spPr>
          <a:xfrm>
            <a:off x="252002" y="252001"/>
            <a:ext cx="10189399" cy="7057263"/>
          </a:xfrm>
          <a:prstGeom prst="rect">
            <a:avLst/>
          </a:prstGeom>
          <a:solidFill>
            <a:schemeClr val="accent6"/>
          </a:solidFill>
          <a:ln w="12700">
            <a:miter lim="400000"/>
          </a:ln>
        </p:spPr>
        <p:txBody>
          <a:bodyPr lIns="53998" tIns="53998" rIns="53998" bIns="53998" anchor="ctr"/>
          <a:lstStyle/>
          <a:p>
            <a:pPr algn="ctr" defTabSz="452601">
              <a:spcBef>
                <a:spcPts val="0"/>
              </a:spcBef>
              <a:defRPr sz="1600">
                <a:solidFill>
                  <a:srgbClr val="FFFFFF"/>
                </a:solidFill>
                <a:latin typeface="FS Brabo"/>
                <a:ea typeface="FS Brabo"/>
                <a:cs typeface="FS Brabo"/>
                <a:sym typeface="FS Brabo"/>
              </a:defRPr>
            </a:pPr>
            <a:endParaRPr/>
          </a:p>
        </p:txBody>
      </p:sp>
      <p:sp>
        <p:nvSpPr>
          <p:cNvPr id="5" name="Text Placeholder 4"/>
          <p:cNvSpPr>
            <a:spLocks noGrp="1"/>
          </p:cNvSpPr>
          <p:nvPr>
            <p:ph type="body" sz="quarter" idx="11" hasCustomPrompt="1"/>
          </p:nvPr>
        </p:nvSpPr>
        <p:spPr>
          <a:xfrm>
            <a:off x="976314" y="3571876"/>
            <a:ext cx="8740775" cy="668338"/>
          </a:xfrm>
          <a:prstGeom prst="rect">
            <a:avLst/>
          </a:prstGeom>
        </p:spPr>
        <p:txBody>
          <a:bodyPr anchor="ctr">
            <a:normAutofit/>
          </a:bodyPr>
          <a:lstStyle>
            <a:lvl1pPr marL="0" indent="0" algn="ctr">
              <a:spcBef>
                <a:spcPts val="0"/>
              </a:spcBef>
              <a:buNone/>
              <a:defRPr sz="5000" cap="all" baseline="0">
                <a:solidFill>
                  <a:schemeClr val="tx1"/>
                </a:solidFill>
                <a:latin typeface="+mj-lt"/>
              </a:defRPr>
            </a:lvl1pPr>
          </a:lstStyle>
          <a:p>
            <a:pPr lvl="0"/>
            <a:r>
              <a:rPr lang="en-GB"/>
              <a:t>Section title</a:t>
            </a:r>
          </a:p>
        </p:txBody>
      </p:sp>
      <p:sp>
        <p:nvSpPr>
          <p:cNvPr id="9" name="Text Placeholder 8"/>
          <p:cNvSpPr>
            <a:spLocks noGrp="1"/>
          </p:cNvSpPr>
          <p:nvPr>
            <p:ph type="body" sz="quarter" idx="12" hasCustomPrompt="1"/>
          </p:nvPr>
        </p:nvSpPr>
        <p:spPr>
          <a:xfrm>
            <a:off x="4874418" y="3027364"/>
            <a:ext cx="944562" cy="474662"/>
          </a:xfrm>
          <a:prstGeom prst="rect">
            <a:avLst/>
          </a:prstGeom>
        </p:spPr>
        <p:txBody>
          <a:bodyPr anchor="ctr">
            <a:noAutofit/>
          </a:bodyPr>
          <a:lstStyle>
            <a:lvl1pPr marL="0" indent="0" algn="ctr">
              <a:buNone/>
              <a:defRPr sz="2800">
                <a:solidFill>
                  <a:schemeClr val="tx1"/>
                </a:solidFill>
                <a:latin typeface="+mj-lt"/>
              </a:defRPr>
            </a:lvl1pPr>
          </a:lstStyle>
          <a:p>
            <a:pPr lvl="0"/>
            <a:r>
              <a:rPr lang="en-GB"/>
              <a:t>0X</a:t>
            </a:r>
          </a:p>
        </p:txBody>
      </p:sp>
      <p:sp>
        <p:nvSpPr>
          <p:cNvPr id="12" name="Text Placeholder 11"/>
          <p:cNvSpPr>
            <a:spLocks noGrp="1"/>
          </p:cNvSpPr>
          <p:nvPr>
            <p:ph type="body" sz="quarter" idx="13" hasCustomPrompt="1"/>
          </p:nvPr>
        </p:nvSpPr>
        <p:spPr>
          <a:xfrm>
            <a:off x="3646236" y="4303713"/>
            <a:ext cx="3400926" cy="1182687"/>
          </a:xfrm>
          <a:prstGeom prst="rect">
            <a:avLst/>
          </a:prstGeom>
        </p:spPr>
        <p:txBody>
          <a:bodyPr anchor="t"/>
          <a:lstStyle>
            <a:lvl1pPr marL="0" indent="0" algn="ctr">
              <a:lnSpc>
                <a:spcPct val="96000"/>
              </a:lnSpc>
              <a:spcBef>
                <a:spcPts val="0"/>
              </a:spcBef>
              <a:buNone/>
              <a:defRPr sz="1600">
                <a:solidFill>
                  <a:schemeClr val="tx1"/>
                </a:solidFill>
                <a:latin typeface="Coutts Siena Light" pitchFamily="34" charset="0"/>
              </a:defRPr>
            </a:lvl1pPr>
          </a:lstStyle>
          <a:p>
            <a:pPr lvl="0"/>
            <a:r>
              <a:rPr lang="en-GB"/>
              <a:t>Sub copy</a:t>
            </a:r>
          </a:p>
        </p:txBody>
      </p:sp>
    </p:spTree>
    <p:extLst>
      <p:ext uri="{BB962C8B-B14F-4D97-AF65-F5344CB8AC3E}">
        <p14:creationId xmlns:p14="http://schemas.microsoft.com/office/powerpoint/2010/main" val="273261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cene Setting Ima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52413" y="252414"/>
            <a:ext cx="10193337" cy="7053262"/>
          </a:xfrm>
          <a:ln>
            <a:noFill/>
          </a:ln>
        </p:spPr>
        <p:txBody>
          <a:bodyPr/>
          <a:lstStyle/>
          <a:p>
            <a:endParaRPr lang="en-GB"/>
          </a:p>
        </p:txBody>
      </p:sp>
    </p:spTree>
    <p:extLst>
      <p:ext uri="{BB962C8B-B14F-4D97-AF65-F5344CB8AC3E}">
        <p14:creationId xmlns:p14="http://schemas.microsoft.com/office/powerpoint/2010/main" val="269172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Section &amp; Sub-copy">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Tree>
    <p:extLst>
      <p:ext uri="{BB962C8B-B14F-4D97-AF65-F5344CB8AC3E}">
        <p14:creationId xmlns:p14="http://schemas.microsoft.com/office/powerpoint/2010/main" val="164935806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_Title &amp; Section &amp; Sub-copy">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Tree>
    <p:extLst>
      <p:ext uri="{BB962C8B-B14F-4D97-AF65-F5344CB8AC3E}">
        <p14:creationId xmlns:p14="http://schemas.microsoft.com/office/powerpoint/2010/main" val="58193758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ic Text Righ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Picture Placeholder 4"/>
          <p:cNvSpPr>
            <a:spLocks noGrp="1"/>
          </p:cNvSpPr>
          <p:nvPr>
            <p:ph type="pic" sz="quarter" idx="13"/>
          </p:nvPr>
        </p:nvSpPr>
        <p:spPr>
          <a:xfrm>
            <a:off x="963613" y="2195513"/>
            <a:ext cx="3090862" cy="4387850"/>
          </a:xfrm>
          <a:prstGeom prst="rect">
            <a:avLst/>
          </a:prstGeom>
        </p:spPr>
        <p:txBody>
          <a:bodyPr/>
          <a:lstStyle>
            <a:lvl1pPr marL="0" indent="0">
              <a:buNone/>
              <a:defRPr>
                <a:latin typeface="Coutts Siena Light" pitchFamily="34" charset="0"/>
              </a:defRPr>
            </a:lvl1pPr>
          </a:lstStyle>
          <a:p>
            <a:r>
              <a:rPr lang="en-GB"/>
              <a:t>Click icon to add picture</a:t>
            </a:r>
          </a:p>
        </p:txBody>
      </p:sp>
      <p:sp>
        <p:nvSpPr>
          <p:cNvPr id="7" name="Text Placeholder 6"/>
          <p:cNvSpPr>
            <a:spLocks noGrp="1"/>
          </p:cNvSpPr>
          <p:nvPr>
            <p:ph type="body" sz="quarter" idx="14" hasCustomPrompt="1"/>
          </p:nvPr>
        </p:nvSpPr>
        <p:spPr>
          <a:xfrm>
            <a:off x="5439406" y="2195513"/>
            <a:ext cx="4307845" cy="534987"/>
          </a:xfrm>
          <a:prstGeom prst="rect">
            <a:avLst/>
          </a:prstGeom>
        </p:spPr>
        <p:txBody>
          <a:bodyPr/>
          <a:lstStyle>
            <a:lvl1pPr marL="0" indent="0">
              <a:buNone/>
              <a:defRPr sz="2200">
                <a:latin typeface="Coutts Siena Light" pitchFamily="34" charset="0"/>
              </a:defRPr>
            </a:lvl1pPr>
          </a:lstStyle>
          <a:p>
            <a:pPr lvl="0"/>
            <a:r>
              <a:rPr lang="en-GB"/>
              <a:t>Large Sub-Heading</a:t>
            </a:r>
          </a:p>
        </p:txBody>
      </p:sp>
      <p:sp>
        <p:nvSpPr>
          <p:cNvPr id="9" name="Text Placeholder 8"/>
          <p:cNvSpPr>
            <a:spLocks noGrp="1"/>
          </p:cNvSpPr>
          <p:nvPr>
            <p:ph type="body" sz="quarter" idx="15"/>
          </p:nvPr>
        </p:nvSpPr>
        <p:spPr>
          <a:xfrm>
            <a:off x="5439406" y="2746543"/>
            <a:ext cx="4307845" cy="306388"/>
          </a:xfrm>
          <a:prstGeom prst="rect">
            <a:avLst/>
          </a:prstGeom>
        </p:spPr>
        <p:txBody>
          <a:bodyPr/>
          <a:lstStyle>
            <a:lvl1pPr marL="0" indent="0">
              <a:buNone/>
              <a:defRPr sz="1200">
                <a:solidFill>
                  <a:schemeClr val="accent2"/>
                </a:solidFill>
                <a:latin typeface="FS Brabo Bold" pitchFamily="18" charset="0"/>
              </a:defRPr>
            </a:lvl1pPr>
          </a:lstStyle>
          <a:p>
            <a:pPr lvl="0"/>
            <a:endParaRPr lang="en-GB"/>
          </a:p>
        </p:txBody>
      </p:sp>
      <p:sp>
        <p:nvSpPr>
          <p:cNvPr id="11" name="Text Placeholder 10"/>
          <p:cNvSpPr>
            <a:spLocks noGrp="1"/>
          </p:cNvSpPr>
          <p:nvPr>
            <p:ph type="body" sz="quarter" idx="16"/>
          </p:nvPr>
        </p:nvSpPr>
        <p:spPr>
          <a:xfrm>
            <a:off x="5439406" y="3068973"/>
            <a:ext cx="4307845" cy="1266825"/>
          </a:xfrm>
          <a:prstGeom prst="rect">
            <a:avLst/>
          </a:prstGeom>
        </p:spPr>
        <p:txBody>
          <a:bodyPr/>
          <a:lstStyle>
            <a:lvl1pPr marL="0" indent="0">
              <a:buNone/>
              <a:defRPr sz="1200">
                <a:latin typeface="FS Brabo Regular" pitchFamily="18" charset="0"/>
              </a:defRPr>
            </a:lvl1pPr>
          </a:lstStyle>
          <a:p>
            <a:pPr lvl="0"/>
            <a:endParaRPr lang="en-GB"/>
          </a:p>
        </p:txBody>
      </p:sp>
    </p:spTree>
    <p:extLst>
      <p:ext uri="{BB962C8B-B14F-4D97-AF65-F5344CB8AC3E}">
        <p14:creationId xmlns:p14="http://schemas.microsoft.com/office/powerpoint/2010/main" val="199331423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_Left Pic Text Righ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Picture Placeholder 4"/>
          <p:cNvSpPr>
            <a:spLocks noGrp="1"/>
          </p:cNvSpPr>
          <p:nvPr>
            <p:ph type="pic" sz="quarter" idx="13"/>
          </p:nvPr>
        </p:nvSpPr>
        <p:spPr>
          <a:xfrm>
            <a:off x="963613" y="2195514"/>
            <a:ext cx="3090862" cy="4387849"/>
          </a:xfrm>
          <a:prstGeom prst="rect">
            <a:avLst/>
          </a:prstGeom>
        </p:spPr>
        <p:txBody>
          <a:bodyPr/>
          <a:lstStyle>
            <a:lvl1pPr marL="0" indent="0">
              <a:buNone/>
              <a:defRPr>
                <a:latin typeface="Coutts Siena Light" pitchFamily="34" charset="0"/>
              </a:defRPr>
            </a:lvl1pPr>
          </a:lstStyle>
          <a:p>
            <a:r>
              <a:rPr lang="en-GB"/>
              <a:t>Click icon to add picture</a:t>
            </a:r>
          </a:p>
        </p:txBody>
      </p:sp>
      <p:sp>
        <p:nvSpPr>
          <p:cNvPr id="7" name="Text Placeholder 6"/>
          <p:cNvSpPr>
            <a:spLocks noGrp="1"/>
          </p:cNvSpPr>
          <p:nvPr>
            <p:ph type="body" sz="quarter" idx="14" hasCustomPrompt="1"/>
          </p:nvPr>
        </p:nvSpPr>
        <p:spPr>
          <a:xfrm>
            <a:off x="5439406" y="2195513"/>
            <a:ext cx="4307845" cy="534987"/>
          </a:xfrm>
          <a:prstGeom prst="rect">
            <a:avLst/>
          </a:prstGeom>
        </p:spPr>
        <p:txBody>
          <a:bodyPr/>
          <a:lstStyle>
            <a:lvl1pPr marL="0" indent="0">
              <a:buNone/>
              <a:defRPr sz="2200">
                <a:latin typeface="Coutts Siena Light" pitchFamily="34" charset="0"/>
              </a:defRPr>
            </a:lvl1pPr>
          </a:lstStyle>
          <a:p>
            <a:pPr lvl="0"/>
            <a:r>
              <a:rPr lang="en-GB"/>
              <a:t>Large Sub-Heading</a:t>
            </a:r>
          </a:p>
        </p:txBody>
      </p:sp>
      <p:sp>
        <p:nvSpPr>
          <p:cNvPr id="9" name="Text Placeholder 8"/>
          <p:cNvSpPr>
            <a:spLocks noGrp="1"/>
          </p:cNvSpPr>
          <p:nvPr>
            <p:ph type="body" sz="quarter" idx="15"/>
          </p:nvPr>
        </p:nvSpPr>
        <p:spPr>
          <a:xfrm>
            <a:off x="5439406" y="2746543"/>
            <a:ext cx="4307845" cy="306388"/>
          </a:xfrm>
          <a:prstGeom prst="rect">
            <a:avLst/>
          </a:prstGeom>
        </p:spPr>
        <p:txBody>
          <a:bodyPr/>
          <a:lstStyle>
            <a:lvl1pPr marL="0" indent="0">
              <a:buNone/>
              <a:defRPr sz="1200">
                <a:solidFill>
                  <a:schemeClr val="accent2"/>
                </a:solidFill>
                <a:latin typeface="FS Brabo Bold" pitchFamily="18" charset="0"/>
              </a:defRPr>
            </a:lvl1pPr>
          </a:lstStyle>
          <a:p>
            <a:pPr lvl="0"/>
            <a:endParaRPr lang="en-GB"/>
          </a:p>
        </p:txBody>
      </p:sp>
      <p:sp>
        <p:nvSpPr>
          <p:cNvPr id="11" name="Text Placeholder 10"/>
          <p:cNvSpPr>
            <a:spLocks noGrp="1"/>
          </p:cNvSpPr>
          <p:nvPr>
            <p:ph type="body" sz="quarter" idx="16"/>
          </p:nvPr>
        </p:nvSpPr>
        <p:spPr>
          <a:xfrm>
            <a:off x="5439406" y="3068973"/>
            <a:ext cx="4307845" cy="1266825"/>
          </a:xfrm>
          <a:prstGeom prst="rect">
            <a:avLst/>
          </a:prstGeom>
        </p:spPr>
        <p:txBody>
          <a:bodyPr/>
          <a:lstStyle>
            <a:lvl1pPr marL="0" indent="0">
              <a:buNone/>
              <a:defRPr sz="1200">
                <a:latin typeface="FS Brabo Regular" pitchFamily="18" charset="0"/>
              </a:defRPr>
            </a:lvl1pPr>
          </a:lstStyle>
          <a:p>
            <a:pPr lvl="0"/>
            <a:endParaRPr lang="en-GB"/>
          </a:p>
        </p:txBody>
      </p:sp>
    </p:spTree>
    <p:extLst>
      <p:ext uri="{BB962C8B-B14F-4D97-AF65-F5344CB8AC3E}">
        <p14:creationId xmlns:p14="http://schemas.microsoft.com/office/powerpoint/2010/main" val="145734140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 Right Text Lef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77827" y="360364"/>
            <a:ext cx="9937749" cy="334962"/>
          </a:xfrm>
          <a:prstGeom prst="rect">
            <a:avLst/>
          </a:prstGeom>
        </p:spPr>
        <p:txBody>
          <a:bodyPr anchor="ctr"/>
          <a:lstStyle>
            <a:lvl1pPr marL="0" indent="0" algn="ctr">
              <a:buNone/>
              <a:defRPr sz="1600">
                <a:latin typeface="Coutts Siena Light" pitchFamily="34" charset="0"/>
              </a:defRPr>
            </a:lvl1pPr>
          </a:lstStyle>
          <a:p>
            <a:pPr lvl="0"/>
            <a:r>
              <a:rPr lang="en-GB"/>
              <a:t>Section</a:t>
            </a:r>
          </a:p>
        </p:txBody>
      </p:sp>
      <p:sp>
        <p:nvSpPr>
          <p:cNvPr id="8" name="Text Placeholder 7"/>
          <p:cNvSpPr>
            <a:spLocks noGrp="1"/>
          </p:cNvSpPr>
          <p:nvPr>
            <p:ph type="body" sz="quarter" idx="11" hasCustomPrompt="1"/>
          </p:nvPr>
        </p:nvSpPr>
        <p:spPr>
          <a:xfrm>
            <a:off x="377827" y="716401"/>
            <a:ext cx="9937749" cy="388800"/>
          </a:xfrm>
          <a:prstGeom prst="rect">
            <a:avLst/>
          </a:prstGeom>
        </p:spPr>
        <p:txBody>
          <a:bodyPr anchor="ctr">
            <a:noAutofit/>
          </a:bodyPr>
          <a:lstStyle>
            <a:lvl1pPr marL="0" indent="0" algn="ctr">
              <a:buNone/>
              <a:defRPr sz="2200" cap="all" baseline="0">
                <a:solidFill>
                  <a:schemeClr val="accent2"/>
                </a:solidFill>
                <a:latin typeface="+mj-lt"/>
              </a:defRPr>
            </a:lvl1pPr>
          </a:lstStyle>
          <a:p>
            <a:pPr lvl="0"/>
            <a:r>
              <a:rPr lang="en-GB" sz="2200">
                <a:latin typeface="+mj-lt"/>
              </a:rPr>
              <a:t>Slide Title</a:t>
            </a:r>
            <a:endParaRPr lang="en-GB"/>
          </a:p>
        </p:txBody>
      </p:sp>
      <p:sp>
        <p:nvSpPr>
          <p:cNvPr id="10" name="Text Placeholder 9"/>
          <p:cNvSpPr>
            <a:spLocks noGrp="1"/>
          </p:cNvSpPr>
          <p:nvPr>
            <p:ph type="body" sz="quarter" idx="12" hasCustomPrompt="1"/>
          </p:nvPr>
        </p:nvSpPr>
        <p:spPr>
          <a:xfrm>
            <a:off x="2920299" y="1238400"/>
            <a:ext cx="4852800" cy="237600"/>
          </a:xfrm>
          <a:prstGeom prst="rect">
            <a:avLst/>
          </a:prstGeom>
        </p:spPr>
        <p:txBody>
          <a:bodyPr anchor="t" anchorCtr="0">
            <a:noAutofit/>
          </a:bodyPr>
          <a:lstStyle>
            <a:lvl1pPr marL="0" indent="0" algn="ctr">
              <a:buNone/>
              <a:defRPr sz="1400">
                <a:latin typeface="Coutts Siena Light" pitchFamily="34" charset="0"/>
              </a:defRPr>
            </a:lvl1pPr>
          </a:lstStyle>
          <a:p>
            <a:pPr lvl="0"/>
            <a:r>
              <a:rPr lang="en-GB"/>
              <a:t>Sub-copy here</a:t>
            </a:r>
          </a:p>
        </p:txBody>
      </p:sp>
      <p:sp>
        <p:nvSpPr>
          <p:cNvPr id="5" name="Picture Placeholder 4"/>
          <p:cNvSpPr>
            <a:spLocks noGrp="1"/>
          </p:cNvSpPr>
          <p:nvPr>
            <p:ph type="pic" sz="quarter" idx="13"/>
          </p:nvPr>
        </p:nvSpPr>
        <p:spPr>
          <a:xfrm>
            <a:off x="6645971" y="2195514"/>
            <a:ext cx="3090862" cy="4387849"/>
          </a:xfrm>
          <a:prstGeom prst="rect">
            <a:avLst/>
          </a:prstGeom>
        </p:spPr>
        <p:txBody>
          <a:bodyPr/>
          <a:lstStyle>
            <a:lvl1pPr marL="0" indent="0">
              <a:buNone/>
              <a:defRPr>
                <a:latin typeface="Coutts Siena Light" pitchFamily="34" charset="0"/>
              </a:defRPr>
            </a:lvl1pPr>
          </a:lstStyle>
          <a:p>
            <a:r>
              <a:rPr lang="en-GB"/>
              <a:t>Click icon to add picture</a:t>
            </a:r>
          </a:p>
        </p:txBody>
      </p:sp>
      <p:sp>
        <p:nvSpPr>
          <p:cNvPr id="7" name="Text Placeholder 6"/>
          <p:cNvSpPr>
            <a:spLocks noGrp="1"/>
          </p:cNvSpPr>
          <p:nvPr>
            <p:ph type="body" sz="quarter" idx="14" hasCustomPrompt="1"/>
          </p:nvPr>
        </p:nvSpPr>
        <p:spPr>
          <a:xfrm>
            <a:off x="963615" y="2195513"/>
            <a:ext cx="4306721" cy="534987"/>
          </a:xfrm>
          <a:prstGeom prst="rect">
            <a:avLst/>
          </a:prstGeom>
        </p:spPr>
        <p:txBody>
          <a:bodyPr/>
          <a:lstStyle>
            <a:lvl1pPr marL="0" indent="0">
              <a:buNone/>
              <a:defRPr sz="2200">
                <a:latin typeface="Coutts Siena Light" pitchFamily="34" charset="0"/>
              </a:defRPr>
            </a:lvl1pPr>
          </a:lstStyle>
          <a:p>
            <a:pPr lvl="0"/>
            <a:r>
              <a:rPr lang="en-GB"/>
              <a:t>Large Sub-Heading</a:t>
            </a:r>
          </a:p>
        </p:txBody>
      </p:sp>
      <p:sp>
        <p:nvSpPr>
          <p:cNvPr id="9" name="Text Placeholder 8"/>
          <p:cNvSpPr>
            <a:spLocks noGrp="1"/>
          </p:cNvSpPr>
          <p:nvPr>
            <p:ph type="body" sz="quarter" idx="15"/>
          </p:nvPr>
        </p:nvSpPr>
        <p:spPr>
          <a:xfrm>
            <a:off x="963615" y="2746543"/>
            <a:ext cx="4306721" cy="306388"/>
          </a:xfrm>
          <a:prstGeom prst="rect">
            <a:avLst/>
          </a:prstGeom>
        </p:spPr>
        <p:txBody>
          <a:bodyPr/>
          <a:lstStyle>
            <a:lvl1pPr marL="0" indent="0">
              <a:buNone/>
              <a:defRPr sz="1200">
                <a:solidFill>
                  <a:schemeClr val="accent2"/>
                </a:solidFill>
                <a:latin typeface="FS Brabo Bold" pitchFamily="18" charset="0"/>
              </a:defRPr>
            </a:lvl1pPr>
          </a:lstStyle>
          <a:p>
            <a:pPr lvl="0"/>
            <a:endParaRPr lang="en-GB"/>
          </a:p>
        </p:txBody>
      </p:sp>
      <p:sp>
        <p:nvSpPr>
          <p:cNvPr id="11" name="Text Placeholder 10"/>
          <p:cNvSpPr>
            <a:spLocks noGrp="1"/>
          </p:cNvSpPr>
          <p:nvPr>
            <p:ph type="body" sz="quarter" idx="16"/>
          </p:nvPr>
        </p:nvSpPr>
        <p:spPr>
          <a:xfrm>
            <a:off x="963615" y="3068973"/>
            <a:ext cx="4306721" cy="1266825"/>
          </a:xfrm>
          <a:prstGeom prst="rect">
            <a:avLst/>
          </a:prstGeom>
        </p:spPr>
        <p:txBody>
          <a:bodyPr/>
          <a:lstStyle>
            <a:lvl1pPr marL="0" indent="0">
              <a:buNone/>
              <a:defRPr sz="1200">
                <a:latin typeface="FS Brabo Regular" pitchFamily="18" charset="0"/>
              </a:defRPr>
            </a:lvl1pPr>
          </a:lstStyle>
          <a:p>
            <a:pPr lvl="0"/>
            <a:endParaRPr lang="en-GB"/>
          </a:p>
        </p:txBody>
      </p:sp>
    </p:spTree>
    <p:extLst>
      <p:ext uri="{BB962C8B-B14F-4D97-AF65-F5344CB8AC3E}">
        <p14:creationId xmlns:p14="http://schemas.microsoft.com/office/powerpoint/2010/main" val="393803533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764" y="717550"/>
            <a:ext cx="9926636" cy="387350"/>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p:cNvSpPr>
            <a:spLocks noGrp="1"/>
          </p:cNvSpPr>
          <p:nvPr>
            <p:ph type="body" idx="1"/>
          </p:nvPr>
        </p:nvSpPr>
        <p:spPr>
          <a:xfrm>
            <a:off x="385764" y="2195514"/>
            <a:ext cx="9926635" cy="4387849"/>
          </a:xfrm>
          <a:prstGeom prst="rect">
            <a:avLst/>
          </a:prstGeom>
        </p:spPr>
        <p:txBody>
          <a:bodyPr vert="horz" lIns="91440" tIns="45720" rIns="91440" bIns="45720" rtlCol="0">
            <a:normAutofit/>
          </a:bodyPr>
          <a:lstStyle/>
          <a:p>
            <a:pPr lvl="0"/>
            <a:r>
              <a:rPr lang="en-US"/>
              <a:t>Click to edit Master text styles</a:t>
            </a:r>
          </a:p>
          <a:p>
            <a:pPr marL="449263" lvl="1" indent="-184150" algn="l" defTabSz="914400" rtl="0" eaLnBrk="1" latinLnBrk="0" hangingPunct="1">
              <a:lnSpc>
                <a:spcPct val="90000"/>
              </a:lnSpc>
              <a:spcBef>
                <a:spcPts val="500"/>
              </a:spcBef>
              <a:buFont typeface="Arial" panose="020B0604020202020204" pitchFamily="34" charset="0"/>
              <a:buChar char="•"/>
            </a:pPr>
            <a:r>
              <a:rPr lang="en-US"/>
              <a:t>Second level</a:t>
            </a:r>
          </a:p>
          <a:p>
            <a:pPr lvl="2"/>
            <a:r>
              <a:rPr lang="en-US"/>
              <a:t>Third level</a:t>
            </a:r>
          </a:p>
          <a:p>
            <a:pPr lvl="3"/>
            <a:r>
              <a:rPr lang="en-US"/>
              <a:t>Fourth level</a:t>
            </a:r>
          </a:p>
          <a:p>
            <a:pPr lvl="4"/>
            <a:r>
              <a:rPr lang="en-US"/>
              <a:t>Fifth level</a:t>
            </a:r>
            <a:endParaRPr lang="en-GB"/>
          </a:p>
        </p:txBody>
      </p:sp>
      <p:sp>
        <p:nvSpPr>
          <p:cNvPr id="7" name="TextBox 6"/>
          <p:cNvSpPr txBox="1"/>
          <p:nvPr/>
        </p:nvSpPr>
        <p:spPr>
          <a:xfrm>
            <a:off x="4893512" y="7095601"/>
            <a:ext cx="906379" cy="246221"/>
          </a:xfrm>
          <a:prstGeom prst="rect">
            <a:avLst/>
          </a:prstGeom>
          <a:noFill/>
        </p:spPr>
        <p:txBody>
          <a:bodyPr wrap="square" rtlCol="0">
            <a:spAutoFit/>
          </a:bodyPr>
          <a:lstStyle/>
          <a:p>
            <a:pPr algn="ctr"/>
            <a:fld id="{3B4E080A-1523-4A36-979C-A6B2482832E5}" type="slidenum">
              <a:rPr lang="en-GB" sz="1000" smtClean="0">
                <a:solidFill>
                  <a:srgbClr val="797979"/>
                </a:solidFill>
                <a:latin typeface="Coutts Siena Light" pitchFamily="34" charset="0"/>
              </a:rPr>
              <a:pPr algn="ctr"/>
              <a:t>‹#›</a:t>
            </a:fld>
            <a:endParaRPr lang="en-GB" sz="1000">
              <a:solidFill>
                <a:srgbClr val="797979"/>
              </a:solidFill>
              <a:latin typeface="Coutts Siena Light" pitchFamily="34" charset="0"/>
            </a:endParaRPr>
          </a:p>
        </p:txBody>
      </p:sp>
    </p:spTree>
    <p:extLst>
      <p:ext uri="{BB962C8B-B14F-4D97-AF65-F5344CB8AC3E}">
        <p14:creationId xmlns:p14="http://schemas.microsoft.com/office/powerpoint/2010/main" val="122251158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64"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60" r:id="rId25"/>
    <p:sldLayoutId id="2147483759" r:id="rId26"/>
    <p:sldLayoutId id="2147483761" r:id="rId27"/>
    <p:sldLayoutId id="2147483762" r:id="rId28"/>
    <p:sldLayoutId id="2147483763" r:id="rId29"/>
  </p:sldLayoutIdLst>
  <p:hf sldNum="0" hdr="0" ftr="0" dt="0"/>
  <p:txStyles>
    <p:titleStyle>
      <a:lvl1pPr algn="ctr" defTabSz="914400" rtl="0" eaLnBrk="1" latinLnBrk="0" hangingPunct="1">
        <a:lnSpc>
          <a:spcPct val="90000"/>
        </a:lnSpc>
        <a:spcBef>
          <a:spcPts val="1000"/>
        </a:spcBef>
        <a:buNone/>
        <a:defRPr sz="2200" kern="1200" cap="all"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Calibri" pitchFamily="34" charset="0"/>
        <a:buChar char="‒"/>
        <a:defRPr lang="en-US" sz="1200" kern="1200" smtClean="0">
          <a:solidFill>
            <a:schemeClr val="tx1"/>
          </a:solidFill>
          <a:latin typeface="+mn-lt"/>
          <a:ea typeface="+mn-ea"/>
          <a:cs typeface="+mn-cs"/>
        </a:defRPr>
      </a:lvl1pPr>
      <a:lvl2pPr marL="608013" indent="-342900" algn="l" defTabSz="914400" rtl="0" eaLnBrk="1" latinLnBrk="0" hangingPunct="1">
        <a:lnSpc>
          <a:spcPct val="90000"/>
        </a:lnSpc>
        <a:spcBef>
          <a:spcPts val="500"/>
        </a:spcBef>
        <a:buFont typeface="Arial" panose="020B0604020202020204" pitchFamily="34" charset="0"/>
        <a:buChar char="•"/>
        <a:defRPr lang="en-US" sz="1200" kern="1200" smtClean="0">
          <a:solidFill>
            <a:schemeClr val="tx1"/>
          </a:solidFill>
          <a:latin typeface="+mn-lt"/>
          <a:ea typeface="+mn-ea"/>
          <a:cs typeface="+mn-cs"/>
        </a:defRPr>
      </a:lvl2pPr>
      <a:lvl3pPr marL="627063" indent="-1778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3pPr>
      <a:lvl4pPr marL="806450" indent="-179388"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898525" indent="-92075"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82">
          <p15:clr>
            <a:srgbClr val="F26B43"/>
          </p15:clr>
        </p15:guide>
        <p15:guide id="2" pos="238">
          <p15:clr>
            <a:srgbClr val="F26B43"/>
          </p15:clr>
        </p15:guide>
        <p15:guide id="3" pos="6498">
          <p15:clr>
            <a:srgbClr val="F26B43"/>
          </p15:clr>
        </p15:guide>
        <p15:guide id="4" pos="601">
          <p15:clr>
            <a:srgbClr val="F26B43"/>
          </p15:clr>
        </p15:guide>
        <p15:guide id="5" pos="6135">
          <p15:clr>
            <a:srgbClr val="F26B43"/>
          </p15:clr>
        </p15:guide>
        <p15:guide id="6" pos="1735">
          <p15:clr>
            <a:srgbClr val="F26B43"/>
          </p15:clr>
        </p15:guide>
        <p15:guide id="7" pos="1848">
          <p15:clr>
            <a:srgbClr val="F26B43"/>
          </p15:clr>
        </p15:guide>
        <p15:guide id="8" pos="3323">
          <p15:clr>
            <a:srgbClr val="F26B43"/>
          </p15:clr>
        </p15:guide>
        <p15:guide id="9" pos="3436">
          <p15:clr>
            <a:srgbClr val="F26B43"/>
          </p15:clr>
        </p15:guide>
        <p15:guide id="10" pos="4910">
          <p15:clr>
            <a:srgbClr val="F26B43"/>
          </p15:clr>
        </p15:guide>
        <p15:guide id="11" pos="5024">
          <p15:clr>
            <a:srgbClr val="F26B43"/>
          </p15:clr>
        </p15:guide>
        <p15:guide id="12" orient="horz" pos="4149">
          <p15:clr>
            <a:srgbClr val="F26B43"/>
          </p15:clr>
        </p15:guide>
        <p15:guide id="13" orient="horz" pos="4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mailto:ppu-central@natwest.co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a:t>Subtitle</a:t>
            </a:r>
            <a:endParaRPr lang="en-GB" dirty="0"/>
          </a:p>
        </p:txBody>
      </p:sp>
      <p:sp>
        <p:nvSpPr>
          <p:cNvPr id="3" name="Text Placeholder 2"/>
          <p:cNvSpPr>
            <a:spLocks noGrp="1"/>
          </p:cNvSpPr>
          <p:nvPr>
            <p:ph type="body" sz="quarter" idx="12"/>
          </p:nvPr>
        </p:nvSpPr>
        <p:spPr/>
        <p:txBody>
          <a:bodyPr/>
          <a:lstStyle/>
          <a:p>
            <a:r>
              <a:rPr lang="en-GB"/>
              <a:t>Presentation title</a:t>
            </a:r>
            <a:endParaRPr lang="en-GB" dirty="0"/>
          </a:p>
        </p:txBody>
      </p:sp>
      <p:sp>
        <p:nvSpPr>
          <p:cNvPr id="4" name="Text Placeholder 3"/>
          <p:cNvSpPr>
            <a:spLocks noGrp="1"/>
          </p:cNvSpPr>
          <p:nvPr>
            <p:ph type="body" sz="quarter" idx="13"/>
          </p:nvPr>
        </p:nvSpPr>
        <p:spPr/>
        <p:txBody>
          <a:bodyPr/>
          <a:lstStyle/>
          <a:p>
            <a:r>
              <a:rPr lang="en-GB"/>
              <a:t>Client name</a:t>
            </a:r>
            <a:endParaRPr lang="en-GB" dirty="0"/>
          </a:p>
        </p:txBody>
      </p:sp>
      <p:sp>
        <p:nvSpPr>
          <p:cNvPr id="5" name="Text Placeholder 4"/>
          <p:cNvSpPr>
            <a:spLocks noGrp="1"/>
          </p:cNvSpPr>
          <p:nvPr>
            <p:ph type="body" sz="quarter" idx="14"/>
          </p:nvPr>
        </p:nvSpPr>
        <p:spPr/>
        <p:txBody>
          <a:bodyPr/>
          <a:lstStyle/>
          <a:p>
            <a:r>
              <a:rPr lang="en-GB"/>
              <a:t>Date Month Year</a:t>
            </a:r>
            <a:endParaRPr lang="en-GB" dirty="0"/>
          </a:p>
        </p:txBody>
      </p:sp>
    </p:spTree>
    <p:extLst>
      <p:ext uri="{BB962C8B-B14F-4D97-AF65-F5344CB8AC3E}">
        <p14:creationId xmlns:p14="http://schemas.microsoft.com/office/powerpoint/2010/main" val="131800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91440" tIns="45720" rIns="91440" bIns="45720" rtlCol="0" anchor="ctr">
            <a:normAutofit/>
          </a:bodyPr>
          <a:lstStyle/>
          <a:p>
            <a:r>
              <a:rPr lang="en-GB">
                <a:latin typeface="Coutts Siena Light" pitchFamily="34" charset="0"/>
              </a:rPr>
              <a:t>04</a:t>
            </a:r>
          </a:p>
        </p:txBody>
      </p:sp>
      <p:sp>
        <p:nvSpPr>
          <p:cNvPr id="3" name="Text Placeholder 2"/>
          <p:cNvSpPr>
            <a:spLocks noGrp="1"/>
          </p:cNvSpPr>
          <p:nvPr>
            <p:ph type="body" sz="quarter" idx="11"/>
          </p:nvPr>
        </p:nvSpPr>
        <p:spPr/>
        <p:txBody>
          <a:bodyPr>
            <a:normAutofit lnSpcReduction="10000"/>
          </a:bodyPr>
          <a:lstStyle/>
          <a:p>
            <a:r>
              <a:rPr lang="en-GB"/>
              <a:t>Layout grid</a:t>
            </a:r>
          </a:p>
        </p:txBody>
      </p:sp>
      <p:sp>
        <p:nvSpPr>
          <p:cNvPr id="5" name="Text Placeholder 4"/>
          <p:cNvSpPr>
            <a:spLocks noGrp="1"/>
          </p:cNvSpPr>
          <p:nvPr>
            <p:ph type="body" sz="quarter" idx="12"/>
          </p:nvPr>
        </p:nvSpPr>
        <p:spPr/>
        <p:txBody>
          <a:bodyPr/>
          <a:lstStyle/>
          <a:p>
            <a:endParaRPr lang="en-GB"/>
          </a:p>
        </p:txBody>
      </p:sp>
      <p:grpSp>
        <p:nvGrpSpPr>
          <p:cNvPr id="14" name="Group"/>
          <p:cNvGrpSpPr/>
          <p:nvPr/>
        </p:nvGrpSpPr>
        <p:grpSpPr>
          <a:xfrm>
            <a:off x="377826" y="2192400"/>
            <a:ext cx="9934574" cy="4391512"/>
            <a:chOff x="4136" y="196"/>
            <a:chExt cx="9934573" cy="4391510"/>
          </a:xfrm>
        </p:grpSpPr>
        <p:sp>
          <p:nvSpPr>
            <p:cNvPr id="15" name="Rectangle"/>
            <p:cNvSpPr/>
            <p:nvPr/>
          </p:nvSpPr>
          <p:spPr>
            <a:xfrm>
              <a:off x="5066672" y="3308"/>
              <a:ext cx="4872037" cy="4388398"/>
            </a:xfrm>
            <a:prstGeom prst="rect">
              <a:avLst/>
            </a:prstGeom>
            <a:noFill/>
            <a:ln w="6350" cap="flat">
              <a:solidFill>
                <a:schemeClr val="accent2"/>
              </a:solidFill>
              <a:prstDash val="dash"/>
              <a:round/>
            </a:ln>
            <a:effectLst/>
          </p:spPr>
          <p:txBody>
            <a:bodyPr wrap="square" lIns="53998" tIns="53998" rIns="53998" bIns="53998" numCol="1" anchor="ctr">
              <a:noAutofit/>
            </a:bodyPr>
            <a:lstStyle/>
            <a:p>
              <a:pPr>
                <a:spcBef>
                  <a:spcPts val="1000"/>
                </a:spcBef>
                <a:defRPr sz="1800">
                  <a:solidFill>
                    <a:srgbClr val="13BAD2"/>
                  </a:solidFill>
                  <a:latin typeface="Calibri"/>
                  <a:ea typeface="Calibri"/>
                  <a:cs typeface="Calibri"/>
                  <a:sym typeface="Calibri"/>
                </a:defRPr>
              </a:pPr>
              <a:endParaRPr>
                <a:latin typeface="FS Brabo" pitchFamily="18" charset="0"/>
              </a:endParaRPr>
            </a:p>
          </p:txBody>
        </p:sp>
        <p:sp>
          <p:nvSpPr>
            <p:cNvPr id="16" name="Rectangle"/>
            <p:cNvSpPr/>
            <p:nvPr/>
          </p:nvSpPr>
          <p:spPr>
            <a:xfrm>
              <a:off x="4136" y="196"/>
              <a:ext cx="4873624" cy="4388398"/>
            </a:xfrm>
            <a:prstGeom prst="rect">
              <a:avLst/>
            </a:prstGeom>
            <a:noFill/>
            <a:ln w="6350" cap="flat">
              <a:solidFill>
                <a:schemeClr val="accent2"/>
              </a:solidFill>
              <a:prstDash val="dash"/>
              <a:round/>
            </a:ln>
            <a:effectLst/>
          </p:spPr>
          <p:txBody>
            <a:bodyPr wrap="square" lIns="53998" tIns="53998" rIns="53998" bIns="53998" numCol="1" anchor="ctr">
              <a:noAutofit/>
            </a:bodyPr>
            <a:lstStyle/>
            <a:p>
              <a:pPr>
                <a:spcBef>
                  <a:spcPts val="1000"/>
                </a:spcBef>
                <a:defRPr sz="1800">
                  <a:solidFill>
                    <a:srgbClr val="13BAD2"/>
                  </a:solidFill>
                  <a:latin typeface="Calibri"/>
                  <a:ea typeface="Calibri"/>
                  <a:cs typeface="Calibri"/>
                  <a:sym typeface="Calibri"/>
                </a:defRPr>
              </a:pPr>
              <a:endParaRPr>
                <a:latin typeface="FS Brabo" pitchFamily="18" charset="0"/>
              </a:endParaRPr>
            </a:p>
          </p:txBody>
        </p:sp>
      </p:grpSp>
    </p:spTree>
    <p:extLst>
      <p:ext uri="{BB962C8B-B14F-4D97-AF65-F5344CB8AC3E}">
        <p14:creationId xmlns:p14="http://schemas.microsoft.com/office/powerpoint/2010/main" val="3422890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solidFill>
                  <a:srgbClr val="00B050"/>
                </a:solidFill>
              </a:rPr>
              <a:t>Brand colour PALETTE</a:t>
            </a:r>
          </a:p>
        </p:txBody>
      </p:sp>
      <p:sp>
        <p:nvSpPr>
          <p:cNvPr id="4" name="Text Placeholder 3"/>
          <p:cNvSpPr>
            <a:spLocks noGrp="1"/>
          </p:cNvSpPr>
          <p:nvPr>
            <p:ph type="body" sz="quarter" idx="11"/>
          </p:nvPr>
        </p:nvSpPr>
        <p:spPr/>
        <p:txBody>
          <a:bodyPr/>
          <a:lstStyle/>
          <a:p>
            <a:r>
              <a:rPr lang="en-GB"/>
              <a:t>Colours to use</a:t>
            </a:r>
          </a:p>
        </p:txBody>
      </p:sp>
      <p:sp>
        <p:nvSpPr>
          <p:cNvPr id="43" name="Bullet heading goes here:…"/>
          <p:cNvSpPr txBox="1"/>
          <p:nvPr/>
        </p:nvSpPr>
        <p:spPr>
          <a:xfrm>
            <a:off x="382589" y="2002009"/>
            <a:ext cx="3266544" cy="45385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6" tIns="22276" rIns="22276" bIns="22276">
            <a:spAutoFit/>
          </a:bodyPr>
          <a:lstStyle/>
          <a:p>
            <a:pPr defTabSz="454789">
              <a:lnSpc>
                <a:spcPct val="110000"/>
              </a:lnSpc>
              <a:spcBef>
                <a:spcPts val="1200"/>
              </a:spcBef>
              <a:defRPr sz="1000">
                <a:latin typeface="FS Brabo Bold"/>
                <a:ea typeface="FS Brabo Bold"/>
                <a:cs typeface="FS Brabo Bold"/>
                <a:sym typeface="FS Brabo Bold"/>
              </a:defRPr>
            </a:pPr>
            <a:r>
              <a:rPr sz="1000" kern="0" dirty="0">
                <a:solidFill>
                  <a:sysClr val="windowText" lastClr="000000"/>
                </a:solidFill>
                <a:latin typeface="FS Brabo Bold"/>
                <a:ea typeface="FS Brabo Bold"/>
                <a:cs typeface="FS Brabo Bold"/>
                <a:sym typeface="FS Brabo Bold"/>
              </a:rPr>
              <a:t>Core </a:t>
            </a:r>
            <a:r>
              <a:rPr sz="1000" kern="0" dirty="0" err="1">
                <a:solidFill>
                  <a:sysClr val="windowText" lastClr="000000"/>
                </a:solidFill>
                <a:latin typeface="FS Brabo Bold"/>
                <a:ea typeface="FS Brabo Bold"/>
                <a:cs typeface="FS Brabo Bold"/>
                <a:sym typeface="FS Brabo Bold"/>
              </a:rPr>
              <a:t>colours</a:t>
            </a:r>
            <a:br>
              <a:rPr sz="1000" kern="0" dirty="0">
                <a:solidFill>
                  <a:sysClr val="windowText" lastClr="000000"/>
                </a:solidFill>
                <a:latin typeface="FS Brabo Bold"/>
                <a:ea typeface="FS Brabo Bold"/>
                <a:cs typeface="FS Brabo Bold"/>
                <a:sym typeface="FS Brabo Bold"/>
              </a:rPr>
            </a:br>
            <a:r>
              <a:rPr sz="1000" kern="0" dirty="0">
                <a:solidFill>
                  <a:sysClr val="windowText" lastClr="000000"/>
                </a:solidFill>
                <a:latin typeface="FS Brabo Regular"/>
                <a:ea typeface="FS Brabo Regular"/>
                <a:cs typeface="FS Brabo Regular"/>
                <a:sym typeface="FS Brabo Regular"/>
              </a:rPr>
              <a:t>Our core </a:t>
            </a:r>
            <a:r>
              <a:rPr sz="1000" kern="0" dirty="0" err="1">
                <a:solidFill>
                  <a:sysClr val="windowText" lastClr="000000"/>
                </a:solidFill>
                <a:latin typeface="FS Brabo Regular"/>
                <a:ea typeface="FS Brabo Regular"/>
                <a:cs typeface="FS Brabo Regular"/>
                <a:sym typeface="FS Brabo Regular"/>
              </a:rPr>
              <a:t>colours</a:t>
            </a:r>
            <a:r>
              <a:rPr sz="1000" kern="0" dirty="0">
                <a:solidFill>
                  <a:sysClr val="windowText" lastClr="000000"/>
                </a:solidFill>
                <a:latin typeface="FS Brabo Regular"/>
                <a:ea typeface="FS Brabo Regular"/>
                <a:cs typeface="FS Brabo Regular"/>
                <a:sym typeface="FS Brabo Regular"/>
              </a:rPr>
              <a:t> are black and white. They always appear on </a:t>
            </a:r>
            <a:r>
              <a:rPr sz="1000" kern="0" dirty="0" err="1">
                <a:solidFill>
                  <a:sysClr val="windowText" lastClr="000000"/>
                </a:solidFill>
                <a:latin typeface="FS Brabo Regular"/>
                <a:ea typeface="FS Brabo Regular"/>
                <a:cs typeface="FS Brabo Regular"/>
                <a:sym typeface="FS Brabo Regular"/>
              </a:rPr>
              <a:t>coloured</a:t>
            </a:r>
            <a:r>
              <a:rPr sz="1000" kern="0" dirty="0">
                <a:solidFill>
                  <a:sysClr val="windowText" lastClr="000000"/>
                </a:solidFill>
                <a:latin typeface="FS Brabo Regular"/>
                <a:ea typeface="FS Brabo Regular"/>
                <a:cs typeface="FS Brabo Regular"/>
                <a:sym typeface="FS Brabo Regular"/>
              </a:rPr>
              <a:t> backgrounds in our logo versions and copy.</a:t>
            </a:r>
          </a:p>
          <a:p>
            <a:pPr defTabSz="454789">
              <a:lnSpc>
                <a:spcPct val="110000"/>
              </a:lnSpc>
              <a:spcBef>
                <a:spcPts val="1200"/>
              </a:spcBef>
              <a:defRPr sz="1000">
                <a:latin typeface="FS Brabo Bold"/>
                <a:ea typeface="FS Brabo Bold"/>
                <a:cs typeface="FS Brabo Bold"/>
                <a:sym typeface="FS Brabo Bold"/>
              </a:defRPr>
            </a:pPr>
            <a:r>
              <a:rPr sz="1000" kern="0" dirty="0" err="1">
                <a:solidFill>
                  <a:sysClr val="windowText" lastClr="000000"/>
                </a:solidFill>
                <a:latin typeface="FS Brabo Bold"/>
                <a:ea typeface="FS Brabo Bold"/>
                <a:cs typeface="FS Brabo Bold"/>
                <a:sym typeface="FS Brabo Bold"/>
              </a:rPr>
              <a:t>Colour</a:t>
            </a:r>
            <a:r>
              <a:rPr sz="1000" kern="0" dirty="0">
                <a:solidFill>
                  <a:sysClr val="windowText" lastClr="000000"/>
                </a:solidFill>
                <a:latin typeface="FS Brabo Bold"/>
                <a:ea typeface="FS Brabo Bold"/>
                <a:cs typeface="FS Brabo Bold"/>
                <a:sym typeface="FS Brabo Bold"/>
              </a:rPr>
              <a:t> sets</a:t>
            </a:r>
            <a:br>
              <a:rPr sz="1000" kern="0" dirty="0">
                <a:solidFill>
                  <a:sysClr val="windowText" lastClr="000000"/>
                </a:solidFill>
                <a:latin typeface="FS Brabo Bold"/>
                <a:ea typeface="FS Brabo Bold"/>
                <a:cs typeface="FS Brabo Bold"/>
                <a:sym typeface="FS Brabo Bold"/>
              </a:rPr>
            </a:br>
            <a:r>
              <a:rPr sz="1000" kern="0" dirty="0">
                <a:solidFill>
                  <a:sysClr val="windowText" lastClr="000000"/>
                </a:solidFill>
                <a:latin typeface="FS Brabo Regular"/>
                <a:ea typeface="FS Brabo Regular"/>
                <a:cs typeface="FS Brabo Regular"/>
                <a:sym typeface="FS Brabo Regular"/>
              </a:rPr>
              <a:t>We have four sets of </a:t>
            </a:r>
            <a:r>
              <a:rPr sz="1000" kern="0" dirty="0" err="1">
                <a:solidFill>
                  <a:sysClr val="windowText" lastClr="000000"/>
                </a:solidFill>
                <a:latin typeface="FS Brabo Regular"/>
                <a:ea typeface="FS Brabo Regular"/>
                <a:cs typeface="FS Brabo Regular"/>
                <a:sym typeface="FS Brabo Regular"/>
              </a:rPr>
              <a:t>colours</a:t>
            </a:r>
            <a:r>
              <a:rPr lang="en-GB" sz="1000" kern="0" dirty="0">
                <a:solidFill>
                  <a:sysClr val="windowText" lastClr="000000"/>
                </a:solidFill>
                <a:latin typeface="FS Brabo Regular"/>
                <a:ea typeface="FS Brabo Regular"/>
                <a:cs typeface="FS Brabo Regular"/>
                <a:sym typeface="FS Brabo Regular"/>
              </a:rPr>
              <a:t> with a separate </a:t>
            </a:r>
            <a:r>
              <a:rPr lang="en-GB" sz="1000" kern="0" dirty="0" err="1">
                <a:solidFill>
                  <a:sysClr val="windowText" lastClr="000000"/>
                </a:solidFill>
                <a:latin typeface="FS Brabo Regular"/>
                <a:ea typeface="FS Brabo Regular"/>
                <a:cs typeface="FS Brabo Regular"/>
                <a:sym typeface="FS Brabo Regular"/>
              </a:rPr>
              <a:t>powerpoint</a:t>
            </a:r>
            <a:r>
              <a:rPr lang="en-GB" sz="1000" kern="0" dirty="0">
                <a:solidFill>
                  <a:sysClr val="windowText" lastClr="000000"/>
                </a:solidFill>
                <a:latin typeface="FS Brabo Regular"/>
                <a:ea typeface="FS Brabo Regular"/>
                <a:cs typeface="FS Brabo Regular"/>
                <a:sym typeface="FS Brabo Regular"/>
              </a:rPr>
              <a:t> template  for each set. Each colour set consists of </a:t>
            </a:r>
            <a:r>
              <a:rPr sz="1000" kern="0" dirty="0">
                <a:solidFill>
                  <a:sysClr val="windowText" lastClr="000000"/>
                </a:solidFill>
                <a:latin typeface="FS Brabo Regular"/>
                <a:ea typeface="FS Brabo Regular"/>
                <a:cs typeface="FS Brabo Regular"/>
                <a:sym typeface="FS Brabo Regular"/>
              </a:rPr>
              <a:t>a dark </a:t>
            </a:r>
            <a:r>
              <a:rPr lang="en-GB" sz="1000" kern="0" dirty="0">
                <a:solidFill>
                  <a:sysClr val="windowText" lastClr="000000"/>
                </a:solidFill>
                <a:latin typeface="FS Brabo Regular"/>
                <a:ea typeface="FS Brabo Regular"/>
                <a:cs typeface="FS Brabo Regular"/>
                <a:sym typeface="FS Brabo Regular"/>
              </a:rPr>
              <a:t>tone, </a:t>
            </a:r>
            <a:r>
              <a:rPr sz="1000" kern="0" dirty="0">
                <a:solidFill>
                  <a:sysClr val="windowText" lastClr="000000"/>
                </a:solidFill>
                <a:latin typeface="FS Brabo Regular"/>
                <a:ea typeface="FS Brabo Regular"/>
                <a:cs typeface="FS Brabo Regular"/>
                <a:sym typeface="FS Brabo Regular"/>
              </a:rPr>
              <a:t>a pale </a:t>
            </a:r>
            <a:r>
              <a:rPr sz="1000" kern="0" dirty="0" err="1">
                <a:solidFill>
                  <a:sysClr val="windowText" lastClr="000000"/>
                </a:solidFill>
                <a:latin typeface="FS Brabo Regular"/>
                <a:ea typeface="FS Brabo Regular"/>
                <a:cs typeface="FS Brabo Regular"/>
                <a:sym typeface="FS Brabo Regular"/>
              </a:rPr>
              <a:t>colour</a:t>
            </a:r>
            <a:r>
              <a:rPr sz="1000" kern="0" dirty="0">
                <a:solidFill>
                  <a:sysClr val="windowText" lastClr="000000"/>
                </a:solidFill>
                <a:latin typeface="FS Brabo Regular"/>
                <a:ea typeface="FS Brabo Regular"/>
                <a:cs typeface="FS Brabo Regular"/>
                <a:sym typeface="FS Brabo Regular"/>
              </a:rPr>
              <a:t> </a:t>
            </a:r>
            <a:r>
              <a:rPr lang="en-GB" sz="1000" kern="0" dirty="0">
                <a:solidFill>
                  <a:sysClr val="windowText" lastClr="000000"/>
                </a:solidFill>
                <a:latin typeface="FS Brabo Regular"/>
                <a:ea typeface="FS Brabo Regular"/>
                <a:cs typeface="FS Brabo Regular"/>
                <a:sym typeface="FS Brabo Regular"/>
              </a:rPr>
              <a:t>and </a:t>
            </a:r>
            <a:r>
              <a:rPr sz="1000" kern="0" dirty="0">
                <a:solidFill>
                  <a:sysClr val="windowText" lastClr="000000"/>
                </a:solidFill>
                <a:latin typeface="FS Brabo Regular"/>
                <a:ea typeface="FS Brabo Regular"/>
                <a:cs typeface="FS Brabo Regular"/>
                <a:sym typeface="FS Brabo Regular"/>
              </a:rPr>
              <a:t>an accent</a:t>
            </a:r>
            <a:r>
              <a:rPr lang="en-GB" sz="1000" kern="0" dirty="0">
                <a:solidFill>
                  <a:sysClr val="windowText" lastClr="000000"/>
                </a:solidFill>
                <a:latin typeface="FS Brabo Regular"/>
                <a:ea typeface="FS Brabo Regular"/>
                <a:cs typeface="FS Brabo Regular"/>
                <a:sym typeface="FS Brabo Regular"/>
              </a:rPr>
              <a:t> colour</a:t>
            </a:r>
            <a:r>
              <a:rPr sz="1000" kern="0" dirty="0">
                <a:solidFill>
                  <a:sysClr val="windowText" lastClr="000000"/>
                </a:solidFill>
                <a:latin typeface="FS Brabo Regular"/>
                <a:ea typeface="FS Brabo Regular"/>
                <a:cs typeface="FS Brabo Regular"/>
                <a:sym typeface="FS Brabo Regular"/>
              </a:rPr>
              <a:t>.</a:t>
            </a:r>
            <a:endParaRPr lang="en-GB" sz="1000" kern="0" dirty="0">
              <a:solidFill>
                <a:sysClr val="windowText" lastClr="000000"/>
              </a:solidFill>
              <a:latin typeface="FS Brabo Regular"/>
              <a:ea typeface="FS Brabo Regular"/>
              <a:cs typeface="FS Brabo Regular"/>
              <a:sym typeface="FS Brabo Regular"/>
            </a:endParaRPr>
          </a:p>
          <a:p>
            <a:pPr defTabSz="454789">
              <a:lnSpc>
                <a:spcPct val="110000"/>
              </a:lnSpc>
              <a:spcBef>
                <a:spcPts val="1200"/>
              </a:spcBef>
              <a:defRPr sz="1000">
                <a:latin typeface="FS Brabo Bold"/>
                <a:ea typeface="FS Brabo Bold"/>
                <a:cs typeface="FS Brabo Bold"/>
                <a:sym typeface="FS Brabo Bold"/>
              </a:defRPr>
            </a:pPr>
            <a:r>
              <a:rPr lang="en-GB" sz="1000" kern="0" dirty="0">
                <a:solidFill>
                  <a:sysClr val="windowText" lastClr="000000"/>
                </a:solidFill>
                <a:latin typeface="FS Brabo Bold"/>
                <a:ea typeface="FS Brabo Bold"/>
                <a:cs typeface="FS Brabo Bold"/>
                <a:sym typeface="FS Brabo Regular"/>
              </a:rPr>
              <a:t>Extended colour palette </a:t>
            </a:r>
            <a:r>
              <a:rPr lang="en-GB" sz="1000" kern="0" dirty="0">
                <a:solidFill>
                  <a:sysClr val="windowText" lastClr="000000"/>
                </a:solidFill>
                <a:latin typeface="FS Brabo Regular" panose="02040502080406020403" pitchFamily="18" charset="0"/>
                <a:ea typeface="FS Brabo Bold"/>
                <a:cs typeface="FS Brabo Bold"/>
                <a:sym typeface="FS Brabo Regular"/>
              </a:rPr>
              <a:t>(see next slide for more detail)</a:t>
            </a:r>
            <a:br>
              <a:rPr lang="en-GB" sz="1000" kern="0" dirty="0">
                <a:solidFill>
                  <a:sysClr val="windowText" lastClr="000000"/>
                </a:solidFill>
                <a:latin typeface="FS Brabo Regular" panose="02040502080406020403" pitchFamily="18" charset="0"/>
                <a:ea typeface="FS Brabo Bold"/>
                <a:cs typeface="FS Brabo Bold"/>
                <a:sym typeface="FS Brabo Regular"/>
              </a:rPr>
            </a:br>
            <a:r>
              <a:rPr lang="en-GB" sz="1000" kern="0" dirty="0">
                <a:solidFill>
                  <a:sysClr val="windowText" lastClr="000000"/>
                </a:solidFill>
                <a:latin typeface="FS Brabo Regular" panose="02040502080406020403" pitchFamily="18" charset="0"/>
                <a:ea typeface="FS Brabo Bold"/>
                <a:cs typeface="FS Brabo Bold"/>
                <a:sym typeface="FS Brabo Regular"/>
              </a:rPr>
              <a:t>For use where you need more than 3 colours, for instance in charts, graphics. These incorporate the accent and pale colour with contrasting shades from another colour set. </a:t>
            </a:r>
            <a:endParaRPr sz="1000" kern="0" dirty="0">
              <a:solidFill>
                <a:sysClr val="windowText" lastClr="000000"/>
              </a:solidFill>
              <a:latin typeface="FS Brabo Bold"/>
              <a:ea typeface="FS Brabo Bold"/>
              <a:cs typeface="FS Brabo Bold"/>
              <a:sym typeface="FS Brabo Regular"/>
            </a:endParaRPr>
          </a:p>
          <a:p>
            <a:pPr defTabSz="454789">
              <a:lnSpc>
                <a:spcPct val="110000"/>
              </a:lnSpc>
              <a:spcBef>
                <a:spcPts val="1200"/>
              </a:spcBef>
              <a:defRPr sz="1000">
                <a:latin typeface="FS Brabo Regular"/>
                <a:ea typeface="FS Brabo Regular"/>
                <a:cs typeface="FS Brabo Regular"/>
                <a:sym typeface="FS Brabo Regular"/>
              </a:defRPr>
            </a:pPr>
            <a:r>
              <a:rPr lang="en-GB" sz="1000" kern="0" dirty="0">
                <a:solidFill>
                  <a:sysClr val="windowText" lastClr="000000"/>
                </a:solidFill>
                <a:latin typeface="FS Brabo Bold"/>
                <a:ea typeface="FS Brabo Bold"/>
                <a:cs typeface="FS Brabo Bold"/>
                <a:sym typeface="FS Brabo Regular"/>
              </a:rPr>
              <a:t>How to use</a:t>
            </a:r>
            <a:br>
              <a:rPr lang="en-GB" sz="1000" b="1" kern="0" dirty="0">
                <a:solidFill>
                  <a:sysClr val="windowText" lastClr="000000"/>
                </a:solidFill>
                <a:latin typeface="FS Brabo Regular"/>
                <a:ea typeface="FS Brabo Regular"/>
                <a:cs typeface="FS Brabo Regular"/>
                <a:sym typeface="FS Brabo Regular"/>
              </a:rPr>
            </a:br>
            <a:r>
              <a:rPr lang="en-GB" sz="1000" kern="0" dirty="0">
                <a:solidFill>
                  <a:sysClr val="windowText" lastClr="000000"/>
                </a:solidFill>
                <a:latin typeface="FS Brabo Regular"/>
                <a:ea typeface="FS Brabo Regular"/>
                <a:cs typeface="FS Brabo Regular"/>
                <a:sym typeface="FS Brabo Regular"/>
              </a:rPr>
              <a:t>L</a:t>
            </a:r>
            <a:r>
              <a:rPr sz="1000" kern="0" dirty="0" err="1">
                <a:solidFill>
                  <a:sysClr val="windowText" lastClr="000000"/>
                </a:solidFill>
                <a:latin typeface="FS Brabo Regular"/>
                <a:ea typeface="FS Brabo Regular"/>
                <a:cs typeface="FS Brabo Regular"/>
                <a:sym typeface="FS Brabo Regular"/>
              </a:rPr>
              <a:t>ead</a:t>
            </a:r>
            <a:r>
              <a:rPr sz="1000" kern="0" dirty="0">
                <a:solidFill>
                  <a:sysClr val="windowText" lastClr="000000"/>
                </a:solidFill>
                <a:latin typeface="FS Brabo Regular"/>
                <a:ea typeface="FS Brabo Regular"/>
                <a:cs typeface="FS Brabo Regular"/>
                <a:sym typeface="FS Brabo Regular"/>
              </a:rPr>
              <a:t> with the dark and the pale </a:t>
            </a:r>
            <a:r>
              <a:rPr sz="1000" kern="0" dirty="0" err="1">
                <a:solidFill>
                  <a:sysClr val="windowText" lastClr="000000"/>
                </a:solidFill>
                <a:latin typeface="FS Brabo Regular"/>
                <a:ea typeface="FS Brabo Regular"/>
                <a:cs typeface="FS Brabo Regular"/>
                <a:sym typeface="FS Brabo Regular"/>
              </a:rPr>
              <a:t>colours</a:t>
            </a:r>
            <a:r>
              <a:rPr lang="en-GB" sz="1000" kern="0" dirty="0">
                <a:solidFill>
                  <a:sysClr val="windowText" lastClr="000000"/>
                </a:solidFill>
                <a:latin typeface="FS Brabo Regular"/>
                <a:ea typeface="FS Brabo Regular"/>
                <a:cs typeface="FS Brabo Regular"/>
                <a:sym typeface="FS Brabo Regular"/>
              </a:rPr>
              <a:t> </a:t>
            </a:r>
            <a:r>
              <a:rPr sz="1000" kern="0" dirty="0">
                <a:solidFill>
                  <a:sysClr val="windowText" lastClr="000000"/>
                </a:solidFill>
                <a:latin typeface="FS Brabo Regular"/>
                <a:ea typeface="FS Brabo Regular"/>
                <a:cs typeface="FS Brabo Regular"/>
                <a:sym typeface="FS Brabo Regular"/>
              </a:rPr>
              <a:t>for backgrounds and leaving the accent </a:t>
            </a:r>
            <a:r>
              <a:rPr sz="1000" kern="0" dirty="0" err="1">
                <a:solidFill>
                  <a:sysClr val="windowText" lastClr="000000"/>
                </a:solidFill>
                <a:latin typeface="FS Brabo Regular"/>
                <a:ea typeface="FS Brabo Regular"/>
                <a:cs typeface="FS Brabo Regular"/>
                <a:sym typeface="FS Brabo Regular"/>
              </a:rPr>
              <a:t>colours</a:t>
            </a:r>
            <a:r>
              <a:rPr sz="1000" kern="0" dirty="0">
                <a:solidFill>
                  <a:sysClr val="windowText" lastClr="000000"/>
                </a:solidFill>
                <a:latin typeface="FS Brabo Regular"/>
                <a:ea typeface="FS Brabo Regular"/>
                <a:cs typeface="FS Brabo Regular"/>
                <a:sym typeface="FS Brabo Regular"/>
              </a:rPr>
              <a:t> for the details</a:t>
            </a:r>
            <a:r>
              <a:rPr lang="en-GB" sz="1000" kern="0" dirty="0">
                <a:solidFill>
                  <a:sysClr val="windowText" lastClr="000000"/>
                </a:solidFill>
                <a:latin typeface="FS Brabo Regular"/>
                <a:ea typeface="FS Brabo Regular"/>
                <a:cs typeface="FS Brabo Regular"/>
                <a:sym typeface="FS Brabo Regular"/>
              </a:rPr>
              <a:t> and highlights</a:t>
            </a:r>
            <a:r>
              <a:rPr sz="1000" kern="0" dirty="0">
                <a:solidFill>
                  <a:sysClr val="windowText" lastClr="000000"/>
                </a:solidFill>
                <a:latin typeface="FS Brabo Regular"/>
                <a:ea typeface="FS Brabo Regular"/>
                <a:cs typeface="FS Brabo Regular"/>
                <a:sym typeface="FS Brabo Regular"/>
              </a:rPr>
              <a:t>.</a:t>
            </a:r>
            <a:endParaRPr lang="en-GB" sz="1000" kern="0" dirty="0">
              <a:solidFill>
                <a:sysClr val="windowText" lastClr="000000"/>
              </a:solidFill>
              <a:latin typeface="FS Brabo Regular"/>
              <a:ea typeface="FS Brabo Regular"/>
              <a:cs typeface="FS Brabo Regular"/>
              <a:sym typeface="FS Brabo Regular"/>
            </a:endParaRPr>
          </a:p>
          <a:p>
            <a:pPr defTabSz="454789">
              <a:lnSpc>
                <a:spcPct val="110000"/>
              </a:lnSpc>
              <a:spcBef>
                <a:spcPts val="1200"/>
              </a:spcBef>
              <a:defRPr sz="1000">
                <a:latin typeface="FS Brabo Regular"/>
                <a:ea typeface="FS Brabo Regular"/>
                <a:cs typeface="FS Brabo Regular"/>
                <a:sym typeface="FS Brabo Regular"/>
              </a:defRPr>
            </a:pPr>
            <a:r>
              <a:rPr lang="en-GB" sz="1000" b="1" dirty="0">
                <a:solidFill>
                  <a:srgbClr val="000000"/>
                </a:solidFill>
                <a:latin typeface="FS Brabo Bold" panose="02040502080406020403" pitchFamily="18" charset="0"/>
                <a:ea typeface="FS Brabo Regular"/>
                <a:cs typeface="FS Brabo Regular"/>
                <a:sym typeface="FS Brabo Regular"/>
              </a:rPr>
              <a:t>White or shaded background?</a:t>
            </a:r>
            <a:br>
              <a:rPr lang="en-GB" sz="1000" b="1" dirty="0">
                <a:solidFill>
                  <a:srgbClr val="000000"/>
                </a:solidFill>
                <a:latin typeface="FS Brabo Regular"/>
                <a:ea typeface="FS Brabo Regular"/>
                <a:cs typeface="FS Brabo Regular"/>
                <a:sym typeface="FS Brabo Regular"/>
              </a:rPr>
            </a:br>
            <a:r>
              <a:rPr lang="en-GB" sz="1000" dirty="0">
                <a:solidFill>
                  <a:srgbClr val="000000"/>
                </a:solidFill>
                <a:latin typeface="FS Brabo Regular"/>
                <a:ea typeface="FS Brabo Regular"/>
                <a:cs typeface="FS Brabo Regular"/>
                <a:sym typeface="FS Brabo Regular"/>
              </a:rPr>
              <a:t>There is a choice between a white background or pale colour background depending on content. </a:t>
            </a:r>
            <a:r>
              <a:rPr lang="en-GB" sz="1000" b="1" dirty="0">
                <a:solidFill>
                  <a:srgbClr val="000000"/>
                </a:solidFill>
                <a:latin typeface="FS Brabo Bold" panose="02040502080406020403" pitchFamily="18" charset="0"/>
                <a:ea typeface="FS Brabo Regular"/>
                <a:cs typeface="FS Brabo Regular"/>
                <a:sym typeface="FS Brabo Regular"/>
              </a:rPr>
              <a:t>The pale colour background should be used in moderation either when you want a slide to stand out from the rest or break up a set of white slides.</a:t>
            </a:r>
            <a:endParaRPr lang="en-GB" sz="1000" kern="0" dirty="0">
              <a:solidFill>
                <a:sysClr val="windowText" lastClr="000000"/>
              </a:solidFill>
              <a:latin typeface="FS Brabo Bold" panose="02040502080406020403" pitchFamily="18" charset="0"/>
              <a:ea typeface="FS Brabo Regular"/>
              <a:cs typeface="FS Brabo Regular"/>
              <a:sym typeface="FS Brabo Regular"/>
            </a:endParaRPr>
          </a:p>
          <a:p>
            <a:pPr defTabSz="454789">
              <a:lnSpc>
                <a:spcPct val="110000"/>
              </a:lnSpc>
              <a:spcBef>
                <a:spcPts val="1200"/>
              </a:spcBef>
              <a:defRPr sz="1000">
                <a:latin typeface="FS Brabo Regular"/>
                <a:ea typeface="FS Brabo Regular"/>
                <a:cs typeface="FS Brabo Regular"/>
                <a:sym typeface="FS Brabo Regular"/>
              </a:defRPr>
            </a:pPr>
            <a:endParaRPr lang="en-GB" sz="1000" kern="0" dirty="0">
              <a:solidFill>
                <a:sysClr val="windowText" lastClr="000000"/>
              </a:solidFill>
              <a:latin typeface="FS Brabo Regular"/>
              <a:ea typeface="FS Brabo Regular"/>
              <a:cs typeface="FS Brabo Regular"/>
              <a:sym typeface="FS Brabo Regular"/>
            </a:endParaRPr>
          </a:p>
        </p:txBody>
      </p:sp>
      <p:sp>
        <p:nvSpPr>
          <p:cNvPr id="44" name="Rectangle"/>
          <p:cNvSpPr/>
          <p:nvPr/>
        </p:nvSpPr>
        <p:spPr>
          <a:xfrm>
            <a:off x="4894890" y="2282311"/>
            <a:ext cx="982932" cy="752477"/>
          </a:xfrm>
          <a:prstGeom prst="rect">
            <a:avLst/>
          </a:prstGeom>
          <a:solidFill>
            <a:srgbClr val="000000"/>
          </a:solidFill>
          <a:ln w="12700">
            <a:miter lim="400000"/>
          </a:ln>
        </p:spPr>
        <p:txBody>
          <a:bodyPr lIns="53998" tIns="53998" rIns="53998" bIns="53998"/>
          <a:lstStyle/>
          <a:p>
            <a:pPr defTabSz="1023937">
              <a:defRPr sz="1000">
                <a:latin typeface="Calibri"/>
                <a:ea typeface="Calibri"/>
                <a:cs typeface="Calibri"/>
                <a:sym typeface="Calibri"/>
              </a:defRPr>
            </a:pPr>
            <a:endParaRPr sz="1000" kern="0">
              <a:solidFill>
                <a:sysClr val="windowText" lastClr="000000"/>
              </a:solidFill>
              <a:latin typeface="Calibri"/>
              <a:ea typeface="Calibri"/>
              <a:cs typeface="Calibri"/>
              <a:sym typeface="Calibri"/>
            </a:endParaRPr>
          </a:p>
        </p:txBody>
      </p:sp>
      <p:sp>
        <p:nvSpPr>
          <p:cNvPr id="45" name="Rectangle"/>
          <p:cNvSpPr/>
          <p:nvPr/>
        </p:nvSpPr>
        <p:spPr>
          <a:xfrm>
            <a:off x="6692399" y="2279136"/>
            <a:ext cx="982932" cy="752477"/>
          </a:xfrm>
          <a:prstGeom prst="rect">
            <a:avLst/>
          </a:prstGeom>
          <a:ln w="3175">
            <a:solidFill>
              <a:srgbClr val="000000"/>
            </a:solidFill>
          </a:ln>
        </p:spPr>
        <p:txBody>
          <a:bodyPr lIns="53998" tIns="53998" rIns="53998" bIns="53998"/>
          <a:lstStyle/>
          <a:p>
            <a:pPr defTabSz="914400">
              <a:defRPr sz="1800">
                <a:latin typeface="Calibri"/>
                <a:ea typeface="Calibri"/>
                <a:cs typeface="Calibri"/>
                <a:sym typeface="Calibri"/>
              </a:defRPr>
            </a:pPr>
            <a:endParaRPr sz="1800" kern="0">
              <a:solidFill>
                <a:sysClr val="windowText" lastClr="000000"/>
              </a:solidFill>
              <a:latin typeface="Calibri"/>
              <a:ea typeface="Calibri"/>
              <a:cs typeface="Calibri"/>
              <a:sym typeface="Calibri"/>
            </a:endParaRPr>
          </a:p>
        </p:txBody>
      </p:sp>
      <p:sp>
        <p:nvSpPr>
          <p:cNvPr id="58" name="Set 1"/>
          <p:cNvSpPr txBox="1"/>
          <p:nvPr/>
        </p:nvSpPr>
        <p:spPr>
          <a:xfrm>
            <a:off x="3816389" y="3652839"/>
            <a:ext cx="399195"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pPr>
              <a:defRPr/>
            </a:pPr>
            <a:r>
              <a:rPr kern="0">
                <a:solidFill>
                  <a:sysClr val="windowText" lastClr="000000"/>
                </a:solidFill>
              </a:rPr>
              <a:t>Set 1</a:t>
            </a:r>
          </a:p>
        </p:txBody>
      </p:sp>
      <p:sp>
        <p:nvSpPr>
          <p:cNvPr id="59" name="Set 2"/>
          <p:cNvSpPr txBox="1"/>
          <p:nvPr/>
        </p:nvSpPr>
        <p:spPr>
          <a:xfrm>
            <a:off x="3816389" y="4497598"/>
            <a:ext cx="407209"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pPr>
              <a:defRPr/>
            </a:pPr>
            <a:r>
              <a:rPr kern="0">
                <a:solidFill>
                  <a:sysClr val="windowText" lastClr="000000"/>
                </a:solidFill>
              </a:rPr>
              <a:t>Set 2</a:t>
            </a:r>
          </a:p>
        </p:txBody>
      </p:sp>
      <p:sp>
        <p:nvSpPr>
          <p:cNvPr id="60" name="Set 3"/>
          <p:cNvSpPr txBox="1"/>
          <p:nvPr/>
        </p:nvSpPr>
        <p:spPr>
          <a:xfrm>
            <a:off x="3816389" y="5371518"/>
            <a:ext cx="402401"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pPr>
              <a:defRPr/>
            </a:pPr>
            <a:r>
              <a:rPr kern="0">
                <a:solidFill>
                  <a:sysClr val="windowText" lastClr="000000"/>
                </a:solidFill>
              </a:rPr>
              <a:t>Set 3</a:t>
            </a:r>
          </a:p>
        </p:txBody>
      </p:sp>
      <p:sp>
        <p:nvSpPr>
          <p:cNvPr id="61" name="Set 4"/>
          <p:cNvSpPr txBox="1"/>
          <p:nvPr/>
        </p:nvSpPr>
        <p:spPr>
          <a:xfrm>
            <a:off x="3816389" y="6245437"/>
            <a:ext cx="416827"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pPr>
              <a:defRPr/>
            </a:pPr>
            <a:r>
              <a:rPr kern="0">
                <a:solidFill>
                  <a:sysClr val="windowText" lastClr="000000"/>
                </a:solidFill>
              </a:rPr>
              <a:t>Set 4</a:t>
            </a:r>
          </a:p>
        </p:txBody>
      </p:sp>
      <p:sp>
        <p:nvSpPr>
          <p:cNvPr id="62" name="Black…"/>
          <p:cNvSpPr txBox="1"/>
          <p:nvPr/>
        </p:nvSpPr>
        <p:spPr>
          <a:xfrm>
            <a:off x="5946387" y="2286775"/>
            <a:ext cx="842964" cy="48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Black </a:t>
            </a:r>
          </a:p>
          <a:p>
            <a:pPr defTabSz="869950">
              <a:defRPr sz="700">
                <a:latin typeface="FS Brabo Regular"/>
                <a:ea typeface="FS Brabo Regular"/>
                <a:cs typeface="FS Brabo Regular"/>
                <a:sym typeface="FS Brabo Regular"/>
              </a:defRPr>
            </a:pPr>
            <a:endParaRPr sz="700" kern="0">
              <a:solidFill>
                <a:sysClr val="windowText" lastClr="000000"/>
              </a:solidFill>
              <a:latin typeface="FS Brabo Regular"/>
              <a:ea typeface="FS Brabo Regular"/>
              <a:cs typeface="FS Brabo Regular"/>
              <a:sym typeface="FS Brabo Regular"/>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0/0/0</a:t>
            </a: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#000000</a:t>
            </a:r>
          </a:p>
        </p:txBody>
      </p:sp>
      <p:sp>
        <p:nvSpPr>
          <p:cNvPr id="63" name="White…"/>
          <p:cNvSpPr txBox="1"/>
          <p:nvPr/>
        </p:nvSpPr>
        <p:spPr>
          <a:xfrm>
            <a:off x="7747071" y="2274671"/>
            <a:ext cx="842964" cy="4866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454789">
              <a:lnSpc>
                <a:spcPct val="110000"/>
              </a:lnSpc>
              <a:defRPr sz="6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White </a:t>
            </a:r>
            <a:endParaRPr sz="600" kern="0">
              <a:solidFill>
                <a:sysClr val="windowText" lastClr="000000"/>
              </a:solidFill>
              <a:latin typeface="FS Brabo Bold"/>
              <a:ea typeface="FS Brabo Bold"/>
              <a:cs typeface="FS Brabo Bold"/>
              <a:sym typeface="FS Brabo Bold"/>
            </a:endParaRPr>
          </a:p>
          <a:p>
            <a:pPr defTabSz="457200">
              <a:defRPr sz="700">
                <a:latin typeface="Coutts Siena Light"/>
                <a:ea typeface="Coutts Siena Light"/>
                <a:cs typeface="Coutts Siena Light"/>
                <a:sym typeface="Coutts Siena Light"/>
              </a:defRPr>
            </a:pPr>
            <a:endParaRPr sz="700" kern="0">
              <a:solidFill>
                <a:sysClr val="windowText" lastClr="000000"/>
              </a:solidFill>
              <a:latin typeface="Coutts Siena Light"/>
              <a:ea typeface="Coutts Siena Light"/>
              <a:cs typeface="Coutts Siena Light"/>
              <a:sym typeface="Coutts Siena Light"/>
            </a:endParaRPr>
          </a:p>
          <a:p>
            <a:pPr defTabSz="457200">
              <a:defRPr sz="700">
                <a:latin typeface="Coutts Siena Light"/>
                <a:ea typeface="Coutts Siena Light"/>
                <a:cs typeface="Coutts Siena Light"/>
                <a:sym typeface="Coutts Siena Light"/>
              </a:defRPr>
            </a:pPr>
            <a:r>
              <a:rPr sz="700" kern="0">
                <a:solidFill>
                  <a:sysClr val="windowText" lastClr="000000"/>
                </a:solidFill>
                <a:latin typeface="Coutts Siena Light"/>
                <a:ea typeface="Coutts Siena Light"/>
                <a:cs typeface="Coutts Siena Light"/>
                <a:sym typeface="Coutts Siena Light"/>
              </a:rPr>
              <a:t>RGB: 255/255/255</a:t>
            </a:r>
          </a:p>
          <a:p>
            <a:pPr defTabSz="457200">
              <a:defRPr sz="700">
                <a:latin typeface="Coutts Siena Light"/>
                <a:ea typeface="Coutts Siena Light"/>
                <a:cs typeface="Coutts Siena Light"/>
                <a:sym typeface="Coutts Siena Light"/>
              </a:defRPr>
            </a:pPr>
            <a:r>
              <a:rPr sz="700" kern="0">
                <a:solidFill>
                  <a:sysClr val="windowText" lastClr="000000"/>
                </a:solidFill>
                <a:latin typeface="Coutts Siena Light"/>
                <a:ea typeface="Coutts Siena Light"/>
                <a:cs typeface="Coutts Siena Light"/>
                <a:sym typeface="Coutts Siena Light"/>
              </a:rPr>
              <a:t>HEX: #ffffff</a:t>
            </a:r>
          </a:p>
        </p:txBody>
      </p:sp>
      <p:sp>
        <p:nvSpPr>
          <p:cNvPr id="64" name="Racing Green…"/>
          <p:cNvSpPr txBox="1"/>
          <p:nvPr/>
        </p:nvSpPr>
        <p:spPr>
          <a:xfrm>
            <a:off x="5946389" y="3373440"/>
            <a:ext cx="635399" cy="48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Racing Green</a:t>
            </a:r>
          </a:p>
          <a:p>
            <a:pPr marL="0" lvl="1" defTabSz="869950">
              <a:defRPr sz="700">
                <a:latin typeface="FS Brabo Regular"/>
                <a:ea typeface="FS Brabo Regular"/>
                <a:cs typeface="FS Brabo Regular"/>
                <a:sym typeface="FS Brabo Regular"/>
              </a:defRPr>
            </a:pPr>
            <a:endParaRPr sz="700" kern="0">
              <a:solidFill>
                <a:sysClr val="windowText" lastClr="000000"/>
              </a:solidFill>
              <a:latin typeface="FS Brabo Regular"/>
              <a:ea typeface="FS Brabo Regular"/>
              <a:cs typeface="FS Brabo Regular"/>
              <a:sym typeface="FS Brabo Regular"/>
            </a:endParaRPr>
          </a:p>
          <a:p>
            <a:pPr marL="0" lvl="1"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a:t>
            </a:r>
            <a:r>
              <a:rPr lang="en-GB" sz="700" kern="0">
                <a:solidFill>
                  <a:sysClr val="windowText" lastClr="000000"/>
                </a:solidFill>
                <a:latin typeface="FS Brabo Regular"/>
                <a:ea typeface="FS Brabo Regular"/>
                <a:cs typeface="FS Brabo Regular"/>
                <a:sym typeface="FS Brabo Regular"/>
              </a:rPr>
              <a:t>33/66/48</a:t>
            </a:r>
            <a:endParaRPr sz="700" kern="0">
              <a:solidFill>
                <a:sysClr val="windowText" lastClr="000000"/>
              </a:solidFill>
              <a:latin typeface="FS Brabo Regular"/>
              <a:ea typeface="FS Brabo Regular"/>
              <a:cs typeface="FS Brabo Regular"/>
              <a:sym typeface="FS Brabo Regular"/>
            </a:endParaRPr>
          </a:p>
          <a:p>
            <a:pPr marL="0" lvl="1"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#0b3018</a:t>
            </a:r>
          </a:p>
        </p:txBody>
      </p:sp>
      <p:sp>
        <p:nvSpPr>
          <p:cNvPr id="65" name="Bright Blue…"/>
          <p:cNvSpPr txBox="1"/>
          <p:nvPr/>
        </p:nvSpPr>
        <p:spPr>
          <a:xfrm>
            <a:off x="7765145" y="3375983"/>
            <a:ext cx="707141" cy="48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Bright Blue</a:t>
            </a:r>
          </a:p>
          <a:p>
            <a:pPr marL="0" lvl="1" defTabSz="869950">
              <a:defRPr sz="700">
                <a:latin typeface="FS Brabo Regular"/>
                <a:ea typeface="FS Brabo Regular"/>
                <a:cs typeface="FS Brabo Regular"/>
                <a:sym typeface="FS Brabo Regular"/>
              </a:defRPr>
            </a:pPr>
            <a:endParaRPr sz="700" kern="0">
              <a:solidFill>
                <a:sysClr val="windowText" lastClr="000000"/>
              </a:solidFill>
              <a:latin typeface="FS Brabo Regular"/>
              <a:ea typeface="FS Brabo Regular"/>
              <a:cs typeface="FS Brabo Regular"/>
              <a:sym typeface="FS Brabo Regular"/>
            </a:endParaRPr>
          </a:p>
          <a:p>
            <a:pPr marL="0" lvl="1"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19/186/210</a:t>
            </a:r>
          </a:p>
          <a:p>
            <a:pPr marL="0" lvl="1"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#13bad2</a:t>
            </a:r>
          </a:p>
        </p:txBody>
      </p:sp>
      <p:sp>
        <p:nvSpPr>
          <p:cNvPr id="66" name="Pale Peach…"/>
          <p:cNvSpPr txBox="1"/>
          <p:nvPr/>
        </p:nvSpPr>
        <p:spPr>
          <a:xfrm>
            <a:off x="9553776" y="3377904"/>
            <a:ext cx="707141" cy="594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Pale Peach</a:t>
            </a:r>
          </a:p>
          <a:p>
            <a:pPr marL="0" lvl="1" defTabSz="869950">
              <a:defRPr sz="700">
                <a:latin typeface="FS Brabo Regular"/>
                <a:ea typeface="FS Brabo Regular"/>
                <a:cs typeface="FS Brabo Regular"/>
                <a:sym typeface="FS Brabo Regular"/>
              </a:defRPr>
            </a:pPr>
            <a:endParaRPr sz="700" kern="0">
              <a:solidFill>
                <a:sysClr val="windowText" lastClr="000000"/>
              </a:solidFill>
              <a:latin typeface="FS Brabo Regular"/>
              <a:ea typeface="FS Brabo Regular"/>
              <a:cs typeface="FS Brabo Regular"/>
              <a:sym typeface="FS Brabo Regular"/>
            </a:endParaRPr>
          </a:p>
          <a:p>
            <a:pPr marL="0" lvl="1" defTabSz="869950">
              <a:defRPr sz="700">
                <a:latin typeface="FS Brabo Regular"/>
                <a:ea typeface="FS Brabo Regular"/>
                <a:cs typeface="FS Brabo Regular"/>
                <a:sym typeface="FS Brabo Regular"/>
              </a:defRPr>
            </a:pPr>
            <a:endParaRPr sz="700" kern="0">
              <a:solidFill>
                <a:sysClr val="windowText" lastClr="000000"/>
              </a:solidFill>
              <a:latin typeface="FS Brabo Regular"/>
              <a:ea typeface="FS Brabo Regular"/>
              <a:cs typeface="FS Brabo Regular"/>
              <a:sym typeface="FS Brabo Regular"/>
            </a:endParaRPr>
          </a:p>
          <a:p>
            <a:pPr marL="0" lvl="1"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255/225/185</a:t>
            </a:r>
          </a:p>
          <a:p>
            <a:pPr marL="0" lvl="1"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#ffe1b9</a:t>
            </a:r>
          </a:p>
        </p:txBody>
      </p:sp>
      <p:sp>
        <p:nvSpPr>
          <p:cNvPr id="67" name="Ink…"/>
          <p:cNvSpPr txBox="1"/>
          <p:nvPr/>
        </p:nvSpPr>
        <p:spPr>
          <a:xfrm>
            <a:off x="5946389" y="4247356"/>
            <a:ext cx="635399" cy="480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Ink</a:t>
            </a:r>
          </a:p>
          <a:p>
            <a:pPr defTabSz="869950">
              <a:defRPr sz="700">
                <a:latin typeface="FS Brabo Regular"/>
                <a:ea typeface="FS Brabo Regular"/>
                <a:cs typeface="FS Brabo Regular"/>
                <a:sym typeface="FS Brabo Regular"/>
              </a:defRPr>
            </a:pPr>
            <a:endParaRPr sz="700" kern="0">
              <a:solidFill>
                <a:sysClr val="windowText" lastClr="000000"/>
              </a:solidFill>
              <a:latin typeface="FS Brabo Regular"/>
              <a:ea typeface="FS Brabo Regular"/>
              <a:cs typeface="FS Brabo Regular"/>
              <a:sym typeface="FS Brabo Regular"/>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0/34/69</a:t>
            </a: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#002245</a:t>
            </a:r>
          </a:p>
        </p:txBody>
      </p:sp>
      <p:sp>
        <p:nvSpPr>
          <p:cNvPr id="68" name="Bright Green…"/>
          <p:cNvSpPr txBox="1"/>
          <p:nvPr/>
        </p:nvSpPr>
        <p:spPr>
          <a:xfrm>
            <a:off x="7765145" y="4249902"/>
            <a:ext cx="635399" cy="48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Bright Green</a:t>
            </a:r>
          </a:p>
          <a:p>
            <a:pPr defTabSz="869950">
              <a:defRPr sz="700">
                <a:latin typeface="FS Brabo Regular"/>
                <a:ea typeface="FS Brabo Regular"/>
                <a:cs typeface="FS Brabo Regular"/>
                <a:sym typeface="FS Brabo Regular"/>
              </a:defRPr>
            </a:pPr>
            <a:endParaRPr sz="700" kern="0">
              <a:solidFill>
                <a:sysClr val="windowText" lastClr="000000"/>
              </a:solidFill>
              <a:latin typeface="FS Brabo Regular"/>
              <a:ea typeface="FS Brabo Regular"/>
              <a:cs typeface="FS Brabo Regular"/>
              <a:sym typeface="FS Brabo Regular"/>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34/189/5</a:t>
            </a: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#22bd05</a:t>
            </a:r>
          </a:p>
        </p:txBody>
      </p:sp>
      <p:sp>
        <p:nvSpPr>
          <p:cNvPr id="69" name="Pale Pink…"/>
          <p:cNvSpPr txBox="1"/>
          <p:nvPr/>
        </p:nvSpPr>
        <p:spPr>
          <a:xfrm>
            <a:off x="9553776" y="4251821"/>
            <a:ext cx="816143" cy="48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Pale Pink</a:t>
            </a:r>
          </a:p>
          <a:p>
            <a:pPr defTabSz="869950">
              <a:defRPr sz="700">
                <a:latin typeface="FS Brabo Regular"/>
                <a:ea typeface="FS Brabo Regular"/>
                <a:cs typeface="FS Brabo Regular"/>
                <a:sym typeface="FS Brabo Regular"/>
              </a:defRPr>
            </a:pPr>
            <a:endParaRPr sz="700" kern="0">
              <a:solidFill>
                <a:sysClr val="windowText" lastClr="000000"/>
              </a:solidFill>
              <a:latin typeface="FS Brabo Regular"/>
              <a:ea typeface="FS Brabo Regular"/>
              <a:cs typeface="FS Brabo Regular"/>
              <a:sym typeface="FS Brabo Regular"/>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251/218/211</a:t>
            </a: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a:t>
            </a:r>
            <a:r>
              <a:rPr lang="en-GB" sz="700" kern="0">
                <a:solidFill>
                  <a:sysClr val="windowText" lastClr="000000"/>
                </a:solidFill>
                <a:latin typeface="FS Brabo Regular"/>
                <a:ea typeface="FS Brabo Regular"/>
                <a:cs typeface="FS Brabo Regular"/>
                <a:sym typeface="FS Brabo Regular"/>
              </a:rPr>
              <a:t>#fbdad3</a:t>
            </a:r>
          </a:p>
        </p:txBody>
      </p:sp>
      <p:sp>
        <p:nvSpPr>
          <p:cNvPr id="70" name="Aubergine…"/>
          <p:cNvSpPr txBox="1"/>
          <p:nvPr/>
        </p:nvSpPr>
        <p:spPr>
          <a:xfrm>
            <a:off x="5946389" y="5121278"/>
            <a:ext cx="635399" cy="48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Aubergine</a:t>
            </a:r>
          </a:p>
          <a:p>
            <a:pPr marL="0" lvl="1" defTabSz="869950">
              <a:defRPr sz="700">
                <a:latin typeface="FS Brabo Regular"/>
                <a:ea typeface="FS Brabo Regular"/>
                <a:cs typeface="FS Brabo Regular"/>
                <a:sym typeface="FS Brabo Regular"/>
              </a:defRPr>
            </a:pPr>
            <a:endParaRPr sz="700" kern="0">
              <a:solidFill>
                <a:sysClr val="windowText" lastClr="000000"/>
              </a:solidFill>
              <a:latin typeface="FS Brabo Regular"/>
              <a:ea typeface="FS Brabo Regular"/>
              <a:cs typeface="FS Brabo Regular"/>
              <a:sym typeface="FS Brabo Regular"/>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50/10/45</a:t>
            </a: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#320a2d</a:t>
            </a:r>
          </a:p>
        </p:txBody>
      </p:sp>
      <p:sp>
        <p:nvSpPr>
          <p:cNvPr id="71" name="Bright Red…"/>
          <p:cNvSpPr txBox="1"/>
          <p:nvPr/>
        </p:nvSpPr>
        <p:spPr>
          <a:xfrm>
            <a:off x="7765142" y="5123818"/>
            <a:ext cx="707140" cy="480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Bright Red</a:t>
            </a:r>
          </a:p>
          <a:p>
            <a:pPr marL="0" lvl="1" defTabSz="869950">
              <a:defRPr sz="700">
                <a:latin typeface="FS Brabo Bold"/>
                <a:ea typeface="FS Brabo Bold"/>
                <a:cs typeface="FS Brabo Bold"/>
                <a:sym typeface="FS Brabo Bold"/>
              </a:defRPr>
            </a:pPr>
            <a:endParaRPr sz="700" kern="0">
              <a:solidFill>
                <a:sysClr val="windowText" lastClr="000000"/>
              </a:solidFill>
              <a:latin typeface="FS Brabo Bold"/>
              <a:ea typeface="FS Brabo Bold"/>
              <a:cs typeface="FS Brabo Bold"/>
              <a:sym typeface="FS Brabo Bold"/>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246/38/40</a:t>
            </a: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#f62628</a:t>
            </a:r>
          </a:p>
        </p:txBody>
      </p:sp>
      <p:sp>
        <p:nvSpPr>
          <p:cNvPr id="72" name="Pale Green…"/>
          <p:cNvSpPr txBox="1"/>
          <p:nvPr/>
        </p:nvSpPr>
        <p:spPr>
          <a:xfrm>
            <a:off x="9553776" y="5125737"/>
            <a:ext cx="816143" cy="480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Pale Green</a:t>
            </a:r>
          </a:p>
          <a:p>
            <a:pPr marL="0" lvl="1" defTabSz="869950">
              <a:defRPr sz="700">
                <a:latin typeface="FS Brabo Bold"/>
                <a:ea typeface="FS Brabo Bold"/>
                <a:cs typeface="FS Brabo Bold"/>
                <a:sym typeface="FS Brabo Bold"/>
              </a:defRPr>
            </a:pPr>
            <a:endParaRPr sz="700" kern="0">
              <a:solidFill>
                <a:sysClr val="windowText" lastClr="000000"/>
              </a:solidFill>
              <a:latin typeface="FS Brabo Bold"/>
              <a:ea typeface="FS Brabo Bold"/>
              <a:cs typeface="FS Brabo Bold"/>
              <a:sym typeface="FS Brabo Bold"/>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231/243/211</a:t>
            </a: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#e7f3d3</a:t>
            </a:r>
          </a:p>
        </p:txBody>
      </p:sp>
      <p:sp>
        <p:nvSpPr>
          <p:cNvPr id="73" name="Burgundy…"/>
          <p:cNvSpPr txBox="1"/>
          <p:nvPr/>
        </p:nvSpPr>
        <p:spPr>
          <a:xfrm>
            <a:off x="5946389" y="5995192"/>
            <a:ext cx="635399" cy="4758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lang="en-GB" sz="700" kern="0">
                <a:solidFill>
                  <a:sysClr val="windowText" lastClr="000000"/>
                </a:solidFill>
                <a:latin typeface="FS Brabo Bold"/>
                <a:ea typeface="FS Brabo Bold"/>
                <a:cs typeface="FS Brabo Bold"/>
                <a:sym typeface="FS Brabo Bold"/>
              </a:rPr>
              <a:t>Burgundy</a:t>
            </a:r>
          </a:p>
          <a:p>
            <a:pPr marL="0" lvl="1" defTabSz="869950">
              <a:defRPr sz="700">
                <a:latin typeface="FS Brabo Bold"/>
                <a:ea typeface="FS Brabo Bold"/>
                <a:cs typeface="FS Brabo Bold"/>
                <a:sym typeface="FS Brabo Bold"/>
              </a:defRPr>
            </a:pPr>
            <a:endParaRPr sz="700" kern="0">
              <a:solidFill>
                <a:sysClr val="windowText" lastClr="000000"/>
              </a:solidFill>
              <a:latin typeface="FS Brabo Regular"/>
              <a:ea typeface="FS Brabo Bold"/>
              <a:cs typeface="FS Brabo Bold"/>
              <a:sym typeface="FS Brabo Regular"/>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a:t>
            </a:r>
            <a:r>
              <a:rPr lang="en-GB" sz="700" kern="0">
                <a:solidFill>
                  <a:sysClr val="windowText" lastClr="000000"/>
                </a:solidFill>
                <a:latin typeface="FS Brabo Regular"/>
                <a:ea typeface="FS Brabo Regular"/>
                <a:cs typeface="FS Brabo Regular"/>
                <a:sym typeface="FS Brabo Regular"/>
              </a:rPr>
              <a:t>111/38/61</a:t>
            </a:r>
            <a:endParaRPr sz="700" kern="0">
              <a:solidFill>
                <a:sysClr val="windowText" lastClr="000000"/>
              </a:solidFill>
              <a:latin typeface="FS Brabo Regular"/>
              <a:ea typeface="FS Brabo Regular"/>
              <a:cs typeface="FS Brabo Regular"/>
              <a:sym typeface="FS Brabo Regular"/>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a:t>
            </a:r>
            <a:r>
              <a:rPr lang="en-GB" sz="700" spc="-10">
                <a:solidFill>
                  <a:srgbClr val="000000"/>
                </a:solidFill>
                <a:latin typeface="FS Brabo Regular"/>
                <a:ea typeface="FS Brabo Regular"/>
                <a:cs typeface="FS Brabo"/>
                <a:sym typeface="FS Brabo Regular"/>
              </a:rPr>
              <a:t> 6f263d</a:t>
            </a:r>
            <a:endParaRPr sz="700" kern="0">
              <a:solidFill>
                <a:sysClr val="windowText" lastClr="000000"/>
              </a:solidFill>
              <a:latin typeface="FS Brabo Regular"/>
              <a:ea typeface="FS Brabo Regular"/>
              <a:cs typeface="FS Brabo Regular"/>
              <a:sym typeface="FS Brabo Regular"/>
            </a:endParaRPr>
          </a:p>
        </p:txBody>
      </p:sp>
      <p:sp>
        <p:nvSpPr>
          <p:cNvPr id="74" name="Bright Pink…"/>
          <p:cNvSpPr txBox="1"/>
          <p:nvPr/>
        </p:nvSpPr>
        <p:spPr>
          <a:xfrm>
            <a:off x="7765145" y="5997740"/>
            <a:ext cx="707141" cy="48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Bright Pink</a:t>
            </a:r>
          </a:p>
          <a:p>
            <a:pPr marL="0" lvl="1" defTabSz="869950">
              <a:defRPr sz="700">
                <a:latin typeface="FS Brabo Bold"/>
                <a:ea typeface="FS Brabo Bold"/>
                <a:cs typeface="FS Brabo Bold"/>
                <a:sym typeface="FS Brabo Bold"/>
              </a:defRPr>
            </a:pPr>
            <a:endParaRPr sz="700" kern="0">
              <a:solidFill>
                <a:sysClr val="windowText" lastClr="000000"/>
              </a:solidFill>
              <a:latin typeface="FS Brabo Bold"/>
              <a:ea typeface="FS Brabo Bold"/>
              <a:cs typeface="FS Brabo Bold"/>
              <a:sym typeface="FS Brabo Bold"/>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240/34/132</a:t>
            </a: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#f02284</a:t>
            </a:r>
          </a:p>
        </p:txBody>
      </p:sp>
      <p:sp>
        <p:nvSpPr>
          <p:cNvPr id="75" name="Pale Indigo…"/>
          <p:cNvSpPr txBox="1"/>
          <p:nvPr/>
        </p:nvSpPr>
        <p:spPr>
          <a:xfrm>
            <a:off x="9553776" y="5999659"/>
            <a:ext cx="816143" cy="48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marL="0" lvl="1" defTabSz="869950">
              <a:defRPr sz="700">
                <a:latin typeface="FS Brabo Bold"/>
                <a:ea typeface="FS Brabo Bold"/>
                <a:cs typeface="FS Brabo Bold"/>
                <a:sym typeface="FS Brabo Bold"/>
              </a:defRPr>
            </a:pPr>
            <a:r>
              <a:rPr sz="700" kern="0">
                <a:solidFill>
                  <a:sysClr val="windowText" lastClr="000000"/>
                </a:solidFill>
                <a:latin typeface="FS Brabo Bold"/>
                <a:ea typeface="FS Brabo Bold"/>
                <a:cs typeface="FS Brabo Bold"/>
                <a:sym typeface="FS Brabo Bold"/>
              </a:rPr>
              <a:t>Pale Indigo</a:t>
            </a:r>
          </a:p>
          <a:p>
            <a:pPr marL="0" lvl="1" defTabSz="869950">
              <a:defRPr sz="700">
                <a:latin typeface="FS Brabo Bold"/>
                <a:ea typeface="FS Brabo Bold"/>
                <a:cs typeface="FS Brabo Bold"/>
                <a:sym typeface="FS Brabo Bold"/>
              </a:defRPr>
            </a:pPr>
            <a:endParaRPr sz="700" kern="0">
              <a:solidFill>
                <a:sysClr val="windowText" lastClr="000000"/>
              </a:solidFill>
              <a:latin typeface="FS Brabo Bold"/>
              <a:ea typeface="FS Brabo Bold"/>
              <a:cs typeface="FS Brabo Bold"/>
              <a:sym typeface="FS Brabo Bold"/>
            </a:endParaRP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RGB: 200/214/226</a:t>
            </a:r>
          </a:p>
          <a:p>
            <a:pPr defTabSz="869950">
              <a:defRPr sz="700">
                <a:latin typeface="FS Brabo Regular"/>
                <a:ea typeface="FS Brabo Regular"/>
                <a:cs typeface="FS Brabo Regular"/>
                <a:sym typeface="FS Brabo Regular"/>
              </a:defRPr>
            </a:pPr>
            <a:r>
              <a:rPr sz="700" kern="0">
                <a:solidFill>
                  <a:sysClr val="windowText" lastClr="000000"/>
                </a:solidFill>
                <a:latin typeface="FS Brabo Regular"/>
                <a:ea typeface="FS Brabo Regular"/>
                <a:cs typeface="FS Brabo Regular"/>
                <a:sym typeface="FS Brabo Regular"/>
              </a:rPr>
              <a:t>HEX: #c8d6e2</a:t>
            </a:r>
          </a:p>
        </p:txBody>
      </p:sp>
      <p:sp>
        <p:nvSpPr>
          <p:cNvPr id="76" name="object 32"/>
          <p:cNvSpPr txBox="1"/>
          <p:nvPr/>
        </p:nvSpPr>
        <p:spPr>
          <a:xfrm>
            <a:off x="3816386" y="3067738"/>
            <a:ext cx="1517320"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pPr>
              <a:defRPr/>
            </a:pPr>
            <a:r>
              <a:rPr kern="0" dirty="0" err="1">
                <a:solidFill>
                  <a:sysClr val="windowText" lastClr="000000"/>
                </a:solidFill>
              </a:rPr>
              <a:t>Colour</a:t>
            </a:r>
            <a:r>
              <a:rPr kern="0" dirty="0">
                <a:solidFill>
                  <a:sysClr val="windowText" lastClr="000000"/>
                </a:solidFill>
              </a:rPr>
              <a:t> sets</a:t>
            </a:r>
          </a:p>
        </p:txBody>
      </p:sp>
      <p:sp>
        <p:nvSpPr>
          <p:cNvPr id="77" name="object 32"/>
          <p:cNvSpPr txBox="1"/>
          <p:nvPr/>
        </p:nvSpPr>
        <p:spPr>
          <a:xfrm>
            <a:off x="3816386" y="2002009"/>
            <a:ext cx="1517320"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pPr>
              <a:defRPr/>
            </a:pPr>
            <a:r>
              <a:rPr kern="0">
                <a:solidFill>
                  <a:sysClr val="windowText" lastClr="000000"/>
                </a:solidFill>
              </a:rPr>
              <a:t>Core Colours</a:t>
            </a:r>
          </a:p>
        </p:txBody>
      </p:sp>
      <p:sp>
        <p:nvSpPr>
          <p:cNvPr id="80" name="Line"/>
          <p:cNvSpPr/>
          <p:nvPr/>
        </p:nvSpPr>
        <p:spPr>
          <a:xfrm>
            <a:off x="3812670" y="5943242"/>
            <a:ext cx="6562389" cy="1"/>
          </a:xfrm>
          <a:prstGeom prst="line">
            <a:avLst/>
          </a:prstGeom>
          <a:ln w="12700">
            <a:solidFill>
              <a:srgbClr val="000000"/>
            </a:solidFill>
            <a:custDash>
              <a:ds d="100000" sp="200000"/>
            </a:custDash>
          </a:ln>
        </p:spPr>
        <p:txBody>
          <a:bodyPr lIns="45718" tIns="45718" rIns="45718" bIns="45718"/>
          <a:lstStyle/>
          <a:p>
            <a:pPr defTabSz="914400">
              <a:defRPr/>
            </a:pPr>
            <a:endParaRPr sz="1800" kern="0">
              <a:solidFill>
                <a:sysClr val="windowText" lastClr="000000"/>
              </a:solidFill>
            </a:endParaRPr>
          </a:p>
        </p:txBody>
      </p:sp>
      <p:sp>
        <p:nvSpPr>
          <p:cNvPr id="78" name="object 10"/>
          <p:cNvSpPr/>
          <p:nvPr/>
        </p:nvSpPr>
        <p:spPr>
          <a:xfrm>
            <a:off x="4894890" y="3373440"/>
            <a:ext cx="982980" cy="752475"/>
          </a:xfrm>
          <a:custGeom>
            <a:avLst/>
            <a:gdLst/>
            <a:ahLst/>
            <a:cxnLst/>
            <a:rect l="l" t="t" r="r" b="b"/>
            <a:pathLst>
              <a:path w="982979" h="752475">
                <a:moveTo>
                  <a:pt x="0" y="0"/>
                </a:moveTo>
                <a:lnTo>
                  <a:pt x="982930" y="0"/>
                </a:lnTo>
                <a:lnTo>
                  <a:pt x="982930" y="752475"/>
                </a:lnTo>
                <a:lnTo>
                  <a:pt x="0" y="752475"/>
                </a:lnTo>
                <a:lnTo>
                  <a:pt x="0" y="0"/>
                </a:lnTo>
                <a:close/>
              </a:path>
            </a:pathLst>
          </a:custGeom>
          <a:solidFill>
            <a:srgbClr val="284734"/>
          </a:solidFill>
        </p:spPr>
        <p:txBody>
          <a:bodyPr wrap="square" lIns="0" tIns="0" rIns="0" bIns="0" rtlCol="0"/>
          <a:lstStyle/>
          <a:p>
            <a:endParaRPr>
              <a:solidFill>
                <a:srgbClr val="000000"/>
              </a:solidFill>
            </a:endParaRPr>
          </a:p>
        </p:txBody>
      </p:sp>
      <p:sp>
        <p:nvSpPr>
          <p:cNvPr id="79" name="object 11"/>
          <p:cNvSpPr/>
          <p:nvPr/>
        </p:nvSpPr>
        <p:spPr>
          <a:xfrm>
            <a:off x="6710472" y="3373440"/>
            <a:ext cx="982980" cy="752475"/>
          </a:xfrm>
          <a:custGeom>
            <a:avLst/>
            <a:gdLst/>
            <a:ahLst/>
            <a:cxnLst/>
            <a:rect l="l" t="t" r="r" b="b"/>
            <a:pathLst>
              <a:path w="982979" h="752475">
                <a:moveTo>
                  <a:pt x="0" y="0"/>
                </a:moveTo>
                <a:lnTo>
                  <a:pt x="982930" y="0"/>
                </a:lnTo>
                <a:lnTo>
                  <a:pt x="982930" y="752475"/>
                </a:lnTo>
                <a:lnTo>
                  <a:pt x="0" y="752475"/>
                </a:lnTo>
                <a:lnTo>
                  <a:pt x="0" y="0"/>
                </a:lnTo>
                <a:close/>
              </a:path>
            </a:pathLst>
          </a:custGeom>
          <a:solidFill>
            <a:srgbClr val="13BAD2"/>
          </a:solidFill>
        </p:spPr>
        <p:txBody>
          <a:bodyPr wrap="square" lIns="0" tIns="0" rIns="0" bIns="0" rtlCol="0"/>
          <a:lstStyle/>
          <a:p>
            <a:endParaRPr>
              <a:solidFill>
                <a:srgbClr val="000000"/>
              </a:solidFill>
            </a:endParaRPr>
          </a:p>
        </p:txBody>
      </p:sp>
      <p:sp>
        <p:nvSpPr>
          <p:cNvPr id="81" name="object 12"/>
          <p:cNvSpPr/>
          <p:nvPr/>
        </p:nvSpPr>
        <p:spPr>
          <a:xfrm>
            <a:off x="8472282" y="3373440"/>
            <a:ext cx="982980" cy="752475"/>
          </a:xfrm>
          <a:custGeom>
            <a:avLst/>
            <a:gdLst/>
            <a:ahLst/>
            <a:cxnLst/>
            <a:rect l="l" t="t" r="r" b="b"/>
            <a:pathLst>
              <a:path w="982979" h="752475">
                <a:moveTo>
                  <a:pt x="0" y="0"/>
                </a:moveTo>
                <a:lnTo>
                  <a:pt x="982930" y="0"/>
                </a:lnTo>
                <a:lnTo>
                  <a:pt x="982930" y="752475"/>
                </a:lnTo>
                <a:lnTo>
                  <a:pt x="0" y="752475"/>
                </a:lnTo>
                <a:lnTo>
                  <a:pt x="0" y="0"/>
                </a:lnTo>
                <a:close/>
              </a:path>
            </a:pathLst>
          </a:custGeom>
          <a:solidFill>
            <a:srgbClr val="FFE1B9"/>
          </a:solidFill>
        </p:spPr>
        <p:txBody>
          <a:bodyPr wrap="square" lIns="0" tIns="0" rIns="0" bIns="0" rtlCol="0"/>
          <a:lstStyle/>
          <a:p>
            <a:endParaRPr>
              <a:solidFill>
                <a:srgbClr val="000000"/>
              </a:solidFill>
            </a:endParaRPr>
          </a:p>
        </p:txBody>
      </p:sp>
      <p:sp>
        <p:nvSpPr>
          <p:cNvPr id="82" name="object 13"/>
          <p:cNvSpPr/>
          <p:nvPr/>
        </p:nvSpPr>
        <p:spPr>
          <a:xfrm>
            <a:off x="4894890" y="4247359"/>
            <a:ext cx="982980" cy="752475"/>
          </a:xfrm>
          <a:custGeom>
            <a:avLst/>
            <a:gdLst/>
            <a:ahLst/>
            <a:cxnLst/>
            <a:rect l="l" t="t" r="r" b="b"/>
            <a:pathLst>
              <a:path w="982979" h="752475">
                <a:moveTo>
                  <a:pt x="0" y="0"/>
                </a:moveTo>
                <a:lnTo>
                  <a:pt x="982930" y="0"/>
                </a:lnTo>
                <a:lnTo>
                  <a:pt x="982930" y="752475"/>
                </a:lnTo>
                <a:lnTo>
                  <a:pt x="0" y="752475"/>
                </a:lnTo>
                <a:lnTo>
                  <a:pt x="0" y="0"/>
                </a:lnTo>
                <a:close/>
              </a:path>
            </a:pathLst>
          </a:custGeom>
          <a:solidFill>
            <a:srgbClr val="002245"/>
          </a:solidFill>
        </p:spPr>
        <p:txBody>
          <a:bodyPr wrap="square" lIns="0" tIns="0" rIns="0" bIns="0" rtlCol="0"/>
          <a:lstStyle/>
          <a:p>
            <a:endParaRPr>
              <a:solidFill>
                <a:srgbClr val="000000"/>
              </a:solidFill>
            </a:endParaRPr>
          </a:p>
        </p:txBody>
      </p:sp>
      <p:sp>
        <p:nvSpPr>
          <p:cNvPr id="83" name="object 14"/>
          <p:cNvSpPr/>
          <p:nvPr/>
        </p:nvSpPr>
        <p:spPr>
          <a:xfrm>
            <a:off x="6710472" y="4247359"/>
            <a:ext cx="982980" cy="752475"/>
          </a:xfrm>
          <a:custGeom>
            <a:avLst/>
            <a:gdLst/>
            <a:ahLst/>
            <a:cxnLst/>
            <a:rect l="l" t="t" r="r" b="b"/>
            <a:pathLst>
              <a:path w="982979" h="752475">
                <a:moveTo>
                  <a:pt x="0" y="0"/>
                </a:moveTo>
                <a:lnTo>
                  <a:pt x="982930" y="0"/>
                </a:lnTo>
                <a:lnTo>
                  <a:pt x="982930" y="752475"/>
                </a:lnTo>
                <a:lnTo>
                  <a:pt x="0" y="752475"/>
                </a:lnTo>
                <a:lnTo>
                  <a:pt x="0" y="0"/>
                </a:lnTo>
                <a:close/>
              </a:path>
            </a:pathLst>
          </a:custGeom>
          <a:solidFill>
            <a:srgbClr val="22BD05"/>
          </a:solidFill>
        </p:spPr>
        <p:txBody>
          <a:bodyPr wrap="square" lIns="0" tIns="0" rIns="0" bIns="0" rtlCol="0"/>
          <a:lstStyle/>
          <a:p>
            <a:endParaRPr>
              <a:solidFill>
                <a:srgbClr val="000000"/>
              </a:solidFill>
            </a:endParaRPr>
          </a:p>
        </p:txBody>
      </p:sp>
      <p:sp>
        <p:nvSpPr>
          <p:cNvPr id="84" name="object 15"/>
          <p:cNvSpPr/>
          <p:nvPr/>
        </p:nvSpPr>
        <p:spPr>
          <a:xfrm>
            <a:off x="8472283" y="4247359"/>
            <a:ext cx="982980" cy="752475"/>
          </a:xfrm>
          <a:custGeom>
            <a:avLst/>
            <a:gdLst/>
            <a:ahLst/>
            <a:cxnLst/>
            <a:rect l="l" t="t" r="r" b="b"/>
            <a:pathLst>
              <a:path w="982979" h="752475">
                <a:moveTo>
                  <a:pt x="0" y="0"/>
                </a:moveTo>
                <a:lnTo>
                  <a:pt x="982929" y="0"/>
                </a:lnTo>
                <a:lnTo>
                  <a:pt x="982929" y="752475"/>
                </a:lnTo>
                <a:lnTo>
                  <a:pt x="0" y="752475"/>
                </a:lnTo>
                <a:lnTo>
                  <a:pt x="0" y="0"/>
                </a:lnTo>
                <a:close/>
              </a:path>
            </a:pathLst>
          </a:custGeom>
          <a:solidFill>
            <a:srgbClr val="FBDAD3"/>
          </a:solidFill>
        </p:spPr>
        <p:txBody>
          <a:bodyPr wrap="square" lIns="0" tIns="0" rIns="0" bIns="0" rtlCol="0"/>
          <a:lstStyle/>
          <a:p>
            <a:endParaRPr>
              <a:solidFill>
                <a:srgbClr val="000000"/>
              </a:solidFill>
            </a:endParaRPr>
          </a:p>
        </p:txBody>
      </p:sp>
      <p:sp>
        <p:nvSpPr>
          <p:cNvPr id="85" name="object 16"/>
          <p:cNvSpPr/>
          <p:nvPr/>
        </p:nvSpPr>
        <p:spPr>
          <a:xfrm>
            <a:off x="4894890" y="5121278"/>
            <a:ext cx="982980" cy="752475"/>
          </a:xfrm>
          <a:custGeom>
            <a:avLst/>
            <a:gdLst/>
            <a:ahLst/>
            <a:cxnLst/>
            <a:rect l="l" t="t" r="r" b="b"/>
            <a:pathLst>
              <a:path w="982979" h="752475">
                <a:moveTo>
                  <a:pt x="0" y="0"/>
                </a:moveTo>
                <a:lnTo>
                  <a:pt x="982930" y="0"/>
                </a:lnTo>
                <a:lnTo>
                  <a:pt x="982930" y="752475"/>
                </a:lnTo>
                <a:lnTo>
                  <a:pt x="0" y="752475"/>
                </a:lnTo>
                <a:lnTo>
                  <a:pt x="0" y="0"/>
                </a:lnTo>
                <a:close/>
              </a:path>
            </a:pathLst>
          </a:custGeom>
          <a:solidFill>
            <a:srgbClr val="320A2D"/>
          </a:solidFill>
        </p:spPr>
        <p:txBody>
          <a:bodyPr wrap="square" lIns="0" tIns="0" rIns="0" bIns="0" rtlCol="0"/>
          <a:lstStyle/>
          <a:p>
            <a:endParaRPr>
              <a:solidFill>
                <a:srgbClr val="000000"/>
              </a:solidFill>
            </a:endParaRPr>
          </a:p>
        </p:txBody>
      </p:sp>
      <p:sp>
        <p:nvSpPr>
          <p:cNvPr id="86" name="object 17"/>
          <p:cNvSpPr/>
          <p:nvPr/>
        </p:nvSpPr>
        <p:spPr>
          <a:xfrm>
            <a:off x="6710472" y="5121278"/>
            <a:ext cx="982980" cy="752475"/>
          </a:xfrm>
          <a:custGeom>
            <a:avLst/>
            <a:gdLst/>
            <a:ahLst/>
            <a:cxnLst/>
            <a:rect l="l" t="t" r="r" b="b"/>
            <a:pathLst>
              <a:path w="982979" h="752475">
                <a:moveTo>
                  <a:pt x="0" y="0"/>
                </a:moveTo>
                <a:lnTo>
                  <a:pt x="982930" y="0"/>
                </a:lnTo>
                <a:lnTo>
                  <a:pt x="982930" y="752475"/>
                </a:lnTo>
                <a:lnTo>
                  <a:pt x="0" y="752475"/>
                </a:lnTo>
                <a:lnTo>
                  <a:pt x="0" y="0"/>
                </a:lnTo>
                <a:close/>
              </a:path>
            </a:pathLst>
          </a:custGeom>
          <a:solidFill>
            <a:srgbClr val="F62628"/>
          </a:solidFill>
        </p:spPr>
        <p:txBody>
          <a:bodyPr wrap="square" lIns="0" tIns="0" rIns="0" bIns="0" rtlCol="0"/>
          <a:lstStyle/>
          <a:p>
            <a:endParaRPr>
              <a:solidFill>
                <a:srgbClr val="000000"/>
              </a:solidFill>
            </a:endParaRPr>
          </a:p>
        </p:txBody>
      </p:sp>
      <p:sp>
        <p:nvSpPr>
          <p:cNvPr id="87" name="object 18"/>
          <p:cNvSpPr/>
          <p:nvPr/>
        </p:nvSpPr>
        <p:spPr>
          <a:xfrm>
            <a:off x="8472282" y="5121278"/>
            <a:ext cx="982980" cy="752475"/>
          </a:xfrm>
          <a:custGeom>
            <a:avLst/>
            <a:gdLst/>
            <a:ahLst/>
            <a:cxnLst/>
            <a:rect l="l" t="t" r="r" b="b"/>
            <a:pathLst>
              <a:path w="982979" h="752475">
                <a:moveTo>
                  <a:pt x="0" y="0"/>
                </a:moveTo>
                <a:lnTo>
                  <a:pt x="982930" y="0"/>
                </a:lnTo>
                <a:lnTo>
                  <a:pt x="982930" y="752475"/>
                </a:lnTo>
                <a:lnTo>
                  <a:pt x="0" y="752475"/>
                </a:lnTo>
                <a:lnTo>
                  <a:pt x="0" y="0"/>
                </a:lnTo>
                <a:close/>
              </a:path>
            </a:pathLst>
          </a:custGeom>
          <a:solidFill>
            <a:srgbClr val="E7F3D3"/>
          </a:solidFill>
        </p:spPr>
        <p:txBody>
          <a:bodyPr wrap="square" lIns="0" tIns="0" rIns="0" bIns="0" rtlCol="0"/>
          <a:lstStyle/>
          <a:p>
            <a:endParaRPr>
              <a:solidFill>
                <a:srgbClr val="000000"/>
              </a:solidFill>
            </a:endParaRPr>
          </a:p>
        </p:txBody>
      </p:sp>
      <p:sp>
        <p:nvSpPr>
          <p:cNvPr id="88" name="object 19"/>
          <p:cNvSpPr/>
          <p:nvPr/>
        </p:nvSpPr>
        <p:spPr>
          <a:xfrm>
            <a:off x="4894890" y="5995195"/>
            <a:ext cx="982980" cy="752475"/>
          </a:xfrm>
          <a:custGeom>
            <a:avLst/>
            <a:gdLst/>
            <a:ahLst/>
            <a:cxnLst/>
            <a:rect l="l" t="t" r="r" b="b"/>
            <a:pathLst>
              <a:path w="982979" h="752475">
                <a:moveTo>
                  <a:pt x="0" y="0"/>
                </a:moveTo>
                <a:lnTo>
                  <a:pt x="982930" y="0"/>
                </a:lnTo>
                <a:lnTo>
                  <a:pt x="982930" y="752476"/>
                </a:lnTo>
                <a:lnTo>
                  <a:pt x="0" y="752476"/>
                </a:lnTo>
                <a:lnTo>
                  <a:pt x="0" y="0"/>
                </a:lnTo>
                <a:close/>
              </a:path>
            </a:pathLst>
          </a:custGeom>
          <a:solidFill>
            <a:srgbClr val="6F263D"/>
          </a:solidFill>
        </p:spPr>
        <p:txBody>
          <a:bodyPr wrap="square" lIns="0" tIns="0" rIns="0" bIns="0" rtlCol="0"/>
          <a:lstStyle/>
          <a:p>
            <a:endParaRPr>
              <a:solidFill>
                <a:srgbClr val="000000"/>
              </a:solidFill>
            </a:endParaRPr>
          </a:p>
        </p:txBody>
      </p:sp>
      <p:sp>
        <p:nvSpPr>
          <p:cNvPr id="89" name="object 20"/>
          <p:cNvSpPr/>
          <p:nvPr/>
        </p:nvSpPr>
        <p:spPr>
          <a:xfrm>
            <a:off x="6710472" y="5995195"/>
            <a:ext cx="982980" cy="752475"/>
          </a:xfrm>
          <a:custGeom>
            <a:avLst/>
            <a:gdLst/>
            <a:ahLst/>
            <a:cxnLst/>
            <a:rect l="l" t="t" r="r" b="b"/>
            <a:pathLst>
              <a:path w="982979" h="752475">
                <a:moveTo>
                  <a:pt x="0" y="0"/>
                </a:moveTo>
                <a:lnTo>
                  <a:pt x="982930" y="0"/>
                </a:lnTo>
                <a:lnTo>
                  <a:pt x="982930" y="752476"/>
                </a:lnTo>
                <a:lnTo>
                  <a:pt x="0" y="752476"/>
                </a:lnTo>
                <a:lnTo>
                  <a:pt x="0" y="0"/>
                </a:lnTo>
                <a:close/>
              </a:path>
            </a:pathLst>
          </a:custGeom>
          <a:solidFill>
            <a:srgbClr val="F02284"/>
          </a:solidFill>
        </p:spPr>
        <p:txBody>
          <a:bodyPr wrap="square" lIns="0" tIns="0" rIns="0" bIns="0" rtlCol="0"/>
          <a:lstStyle/>
          <a:p>
            <a:endParaRPr>
              <a:solidFill>
                <a:srgbClr val="000000"/>
              </a:solidFill>
            </a:endParaRPr>
          </a:p>
        </p:txBody>
      </p:sp>
      <p:sp>
        <p:nvSpPr>
          <p:cNvPr id="90" name="object 21"/>
          <p:cNvSpPr/>
          <p:nvPr/>
        </p:nvSpPr>
        <p:spPr>
          <a:xfrm>
            <a:off x="8472282" y="5995195"/>
            <a:ext cx="982980" cy="752475"/>
          </a:xfrm>
          <a:custGeom>
            <a:avLst/>
            <a:gdLst/>
            <a:ahLst/>
            <a:cxnLst/>
            <a:rect l="l" t="t" r="r" b="b"/>
            <a:pathLst>
              <a:path w="982979" h="752475">
                <a:moveTo>
                  <a:pt x="0" y="0"/>
                </a:moveTo>
                <a:lnTo>
                  <a:pt x="982930" y="0"/>
                </a:lnTo>
                <a:lnTo>
                  <a:pt x="982930" y="752476"/>
                </a:lnTo>
                <a:lnTo>
                  <a:pt x="0" y="752476"/>
                </a:lnTo>
                <a:lnTo>
                  <a:pt x="0" y="0"/>
                </a:lnTo>
                <a:close/>
              </a:path>
            </a:pathLst>
          </a:custGeom>
          <a:solidFill>
            <a:srgbClr val="C8D6E2"/>
          </a:solidFill>
        </p:spPr>
        <p:txBody>
          <a:bodyPr wrap="square" lIns="0" tIns="0" rIns="0" bIns="0" rtlCol="0"/>
          <a:lstStyle/>
          <a:p>
            <a:endParaRPr>
              <a:solidFill>
                <a:srgbClr val="000000"/>
              </a:solidFill>
            </a:endParaRPr>
          </a:p>
        </p:txBody>
      </p:sp>
      <p:sp>
        <p:nvSpPr>
          <p:cNvPr id="42" name="Rectangle 41"/>
          <p:cNvSpPr/>
          <p:nvPr/>
        </p:nvSpPr>
        <p:spPr>
          <a:xfrm>
            <a:off x="3671851" y="4186636"/>
            <a:ext cx="6577915" cy="873920"/>
          </a:xfrm>
          <a:prstGeom prst="rect">
            <a:avLst/>
          </a:prstGeom>
          <a:noFill/>
          <a:ln w="19050">
            <a:solidFill>
              <a:srgbClr val="22BD0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46" name="TextBox 45"/>
          <p:cNvSpPr txBox="1"/>
          <p:nvPr/>
        </p:nvSpPr>
        <p:spPr>
          <a:xfrm>
            <a:off x="3765446" y="3454717"/>
            <a:ext cx="914400" cy="914400"/>
          </a:xfrm>
          <a:prstGeom prst="rect">
            <a:avLst/>
          </a:prstGeom>
          <a:noFill/>
        </p:spPr>
        <p:txBody>
          <a:bodyPr wrap="none" rtlCol="0">
            <a:noAutofit/>
          </a:bodyPr>
          <a:lstStyle/>
          <a:p>
            <a:r>
              <a:rPr lang="en-GB" sz="900" b="1" dirty="0">
                <a:solidFill>
                  <a:srgbClr val="000000"/>
                </a:solidFill>
              </a:rPr>
              <a:t>Template A</a:t>
            </a:r>
          </a:p>
        </p:txBody>
      </p:sp>
      <p:sp>
        <p:nvSpPr>
          <p:cNvPr id="47" name="TextBox 46"/>
          <p:cNvSpPr txBox="1"/>
          <p:nvPr/>
        </p:nvSpPr>
        <p:spPr>
          <a:xfrm>
            <a:off x="3755285" y="4304029"/>
            <a:ext cx="914400" cy="914400"/>
          </a:xfrm>
          <a:prstGeom prst="rect">
            <a:avLst/>
          </a:prstGeom>
          <a:noFill/>
        </p:spPr>
        <p:txBody>
          <a:bodyPr wrap="none" rtlCol="0">
            <a:noAutofit/>
          </a:bodyPr>
          <a:lstStyle/>
          <a:p>
            <a:r>
              <a:rPr lang="en-GB" sz="900" b="1" dirty="0">
                <a:solidFill>
                  <a:srgbClr val="000000"/>
                </a:solidFill>
              </a:rPr>
              <a:t>Template B</a:t>
            </a:r>
          </a:p>
        </p:txBody>
      </p:sp>
      <p:sp>
        <p:nvSpPr>
          <p:cNvPr id="48" name="TextBox 47"/>
          <p:cNvSpPr txBox="1"/>
          <p:nvPr/>
        </p:nvSpPr>
        <p:spPr>
          <a:xfrm>
            <a:off x="3729923" y="5181338"/>
            <a:ext cx="914400" cy="914400"/>
          </a:xfrm>
          <a:prstGeom prst="rect">
            <a:avLst/>
          </a:prstGeom>
          <a:noFill/>
        </p:spPr>
        <p:txBody>
          <a:bodyPr wrap="none" rtlCol="0">
            <a:noAutofit/>
          </a:bodyPr>
          <a:lstStyle/>
          <a:p>
            <a:r>
              <a:rPr lang="en-GB" sz="900" b="1" dirty="0">
                <a:solidFill>
                  <a:srgbClr val="000000"/>
                </a:solidFill>
              </a:rPr>
              <a:t>Template C</a:t>
            </a:r>
          </a:p>
        </p:txBody>
      </p:sp>
      <p:sp>
        <p:nvSpPr>
          <p:cNvPr id="49" name="TextBox 48"/>
          <p:cNvSpPr txBox="1"/>
          <p:nvPr/>
        </p:nvSpPr>
        <p:spPr>
          <a:xfrm>
            <a:off x="3750243" y="6040224"/>
            <a:ext cx="914400" cy="914400"/>
          </a:xfrm>
          <a:prstGeom prst="rect">
            <a:avLst/>
          </a:prstGeom>
          <a:noFill/>
        </p:spPr>
        <p:txBody>
          <a:bodyPr wrap="none" rtlCol="0">
            <a:noAutofit/>
          </a:bodyPr>
          <a:lstStyle/>
          <a:p>
            <a:r>
              <a:rPr lang="en-GB" sz="900" b="1" dirty="0">
                <a:solidFill>
                  <a:srgbClr val="000000"/>
                </a:solidFill>
              </a:rPr>
              <a:t>Template D</a:t>
            </a:r>
          </a:p>
        </p:txBody>
      </p:sp>
    </p:spTree>
    <p:extLst>
      <p:ext uri="{BB962C8B-B14F-4D97-AF65-F5344CB8AC3E}">
        <p14:creationId xmlns:p14="http://schemas.microsoft.com/office/powerpoint/2010/main" val="2527162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solidFill>
                  <a:srgbClr val="00B050"/>
                </a:solidFill>
              </a:rPr>
              <a:t>EXTENDED colour palette</a:t>
            </a:r>
          </a:p>
        </p:txBody>
      </p:sp>
      <p:sp>
        <p:nvSpPr>
          <p:cNvPr id="4" name="Text Placeholder 3"/>
          <p:cNvSpPr>
            <a:spLocks noGrp="1"/>
          </p:cNvSpPr>
          <p:nvPr>
            <p:ph type="body" sz="quarter" idx="11"/>
          </p:nvPr>
        </p:nvSpPr>
        <p:spPr>
          <a:xfrm>
            <a:off x="2920299" y="1357200"/>
            <a:ext cx="4852800" cy="237600"/>
          </a:xfrm>
        </p:spPr>
        <p:txBody>
          <a:bodyPr/>
          <a:lstStyle/>
          <a:p>
            <a:r>
              <a:rPr lang="en-GB"/>
              <a:t>Colours to use</a:t>
            </a:r>
          </a:p>
        </p:txBody>
      </p:sp>
      <p:sp>
        <p:nvSpPr>
          <p:cNvPr id="5" name="Bullet heading goes here:…"/>
          <p:cNvSpPr txBox="1"/>
          <p:nvPr/>
        </p:nvSpPr>
        <p:spPr>
          <a:xfrm>
            <a:off x="377825" y="2588482"/>
            <a:ext cx="2376370" cy="37229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6" tIns="22276" rIns="22276" bIns="22276">
            <a:spAutoFit/>
          </a:bodyPr>
          <a:lstStyle/>
          <a:p>
            <a:pPr defTabSz="454789">
              <a:lnSpc>
                <a:spcPct val="110000"/>
              </a:lnSpc>
              <a:spcBef>
                <a:spcPts val="1200"/>
              </a:spcBef>
              <a:defRPr sz="1000">
                <a:latin typeface="FS Brabo Regular"/>
                <a:ea typeface="FS Brabo Regular"/>
                <a:cs typeface="FS Brabo Regular"/>
                <a:sym typeface="FS Brabo Regular"/>
              </a:defRPr>
            </a:pPr>
            <a:r>
              <a:rPr lang="en-GB" sz="1000" dirty="0">
                <a:solidFill>
                  <a:srgbClr val="000000"/>
                </a:solidFill>
                <a:latin typeface="FS Brabo Regular"/>
                <a:ea typeface="FS Brabo Regular"/>
                <a:cs typeface="FS Brabo Regular"/>
                <a:sym typeface="FS Brabo Regular"/>
              </a:rPr>
              <a:t>When creating graphics and charts, we have an expanded palette that </a:t>
            </a:r>
            <a:br>
              <a:rPr lang="en-GB" sz="1000" dirty="0">
                <a:solidFill>
                  <a:srgbClr val="000000"/>
                </a:solidFill>
                <a:latin typeface="FS Brabo Regular"/>
                <a:ea typeface="FS Brabo Regular"/>
                <a:cs typeface="FS Brabo Regular"/>
                <a:sym typeface="FS Brabo Regular"/>
              </a:rPr>
            </a:br>
            <a:r>
              <a:rPr lang="en-GB" sz="1000" dirty="0">
                <a:solidFill>
                  <a:srgbClr val="000000"/>
                </a:solidFill>
                <a:latin typeface="FS Brabo Regular"/>
                <a:ea typeface="FS Brabo Regular"/>
                <a:cs typeface="FS Brabo Regular"/>
                <a:sym typeface="FS Brabo Regular"/>
              </a:rPr>
              <a:t>builds on our colour sets, adding vibrant </a:t>
            </a:r>
            <a:br>
              <a:rPr lang="en-GB" sz="1000" dirty="0">
                <a:solidFill>
                  <a:srgbClr val="000000"/>
                </a:solidFill>
                <a:latin typeface="FS Brabo Regular"/>
                <a:ea typeface="FS Brabo Regular"/>
                <a:cs typeface="FS Brabo Regular"/>
                <a:sym typeface="FS Brabo Regular"/>
              </a:rPr>
            </a:br>
            <a:r>
              <a:rPr lang="en-GB" sz="1000" dirty="0">
                <a:solidFill>
                  <a:srgbClr val="000000"/>
                </a:solidFill>
                <a:latin typeface="FS Brabo Regular"/>
                <a:ea typeface="FS Brabo Regular"/>
                <a:cs typeface="FS Brabo Regular"/>
                <a:sym typeface="FS Brabo Regular"/>
              </a:rPr>
              <a:t>and contrasting tones. </a:t>
            </a:r>
            <a:br>
              <a:rPr lang="en-GB" sz="1000" dirty="0">
                <a:solidFill>
                  <a:srgbClr val="000000"/>
                </a:solidFill>
                <a:latin typeface="FS Brabo Regular"/>
                <a:ea typeface="FS Brabo Regular"/>
                <a:cs typeface="FS Brabo Regular"/>
                <a:sym typeface="FS Brabo Regular"/>
              </a:rPr>
            </a:br>
            <a:br>
              <a:rPr lang="en-GB" sz="1000" dirty="0">
                <a:solidFill>
                  <a:srgbClr val="000000"/>
                </a:solidFill>
                <a:latin typeface="FS Brabo Regular"/>
                <a:ea typeface="FS Brabo Regular"/>
                <a:cs typeface="FS Brabo Regular"/>
                <a:sym typeface="FS Brabo Regular"/>
              </a:rPr>
            </a:br>
            <a:r>
              <a:rPr lang="en-GB" sz="1000" dirty="0">
                <a:solidFill>
                  <a:srgbClr val="000000"/>
                </a:solidFill>
                <a:latin typeface="FS Brabo Regular"/>
                <a:ea typeface="FS Brabo Regular"/>
                <a:cs typeface="FS Brabo Regular"/>
                <a:sym typeface="FS Brabo Regular"/>
              </a:rPr>
              <a:t>If using one set is not enough, </a:t>
            </a:r>
            <a:br>
              <a:rPr lang="en-GB" sz="1000" dirty="0">
                <a:solidFill>
                  <a:srgbClr val="000000"/>
                </a:solidFill>
                <a:latin typeface="FS Brabo Regular"/>
                <a:ea typeface="FS Brabo Regular"/>
                <a:cs typeface="FS Brabo Regular"/>
                <a:sym typeface="FS Brabo Regular"/>
              </a:rPr>
            </a:br>
            <a:r>
              <a:rPr lang="en-GB" sz="1000" dirty="0">
                <a:solidFill>
                  <a:srgbClr val="000000"/>
                </a:solidFill>
                <a:latin typeface="FS Brabo Regular"/>
                <a:ea typeface="FS Brabo Regular"/>
                <a:cs typeface="FS Brabo Regular"/>
                <a:sym typeface="FS Brabo Regular"/>
              </a:rPr>
              <a:t>please use the extended colour palette for each colour set. These colours are accessed by selecting the custom colours from the ‘Shape Fill’ drop-down menu </a:t>
            </a:r>
            <a:r>
              <a:rPr lang="en-GB" sz="1000" i="1" dirty="0">
                <a:solidFill>
                  <a:srgbClr val="000000"/>
                </a:solidFill>
                <a:latin typeface="FS Brabo Regular"/>
                <a:ea typeface="FS Brabo Regular"/>
                <a:cs typeface="FS Brabo Regular"/>
                <a:sym typeface="FS Brabo Regular"/>
              </a:rPr>
              <a:t>(Home &gt; Drawing &gt; Shape Fill)</a:t>
            </a:r>
          </a:p>
          <a:p>
            <a:pPr defTabSz="454789">
              <a:lnSpc>
                <a:spcPct val="110000"/>
              </a:lnSpc>
              <a:spcBef>
                <a:spcPts val="1200"/>
              </a:spcBef>
              <a:defRPr sz="1000">
                <a:latin typeface="FS Brabo Regular"/>
                <a:ea typeface="FS Brabo Regular"/>
                <a:cs typeface="FS Brabo Regular"/>
                <a:sym typeface="FS Brabo Regular"/>
              </a:defRPr>
            </a:pPr>
            <a:r>
              <a:rPr lang="en-GB" sz="1000" dirty="0">
                <a:solidFill>
                  <a:srgbClr val="000000"/>
                </a:solidFill>
                <a:latin typeface="FS Brabo Regular"/>
                <a:ea typeface="FS Brabo Regular"/>
                <a:cs typeface="FS Brabo Regular"/>
                <a:sym typeface="FS Brabo Regular"/>
              </a:rPr>
              <a:t>There is a library of approved </a:t>
            </a:r>
            <a:br>
              <a:rPr lang="en-GB" sz="1000" dirty="0">
                <a:solidFill>
                  <a:srgbClr val="000000"/>
                </a:solidFill>
                <a:latin typeface="FS Brabo Regular"/>
                <a:ea typeface="FS Brabo Regular"/>
                <a:cs typeface="FS Brabo Regular"/>
                <a:sym typeface="FS Brabo Regular"/>
              </a:rPr>
            </a:br>
            <a:r>
              <a:rPr lang="en-GB" sz="1000" dirty="0">
                <a:solidFill>
                  <a:srgbClr val="000000"/>
                </a:solidFill>
                <a:latin typeface="FS Brabo Regular"/>
                <a:ea typeface="FS Brabo Regular"/>
                <a:cs typeface="FS Brabo Regular"/>
                <a:sym typeface="FS Brabo Regular"/>
              </a:rPr>
              <a:t>iconography available to download </a:t>
            </a:r>
            <a:br>
              <a:rPr lang="en-GB" sz="1000" dirty="0">
                <a:solidFill>
                  <a:srgbClr val="000000"/>
                </a:solidFill>
                <a:latin typeface="FS Brabo Regular"/>
                <a:ea typeface="FS Brabo Regular"/>
                <a:cs typeface="FS Brabo Regular"/>
                <a:sym typeface="FS Brabo Regular"/>
              </a:rPr>
            </a:br>
            <a:r>
              <a:rPr lang="en-GB" sz="1000" dirty="0">
                <a:solidFill>
                  <a:srgbClr val="000000"/>
                </a:solidFill>
                <a:latin typeface="FS Brabo Regular"/>
                <a:ea typeface="FS Brabo Regular"/>
                <a:cs typeface="FS Brabo Regular"/>
                <a:sym typeface="FS Brabo Regular"/>
              </a:rPr>
              <a:t>from CMD. </a:t>
            </a:r>
          </a:p>
          <a:p>
            <a:pPr defTabSz="454789">
              <a:lnSpc>
                <a:spcPct val="110000"/>
              </a:lnSpc>
              <a:spcBef>
                <a:spcPts val="1200"/>
              </a:spcBef>
              <a:defRPr sz="1000">
                <a:latin typeface="FS Brabo Regular"/>
                <a:ea typeface="FS Brabo Regular"/>
                <a:cs typeface="FS Brabo Regular"/>
                <a:sym typeface="FS Brabo Regular"/>
              </a:defRPr>
            </a:pPr>
            <a:r>
              <a:rPr lang="en-GB" sz="1000" dirty="0">
                <a:solidFill>
                  <a:srgbClr val="000000"/>
                </a:solidFill>
                <a:latin typeface="FS Brabo Regular"/>
                <a:ea typeface="FS Brabo Regular"/>
                <a:cs typeface="FS Brabo Regular"/>
                <a:sym typeface="FS Brabo Regular"/>
              </a:rPr>
              <a:t>If you need bespoke infographics or illustrations, please </a:t>
            </a:r>
            <a:br>
              <a:rPr lang="en-GB" sz="1000" dirty="0">
                <a:solidFill>
                  <a:srgbClr val="000000"/>
                </a:solidFill>
                <a:latin typeface="FS Brabo Regular"/>
                <a:ea typeface="FS Brabo Regular"/>
                <a:cs typeface="FS Brabo Regular"/>
                <a:sym typeface="FS Brabo Regular"/>
              </a:rPr>
            </a:br>
            <a:r>
              <a:rPr lang="en-GB" sz="1000" dirty="0">
                <a:solidFill>
                  <a:srgbClr val="000000"/>
                </a:solidFill>
                <a:latin typeface="FS Brabo Regular"/>
                <a:ea typeface="FS Brabo Regular"/>
                <a:cs typeface="FS Brabo Regular"/>
                <a:sym typeface="FS Brabo Regular"/>
              </a:rPr>
              <a:t>contact the Coutts Marketing Team or PPU at </a:t>
            </a:r>
            <a:r>
              <a:rPr lang="en-GB" sz="1000" u="sng" dirty="0">
                <a:solidFill>
                  <a:srgbClr val="000000"/>
                </a:solidFill>
                <a:latin typeface="FS Brabo Regular"/>
                <a:ea typeface="FS Brabo Regular"/>
                <a:cs typeface="FS Brabo Regular"/>
                <a:sym typeface="FS Brabo Regular"/>
                <a:hlinkClick r:id="rId2"/>
              </a:rPr>
              <a:t>ppu-central@natwest.com</a:t>
            </a:r>
            <a:endParaRPr lang="en-GB" sz="1000" dirty="0">
              <a:solidFill>
                <a:srgbClr val="000000"/>
              </a:solidFill>
              <a:latin typeface="FS Brabo Regular"/>
              <a:ea typeface="FS Brabo Regular"/>
              <a:cs typeface="FS Brabo Regular"/>
              <a:sym typeface="FS Brabo Regular"/>
            </a:endParaRPr>
          </a:p>
          <a:p>
            <a:pPr defTabSz="454789">
              <a:lnSpc>
                <a:spcPct val="110000"/>
              </a:lnSpc>
              <a:spcBef>
                <a:spcPts val="1200"/>
              </a:spcBef>
              <a:defRPr sz="1000">
                <a:latin typeface="FS Brabo Regular"/>
                <a:ea typeface="FS Brabo Regular"/>
                <a:cs typeface="FS Brabo Regular"/>
                <a:sym typeface="FS Brabo Regular"/>
              </a:defRPr>
            </a:pPr>
            <a:endParaRPr lang="en-GB" sz="1000" dirty="0">
              <a:solidFill>
                <a:srgbClr val="000000"/>
              </a:solidFill>
              <a:latin typeface="FS Brabo Regular"/>
              <a:ea typeface="FS Brabo Regular"/>
              <a:cs typeface="FS Brabo Regular"/>
              <a:sym typeface="FS Brabo Regular"/>
            </a:endParaRPr>
          </a:p>
        </p:txBody>
      </p:sp>
      <p:sp>
        <p:nvSpPr>
          <p:cNvPr id="6" name="object 4"/>
          <p:cNvSpPr txBox="1"/>
          <p:nvPr/>
        </p:nvSpPr>
        <p:spPr>
          <a:xfrm>
            <a:off x="8428962" y="6089120"/>
            <a:ext cx="847727"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Lilac</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RGB:150/120/211  HEX: </a:t>
            </a:r>
            <a:r>
              <a:rPr lang="en-GB" sz="700">
                <a:solidFill>
                  <a:srgbClr val="000000"/>
                </a:solidFill>
                <a:latin typeface="FS Brabo Regular"/>
                <a:ea typeface="FS Brabo Regular"/>
                <a:cs typeface="FS Brabo Regular"/>
                <a:sym typeface="FS Brabo Regular"/>
              </a:rPr>
              <a:t>#</a:t>
            </a:r>
            <a:r>
              <a:rPr lang="en-GB" sz="700" spc="-15">
                <a:solidFill>
                  <a:srgbClr val="000000"/>
                </a:solidFill>
                <a:latin typeface="FS Brabo Regular"/>
                <a:ea typeface="FS Brabo Regular"/>
                <a:cs typeface="FS Brabo"/>
                <a:sym typeface="FS Brabo Regular"/>
              </a:rPr>
              <a:t>8f72c9</a:t>
            </a:r>
            <a:endParaRPr sz="700">
              <a:solidFill>
                <a:srgbClr val="000000"/>
              </a:solidFill>
              <a:latin typeface="FS Brabo Regular"/>
              <a:ea typeface="FS Brabo Regular"/>
              <a:cs typeface="FS Brabo Regular"/>
              <a:sym typeface="FS Brabo Regular"/>
            </a:endParaRPr>
          </a:p>
        </p:txBody>
      </p:sp>
      <p:sp>
        <p:nvSpPr>
          <p:cNvPr id="7" name="object 5"/>
          <p:cNvSpPr txBox="1"/>
          <p:nvPr/>
        </p:nvSpPr>
        <p:spPr>
          <a:xfrm>
            <a:off x="9536399" y="1887785"/>
            <a:ext cx="297182" cy="1077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lgn="l" defTabSz="869950">
              <a:spcBef>
                <a:spcPts val="0"/>
              </a:spcBef>
              <a:defRPr sz="700">
                <a:latin typeface="FS Brabo Bold"/>
                <a:ea typeface="FS Brabo Bold"/>
                <a:cs typeface="FS Brabo Bold"/>
                <a:sym typeface="FS Brabo Bold"/>
              </a:defRPr>
            </a:lvl1pPr>
          </a:lstStyle>
          <a:p>
            <a:r>
              <a:rPr>
                <a:solidFill>
                  <a:srgbClr val="000000"/>
                </a:solidFill>
              </a:rPr>
              <a:t>White</a:t>
            </a:r>
          </a:p>
        </p:txBody>
      </p:sp>
      <p:sp>
        <p:nvSpPr>
          <p:cNvPr id="8" name="object 6"/>
          <p:cNvSpPr txBox="1"/>
          <p:nvPr/>
        </p:nvSpPr>
        <p:spPr>
          <a:xfrm>
            <a:off x="9536399" y="2014866"/>
            <a:ext cx="734062" cy="3213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Regular"/>
                <a:ea typeface="FS Brabo Regular"/>
                <a:cs typeface="FS Brabo Regular"/>
                <a:sym typeface="FS Brabo Regular"/>
              </a:defRPr>
            </a:pPr>
            <a:endParaRPr sz="700" dirty="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dirty="0">
                <a:solidFill>
                  <a:srgbClr val="000000"/>
                </a:solidFill>
                <a:latin typeface="FS Brabo Regular"/>
                <a:ea typeface="FS Brabo Regular"/>
                <a:cs typeface="FS Brabo Regular"/>
                <a:sym typeface="FS Brabo Regular"/>
              </a:rPr>
              <a:t>RGB: 255/255/255</a:t>
            </a:r>
          </a:p>
          <a:p>
            <a:pPr indent="12700" defTabSz="869950">
              <a:defRPr sz="700">
                <a:latin typeface="FS Brabo Regular"/>
                <a:ea typeface="FS Brabo Regular"/>
                <a:cs typeface="FS Brabo Regular"/>
                <a:sym typeface="FS Brabo Regular"/>
              </a:defRPr>
            </a:pPr>
            <a:r>
              <a:rPr sz="700" dirty="0">
                <a:solidFill>
                  <a:srgbClr val="000000"/>
                </a:solidFill>
                <a:latin typeface="FS Brabo Regular"/>
                <a:ea typeface="FS Brabo Regular"/>
                <a:cs typeface="FS Brabo Regular"/>
                <a:sym typeface="FS Brabo Regular"/>
              </a:rPr>
              <a:t>HEX: #</a:t>
            </a:r>
            <a:r>
              <a:rPr sz="700" dirty="0" err="1">
                <a:solidFill>
                  <a:srgbClr val="000000"/>
                </a:solidFill>
                <a:latin typeface="FS Brabo Regular"/>
                <a:ea typeface="FS Brabo Regular"/>
                <a:cs typeface="FS Brabo Regular"/>
                <a:sym typeface="FS Brabo Regular"/>
              </a:rPr>
              <a:t>ffffff</a:t>
            </a:r>
            <a:endParaRPr sz="700" dirty="0">
              <a:solidFill>
                <a:srgbClr val="000000"/>
              </a:solidFill>
              <a:latin typeface="FS Brabo Regular"/>
              <a:ea typeface="FS Brabo Regular"/>
              <a:cs typeface="FS Brabo Regular"/>
              <a:sym typeface="FS Brabo Regular"/>
            </a:endParaRPr>
          </a:p>
        </p:txBody>
      </p:sp>
      <p:sp>
        <p:nvSpPr>
          <p:cNvPr id="9" name="object 7"/>
          <p:cNvSpPr txBox="1"/>
          <p:nvPr/>
        </p:nvSpPr>
        <p:spPr>
          <a:xfrm>
            <a:off x="8428959" y="3930713"/>
            <a:ext cx="868682" cy="435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Salmon</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240/145/121  HEX: #f09179</a:t>
            </a:r>
          </a:p>
        </p:txBody>
      </p:sp>
      <p:sp>
        <p:nvSpPr>
          <p:cNvPr id="10" name="object 8"/>
          <p:cNvSpPr txBox="1"/>
          <p:nvPr/>
        </p:nvSpPr>
        <p:spPr>
          <a:xfrm>
            <a:off x="8428959" y="5005866"/>
            <a:ext cx="817246"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Olive Green</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176/171/0  HEX: #b0ab00</a:t>
            </a:r>
          </a:p>
        </p:txBody>
      </p:sp>
      <p:sp>
        <p:nvSpPr>
          <p:cNvPr id="11" name="object 9"/>
          <p:cNvSpPr txBox="1"/>
          <p:nvPr/>
        </p:nvSpPr>
        <p:spPr>
          <a:xfrm>
            <a:off x="8428962" y="2848715"/>
            <a:ext cx="803277"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Sunflower</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246/190/0  HEX: f6be00</a:t>
            </a:r>
          </a:p>
        </p:txBody>
      </p:sp>
      <p:sp>
        <p:nvSpPr>
          <p:cNvPr id="29" name="object 27"/>
          <p:cNvSpPr/>
          <p:nvPr/>
        </p:nvSpPr>
        <p:spPr>
          <a:xfrm>
            <a:off x="8032893" y="1887705"/>
            <a:ext cx="316625" cy="604649"/>
          </a:xfrm>
          <a:prstGeom prst="rect">
            <a:avLst/>
          </a:prstGeom>
          <a:solidFill>
            <a:srgbClr val="000000"/>
          </a:solidFill>
          <a:ln w="12700">
            <a:miter lim="400000"/>
          </a:ln>
        </p:spPr>
        <p:txBody>
          <a:bodyPr lIns="53998" tIns="53998" rIns="53998" bIns="53998"/>
          <a:lstStyle/>
          <a:p>
            <a:pPr>
              <a:defRPr sz="1800">
                <a:latin typeface="Calibri"/>
                <a:ea typeface="Calibri"/>
                <a:cs typeface="Calibri"/>
                <a:sym typeface="Calibri"/>
              </a:defRPr>
            </a:pPr>
            <a:endParaRPr sz="1800">
              <a:solidFill>
                <a:srgbClr val="000000"/>
              </a:solidFill>
              <a:latin typeface="Calibri"/>
              <a:ea typeface="Calibri"/>
              <a:cs typeface="Calibri"/>
              <a:sym typeface="Calibri"/>
            </a:endParaRPr>
          </a:p>
        </p:txBody>
      </p:sp>
      <p:sp>
        <p:nvSpPr>
          <p:cNvPr id="34" name="object 32"/>
          <p:cNvSpPr/>
          <p:nvPr/>
        </p:nvSpPr>
        <p:spPr>
          <a:xfrm>
            <a:off x="9150977" y="1889290"/>
            <a:ext cx="316625" cy="604649"/>
          </a:xfrm>
          <a:prstGeom prst="rect">
            <a:avLst/>
          </a:prstGeom>
          <a:ln w="3175">
            <a:solidFill>
              <a:srgbClr val="000000"/>
            </a:solidFill>
          </a:ln>
        </p:spPr>
        <p:txBody>
          <a:bodyPr lIns="53998" tIns="53998" rIns="53998" bIns="53998"/>
          <a:lstStyle/>
          <a:p>
            <a:pPr>
              <a:defRPr sz="1800">
                <a:latin typeface="Calibri"/>
                <a:ea typeface="Calibri"/>
                <a:cs typeface="Calibri"/>
                <a:sym typeface="Calibri"/>
              </a:defRPr>
            </a:pPr>
            <a:endParaRPr sz="1800">
              <a:solidFill>
                <a:srgbClr val="000000"/>
              </a:solidFill>
              <a:latin typeface="Calibri"/>
              <a:ea typeface="Calibri"/>
              <a:cs typeface="Calibri"/>
              <a:sym typeface="Calibri"/>
            </a:endParaRPr>
          </a:p>
        </p:txBody>
      </p:sp>
      <p:sp>
        <p:nvSpPr>
          <p:cNvPr id="38" name="object 36"/>
          <p:cNvSpPr txBox="1"/>
          <p:nvPr/>
        </p:nvSpPr>
        <p:spPr>
          <a:xfrm>
            <a:off x="2921037" y="2848713"/>
            <a:ext cx="558370"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r>
              <a:rPr>
                <a:solidFill>
                  <a:srgbClr val="000000"/>
                </a:solidFill>
              </a:rPr>
              <a:t>Set 1</a:t>
            </a:r>
          </a:p>
        </p:txBody>
      </p:sp>
      <p:sp>
        <p:nvSpPr>
          <p:cNvPr id="39" name="object 37"/>
          <p:cNvSpPr txBox="1"/>
          <p:nvPr/>
        </p:nvSpPr>
        <p:spPr>
          <a:xfrm>
            <a:off x="2921037" y="3930714"/>
            <a:ext cx="552452"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r>
              <a:rPr>
                <a:solidFill>
                  <a:srgbClr val="000000"/>
                </a:solidFill>
              </a:rPr>
              <a:t>Set 2</a:t>
            </a:r>
          </a:p>
        </p:txBody>
      </p:sp>
      <p:sp>
        <p:nvSpPr>
          <p:cNvPr id="40" name="object 38"/>
          <p:cNvSpPr txBox="1"/>
          <p:nvPr/>
        </p:nvSpPr>
        <p:spPr>
          <a:xfrm>
            <a:off x="2921036" y="5005865"/>
            <a:ext cx="548642"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r>
              <a:rPr>
                <a:solidFill>
                  <a:srgbClr val="000000"/>
                </a:solidFill>
              </a:rPr>
              <a:t>Set 3</a:t>
            </a:r>
          </a:p>
        </p:txBody>
      </p:sp>
      <p:sp>
        <p:nvSpPr>
          <p:cNvPr id="41" name="object 39"/>
          <p:cNvSpPr txBox="1"/>
          <p:nvPr/>
        </p:nvSpPr>
        <p:spPr>
          <a:xfrm>
            <a:off x="2921036" y="6089118"/>
            <a:ext cx="548642" cy="278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998" tIns="53998" rIns="53998" bIns="53998">
            <a:spAutoFit/>
          </a:bodyPr>
          <a:lstStyle>
            <a:lvl1pPr algn="l" defTabSz="457200">
              <a:spcBef>
                <a:spcPts val="0"/>
              </a:spcBef>
              <a:defRPr sz="1100">
                <a:latin typeface="FS Brabo Bold"/>
                <a:ea typeface="FS Brabo Bold"/>
                <a:cs typeface="FS Brabo Bold"/>
                <a:sym typeface="FS Brabo Bold"/>
              </a:defRPr>
            </a:lvl1pPr>
          </a:lstStyle>
          <a:p>
            <a:r>
              <a:rPr>
                <a:solidFill>
                  <a:srgbClr val="000000"/>
                </a:solidFill>
              </a:rPr>
              <a:t>Set 4</a:t>
            </a:r>
          </a:p>
        </p:txBody>
      </p:sp>
      <p:sp>
        <p:nvSpPr>
          <p:cNvPr id="42" name="object 40"/>
          <p:cNvSpPr txBox="1"/>
          <p:nvPr/>
        </p:nvSpPr>
        <p:spPr>
          <a:xfrm>
            <a:off x="7250960" y="2848715"/>
            <a:ext cx="868682"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Pale Indigo</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200/214/226  HEX: #c8d6e2</a:t>
            </a:r>
          </a:p>
        </p:txBody>
      </p:sp>
      <p:sp>
        <p:nvSpPr>
          <p:cNvPr id="43" name="object 41"/>
          <p:cNvSpPr txBox="1"/>
          <p:nvPr/>
        </p:nvSpPr>
        <p:spPr>
          <a:xfrm>
            <a:off x="7250960" y="6089120"/>
            <a:ext cx="855346"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Pale Pink</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251/218/211</a:t>
            </a: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 #</a:t>
            </a:r>
            <a:r>
              <a:rPr lang="en-GB" sz="700" spc="-10">
                <a:solidFill>
                  <a:srgbClr val="000000"/>
                </a:solidFill>
                <a:latin typeface="FS Brabo Regular"/>
                <a:ea typeface="FS Brabo Regular"/>
                <a:cs typeface="FS Brabo"/>
                <a:sym typeface="FS Brabo Regular"/>
              </a:rPr>
              <a:t>fbdad3</a:t>
            </a:r>
            <a:endParaRPr sz="700">
              <a:solidFill>
                <a:srgbClr val="000000"/>
              </a:solidFill>
              <a:latin typeface="FS Brabo Regular"/>
              <a:ea typeface="FS Brabo Regular"/>
              <a:cs typeface="FS Brabo Regular"/>
              <a:sym typeface="FS Brabo Regular"/>
            </a:endParaRPr>
          </a:p>
        </p:txBody>
      </p:sp>
      <p:sp>
        <p:nvSpPr>
          <p:cNvPr id="44" name="object 42"/>
          <p:cNvSpPr txBox="1"/>
          <p:nvPr/>
        </p:nvSpPr>
        <p:spPr>
          <a:xfrm>
            <a:off x="8429523" y="1887704"/>
            <a:ext cx="263527" cy="1077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lgn="l" defTabSz="869950">
              <a:spcBef>
                <a:spcPts val="0"/>
              </a:spcBef>
              <a:defRPr sz="700">
                <a:latin typeface="FS Brabo Bold"/>
                <a:ea typeface="FS Brabo Bold"/>
                <a:cs typeface="FS Brabo Bold"/>
                <a:sym typeface="FS Brabo Bold"/>
              </a:defRPr>
            </a:lvl1pPr>
          </a:lstStyle>
          <a:p>
            <a:r>
              <a:rPr>
                <a:solidFill>
                  <a:srgbClr val="000000"/>
                </a:solidFill>
              </a:rPr>
              <a:t>Black</a:t>
            </a:r>
          </a:p>
        </p:txBody>
      </p:sp>
      <p:sp>
        <p:nvSpPr>
          <p:cNvPr id="45" name="object 43"/>
          <p:cNvSpPr txBox="1"/>
          <p:nvPr/>
        </p:nvSpPr>
        <p:spPr>
          <a:xfrm>
            <a:off x="8429520" y="2014787"/>
            <a:ext cx="704852" cy="3213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spc="-25">
                <a:latin typeface="FS Brabo Regular"/>
                <a:ea typeface="FS Brabo Regular"/>
                <a:cs typeface="FS Brabo Regular"/>
                <a:sym typeface="FS Brabo Regular"/>
              </a:defRPr>
            </a:pPr>
            <a:endParaRPr sz="700" spc="-25">
              <a:solidFill>
                <a:srgbClr val="000000"/>
              </a:solidFill>
              <a:latin typeface="FS Brabo Regular"/>
              <a:ea typeface="FS Brabo Regular"/>
              <a:cs typeface="FS Brabo Regular"/>
              <a:sym typeface="FS Brabo Regular"/>
            </a:endParaRPr>
          </a:p>
          <a:p>
            <a:pPr indent="12700" defTabSz="869950">
              <a:defRPr sz="700" spc="-25">
                <a:latin typeface="FS Brabo Regular"/>
                <a:ea typeface="FS Brabo Regular"/>
                <a:cs typeface="FS Brabo Regular"/>
                <a:sym typeface="FS Brabo Regular"/>
              </a:defRPr>
            </a:pPr>
            <a:r>
              <a:rPr sz="700" spc="-25">
                <a:solidFill>
                  <a:srgbClr val="000000"/>
                </a:solidFill>
                <a:latin typeface="FS Brabo Regular"/>
                <a:ea typeface="FS Brabo Regular"/>
                <a:cs typeface="FS Brabo Regular"/>
                <a:sym typeface="FS Brabo Regular"/>
              </a:rPr>
              <a:t>RGB:</a:t>
            </a:r>
            <a:r>
              <a:rPr sz="700" spc="-50">
                <a:solidFill>
                  <a:srgbClr val="000000"/>
                </a:solidFill>
                <a:latin typeface="FS Brabo Regular"/>
                <a:ea typeface="FS Brabo Regular"/>
                <a:cs typeface="FS Brabo Regular"/>
                <a:sym typeface="FS Brabo Regular"/>
              </a:rPr>
              <a:t> </a:t>
            </a:r>
            <a:r>
              <a:rPr sz="700" spc="35">
                <a:solidFill>
                  <a:srgbClr val="000000"/>
                </a:solidFill>
                <a:latin typeface="FS Brabo Regular"/>
                <a:ea typeface="FS Brabo Regular"/>
                <a:cs typeface="FS Brabo Regular"/>
                <a:sym typeface="FS Brabo Regular"/>
              </a:rPr>
              <a:t>0/0/0</a:t>
            </a:r>
            <a:endParaRPr sz="700" spc="-25">
              <a:solidFill>
                <a:srgbClr val="000000"/>
              </a:solidFill>
              <a:latin typeface="Coutts Siena Light" pitchFamily="34" charset="0"/>
              <a:ea typeface="Coutts Siena Light"/>
              <a:cs typeface="Coutts Siena Light"/>
              <a:sym typeface="Coutts Siena Light"/>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a:t>
            </a:r>
            <a:r>
              <a:rPr sz="700" spc="-55">
                <a:solidFill>
                  <a:srgbClr val="000000"/>
                </a:solidFill>
                <a:latin typeface="FS Brabo Regular"/>
                <a:ea typeface="FS Brabo Regular"/>
                <a:cs typeface="FS Brabo Regular"/>
                <a:sym typeface="FS Brabo Regular"/>
              </a:rPr>
              <a:t> </a:t>
            </a:r>
            <a:r>
              <a:rPr sz="700" spc="45">
                <a:solidFill>
                  <a:srgbClr val="000000"/>
                </a:solidFill>
                <a:latin typeface="FS Brabo Regular"/>
                <a:ea typeface="FS Brabo Regular"/>
                <a:cs typeface="FS Brabo Regular"/>
                <a:sym typeface="FS Brabo Regular"/>
              </a:rPr>
              <a:t>#000000</a:t>
            </a:r>
          </a:p>
        </p:txBody>
      </p:sp>
      <p:sp>
        <p:nvSpPr>
          <p:cNvPr id="46" name="object 44"/>
          <p:cNvSpPr txBox="1"/>
          <p:nvPr/>
        </p:nvSpPr>
        <p:spPr>
          <a:xfrm>
            <a:off x="7250962" y="3930713"/>
            <a:ext cx="856615" cy="435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Pale Green</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231/243/211  HEX: #e7f3d3</a:t>
            </a:r>
          </a:p>
        </p:txBody>
      </p:sp>
      <p:sp>
        <p:nvSpPr>
          <p:cNvPr id="47" name="object 45"/>
          <p:cNvSpPr txBox="1"/>
          <p:nvPr/>
        </p:nvSpPr>
        <p:spPr>
          <a:xfrm>
            <a:off x="7250963" y="5005866"/>
            <a:ext cx="852807"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dirty="0">
                <a:solidFill>
                  <a:srgbClr val="000000"/>
                </a:solidFill>
                <a:latin typeface="FS Brabo Bold"/>
                <a:ea typeface="FS Brabo Bold"/>
                <a:cs typeface="FS Brabo Bold"/>
                <a:sym typeface="FS Brabo Bold"/>
              </a:rPr>
              <a:t>Pale Peach</a:t>
            </a:r>
          </a:p>
          <a:p>
            <a:pPr indent="12700" defTabSz="869950">
              <a:defRPr sz="700">
                <a:latin typeface="FS Brabo Regular"/>
                <a:ea typeface="FS Brabo Regular"/>
                <a:cs typeface="FS Brabo Regular"/>
                <a:sym typeface="FS Brabo Regular"/>
              </a:defRPr>
            </a:pPr>
            <a:endParaRPr sz="700" dirty="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dirty="0">
                <a:solidFill>
                  <a:srgbClr val="000000"/>
                </a:solidFill>
                <a:latin typeface="FS Brabo Regular"/>
                <a:ea typeface="FS Brabo Regular"/>
                <a:cs typeface="FS Brabo Regular"/>
                <a:sym typeface="FS Brabo Regular"/>
              </a:rPr>
              <a:t>RGB: 255/225/185</a:t>
            </a:r>
          </a:p>
          <a:p>
            <a:pPr indent="12700" defTabSz="869950">
              <a:defRPr sz="700">
                <a:latin typeface="FS Brabo Regular"/>
                <a:ea typeface="FS Brabo Regular"/>
                <a:cs typeface="FS Brabo Regular"/>
                <a:sym typeface="FS Brabo Regular"/>
              </a:defRPr>
            </a:pPr>
            <a:r>
              <a:rPr sz="700" dirty="0">
                <a:solidFill>
                  <a:srgbClr val="000000"/>
                </a:solidFill>
                <a:latin typeface="FS Brabo Regular"/>
                <a:ea typeface="FS Brabo Regular"/>
                <a:cs typeface="FS Brabo Regular"/>
                <a:sym typeface="FS Brabo Regular"/>
              </a:rPr>
              <a:t>HEX: #ffe1b9</a:t>
            </a:r>
          </a:p>
        </p:txBody>
      </p:sp>
      <p:sp>
        <p:nvSpPr>
          <p:cNvPr id="52" name="object 50"/>
          <p:cNvSpPr txBox="1"/>
          <p:nvPr/>
        </p:nvSpPr>
        <p:spPr>
          <a:xfrm>
            <a:off x="4029478" y="5005866"/>
            <a:ext cx="854712"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lang="en-GB" sz="700" kern="0">
                <a:solidFill>
                  <a:sysClr val="windowText" lastClr="000000"/>
                </a:solidFill>
                <a:latin typeface="FS Brabo Bold"/>
                <a:ea typeface="FS Brabo Bold"/>
                <a:cs typeface="FS Brabo Bold"/>
                <a:sym typeface="FS Brabo Bold"/>
              </a:rPr>
              <a:t>Burgundy</a:t>
            </a:r>
          </a:p>
          <a:p>
            <a:pPr indent="12700" defTabSz="869950">
              <a:defRPr sz="700">
                <a:latin typeface="FS Brabo Bold"/>
                <a:ea typeface="FS Brabo Bold"/>
                <a:cs typeface="FS Brabo Bold"/>
                <a:sym typeface="FS Brabo Bold"/>
              </a:defRPr>
            </a:pPr>
            <a:endParaRPr sz="700">
              <a:solidFill>
                <a:srgbClr val="000000"/>
              </a:solidFill>
              <a:latin typeface="FS Brabo Bold"/>
              <a:ea typeface="FS Brabo Bold"/>
              <a:cs typeface="FS Brabo Bold"/>
              <a:sym typeface="FS Brabo Bold"/>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a:t>
            </a:r>
            <a:r>
              <a:rPr lang="en-GB" sz="700">
                <a:solidFill>
                  <a:srgbClr val="000000"/>
                </a:solidFill>
                <a:latin typeface="FS Brabo Regular"/>
                <a:ea typeface="FS Brabo Regular"/>
                <a:cs typeface="FS Brabo Regular"/>
                <a:sym typeface="FS Brabo Regular"/>
              </a:rPr>
              <a:t>111/38/61</a:t>
            </a: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 #</a:t>
            </a:r>
            <a:r>
              <a:rPr lang="en-GB" sz="700" spc="-10">
                <a:solidFill>
                  <a:srgbClr val="000000"/>
                </a:solidFill>
                <a:latin typeface="FS Brabo Regular"/>
                <a:ea typeface="FS Brabo Regular"/>
                <a:cs typeface="FS Brabo"/>
                <a:sym typeface="FS Brabo Regular"/>
              </a:rPr>
              <a:t>6f263d</a:t>
            </a:r>
            <a:endParaRPr sz="700">
              <a:solidFill>
                <a:srgbClr val="000000"/>
              </a:solidFill>
              <a:latin typeface="FS Brabo Regular"/>
              <a:ea typeface="FS Brabo Regular"/>
              <a:cs typeface="FS Brabo Regular"/>
              <a:sym typeface="FS Brabo Regular"/>
            </a:endParaRPr>
          </a:p>
        </p:txBody>
      </p:sp>
      <p:sp>
        <p:nvSpPr>
          <p:cNvPr id="53" name="object 51"/>
          <p:cNvSpPr txBox="1"/>
          <p:nvPr/>
        </p:nvSpPr>
        <p:spPr>
          <a:xfrm>
            <a:off x="4030991" y="2848715"/>
            <a:ext cx="858521"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Ink</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0/34/69</a:t>
            </a: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 #002245</a:t>
            </a:r>
          </a:p>
        </p:txBody>
      </p:sp>
      <p:sp>
        <p:nvSpPr>
          <p:cNvPr id="54" name="object 52"/>
          <p:cNvSpPr txBox="1"/>
          <p:nvPr/>
        </p:nvSpPr>
        <p:spPr>
          <a:xfrm>
            <a:off x="4030989" y="6089120"/>
            <a:ext cx="819788"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Aubergine</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50/10/45</a:t>
            </a: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 #320a2d</a:t>
            </a:r>
          </a:p>
        </p:txBody>
      </p:sp>
      <p:sp>
        <p:nvSpPr>
          <p:cNvPr id="55" name="object 53"/>
          <p:cNvSpPr txBox="1"/>
          <p:nvPr/>
        </p:nvSpPr>
        <p:spPr>
          <a:xfrm>
            <a:off x="4030990" y="3930713"/>
            <a:ext cx="816613" cy="435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Racing Green</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a:t>
            </a:r>
            <a:r>
              <a:rPr lang="en-GB" sz="700" spc="-15">
                <a:solidFill>
                  <a:srgbClr val="000000"/>
                </a:solidFill>
                <a:latin typeface="FS Brabo Regular"/>
                <a:ea typeface="FS Brabo Regular"/>
                <a:cs typeface="FS Brabo"/>
                <a:sym typeface="FS Brabo Regular"/>
              </a:rPr>
              <a:t>40/71/52</a:t>
            </a:r>
            <a:r>
              <a:rPr sz="700">
                <a:solidFill>
                  <a:srgbClr val="000000"/>
                </a:solidFill>
                <a:latin typeface="FS Brabo Regular"/>
                <a:ea typeface="FS Brabo Regular"/>
                <a:cs typeface="FS Brabo Regular"/>
                <a:sym typeface="FS Brabo Regular"/>
              </a:rPr>
              <a:t>  </a:t>
            </a: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 #</a:t>
            </a:r>
            <a:r>
              <a:rPr lang="en-GB" sz="700" spc="-10">
                <a:solidFill>
                  <a:srgbClr val="000000"/>
                </a:solidFill>
                <a:latin typeface="FS Brabo Regular"/>
                <a:ea typeface="FS Brabo Regular"/>
                <a:cs typeface="FS Brabo"/>
                <a:sym typeface="FS Brabo Regular"/>
              </a:rPr>
              <a:t>284734</a:t>
            </a:r>
            <a:endParaRPr sz="700">
              <a:solidFill>
                <a:srgbClr val="000000"/>
              </a:solidFill>
              <a:latin typeface="FS Brabo Regular"/>
              <a:ea typeface="FS Brabo Regular"/>
              <a:cs typeface="FS Brabo Regular"/>
              <a:sym typeface="FS Brabo Regular"/>
            </a:endParaRPr>
          </a:p>
        </p:txBody>
      </p:sp>
      <p:sp>
        <p:nvSpPr>
          <p:cNvPr id="58" name="Line"/>
          <p:cNvSpPr/>
          <p:nvPr/>
        </p:nvSpPr>
        <p:spPr>
          <a:xfrm>
            <a:off x="2936631" y="5849817"/>
            <a:ext cx="7377815" cy="1"/>
          </a:xfrm>
          <a:prstGeom prst="line">
            <a:avLst/>
          </a:prstGeom>
          <a:ln w="12700">
            <a:solidFill>
              <a:srgbClr val="000000"/>
            </a:solidFill>
            <a:custDash>
              <a:ds d="100000" sp="200000"/>
            </a:custDash>
          </a:ln>
        </p:spPr>
        <p:txBody>
          <a:bodyPr lIns="45718" tIns="45718" rIns="45718" bIns="45718"/>
          <a:lstStyle/>
          <a:p>
            <a:endParaRPr>
              <a:solidFill>
                <a:srgbClr val="000000"/>
              </a:solidFill>
            </a:endParaRPr>
          </a:p>
        </p:txBody>
      </p:sp>
      <p:sp>
        <p:nvSpPr>
          <p:cNvPr id="61" name="object 27"/>
          <p:cNvSpPr/>
          <p:nvPr/>
        </p:nvSpPr>
        <p:spPr>
          <a:xfrm>
            <a:off x="3647266" y="6089119"/>
            <a:ext cx="316865" cy="605155"/>
          </a:xfrm>
          <a:custGeom>
            <a:avLst/>
            <a:gdLst/>
            <a:ahLst/>
            <a:cxnLst/>
            <a:rect l="l" t="t" r="r" b="b"/>
            <a:pathLst>
              <a:path w="316864" h="605154">
                <a:moveTo>
                  <a:pt x="0" y="0"/>
                </a:moveTo>
                <a:lnTo>
                  <a:pt x="316624" y="0"/>
                </a:lnTo>
                <a:lnTo>
                  <a:pt x="316624" y="604649"/>
                </a:lnTo>
                <a:lnTo>
                  <a:pt x="0" y="604649"/>
                </a:lnTo>
                <a:lnTo>
                  <a:pt x="0" y="0"/>
                </a:lnTo>
                <a:close/>
              </a:path>
            </a:pathLst>
          </a:custGeom>
          <a:solidFill>
            <a:srgbClr val="320A2D"/>
          </a:solidFill>
        </p:spPr>
        <p:txBody>
          <a:bodyPr wrap="square" lIns="0" tIns="0" rIns="0" bIns="0" rtlCol="0"/>
          <a:lstStyle/>
          <a:p>
            <a:endParaRPr>
              <a:solidFill>
                <a:srgbClr val="000000"/>
              </a:solidFill>
            </a:endParaRPr>
          </a:p>
        </p:txBody>
      </p:sp>
      <p:sp>
        <p:nvSpPr>
          <p:cNvPr id="62" name="object 28"/>
          <p:cNvSpPr/>
          <p:nvPr/>
        </p:nvSpPr>
        <p:spPr>
          <a:xfrm>
            <a:off x="3647266" y="3930715"/>
            <a:ext cx="316865" cy="605155"/>
          </a:xfrm>
          <a:custGeom>
            <a:avLst/>
            <a:gdLst/>
            <a:ahLst/>
            <a:cxnLst/>
            <a:rect l="l" t="t" r="r" b="b"/>
            <a:pathLst>
              <a:path w="316864" h="605154">
                <a:moveTo>
                  <a:pt x="0" y="0"/>
                </a:moveTo>
                <a:lnTo>
                  <a:pt x="316624" y="0"/>
                </a:lnTo>
                <a:lnTo>
                  <a:pt x="316624" y="604649"/>
                </a:lnTo>
                <a:lnTo>
                  <a:pt x="0" y="604649"/>
                </a:lnTo>
                <a:lnTo>
                  <a:pt x="0" y="0"/>
                </a:lnTo>
                <a:close/>
              </a:path>
            </a:pathLst>
          </a:custGeom>
          <a:solidFill>
            <a:srgbClr val="284734"/>
          </a:solidFill>
        </p:spPr>
        <p:txBody>
          <a:bodyPr wrap="square" lIns="0" tIns="0" rIns="0" bIns="0" rtlCol="0"/>
          <a:lstStyle/>
          <a:p>
            <a:endParaRPr>
              <a:solidFill>
                <a:srgbClr val="000000"/>
              </a:solidFill>
            </a:endParaRPr>
          </a:p>
        </p:txBody>
      </p:sp>
      <p:sp>
        <p:nvSpPr>
          <p:cNvPr id="63" name="object 29"/>
          <p:cNvSpPr/>
          <p:nvPr/>
        </p:nvSpPr>
        <p:spPr>
          <a:xfrm>
            <a:off x="3647266" y="5005864"/>
            <a:ext cx="316865" cy="605155"/>
          </a:xfrm>
          <a:custGeom>
            <a:avLst/>
            <a:gdLst/>
            <a:ahLst/>
            <a:cxnLst/>
            <a:rect l="l" t="t" r="r" b="b"/>
            <a:pathLst>
              <a:path w="316864" h="605154">
                <a:moveTo>
                  <a:pt x="0" y="0"/>
                </a:moveTo>
                <a:lnTo>
                  <a:pt x="316624" y="0"/>
                </a:lnTo>
                <a:lnTo>
                  <a:pt x="316624" y="604648"/>
                </a:lnTo>
                <a:lnTo>
                  <a:pt x="0" y="604648"/>
                </a:lnTo>
                <a:lnTo>
                  <a:pt x="0" y="0"/>
                </a:lnTo>
                <a:close/>
              </a:path>
            </a:pathLst>
          </a:custGeom>
          <a:solidFill>
            <a:srgbClr val="6F263D"/>
          </a:solidFill>
        </p:spPr>
        <p:txBody>
          <a:bodyPr wrap="square" lIns="0" tIns="0" rIns="0" bIns="0" rtlCol="0"/>
          <a:lstStyle/>
          <a:p>
            <a:endParaRPr>
              <a:solidFill>
                <a:srgbClr val="000000"/>
              </a:solidFill>
            </a:endParaRPr>
          </a:p>
        </p:txBody>
      </p:sp>
      <p:sp>
        <p:nvSpPr>
          <p:cNvPr id="64" name="object 30"/>
          <p:cNvSpPr/>
          <p:nvPr/>
        </p:nvSpPr>
        <p:spPr>
          <a:xfrm>
            <a:off x="3647266" y="2848714"/>
            <a:ext cx="316865" cy="605155"/>
          </a:xfrm>
          <a:custGeom>
            <a:avLst/>
            <a:gdLst/>
            <a:ahLst/>
            <a:cxnLst/>
            <a:rect l="l" t="t" r="r" b="b"/>
            <a:pathLst>
              <a:path w="316864" h="605154">
                <a:moveTo>
                  <a:pt x="0" y="0"/>
                </a:moveTo>
                <a:lnTo>
                  <a:pt x="316624" y="0"/>
                </a:lnTo>
                <a:lnTo>
                  <a:pt x="316624" y="604648"/>
                </a:lnTo>
                <a:lnTo>
                  <a:pt x="0" y="604648"/>
                </a:lnTo>
                <a:lnTo>
                  <a:pt x="0" y="0"/>
                </a:lnTo>
                <a:close/>
              </a:path>
            </a:pathLst>
          </a:custGeom>
          <a:solidFill>
            <a:srgbClr val="002245"/>
          </a:solidFill>
        </p:spPr>
        <p:txBody>
          <a:bodyPr wrap="square" lIns="0" tIns="0" rIns="0" bIns="0" rtlCol="0"/>
          <a:lstStyle/>
          <a:p>
            <a:endParaRPr>
              <a:solidFill>
                <a:srgbClr val="000000"/>
              </a:solidFill>
            </a:endParaRPr>
          </a:p>
        </p:txBody>
      </p:sp>
      <p:grpSp>
        <p:nvGrpSpPr>
          <p:cNvPr id="16" name="Group 15"/>
          <p:cNvGrpSpPr/>
          <p:nvPr/>
        </p:nvGrpSpPr>
        <p:grpSpPr>
          <a:xfrm>
            <a:off x="5778300" y="2848713"/>
            <a:ext cx="1248414" cy="3845561"/>
            <a:chOff x="4965372" y="2848710"/>
            <a:chExt cx="1248414" cy="3845561"/>
          </a:xfrm>
        </p:grpSpPr>
        <p:sp>
          <p:nvSpPr>
            <p:cNvPr id="12" name="object 10"/>
            <p:cNvSpPr txBox="1"/>
            <p:nvPr/>
          </p:nvSpPr>
          <p:spPr>
            <a:xfrm>
              <a:off x="5350821" y="6089117"/>
              <a:ext cx="855982"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Violet</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122/24/119  HEX: #7a1877</a:t>
              </a:r>
            </a:p>
          </p:txBody>
        </p:sp>
        <p:sp>
          <p:nvSpPr>
            <p:cNvPr id="13" name="object 11"/>
            <p:cNvSpPr txBox="1"/>
            <p:nvPr/>
          </p:nvSpPr>
          <p:spPr>
            <a:xfrm>
              <a:off x="5350821" y="3930713"/>
              <a:ext cx="815340" cy="435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Pine Green</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0/86/68</a:t>
              </a: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 #005644</a:t>
              </a:r>
            </a:p>
          </p:txBody>
        </p:sp>
        <p:sp>
          <p:nvSpPr>
            <p:cNvPr id="14" name="object 12"/>
            <p:cNvSpPr txBox="1"/>
            <p:nvPr/>
          </p:nvSpPr>
          <p:spPr>
            <a:xfrm>
              <a:off x="5350821" y="5005863"/>
              <a:ext cx="862965"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Raspberry</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151/24/47  </a:t>
              </a: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 </a:t>
              </a:r>
              <a:r>
                <a:rPr lang="en-GB" sz="700">
                  <a:solidFill>
                    <a:srgbClr val="000000"/>
                  </a:solidFill>
                  <a:latin typeface="FS Brabo Regular"/>
                  <a:ea typeface="FS Brabo Regular"/>
                  <a:cs typeface="FS Brabo Regular"/>
                  <a:sym typeface="FS Brabo Regular"/>
                </a:rPr>
                <a:t>#</a:t>
              </a:r>
              <a:r>
                <a:rPr lang="en-GB" sz="700" spc="-5">
                  <a:solidFill>
                    <a:srgbClr val="000000"/>
                  </a:solidFill>
                  <a:latin typeface="FS Brabo Regular"/>
                  <a:ea typeface="FS Brabo Regular"/>
                  <a:cs typeface="FS Brabo"/>
                  <a:sym typeface="FS Brabo Regular"/>
                </a:rPr>
                <a:t>97182F</a:t>
              </a:r>
              <a:endParaRPr sz="700">
                <a:solidFill>
                  <a:srgbClr val="000000"/>
                </a:solidFill>
                <a:latin typeface="FS Brabo Regular"/>
                <a:ea typeface="FS Brabo Regular"/>
                <a:cs typeface="FS Brabo Regular"/>
                <a:sym typeface="FS Brabo Regular"/>
              </a:endParaRPr>
            </a:p>
          </p:txBody>
        </p:sp>
        <p:sp>
          <p:nvSpPr>
            <p:cNvPr id="15" name="object 13"/>
            <p:cNvSpPr txBox="1"/>
            <p:nvPr/>
          </p:nvSpPr>
          <p:spPr>
            <a:xfrm>
              <a:off x="5350821" y="2848712"/>
              <a:ext cx="812802"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dirty="0">
                  <a:solidFill>
                    <a:srgbClr val="000000"/>
                  </a:solidFill>
                  <a:latin typeface="FS Brabo Bold"/>
                  <a:ea typeface="FS Brabo Bold"/>
                  <a:cs typeface="FS Brabo Bold"/>
                  <a:sym typeface="FS Brabo Bold"/>
                </a:rPr>
                <a:t>Blue</a:t>
              </a:r>
            </a:p>
            <a:p>
              <a:pPr indent="12700" defTabSz="869950">
                <a:defRPr sz="700">
                  <a:latin typeface="FS Brabo Regular"/>
                  <a:ea typeface="FS Brabo Regular"/>
                  <a:cs typeface="FS Brabo Regular"/>
                  <a:sym typeface="FS Brabo Regular"/>
                </a:defRPr>
              </a:pPr>
              <a:endParaRPr sz="700" dirty="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dirty="0">
                  <a:solidFill>
                    <a:srgbClr val="000000"/>
                  </a:solidFill>
                  <a:latin typeface="FS Brabo Regular"/>
                  <a:ea typeface="FS Brabo Regular"/>
                  <a:cs typeface="FS Brabo Regular"/>
                  <a:sym typeface="FS Brabo Regular"/>
                </a:rPr>
                <a:t>RGB: 37/74/93</a:t>
              </a:r>
            </a:p>
            <a:p>
              <a:pPr indent="12700" defTabSz="869950">
                <a:defRPr sz="700">
                  <a:latin typeface="FS Brabo Regular"/>
                  <a:ea typeface="FS Brabo Regular"/>
                  <a:cs typeface="FS Brabo Regular"/>
                  <a:sym typeface="FS Brabo Regular"/>
                </a:defRPr>
              </a:pPr>
              <a:r>
                <a:rPr sz="700" dirty="0">
                  <a:solidFill>
                    <a:srgbClr val="000000"/>
                  </a:solidFill>
                  <a:latin typeface="FS Brabo Regular"/>
                  <a:ea typeface="FS Brabo Regular"/>
                  <a:cs typeface="FS Brabo Regular"/>
                  <a:sym typeface="FS Brabo Regular"/>
                </a:rPr>
                <a:t>HEX: 245a5d</a:t>
              </a:r>
            </a:p>
          </p:txBody>
        </p:sp>
        <p:sp>
          <p:nvSpPr>
            <p:cNvPr id="65" name="object 31"/>
            <p:cNvSpPr/>
            <p:nvPr/>
          </p:nvSpPr>
          <p:spPr>
            <a:xfrm>
              <a:off x="4965372" y="6089116"/>
              <a:ext cx="316865" cy="605155"/>
            </a:xfrm>
            <a:custGeom>
              <a:avLst/>
              <a:gdLst/>
              <a:ahLst/>
              <a:cxnLst/>
              <a:rect l="l" t="t" r="r" b="b"/>
              <a:pathLst>
                <a:path w="316864" h="605154">
                  <a:moveTo>
                    <a:pt x="0" y="0"/>
                  </a:moveTo>
                  <a:lnTo>
                    <a:pt x="316624" y="0"/>
                  </a:lnTo>
                  <a:lnTo>
                    <a:pt x="316624" y="604649"/>
                  </a:lnTo>
                  <a:lnTo>
                    <a:pt x="0" y="604649"/>
                  </a:lnTo>
                  <a:lnTo>
                    <a:pt x="0" y="0"/>
                  </a:lnTo>
                  <a:close/>
                </a:path>
              </a:pathLst>
            </a:custGeom>
            <a:solidFill>
              <a:srgbClr val="7A1877"/>
            </a:solidFill>
          </p:spPr>
          <p:txBody>
            <a:bodyPr wrap="square" lIns="0" tIns="0" rIns="0" bIns="0" rtlCol="0"/>
            <a:lstStyle/>
            <a:p>
              <a:endParaRPr>
                <a:solidFill>
                  <a:srgbClr val="000000"/>
                </a:solidFill>
              </a:endParaRPr>
            </a:p>
          </p:txBody>
        </p:sp>
        <p:sp>
          <p:nvSpPr>
            <p:cNvPr id="66" name="object 32"/>
            <p:cNvSpPr/>
            <p:nvPr/>
          </p:nvSpPr>
          <p:spPr>
            <a:xfrm>
              <a:off x="4965372" y="3930713"/>
              <a:ext cx="316865" cy="605155"/>
            </a:xfrm>
            <a:custGeom>
              <a:avLst/>
              <a:gdLst/>
              <a:ahLst/>
              <a:cxnLst/>
              <a:rect l="l" t="t" r="r" b="b"/>
              <a:pathLst>
                <a:path w="316864" h="605154">
                  <a:moveTo>
                    <a:pt x="0" y="0"/>
                  </a:moveTo>
                  <a:lnTo>
                    <a:pt x="316624" y="0"/>
                  </a:lnTo>
                  <a:lnTo>
                    <a:pt x="316624" y="604649"/>
                  </a:lnTo>
                  <a:lnTo>
                    <a:pt x="0" y="604649"/>
                  </a:lnTo>
                  <a:lnTo>
                    <a:pt x="0" y="0"/>
                  </a:lnTo>
                  <a:close/>
                </a:path>
              </a:pathLst>
            </a:custGeom>
            <a:solidFill>
              <a:srgbClr val="005644"/>
            </a:solidFill>
          </p:spPr>
          <p:txBody>
            <a:bodyPr wrap="square" lIns="0" tIns="0" rIns="0" bIns="0" rtlCol="0"/>
            <a:lstStyle/>
            <a:p>
              <a:endParaRPr>
                <a:solidFill>
                  <a:srgbClr val="000000"/>
                </a:solidFill>
              </a:endParaRPr>
            </a:p>
          </p:txBody>
        </p:sp>
        <p:sp>
          <p:nvSpPr>
            <p:cNvPr id="67" name="object 34"/>
            <p:cNvSpPr/>
            <p:nvPr/>
          </p:nvSpPr>
          <p:spPr>
            <a:xfrm>
              <a:off x="4965372" y="2848710"/>
              <a:ext cx="316865" cy="605155"/>
            </a:xfrm>
            <a:custGeom>
              <a:avLst/>
              <a:gdLst/>
              <a:ahLst/>
              <a:cxnLst/>
              <a:rect l="l" t="t" r="r" b="b"/>
              <a:pathLst>
                <a:path w="316864" h="605154">
                  <a:moveTo>
                    <a:pt x="0" y="0"/>
                  </a:moveTo>
                  <a:lnTo>
                    <a:pt x="316624" y="0"/>
                  </a:lnTo>
                  <a:lnTo>
                    <a:pt x="316624" y="604648"/>
                  </a:lnTo>
                  <a:lnTo>
                    <a:pt x="0" y="604648"/>
                  </a:lnTo>
                  <a:lnTo>
                    <a:pt x="0" y="0"/>
                  </a:lnTo>
                  <a:close/>
                </a:path>
              </a:pathLst>
            </a:custGeom>
            <a:solidFill>
              <a:srgbClr val="254A5D"/>
            </a:solidFill>
          </p:spPr>
          <p:txBody>
            <a:bodyPr wrap="square" lIns="0" tIns="0" rIns="0" bIns="0" rtlCol="0"/>
            <a:lstStyle/>
            <a:p>
              <a:endParaRPr>
                <a:solidFill>
                  <a:srgbClr val="000000"/>
                </a:solidFill>
              </a:endParaRPr>
            </a:p>
          </p:txBody>
        </p:sp>
        <p:sp>
          <p:nvSpPr>
            <p:cNvPr id="68" name="object 33"/>
            <p:cNvSpPr/>
            <p:nvPr/>
          </p:nvSpPr>
          <p:spPr>
            <a:xfrm>
              <a:off x="4965372" y="5005862"/>
              <a:ext cx="316865" cy="605155"/>
            </a:xfrm>
            <a:custGeom>
              <a:avLst/>
              <a:gdLst/>
              <a:ahLst/>
              <a:cxnLst/>
              <a:rect l="l" t="t" r="r" b="b"/>
              <a:pathLst>
                <a:path w="316864" h="605154">
                  <a:moveTo>
                    <a:pt x="0" y="0"/>
                  </a:moveTo>
                  <a:lnTo>
                    <a:pt x="316624" y="0"/>
                  </a:lnTo>
                  <a:lnTo>
                    <a:pt x="316624" y="604648"/>
                  </a:lnTo>
                  <a:lnTo>
                    <a:pt x="0" y="604648"/>
                  </a:lnTo>
                  <a:lnTo>
                    <a:pt x="0" y="0"/>
                  </a:lnTo>
                  <a:close/>
                </a:path>
              </a:pathLst>
            </a:custGeom>
            <a:solidFill>
              <a:srgbClr val="97182F"/>
            </a:solidFill>
          </p:spPr>
          <p:txBody>
            <a:bodyPr wrap="square" lIns="0" tIns="0" rIns="0" bIns="0" rtlCol="0"/>
            <a:lstStyle/>
            <a:p>
              <a:endParaRPr>
                <a:solidFill>
                  <a:srgbClr val="000000"/>
                </a:solidFill>
              </a:endParaRPr>
            </a:p>
          </p:txBody>
        </p:sp>
      </p:grpSp>
      <p:grpSp>
        <p:nvGrpSpPr>
          <p:cNvPr id="17" name="Group 16"/>
          <p:cNvGrpSpPr/>
          <p:nvPr/>
        </p:nvGrpSpPr>
        <p:grpSpPr>
          <a:xfrm>
            <a:off x="4686058" y="2848268"/>
            <a:ext cx="1235641" cy="3845560"/>
            <a:chOff x="6381308" y="2848711"/>
            <a:chExt cx="1235641" cy="3845560"/>
          </a:xfrm>
        </p:grpSpPr>
        <p:sp>
          <p:nvSpPr>
            <p:cNvPr id="48" name="object 46"/>
            <p:cNvSpPr txBox="1"/>
            <p:nvPr/>
          </p:nvSpPr>
          <p:spPr>
            <a:xfrm>
              <a:off x="6763509" y="6089117"/>
              <a:ext cx="804547"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Bright Pink</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240/34/132  HEX: #f02284</a:t>
              </a:r>
            </a:p>
          </p:txBody>
        </p:sp>
        <p:sp>
          <p:nvSpPr>
            <p:cNvPr id="49" name="object 47"/>
            <p:cNvSpPr txBox="1"/>
            <p:nvPr/>
          </p:nvSpPr>
          <p:spPr>
            <a:xfrm>
              <a:off x="6763509" y="3930713"/>
              <a:ext cx="798832" cy="435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Bright Green</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34/189/5  </a:t>
              </a: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 #22bd05</a:t>
              </a:r>
            </a:p>
          </p:txBody>
        </p:sp>
        <p:sp>
          <p:nvSpPr>
            <p:cNvPr id="50" name="object 48"/>
            <p:cNvSpPr txBox="1"/>
            <p:nvPr/>
          </p:nvSpPr>
          <p:spPr>
            <a:xfrm>
              <a:off x="6763509" y="5005863"/>
              <a:ext cx="814707"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Bright Red</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246/38/40  HEX: #f62628</a:t>
              </a:r>
            </a:p>
          </p:txBody>
        </p:sp>
        <p:sp>
          <p:nvSpPr>
            <p:cNvPr id="51" name="object 49"/>
            <p:cNvSpPr txBox="1"/>
            <p:nvPr/>
          </p:nvSpPr>
          <p:spPr>
            <a:xfrm>
              <a:off x="6763509" y="2848712"/>
              <a:ext cx="853440"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Bright Blue</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19/186/210  HEX: #13bad2</a:t>
              </a:r>
            </a:p>
          </p:txBody>
        </p:sp>
        <p:sp>
          <p:nvSpPr>
            <p:cNvPr id="69" name="object 35"/>
            <p:cNvSpPr/>
            <p:nvPr/>
          </p:nvSpPr>
          <p:spPr>
            <a:xfrm>
              <a:off x="6381308" y="6089116"/>
              <a:ext cx="316865" cy="605155"/>
            </a:xfrm>
            <a:custGeom>
              <a:avLst/>
              <a:gdLst/>
              <a:ahLst/>
              <a:cxnLst/>
              <a:rect l="l" t="t" r="r" b="b"/>
              <a:pathLst>
                <a:path w="316865" h="605154">
                  <a:moveTo>
                    <a:pt x="0" y="0"/>
                  </a:moveTo>
                  <a:lnTo>
                    <a:pt x="316623" y="0"/>
                  </a:lnTo>
                  <a:lnTo>
                    <a:pt x="316623" y="604649"/>
                  </a:lnTo>
                  <a:lnTo>
                    <a:pt x="0" y="604649"/>
                  </a:lnTo>
                  <a:lnTo>
                    <a:pt x="0" y="0"/>
                  </a:lnTo>
                  <a:close/>
                </a:path>
              </a:pathLst>
            </a:custGeom>
            <a:solidFill>
              <a:srgbClr val="F02284"/>
            </a:solidFill>
          </p:spPr>
          <p:txBody>
            <a:bodyPr wrap="square" lIns="0" tIns="0" rIns="0" bIns="0" rtlCol="0"/>
            <a:lstStyle/>
            <a:p>
              <a:endParaRPr>
                <a:solidFill>
                  <a:srgbClr val="000000"/>
                </a:solidFill>
              </a:endParaRPr>
            </a:p>
          </p:txBody>
        </p:sp>
        <p:sp>
          <p:nvSpPr>
            <p:cNvPr id="70" name="object 36"/>
            <p:cNvSpPr/>
            <p:nvPr/>
          </p:nvSpPr>
          <p:spPr>
            <a:xfrm>
              <a:off x="6381308" y="3930713"/>
              <a:ext cx="316865" cy="605155"/>
            </a:xfrm>
            <a:custGeom>
              <a:avLst/>
              <a:gdLst/>
              <a:ahLst/>
              <a:cxnLst/>
              <a:rect l="l" t="t" r="r" b="b"/>
              <a:pathLst>
                <a:path w="316865" h="605154">
                  <a:moveTo>
                    <a:pt x="0" y="0"/>
                  </a:moveTo>
                  <a:lnTo>
                    <a:pt x="316623" y="0"/>
                  </a:lnTo>
                  <a:lnTo>
                    <a:pt x="316623" y="604649"/>
                  </a:lnTo>
                  <a:lnTo>
                    <a:pt x="0" y="604649"/>
                  </a:lnTo>
                  <a:lnTo>
                    <a:pt x="0" y="0"/>
                  </a:lnTo>
                  <a:close/>
                </a:path>
              </a:pathLst>
            </a:custGeom>
            <a:solidFill>
              <a:srgbClr val="22BD05"/>
            </a:solidFill>
          </p:spPr>
          <p:txBody>
            <a:bodyPr wrap="square" lIns="0" tIns="0" rIns="0" bIns="0" rtlCol="0"/>
            <a:lstStyle/>
            <a:p>
              <a:endParaRPr>
                <a:solidFill>
                  <a:srgbClr val="000000"/>
                </a:solidFill>
              </a:endParaRPr>
            </a:p>
          </p:txBody>
        </p:sp>
        <p:sp>
          <p:nvSpPr>
            <p:cNvPr id="71" name="object 37"/>
            <p:cNvSpPr/>
            <p:nvPr/>
          </p:nvSpPr>
          <p:spPr>
            <a:xfrm>
              <a:off x="6381308" y="5005862"/>
              <a:ext cx="316865" cy="605155"/>
            </a:xfrm>
            <a:custGeom>
              <a:avLst/>
              <a:gdLst/>
              <a:ahLst/>
              <a:cxnLst/>
              <a:rect l="l" t="t" r="r" b="b"/>
              <a:pathLst>
                <a:path w="316865" h="605154">
                  <a:moveTo>
                    <a:pt x="0" y="0"/>
                  </a:moveTo>
                  <a:lnTo>
                    <a:pt x="316623" y="0"/>
                  </a:lnTo>
                  <a:lnTo>
                    <a:pt x="316623" y="604648"/>
                  </a:lnTo>
                  <a:lnTo>
                    <a:pt x="0" y="604648"/>
                  </a:lnTo>
                  <a:lnTo>
                    <a:pt x="0" y="0"/>
                  </a:lnTo>
                  <a:close/>
                </a:path>
              </a:pathLst>
            </a:custGeom>
            <a:solidFill>
              <a:srgbClr val="F62628"/>
            </a:solidFill>
          </p:spPr>
          <p:txBody>
            <a:bodyPr wrap="square" lIns="0" tIns="0" rIns="0" bIns="0" rtlCol="0"/>
            <a:lstStyle/>
            <a:p>
              <a:endParaRPr>
                <a:solidFill>
                  <a:srgbClr val="000000"/>
                </a:solidFill>
              </a:endParaRPr>
            </a:p>
          </p:txBody>
        </p:sp>
        <p:sp>
          <p:nvSpPr>
            <p:cNvPr id="72" name="object 38"/>
            <p:cNvSpPr/>
            <p:nvPr/>
          </p:nvSpPr>
          <p:spPr>
            <a:xfrm>
              <a:off x="6381308" y="2848711"/>
              <a:ext cx="316865" cy="605155"/>
            </a:xfrm>
            <a:custGeom>
              <a:avLst/>
              <a:gdLst/>
              <a:ahLst/>
              <a:cxnLst/>
              <a:rect l="l" t="t" r="r" b="b"/>
              <a:pathLst>
                <a:path w="316865" h="605154">
                  <a:moveTo>
                    <a:pt x="0" y="0"/>
                  </a:moveTo>
                  <a:lnTo>
                    <a:pt x="316623" y="0"/>
                  </a:lnTo>
                  <a:lnTo>
                    <a:pt x="316623" y="604648"/>
                  </a:lnTo>
                  <a:lnTo>
                    <a:pt x="0" y="604648"/>
                  </a:lnTo>
                  <a:lnTo>
                    <a:pt x="0" y="0"/>
                  </a:lnTo>
                  <a:close/>
                </a:path>
              </a:pathLst>
            </a:custGeom>
            <a:solidFill>
              <a:srgbClr val="13BAD2"/>
            </a:solidFill>
          </p:spPr>
          <p:txBody>
            <a:bodyPr wrap="square" lIns="0" tIns="0" rIns="0" bIns="0" rtlCol="0"/>
            <a:lstStyle/>
            <a:p>
              <a:endParaRPr>
                <a:solidFill>
                  <a:srgbClr val="000000"/>
                </a:solidFill>
              </a:endParaRPr>
            </a:p>
          </p:txBody>
        </p:sp>
      </p:grpSp>
      <p:sp>
        <p:nvSpPr>
          <p:cNvPr id="73" name="object 41"/>
          <p:cNvSpPr/>
          <p:nvPr/>
        </p:nvSpPr>
        <p:spPr>
          <a:xfrm>
            <a:off x="6854333" y="3930715"/>
            <a:ext cx="316865" cy="605155"/>
          </a:xfrm>
          <a:custGeom>
            <a:avLst/>
            <a:gdLst/>
            <a:ahLst/>
            <a:cxnLst/>
            <a:rect l="l" t="t" r="r" b="b"/>
            <a:pathLst>
              <a:path w="316865" h="605154">
                <a:moveTo>
                  <a:pt x="0" y="0"/>
                </a:moveTo>
                <a:lnTo>
                  <a:pt x="316624" y="0"/>
                </a:lnTo>
                <a:lnTo>
                  <a:pt x="316624" y="604649"/>
                </a:lnTo>
                <a:lnTo>
                  <a:pt x="0" y="604649"/>
                </a:lnTo>
                <a:lnTo>
                  <a:pt x="0" y="0"/>
                </a:lnTo>
                <a:close/>
              </a:path>
            </a:pathLst>
          </a:custGeom>
          <a:solidFill>
            <a:srgbClr val="E7F3D3"/>
          </a:solidFill>
        </p:spPr>
        <p:txBody>
          <a:bodyPr wrap="square" lIns="0" tIns="0" rIns="0" bIns="0" rtlCol="0"/>
          <a:lstStyle/>
          <a:p>
            <a:endParaRPr>
              <a:solidFill>
                <a:srgbClr val="000000"/>
              </a:solidFill>
            </a:endParaRPr>
          </a:p>
        </p:txBody>
      </p:sp>
      <p:sp>
        <p:nvSpPr>
          <p:cNvPr id="74" name="object 42"/>
          <p:cNvSpPr/>
          <p:nvPr/>
        </p:nvSpPr>
        <p:spPr>
          <a:xfrm>
            <a:off x="6854333" y="5005864"/>
            <a:ext cx="316865" cy="605155"/>
          </a:xfrm>
          <a:custGeom>
            <a:avLst/>
            <a:gdLst/>
            <a:ahLst/>
            <a:cxnLst/>
            <a:rect l="l" t="t" r="r" b="b"/>
            <a:pathLst>
              <a:path w="316865" h="605154">
                <a:moveTo>
                  <a:pt x="0" y="0"/>
                </a:moveTo>
                <a:lnTo>
                  <a:pt x="316624" y="0"/>
                </a:lnTo>
                <a:lnTo>
                  <a:pt x="316624" y="604648"/>
                </a:lnTo>
                <a:lnTo>
                  <a:pt x="0" y="604648"/>
                </a:lnTo>
                <a:lnTo>
                  <a:pt x="0" y="0"/>
                </a:lnTo>
                <a:close/>
              </a:path>
            </a:pathLst>
          </a:custGeom>
          <a:solidFill>
            <a:srgbClr val="FFE1B9"/>
          </a:solidFill>
        </p:spPr>
        <p:txBody>
          <a:bodyPr wrap="square" lIns="0" tIns="0" rIns="0" bIns="0" rtlCol="0"/>
          <a:lstStyle/>
          <a:p>
            <a:endParaRPr>
              <a:solidFill>
                <a:srgbClr val="000000"/>
              </a:solidFill>
            </a:endParaRPr>
          </a:p>
        </p:txBody>
      </p:sp>
      <p:sp>
        <p:nvSpPr>
          <p:cNvPr id="75" name="object 43"/>
          <p:cNvSpPr/>
          <p:nvPr/>
        </p:nvSpPr>
        <p:spPr>
          <a:xfrm>
            <a:off x="6854331" y="2852089"/>
            <a:ext cx="316865" cy="605155"/>
          </a:xfrm>
          <a:custGeom>
            <a:avLst/>
            <a:gdLst/>
            <a:ahLst/>
            <a:cxnLst/>
            <a:rect l="l" t="t" r="r" b="b"/>
            <a:pathLst>
              <a:path w="316865" h="605154">
                <a:moveTo>
                  <a:pt x="0" y="0"/>
                </a:moveTo>
                <a:lnTo>
                  <a:pt x="316624" y="0"/>
                </a:lnTo>
                <a:lnTo>
                  <a:pt x="316624" y="604648"/>
                </a:lnTo>
                <a:lnTo>
                  <a:pt x="0" y="604648"/>
                </a:lnTo>
                <a:lnTo>
                  <a:pt x="0" y="0"/>
                </a:lnTo>
                <a:close/>
              </a:path>
            </a:pathLst>
          </a:custGeom>
          <a:solidFill>
            <a:srgbClr val="C8D6E2"/>
          </a:solidFill>
        </p:spPr>
        <p:txBody>
          <a:bodyPr wrap="square" lIns="0" tIns="0" rIns="0" bIns="0" rtlCol="0"/>
          <a:lstStyle/>
          <a:p>
            <a:endParaRPr>
              <a:solidFill>
                <a:srgbClr val="000000"/>
              </a:solidFill>
            </a:endParaRPr>
          </a:p>
        </p:txBody>
      </p:sp>
      <p:sp>
        <p:nvSpPr>
          <p:cNvPr id="76" name="object 39"/>
          <p:cNvSpPr/>
          <p:nvPr/>
        </p:nvSpPr>
        <p:spPr>
          <a:xfrm>
            <a:off x="6880746" y="6089119"/>
            <a:ext cx="316865" cy="605155"/>
          </a:xfrm>
          <a:custGeom>
            <a:avLst/>
            <a:gdLst/>
            <a:ahLst/>
            <a:cxnLst/>
            <a:rect l="l" t="t" r="r" b="b"/>
            <a:pathLst>
              <a:path w="316865" h="605154">
                <a:moveTo>
                  <a:pt x="0" y="0"/>
                </a:moveTo>
                <a:lnTo>
                  <a:pt x="316624" y="0"/>
                </a:lnTo>
                <a:lnTo>
                  <a:pt x="316624" y="604649"/>
                </a:lnTo>
                <a:lnTo>
                  <a:pt x="0" y="604649"/>
                </a:lnTo>
                <a:lnTo>
                  <a:pt x="0" y="0"/>
                </a:lnTo>
                <a:close/>
              </a:path>
            </a:pathLst>
          </a:custGeom>
          <a:solidFill>
            <a:srgbClr val="FBDAD3"/>
          </a:solidFill>
        </p:spPr>
        <p:txBody>
          <a:bodyPr wrap="square" lIns="0" tIns="0" rIns="0" bIns="0" rtlCol="0"/>
          <a:lstStyle/>
          <a:p>
            <a:endParaRPr>
              <a:solidFill>
                <a:srgbClr val="000000"/>
              </a:solidFill>
            </a:endParaRPr>
          </a:p>
        </p:txBody>
      </p:sp>
      <p:sp>
        <p:nvSpPr>
          <p:cNvPr id="77" name="object 46"/>
          <p:cNvSpPr/>
          <p:nvPr/>
        </p:nvSpPr>
        <p:spPr>
          <a:xfrm>
            <a:off x="8023217" y="3930715"/>
            <a:ext cx="316865" cy="605155"/>
          </a:xfrm>
          <a:custGeom>
            <a:avLst/>
            <a:gdLst/>
            <a:ahLst/>
            <a:cxnLst/>
            <a:rect l="l" t="t" r="r" b="b"/>
            <a:pathLst>
              <a:path w="316865" h="605154">
                <a:moveTo>
                  <a:pt x="0" y="0"/>
                </a:moveTo>
                <a:lnTo>
                  <a:pt x="316623" y="0"/>
                </a:lnTo>
                <a:lnTo>
                  <a:pt x="316623" y="604649"/>
                </a:lnTo>
                <a:lnTo>
                  <a:pt x="0" y="604649"/>
                </a:lnTo>
                <a:lnTo>
                  <a:pt x="0" y="0"/>
                </a:lnTo>
                <a:close/>
              </a:path>
            </a:pathLst>
          </a:custGeom>
          <a:solidFill>
            <a:srgbClr val="F09179"/>
          </a:solidFill>
        </p:spPr>
        <p:txBody>
          <a:bodyPr wrap="square" lIns="0" tIns="0" rIns="0" bIns="0" rtlCol="0"/>
          <a:lstStyle/>
          <a:p>
            <a:endParaRPr>
              <a:solidFill>
                <a:srgbClr val="000000"/>
              </a:solidFill>
            </a:endParaRPr>
          </a:p>
        </p:txBody>
      </p:sp>
      <p:sp>
        <p:nvSpPr>
          <p:cNvPr id="78" name="object 47"/>
          <p:cNvSpPr/>
          <p:nvPr/>
        </p:nvSpPr>
        <p:spPr>
          <a:xfrm>
            <a:off x="8023217" y="5005864"/>
            <a:ext cx="316865" cy="605155"/>
          </a:xfrm>
          <a:custGeom>
            <a:avLst/>
            <a:gdLst/>
            <a:ahLst/>
            <a:cxnLst/>
            <a:rect l="l" t="t" r="r" b="b"/>
            <a:pathLst>
              <a:path w="316865" h="605154">
                <a:moveTo>
                  <a:pt x="0" y="0"/>
                </a:moveTo>
                <a:lnTo>
                  <a:pt x="316623" y="0"/>
                </a:lnTo>
                <a:lnTo>
                  <a:pt x="316623" y="604648"/>
                </a:lnTo>
                <a:lnTo>
                  <a:pt x="0" y="604648"/>
                </a:lnTo>
                <a:lnTo>
                  <a:pt x="0" y="0"/>
                </a:lnTo>
                <a:close/>
              </a:path>
            </a:pathLst>
          </a:custGeom>
          <a:solidFill>
            <a:srgbClr val="B0AB00"/>
          </a:solidFill>
        </p:spPr>
        <p:txBody>
          <a:bodyPr wrap="square" lIns="0" tIns="0" rIns="0" bIns="0" rtlCol="0"/>
          <a:lstStyle/>
          <a:p>
            <a:endParaRPr>
              <a:solidFill>
                <a:srgbClr val="000000"/>
              </a:solidFill>
            </a:endParaRPr>
          </a:p>
        </p:txBody>
      </p:sp>
      <p:sp>
        <p:nvSpPr>
          <p:cNvPr id="79" name="object 48"/>
          <p:cNvSpPr/>
          <p:nvPr/>
        </p:nvSpPr>
        <p:spPr>
          <a:xfrm>
            <a:off x="8023216" y="2848714"/>
            <a:ext cx="316865" cy="605155"/>
          </a:xfrm>
          <a:custGeom>
            <a:avLst/>
            <a:gdLst/>
            <a:ahLst/>
            <a:cxnLst/>
            <a:rect l="l" t="t" r="r" b="b"/>
            <a:pathLst>
              <a:path w="316865" h="605154">
                <a:moveTo>
                  <a:pt x="0" y="0"/>
                </a:moveTo>
                <a:lnTo>
                  <a:pt x="316623" y="0"/>
                </a:lnTo>
                <a:lnTo>
                  <a:pt x="316623" y="604648"/>
                </a:lnTo>
                <a:lnTo>
                  <a:pt x="0" y="604648"/>
                </a:lnTo>
                <a:lnTo>
                  <a:pt x="0" y="0"/>
                </a:lnTo>
                <a:close/>
              </a:path>
            </a:pathLst>
          </a:custGeom>
          <a:solidFill>
            <a:srgbClr val="F6BE00"/>
          </a:solidFill>
        </p:spPr>
        <p:txBody>
          <a:bodyPr wrap="square" lIns="0" tIns="0" rIns="0" bIns="0" rtlCol="0"/>
          <a:lstStyle/>
          <a:p>
            <a:endParaRPr>
              <a:solidFill>
                <a:srgbClr val="000000"/>
              </a:solidFill>
            </a:endParaRPr>
          </a:p>
        </p:txBody>
      </p:sp>
      <p:sp>
        <p:nvSpPr>
          <p:cNvPr id="80" name="object 44"/>
          <p:cNvSpPr/>
          <p:nvPr/>
        </p:nvSpPr>
        <p:spPr>
          <a:xfrm>
            <a:off x="8023292" y="6089119"/>
            <a:ext cx="316865" cy="605155"/>
          </a:xfrm>
          <a:custGeom>
            <a:avLst/>
            <a:gdLst/>
            <a:ahLst/>
            <a:cxnLst/>
            <a:rect l="l" t="t" r="r" b="b"/>
            <a:pathLst>
              <a:path w="316865" h="605154">
                <a:moveTo>
                  <a:pt x="0" y="0"/>
                </a:moveTo>
                <a:lnTo>
                  <a:pt x="316623" y="0"/>
                </a:lnTo>
                <a:lnTo>
                  <a:pt x="316623" y="604649"/>
                </a:lnTo>
                <a:lnTo>
                  <a:pt x="0" y="604649"/>
                </a:lnTo>
                <a:lnTo>
                  <a:pt x="0" y="0"/>
                </a:lnTo>
                <a:close/>
              </a:path>
            </a:pathLst>
          </a:custGeom>
          <a:solidFill>
            <a:srgbClr val="9678D3"/>
          </a:solidFill>
        </p:spPr>
        <p:txBody>
          <a:bodyPr wrap="square" lIns="0" tIns="0" rIns="0" bIns="0" rtlCol="0"/>
          <a:lstStyle/>
          <a:p>
            <a:endParaRPr>
              <a:solidFill>
                <a:srgbClr val="000000"/>
              </a:solidFill>
            </a:endParaRPr>
          </a:p>
        </p:txBody>
      </p:sp>
      <p:sp>
        <p:nvSpPr>
          <p:cNvPr id="82" name="object 45"/>
          <p:cNvSpPr txBox="1"/>
          <p:nvPr/>
        </p:nvSpPr>
        <p:spPr>
          <a:xfrm>
            <a:off x="9559580" y="2839169"/>
            <a:ext cx="852807"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dirty="0">
                <a:solidFill>
                  <a:srgbClr val="000000"/>
                </a:solidFill>
                <a:latin typeface="FS Brabo Bold"/>
                <a:ea typeface="FS Brabo Bold"/>
                <a:cs typeface="FS Brabo Bold"/>
                <a:sym typeface="FS Brabo Bold"/>
              </a:rPr>
              <a:t>Pale Peach</a:t>
            </a:r>
          </a:p>
          <a:p>
            <a:pPr indent="12700" defTabSz="869950">
              <a:defRPr sz="700">
                <a:latin typeface="FS Brabo Regular"/>
                <a:ea typeface="FS Brabo Regular"/>
                <a:cs typeface="FS Brabo Regular"/>
                <a:sym typeface="FS Brabo Regular"/>
              </a:defRPr>
            </a:pPr>
            <a:endParaRPr sz="700" dirty="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dirty="0">
                <a:solidFill>
                  <a:srgbClr val="000000"/>
                </a:solidFill>
                <a:latin typeface="FS Brabo Regular"/>
                <a:ea typeface="FS Brabo Regular"/>
                <a:cs typeface="FS Brabo Regular"/>
                <a:sym typeface="FS Brabo Regular"/>
              </a:rPr>
              <a:t>RGB: 255/225/185</a:t>
            </a:r>
          </a:p>
          <a:p>
            <a:pPr indent="12700" defTabSz="869950">
              <a:defRPr sz="700">
                <a:latin typeface="FS Brabo Regular"/>
                <a:ea typeface="FS Brabo Regular"/>
                <a:cs typeface="FS Brabo Regular"/>
                <a:sym typeface="FS Brabo Regular"/>
              </a:defRPr>
            </a:pPr>
            <a:r>
              <a:rPr sz="700" dirty="0">
                <a:solidFill>
                  <a:srgbClr val="000000"/>
                </a:solidFill>
                <a:latin typeface="FS Brabo Regular"/>
                <a:ea typeface="FS Brabo Regular"/>
                <a:cs typeface="FS Brabo Regular"/>
                <a:sym typeface="FS Brabo Regular"/>
              </a:rPr>
              <a:t>HEX: #ffe1b9</a:t>
            </a:r>
          </a:p>
        </p:txBody>
      </p:sp>
      <p:sp>
        <p:nvSpPr>
          <p:cNvPr id="83" name="object 42"/>
          <p:cNvSpPr/>
          <p:nvPr/>
        </p:nvSpPr>
        <p:spPr>
          <a:xfrm>
            <a:off x="9162949" y="2839168"/>
            <a:ext cx="316865" cy="605155"/>
          </a:xfrm>
          <a:custGeom>
            <a:avLst/>
            <a:gdLst/>
            <a:ahLst/>
            <a:cxnLst/>
            <a:rect l="l" t="t" r="r" b="b"/>
            <a:pathLst>
              <a:path w="316865" h="605154">
                <a:moveTo>
                  <a:pt x="0" y="0"/>
                </a:moveTo>
                <a:lnTo>
                  <a:pt x="316624" y="0"/>
                </a:lnTo>
                <a:lnTo>
                  <a:pt x="316624" y="604648"/>
                </a:lnTo>
                <a:lnTo>
                  <a:pt x="0" y="604648"/>
                </a:lnTo>
                <a:lnTo>
                  <a:pt x="0" y="0"/>
                </a:lnTo>
                <a:close/>
              </a:path>
            </a:pathLst>
          </a:custGeom>
          <a:solidFill>
            <a:srgbClr val="FFE1B9"/>
          </a:solidFill>
        </p:spPr>
        <p:txBody>
          <a:bodyPr wrap="square" lIns="0" tIns="0" rIns="0" bIns="0" rtlCol="0"/>
          <a:lstStyle/>
          <a:p>
            <a:endParaRPr>
              <a:solidFill>
                <a:srgbClr val="000000"/>
              </a:solidFill>
            </a:endParaRPr>
          </a:p>
        </p:txBody>
      </p:sp>
      <p:sp>
        <p:nvSpPr>
          <p:cNvPr id="84" name="object 41"/>
          <p:cNvSpPr txBox="1"/>
          <p:nvPr/>
        </p:nvSpPr>
        <p:spPr>
          <a:xfrm>
            <a:off x="9557038" y="3930717"/>
            <a:ext cx="855346"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Pale Pink</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251/218/211</a:t>
            </a: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HEX: #</a:t>
            </a:r>
            <a:r>
              <a:rPr lang="en-GB" sz="700" spc="-10">
                <a:solidFill>
                  <a:srgbClr val="000000"/>
                </a:solidFill>
                <a:latin typeface="FS Brabo Regular"/>
                <a:ea typeface="FS Brabo Regular"/>
                <a:cs typeface="FS Brabo"/>
                <a:sym typeface="FS Brabo Regular"/>
              </a:rPr>
              <a:t>fbdad3</a:t>
            </a:r>
            <a:endParaRPr sz="700">
              <a:solidFill>
                <a:srgbClr val="000000"/>
              </a:solidFill>
              <a:latin typeface="FS Brabo Regular"/>
              <a:ea typeface="FS Brabo Regular"/>
              <a:cs typeface="FS Brabo Regular"/>
              <a:sym typeface="FS Brabo Regular"/>
            </a:endParaRPr>
          </a:p>
        </p:txBody>
      </p:sp>
      <p:sp>
        <p:nvSpPr>
          <p:cNvPr id="85" name="object 39"/>
          <p:cNvSpPr/>
          <p:nvPr/>
        </p:nvSpPr>
        <p:spPr>
          <a:xfrm>
            <a:off x="9186826" y="3930715"/>
            <a:ext cx="316865" cy="605155"/>
          </a:xfrm>
          <a:custGeom>
            <a:avLst/>
            <a:gdLst/>
            <a:ahLst/>
            <a:cxnLst/>
            <a:rect l="l" t="t" r="r" b="b"/>
            <a:pathLst>
              <a:path w="316865" h="605154">
                <a:moveTo>
                  <a:pt x="0" y="0"/>
                </a:moveTo>
                <a:lnTo>
                  <a:pt x="316624" y="0"/>
                </a:lnTo>
                <a:lnTo>
                  <a:pt x="316624" y="604649"/>
                </a:lnTo>
                <a:lnTo>
                  <a:pt x="0" y="604649"/>
                </a:lnTo>
                <a:lnTo>
                  <a:pt x="0" y="0"/>
                </a:lnTo>
                <a:close/>
              </a:path>
            </a:pathLst>
          </a:custGeom>
          <a:solidFill>
            <a:srgbClr val="FBDAD3"/>
          </a:solidFill>
        </p:spPr>
        <p:txBody>
          <a:bodyPr wrap="square" lIns="0" tIns="0" rIns="0" bIns="0" rtlCol="0"/>
          <a:lstStyle/>
          <a:p>
            <a:endParaRPr>
              <a:solidFill>
                <a:srgbClr val="000000"/>
              </a:solidFill>
            </a:endParaRPr>
          </a:p>
        </p:txBody>
      </p:sp>
      <p:sp>
        <p:nvSpPr>
          <p:cNvPr id="86" name="object 44"/>
          <p:cNvSpPr txBox="1"/>
          <p:nvPr/>
        </p:nvSpPr>
        <p:spPr>
          <a:xfrm>
            <a:off x="9549103" y="5001062"/>
            <a:ext cx="856615" cy="435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Pale Green</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231/243/211  HEX: #e7f3d3</a:t>
            </a:r>
          </a:p>
        </p:txBody>
      </p:sp>
      <p:sp>
        <p:nvSpPr>
          <p:cNvPr id="87" name="object 41"/>
          <p:cNvSpPr/>
          <p:nvPr/>
        </p:nvSpPr>
        <p:spPr>
          <a:xfrm>
            <a:off x="9152474" y="5001064"/>
            <a:ext cx="316865" cy="605155"/>
          </a:xfrm>
          <a:custGeom>
            <a:avLst/>
            <a:gdLst/>
            <a:ahLst/>
            <a:cxnLst/>
            <a:rect l="l" t="t" r="r" b="b"/>
            <a:pathLst>
              <a:path w="316865" h="605154">
                <a:moveTo>
                  <a:pt x="0" y="0"/>
                </a:moveTo>
                <a:lnTo>
                  <a:pt x="316624" y="0"/>
                </a:lnTo>
                <a:lnTo>
                  <a:pt x="316624" y="604649"/>
                </a:lnTo>
                <a:lnTo>
                  <a:pt x="0" y="604649"/>
                </a:lnTo>
                <a:lnTo>
                  <a:pt x="0" y="0"/>
                </a:lnTo>
                <a:close/>
              </a:path>
            </a:pathLst>
          </a:custGeom>
          <a:solidFill>
            <a:srgbClr val="E7F3D3"/>
          </a:solidFill>
        </p:spPr>
        <p:txBody>
          <a:bodyPr wrap="square" lIns="0" tIns="0" rIns="0" bIns="0" rtlCol="0"/>
          <a:lstStyle/>
          <a:p>
            <a:endParaRPr>
              <a:solidFill>
                <a:srgbClr val="000000"/>
              </a:solidFill>
            </a:endParaRPr>
          </a:p>
        </p:txBody>
      </p:sp>
      <p:sp>
        <p:nvSpPr>
          <p:cNvPr id="88" name="object 40"/>
          <p:cNvSpPr txBox="1"/>
          <p:nvPr/>
        </p:nvSpPr>
        <p:spPr>
          <a:xfrm>
            <a:off x="9516675" y="6089120"/>
            <a:ext cx="868682" cy="43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869950">
              <a:defRPr sz="700">
                <a:latin typeface="FS Brabo Bold"/>
                <a:ea typeface="FS Brabo Bold"/>
                <a:cs typeface="FS Brabo Bold"/>
                <a:sym typeface="FS Brabo Bold"/>
              </a:defRPr>
            </a:pPr>
            <a:r>
              <a:rPr sz="700">
                <a:solidFill>
                  <a:srgbClr val="000000"/>
                </a:solidFill>
                <a:latin typeface="FS Brabo Bold"/>
                <a:ea typeface="FS Brabo Bold"/>
                <a:cs typeface="FS Brabo Bold"/>
                <a:sym typeface="FS Brabo Bold"/>
              </a:rPr>
              <a:t>Pale Indigo</a:t>
            </a:r>
          </a:p>
          <a:p>
            <a:pPr indent="12700" defTabSz="869950">
              <a:defRPr sz="700">
                <a:latin typeface="FS Brabo Regular"/>
                <a:ea typeface="FS Brabo Regular"/>
                <a:cs typeface="FS Brabo Regular"/>
                <a:sym typeface="FS Brabo Regular"/>
              </a:defRPr>
            </a:pPr>
            <a:endParaRPr sz="700">
              <a:solidFill>
                <a:srgbClr val="000000"/>
              </a:solidFill>
              <a:latin typeface="FS Brabo Regular"/>
              <a:ea typeface="FS Brabo Regular"/>
              <a:cs typeface="FS Brabo Regular"/>
              <a:sym typeface="FS Brabo Regular"/>
            </a:endParaRPr>
          </a:p>
          <a:p>
            <a:pPr indent="12700" defTabSz="869950">
              <a:defRPr sz="700">
                <a:latin typeface="FS Brabo Regular"/>
                <a:ea typeface="FS Brabo Regular"/>
                <a:cs typeface="FS Brabo Regular"/>
                <a:sym typeface="FS Brabo Regular"/>
              </a:defRPr>
            </a:pPr>
            <a:r>
              <a:rPr sz="700">
                <a:solidFill>
                  <a:srgbClr val="000000"/>
                </a:solidFill>
                <a:latin typeface="FS Brabo Regular"/>
                <a:ea typeface="FS Brabo Regular"/>
                <a:cs typeface="FS Brabo Regular"/>
                <a:sym typeface="FS Brabo Regular"/>
              </a:rPr>
              <a:t>RGB: 200/214/226  HEX: #c8d6e2</a:t>
            </a:r>
          </a:p>
        </p:txBody>
      </p:sp>
      <p:sp>
        <p:nvSpPr>
          <p:cNvPr id="89" name="object 43"/>
          <p:cNvSpPr/>
          <p:nvPr/>
        </p:nvSpPr>
        <p:spPr>
          <a:xfrm>
            <a:off x="9120047" y="6092494"/>
            <a:ext cx="316865" cy="605155"/>
          </a:xfrm>
          <a:custGeom>
            <a:avLst/>
            <a:gdLst/>
            <a:ahLst/>
            <a:cxnLst/>
            <a:rect l="l" t="t" r="r" b="b"/>
            <a:pathLst>
              <a:path w="316865" h="605154">
                <a:moveTo>
                  <a:pt x="0" y="0"/>
                </a:moveTo>
                <a:lnTo>
                  <a:pt x="316624" y="0"/>
                </a:lnTo>
                <a:lnTo>
                  <a:pt x="316624" y="604648"/>
                </a:lnTo>
                <a:lnTo>
                  <a:pt x="0" y="604648"/>
                </a:lnTo>
                <a:lnTo>
                  <a:pt x="0" y="0"/>
                </a:lnTo>
                <a:close/>
              </a:path>
            </a:pathLst>
          </a:custGeom>
          <a:solidFill>
            <a:srgbClr val="C8D6E2"/>
          </a:solidFill>
        </p:spPr>
        <p:txBody>
          <a:bodyPr wrap="square" lIns="0" tIns="0" rIns="0" bIns="0" rtlCol="0"/>
          <a:lstStyle/>
          <a:p>
            <a:endParaRPr>
              <a:solidFill>
                <a:srgbClr val="000000"/>
              </a:solidFill>
            </a:endParaRPr>
          </a:p>
        </p:txBody>
      </p:sp>
      <p:sp>
        <p:nvSpPr>
          <p:cNvPr id="81" name="Rectangle 80"/>
          <p:cNvSpPr/>
          <p:nvPr/>
        </p:nvSpPr>
        <p:spPr>
          <a:xfrm>
            <a:off x="2872147" y="3680747"/>
            <a:ext cx="7416884" cy="1038985"/>
          </a:xfrm>
          <a:prstGeom prst="rect">
            <a:avLst/>
          </a:prstGeom>
          <a:noFill/>
          <a:ln w="19050">
            <a:solidFill>
              <a:srgbClr val="22BD0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8" name="TextBox 17"/>
          <p:cNvSpPr txBox="1"/>
          <p:nvPr/>
        </p:nvSpPr>
        <p:spPr>
          <a:xfrm>
            <a:off x="2860816" y="2642298"/>
            <a:ext cx="914400" cy="914400"/>
          </a:xfrm>
          <a:prstGeom prst="rect">
            <a:avLst/>
          </a:prstGeom>
          <a:noFill/>
        </p:spPr>
        <p:txBody>
          <a:bodyPr wrap="none" rtlCol="0">
            <a:noAutofit/>
          </a:bodyPr>
          <a:lstStyle/>
          <a:p>
            <a:r>
              <a:rPr lang="en-GB" sz="900" b="1" dirty="0">
                <a:solidFill>
                  <a:srgbClr val="000000"/>
                </a:solidFill>
              </a:rPr>
              <a:t>Template A</a:t>
            </a:r>
          </a:p>
        </p:txBody>
      </p:sp>
      <p:sp>
        <p:nvSpPr>
          <p:cNvPr id="90" name="TextBox 89"/>
          <p:cNvSpPr txBox="1"/>
          <p:nvPr/>
        </p:nvSpPr>
        <p:spPr>
          <a:xfrm>
            <a:off x="2850656" y="3745610"/>
            <a:ext cx="914400" cy="914400"/>
          </a:xfrm>
          <a:prstGeom prst="rect">
            <a:avLst/>
          </a:prstGeom>
          <a:noFill/>
        </p:spPr>
        <p:txBody>
          <a:bodyPr wrap="none" rtlCol="0">
            <a:noAutofit/>
          </a:bodyPr>
          <a:lstStyle/>
          <a:p>
            <a:r>
              <a:rPr lang="en-GB" sz="900" b="1" dirty="0">
                <a:solidFill>
                  <a:srgbClr val="000000"/>
                </a:solidFill>
              </a:rPr>
              <a:t>Template B</a:t>
            </a:r>
          </a:p>
        </p:txBody>
      </p:sp>
      <p:sp>
        <p:nvSpPr>
          <p:cNvPr id="91" name="TextBox 90"/>
          <p:cNvSpPr txBox="1"/>
          <p:nvPr/>
        </p:nvSpPr>
        <p:spPr>
          <a:xfrm>
            <a:off x="2825294" y="4826119"/>
            <a:ext cx="914400" cy="914400"/>
          </a:xfrm>
          <a:prstGeom prst="rect">
            <a:avLst/>
          </a:prstGeom>
          <a:noFill/>
        </p:spPr>
        <p:txBody>
          <a:bodyPr wrap="none" rtlCol="0">
            <a:noAutofit/>
          </a:bodyPr>
          <a:lstStyle/>
          <a:p>
            <a:r>
              <a:rPr lang="en-GB" sz="900" b="1" dirty="0">
                <a:solidFill>
                  <a:srgbClr val="000000"/>
                </a:solidFill>
              </a:rPr>
              <a:t>Template C</a:t>
            </a:r>
          </a:p>
        </p:txBody>
      </p:sp>
      <p:sp>
        <p:nvSpPr>
          <p:cNvPr id="92" name="TextBox 91"/>
          <p:cNvSpPr txBox="1"/>
          <p:nvPr/>
        </p:nvSpPr>
        <p:spPr>
          <a:xfrm>
            <a:off x="2840885" y="5917112"/>
            <a:ext cx="914400" cy="914400"/>
          </a:xfrm>
          <a:prstGeom prst="rect">
            <a:avLst/>
          </a:prstGeom>
          <a:noFill/>
        </p:spPr>
        <p:txBody>
          <a:bodyPr wrap="none" rtlCol="0">
            <a:noAutofit/>
          </a:bodyPr>
          <a:lstStyle/>
          <a:p>
            <a:r>
              <a:rPr lang="en-GB" sz="900" b="1" dirty="0">
                <a:solidFill>
                  <a:srgbClr val="000000"/>
                </a:solidFill>
              </a:rPr>
              <a:t>Template D</a:t>
            </a:r>
          </a:p>
        </p:txBody>
      </p:sp>
    </p:spTree>
    <p:extLst>
      <p:ext uri="{BB962C8B-B14F-4D97-AF65-F5344CB8AC3E}">
        <p14:creationId xmlns:p14="http://schemas.microsoft.com/office/powerpoint/2010/main" val="75162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solidFill>
                  <a:srgbClr val="00B050"/>
                </a:solidFill>
              </a:rPr>
              <a:t>COLOUR PALETTE RATIONALE</a:t>
            </a:r>
          </a:p>
        </p:txBody>
      </p:sp>
      <p:sp>
        <p:nvSpPr>
          <p:cNvPr id="6" name="Text Placeholder 5"/>
          <p:cNvSpPr>
            <a:spLocks noGrp="1"/>
          </p:cNvSpPr>
          <p:nvPr>
            <p:ph type="body" sz="quarter" idx="11"/>
          </p:nvPr>
        </p:nvSpPr>
        <p:spPr>
          <a:xfrm>
            <a:off x="2733043" y="1238400"/>
            <a:ext cx="5384799" cy="237600"/>
          </a:xfrm>
        </p:spPr>
        <p:txBody>
          <a:bodyPr/>
          <a:lstStyle/>
          <a:p>
            <a:r>
              <a:rPr lang="en-GB" dirty="0"/>
              <a:t>Illustration of how main and infographic colours work together</a:t>
            </a:r>
          </a:p>
        </p:txBody>
      </p:sp>
      <p:sp>
        <p:nvSpPr>
          <p:cNvPr id="5" name="TextBox 4"/>
          <p:cNvSpPr txBox="1"/>
          <p:nvPr/>
        </p:nvSpPr>
        <p:spPr>
          <a:xfrm>
            <a:off x="792481" y="4470400"/>
            <a:ext cx="914400" cy="914400"/>
          </a:xfrm>
          <a:prstGeom prst="rect">
            <a:avLst/>
          </a:prstGeom>
          <a:noFill/>
        </p:spPr>
        <p:txBody>
          <a:bodyPr wrap="none" rtlCol="0">
            <a:noAutofit/>
          </a:bodyPr>
          <a:lstStyle/>
          <a:p>
            <a:r>
              <a:rPr lang="en-GB" sz="1200" dirty="0">
                <a:solidFill>
                  <a:srgbClr val="000000"/>
                </a:solidFill>
                <a:latin typeface="FS Brabo Bold" panose="02040502080406020403" pitchFamily="18" charset="0"/>
              </a:rPr>
              <a:t>Where more than 6 colours </a:t>
            </a:r>
            <a:br>
              <a:rPr lang="en-GB" sz="1200" dirty="0">
                <a:solidFill>
                  <a:srgbClr val="000000"/>
                </a:solidFill>
                <a:latin typeface="FS Brabo Bold" panose="02040502080406020403" pitchFamily="18" charset="0"/>
              </a:rPr>
            </a:br>
            <a:r>
              <a:rPr lang="en-GB" sz="1200" dirty="0">
                <a:solidFill>
                  <a:srgbClr val="000000"/>
                </a:solidFill>
                <a:latin typeface="FS Brabo Bold" panose="02040502080406020403" pitchFamily="18" charset="0"/>
              </a:rPr>
              <a:t>are needed, then you can introduce </a:t>
            </a:r>
            <a:br>
              <a:rPr lang="en-GB" sz="1200" dirty="0">
                <a:solidFill>
                  <a:srgbClr val="000000"/>
                </a:solidFill>
                <a:latin typeface="FS Brabo Bold" panose="02040502080406020403" pitchFamily="18" charset="0"/>
              </a:rPr>
            </a:br>
            <a:r>
              <a:rPr lang="en-GB" sz="1200" dirty="0">
                <a:solidFill>
                  <a:srgbClr val="000000"/>
                </a:solidFill>
                <a:latin typeface="FS Brabo Bold" panose="02040502080406020403" pitchFamily="18" charset="0"/>
              </a:rPr>
              <a:t>colours from Infographics Set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6" y="1811854"/>
            <a:ext cx="10077660" cy="1843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114" y="4193711"/>
            <a:ext cx="5849485" cy="181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0257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solidFill>
                  <a:srgbClr val="22BD05"/>
                </a:solidFill>
              </a:rPr>
              <a:t>COLOUR PALETTE RATIONALE</a:t>
            </a:r>
          </a:p>
        </p:txBody>
      </p:sp>
      <p:sp>
        <p:nvSpPr>
          <p:cNvPr id="6" name="Text Placeholder 5"/>
          <p:cNvSpPr>
            <a:spLocks noGrp="1"/>
          </p:cNvSpPr>
          <p:nvPr>
            <p:ph type="body" sz="quarter" idx="11"/>
          </p:nvPr>
        </p:nvSpPr>
        <p:spPr>
          <a:xfrm>
            <a:off x="2733046" y="1238400"/>
            <a:ext cx="5384799" cy="237600"/>
          </a:xfrm>
        </p:spPr>
        <p:txBody>
          <a:bodyPr/>
          <a:lstStyle/>
          <a:p>
            <a:r>
              <a:rPr lang="en-GB" dirty="0"/>
              <a:t>Illustration of how main and infographic colours work together</a:t>
            </a:r>
          </a:p>
        </p:txBody>
      </p:sp>
      <p:sp>
        <p:nvSpPr>
          <p:cNvPr id="5" name="TextBox 4"/>
          <p:cNvSpPr txBox="1"/>
          <p:nvPr/>
        </p:nvSpPr>
        <p:spPr>
          <a:xfrm>
            <a:off x="7650956" y="1619031"/>
            <a:ext cx="2448272" cy="595461"/>
          </a:xfrm>
          <a:prstGeom prst="rect">
            <a:avLst/>
          </a:prstGeom>
          <a:solidFill>
            <a:srgbClr val="22BD05"/>
          </a:solidFill>
        </p:spPr>
        <p:txBody>
          <a:bodyPr wrap="none" rtlCol="0">
            <a:noAutofit/>
          </a:bodyPr>
          <a:lstStyle/>
          <a:p>
            <a:r>
              <a:rPr lang="en-GB" sz="1000" dirty="0">
                <a:solidFill>
                  <a:srgbClr val="FFFFFF"/>
                </a:solidFill>
                <a:latin typeface="FS Brabo Bold" panose="02040502080406020403" pitchFamily="18" charset="0"/>
                <a:sym typeface="Helvetica"/>
              </a:rPr>
              <a:t>Where more than 6 colours are needed, </a:t>
            </a:r>
            <a:br>
              <a:rPr lang="en-GB" sz="1000" dirty="0">
                <a:solidFill>
                  <a:srgbClr val="FFFFFF"/>
                </a:solidFill>
                <a:latin typeface="FS Brabo Bold" panose="02040502080406020403" pitchFamily="18" charset="0"/>
                <a:sym typeface="Helvetica"/>
              </a:rPr>
            </a:br>
            <a:r>
              <a:rPr lang="en-GB" sz="1000" dirty="0">
                <a:solidFill>
                  <a:srgbClr val="FFFFFF"/>
                </a:solidFill>
                <a:latin typeface="FS Brabo Bold" panose="02040502080406020403" pitchFamily="18" charset="0"/>
                <a:sym typeface="Helvetica"/>
              </a:rPr>
              <a:t>then you can introduce colours from  </a:t>
            </a:r>
            <a:br>
              <a:rPr lang="en-GB" sz="1000" dirty="0">
                <a:solidFill>
                  <a:srgbClr val="FFFFFF"/>
                </a:solidFill>
                <a:latin typeface="FS Brabo Bold" panose="02040502080406020403" pitchFamily="18" charset="0"/>
                <a:sym typeface="Helvetica"/>
              </a:rPr>
            </a:br>
            <a:r>
              <a:rPr lang="en-GB" sz="1000" dirty="0">
                <a:solidFill>
                  <a:srgbClr val="FFFFFF"/>
                </a:solidFill>
                <a:latin typeface="FS Brabo Bold" panose="02040502080406020403" pitchFamily="18" charset="0"/>
                <a:sym typeface="Helvetica"/>
              </a:rPr>
              <a:t>specific sets. Apply in the order shown.</a:t>
            </a:r>
          </a:p>
          <a:p>
            <a:endParaRPr lang="en-GB" sz="1000" dirty="0">
              <a:solidFill>
                <a:srgbClr val="FFFFFF"/>
              </a:solidFill>
              <a:latin typeface="FS Brabo Bold" panose="02040502080406020403" pitchFamily="18" charset="0"/>
              <a:sym typeface="Helvetic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49" y="2339564"/>
            <a:ext cx="9673948" cy="470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146900" y="2123403"/>
            <a:ext cx="3384376" cy="4971684"/>
          </a:xfrm>
          <a:prstGeom prst="rect">
            <a:avLst/>
          </a:prstGeom>
          <a:noFill/>
          <a:ln w="12700">
            <a:solidFill>
              <a:srgbClr val="22BD0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0">
              <a:spcBef>
                <a:spcPts val="700"/>
              </a:spcBef>
            </a:pPr>
            <a:endParaRPr lang="en-GB" sz="1200" kern="0">
              <a:solidFill>
                <a:srgbClr val="FFFFFF"/>
              </a:solidFill>
              <a:sym typeface="Helvetica"/>
            </a:endParaRPr>
          </a:p>
        </p:txBody>
      </p:sp>
      <p:sp>
        <p:nvSpPr>
          <p:cNvPr id="14" name="Rectangle 13"/>
          <p:cNvSpPr/>
          <p:nvPr/>
        </p:nvSpPr>
        <p:spPr>
          <a:xfrm>
            <a:off x="594172" y="2123403"/>
            <a:ext cx="6264696" cy="4971684"/>
          </a:xfrm>
          <a:prstGeom prst="rect">
            <a:avLst/>
          </a:prstGeom>
          <a:noFill/>
          <a:ln w="12700">
            <a:solidFill>
              <a:srgbClr val="22BD0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hangingPunct="0">
              <a:spcBef>
                <a:spcPts val="700"/>
              </a:spcBef>
            </a:pPr>
            <a:endParaRPr lang="en-GB" sz="1200" kern="0">
              <a:solidFill>
                <a:srgbClr val="FFFFFF"/>
              </a:solidFill>
              <a:sym typeface="Helvetica"/>
            </a:endParaRPr>
          </a:p>
        </p:txBody>
      </p:sp>
      <p:sp>
        <p:nvSpPr>
          <p:cNvPr id="15" name="TextBox 14"/>
          <p:cNvSpPr txBox="1"/>
          <p:nvPr/>
        </p:nvSpPr>
        <p:spPr>
          <a:xfrm>
            <a:off x="2754412" y="1630222"/>
            <a:ext cx="2376264" cy="595461"/>
          </a:xfrm>
          <a:prstGeom prst="rect">
            <a:avLst/>
          </a:prstGeom>
          <a:solidFill>
            <a:srgbClr val="22BD05"/>
          </a:solidFill>
        </p:spPr>
        <p:txBody>
          <a:bodyPr wrap="none" rtlCol="0">
            <a:noAutofit/>
          </a:bodyPr>
          <a:lstStyle/>
          <a:p>
            <a:r>
              <a:rPr lang="en-GB" sz="1000" dirty="0">
                <a:solidFill>
                  <a:srgbClr val="FFFFFF"/>
                </a:solidFill>
                <a:latin typeface="FS Brabo Bold" panose="02040502080406020403" pitchFamily="18" charset="0"/>
                <a:sym typeface="Helvetica"/>
              </a:rPr>
              <a:t>Main colour set plus additional </a:t>
            </a:r>
            <a:br>
              <a:rPr lang="en-GB" sz="1000" dirty="0">
                <a:solidFill>
                  <a:srgbClr val="FFFFFF"/>
                </a:solidFill>
                <a:latin typeface="FS Brabo Bold" panose="02040502080406020403" pitchFamily="18" charset="0"/>
                <a:sym typeface="Helvetica"/>
              </a:rPr>
            </a:br>
            <a:r>
              <a:rPr lang="en-GB" sz="1000" dirty="0">
                <a:solidFill>
                  <a:srgbClr val="FFFFFF"/>
                </a:solidFill>
                <a:latin typeface="FS Brabo Bold" panose="02040502080406020403" pitchFamily="18" charset="0"/>
                <a:sym typeface="Helvetica"/>
              </a:rPr>
              <a:t>set where more than 3 colours are</a:t>
            </a:r>
            <a:br>
              <a:rPr lang="en-GB" sz="1000" dirty="0">
                <a:solidFill>
                  <a:srgbClr val="FFFFFF"/>
                </a:solidFill>
                <a:latin typeface="FS Brabo Bold" panose="02040502080406020403" pitchFamily="18" charset="0"/>
                <a:sym typeface="Helvetica"/>
              </a:rPr>
            </a:br>
            <a:r>
              <a:rPr lang="en-GB" sz="1000" dirty="0">
                <a:solidFill>
                  <a:srgbClr val="FFFFFF"/>
                </a:solidFill>
                <a:latin typeface="FS Brabo Bold" panose="02040502080406020403" pitchFamily="18" charset="0"/>
                <a:sym typeface="Helvetica"/>
              </a:rPr>
              <a:t>needed. Apply in the order shown.</a:t>
            </a:r>
          </a:p>
        </p:txBody>
      </p:sp>
    </p:spTree>
    <p:extLst>
      <p:ext uri="{BB962C8B-B14F-4D97-AF65-F5344CB8AC3E}">
        <p14:creationId xmlns:p14="http://schemas.microsoft.com/office/powerpoint/2010/main" val="49785338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01</a:t>
            </a:r>
          </a:p>
        </p:txBody>
      </p:sp>
      <p:sp>
        <p:nvSpPr>
          <p:cNvPr id="3" name="Text Placeholder 2"/>
          <p:cNvSpPr>
            <a:spLocks noGrp="1"/>
          </p:cNvSpPr>
          <p:nvPr>
            <p:ph type="body" sz="quarter" idx="11"/>
          </p:nvPr>
        </p:nvSpPr>
        <p:spPr/>
        <p:txBody>
          <a:bodyPr/>
          <a:lstStyle/>
          <a:p>
            <a:r>
              <a:rPr lang="en-GB"/>
              <a:t>Picture left text right</a:t>
            </a:r>
          </a:p>
        </p:txBody>
      </p:sp>
      <p:sp>
        <p:nvSpPr>
          <p:cNvPr id="25" name="Text Placeholder 24"/>
          <p:cNvSpPr>
            <a:spLocks noGrp="1"/>
          </p:cNvSpPr>
          <p:nvPr>
            <p:ph type="body" sz="quarter" idx="12"/>
          </p:nvPr>
        </p:nvSpPr>
        <p:spPr/>
        <p:txBody>
          <a:bodyPr/>
          <a:lstStyle/>
          <a:p>
            <a:endParaRPr lang="en-GB"/>
          </a:p>
        </p:txBody>
      </p:sp>
      <p:sp>
        <p:nvSpPr>
          <p:cNvPr id="26" name="Picture Placeholder 25"/>
          <p:cNvSpPr>
            <a:spLocks noGrp="1"/>
          </p:cNvSpPr>
          <p:nvPr>
            <p:ph type="pic" sz="quarter" idx="13"/>
          </p:nvPr>
        </p:nvSpPr>
        <p:spPr/>
      </p:sp>
      <p:sp>
        <p:nvSpPr>
          <p:cNvPr id="27" name="Text Placeholder 26"/>
          <p:cNvSpPr>
            <a:spLocks noGrp="1"/>
          </p:cNvSpPr>
          <p:nvPr>
            <p:ph type="body" sz="quarter" idx="14"/>
          </p:nvPr>
        </p:nvSpPr>
        <p:spPr/>
        <p:txBody>
          <a:bodyPr/>
          <a:lstStyle/>
          <a:p>
            <a:endParaRPr lang="en-GB"/>
          </a:p>
        </p:txBody>
      </p:sp>
      <p:sp>
        <p:nvSpPr>
          <p:cNvPr id="28" name="Text Placeholder 27"/>
          <p:cNvSpPr>
            <a:spLocks noGrp="1"/>
          </p:cNvSpPr>
          <p:nvPr>
            <p:ph type="body" sz="quarter" idx="15"/>
          </p:nvPr>
        </p:nvSpPr>
        <p:spPr/>
        <p:txBody>
          <a:bodyPr/>
          <a:lstStyle/>
          <a:p>
            <a:endParaRPr lang="en-GB"/>
          </a:p>
        </p:txBody>
      </p:sp>
      <p:sp>
        <p:nvSpPr>
          <p:cNvPr id="29" name="Text Placeholder 28"/>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72218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01</a:t>
            </a:r>
          </a:p>
        </p:txBody>
      </p:sp>
      <p:sp>
        <p:nvSpPr>
          <p:cNvPr id="3" name="Text Placeholder 2"/>
          <p:cNvSpPr>
            <a:spLocks noGrp="1"/>
          </p:cNvSpPr>
          <p:nvPr>
            <p:ph type="body" sz="quarter" idx="11"/>
          </p:nvPr>
        </p:nvSpPr>
        <p:spPr/>
        <p:txBody>
          <a:bodyPr/>
          <a:lstStyle/>
          <a:p>
            <a:r>
              <a:rPr lang="en-GB"/>
              <a:t>Picture left text right</a:t>
            </a:r>
          </a:p>
        </p:txBody>
      </p:sp>
      <p:sp>
        <p:nvSpPr>
          <p:cNvPr id="16" name="Text Placeholder 15"/>
          <p:cNvSpPr>
            <a:spLocks noGrp="1"/>
          </p:cNvSpPr>
          <p:nvPr>
            <p:ph type="body" sz="quarter" idx="12"/>
          </p:nvPr>
        </p:nvSpPr>
        <p:spPr/>
        <p:txBody>
          <a:bodyPr/>
          <a:lstStyle/>
          <a:p>
            <a:endParaRPr lang="en-GB"/>
          </a:p>
        </p:txBody>
      </p:sp>
      <p:sp>
        <p:nvSpPr>
          <p:cNvPr id="17" name="Picture Placeholder 16"/>
          <p:cNvSpPr>
            <a:spLocks noGrp="1"/>
          </p:cNvSpPr>
          <p:nvPr>
            <p:ph type="pic" sz="quarter" idx="13"/>
          </p:nvPr>
        </p:nvSpPr>
        <p:spPr/>
      </p:sp>
      <p:sp>
        <p:nvSpPr>
          <p:cNvPr id="18" name="Text Placeholder 17"/>
          <p:cNvSpPr>
            <a:spLocks noGrp="1"/>
          </p:cNvSpPr>
          <p:nvPr>
            <p:ph type="body" sz="quarter" idx="14"/>
          </p:nvPr>
        </p:nvSpPr>
        <p:spPr/>
        <p:txBody>
          <a:bodyPr/>
          <a:lstStyle/>
          <a:p>
            <a:endParaRPr lang="en-GB"/>
          </a:p>
        </p:txBody>
      </p:sp>
      <p:sp>
        <p:nvSpPr>
          <p:cNvPr id="19" name="Text Placeholder 18"/>
          <p:cNvSpPr>
            <a:spLocks noGrp="1"/>
          </p:cNvSpPr>
          <p:nvPr>
            <p:ph type="body" sz="quarter" idx="15"/>
          </p:nvPr>
        </p:nvSpPr>
        <p:spPr/>
        <p:txBody>
          <a:bodyPr/>
          <a:lstStyle/>
          <a:p>
            <a:endParaRPr lang="en-GB"/>
          </a:p>
        </p:txBody>
      </p:sp>
      <p:sp>
        <p:nvSpPr>
          <p:cNvPr id="20" name="Text Placeholder 19"/>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590338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02</a:t>
            </a:r>
          </a:p>
        </p:txBody>
      </p:sp>
      <p:sp>
        <p:nvSpPr>
          <p:cNvPr id="3" name="Text Placeholder 2"/>
          <p:cNvSpPr>
            <a:spLocks noGrp="1"/>
          </p:cNvSpPr>
          <p:nvPr>
            <p:ph type="body" sz="quarter" idx="11"/>
          </p:nvPr>
        </p:nvSpPr>
        <p:spPr/>
        <p:txBody>
          <a:bodyPr/>
          <a:lstStyle/>
          <a:p>
            <a:r>
              <a:rPr lang="en-GB"/>
              <a:t>Quote with text</a:t>
            </a:r>
          </a:p>
        </p:txBody>
      </p:sp>
      <p:sp>
        <p:nvSpPr>
          <p:cNvPr id="4" name="Text Placeholder 3"/>
          <p:cNvSpPr>
            <a:spLocks noGrp="1"/>
          </p:cNvSpPr>
          <p:nvPr>
            <p:ph type="body" sz="quarter" idx="12"/>
          </p:nvPr>
        </p:nvSpPr>
        <p:spPr/>
        <p:txBody>
          <a:bodyPr/>
          <a:lstStyle/>
          <a:p>
            <a:r>
              <a:rPr lang="en-GB"/>
              <a:t>Sub-copy here</a:t>
            </a:r>
          </a:p>
        </p:txBody>
      </p:sp>
      <p:sp>
        <p:nvSpPr>
          <p:cNvPr id="5" name="Lorem ipsum dolor sit amet, consectetur adipiscing elit. In elementum, augue eget pellentesque eleifend, augue arcu commodo magna, vitae interdum nulla nisl sit amet augue. Proin faucibus pharetra massa non ornare. Vivamus porttitor, ipsum nec dictum rhoncus, lectus velit luctus elit, eget eleifend sapien sapien eu nisi. Suspendisse pellentesque rutrum libero ac aliquam. Sed laoreet congue gravida. Vestibulum ante ipsum primis in faucibus orci luctus et ultrices posuere cubilia Curae; Class aptent taciti sociosqu ad litora torquent per conubia nostra, per inceptos himenaeos. Phasellus eleifend placerat erat at congue. Nulla facilisi."/>
          <p:cNvSpPr txBox="1"/>
          <p:nvPr/>
        </p:nvSpPr>
        <p:spPr>
          <a:xfrm>
            <a:off x="5433419" y="2194877"/>
            <a:ext cx="4317903" cy="2263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lvl1pPr algn="l" defTabSz="454789">
              <a:lnSpc>
                <a:spcPct val="110000"/>
              </a:lnSpc>
              <a:spcBef>
                <a:spcPts val="400"/>
              </a:spcBef>
              <a:defRPr>
                <a:latin typeface="FS Brabo Regular"/>
                <a:ea typeface="FS Brabo Regular"/>
                <a:cs typeface="FS Brabo Regular"/>
                <a:sym typeface="FS Brabo Regular"/>
              </a:defRPr>
            </a:lvl1pPr>
          </a:lstStyle>
          <a:p>
            <a:r>
              <a:rPr sz="1200" dirty="0"/>
              <a:t>Body copy 12pt. </a:t>
            </a:r>
            <a:r>
              <a:rPr sz="1200" dirty="0" err="1"/>
              <a:t>Lorem</a:t>
            </a:r>
            <a:r>
              <a:rPr sz="1200" dirty="0"/>
              <a:t> </a:t>
            </a:r>
            <a:r>
              <a:rPr sz="1200" dirty="0" err="1"/>
              <a:t>ipsum</a:t>
            </a:r>
            <a:r>
              <a:rPr sz="1200" dirty="0"/>
              <a:t> dolor sit </a:t>
            </a:r>
            <a:r>
              <a:rPr sz="1200" dirty="0" err="1"/>
              <a:t>amet</a:t>
            </a:r>
            <a:r>
              <a:rPr sz="1200" dirty="0"/>
              <a:t>, </a:t>
            </a:r>
            <a:r>
              <a:rPr sz="1200" dirty="0" err="1"/>
              <a:t>consectetur</a:t>
            </a:r>
            <a:r>
              <a:rPr sz="1200" dirty="0"/>
              <a:t> </a:t>
            </a:r>
            <a:r>
              <a:rPr sz="1200" dirty="0" err="1"/>
              <a:t>adipiscing</a:t>
            </a:r>
            <a:r>
              <a:rPr sz="1200" dirty="0"/>
              <a:t> </a:t>
            </a:r>
            <a:r>
              <a:rPr sz="1200" dirty="0" err="1"/>
              <a:t>elit</a:t>
            </a:r>
            <a:r>
              <a:rPr sz="1200" dirty="0"/>
              <a:t>. In </a:t>
            </a:r>
            <a:r>
              <a:rPr sz="1200" dirty="0" err="1"/>
              <a:t>elementum</a:t>
            </a:r>
            <a:r>
              <a:rPr sz="1200" dirty="0"/>
              <a:t>, </a:t>
            </a:r>
            <a:r>
              <a:rPr sz="1200" dirty="0" err="1"/>
              <a:t>augue</a:t>
            </a:r>
            <a:r>
              <a:rPr sz="1200" dirty="0"/>
              <a:t> </a:t>
            </a:r>
            <a:r>
              <a:rPr sz="1200" dirty="0" err="1"/>
              <a:t>eget</a:t>
            </a:r>
            <a:r>
              <a:rPr sz="1200" dirty="0"/>
              <a:t> </a:t>
            </a:r>
            <a:r>
              <a:rPr sz="1200" dirty="0" err="1"/>
              <a:t>pellentesque</a:t>
            </a:r>
            <a:r>
              <a:rPr sz="1200" dirty="0"/>
              <a:t> </a:t>
            </a:r>
            <a:r>
              <a:rPr sz="1200" dirty="0" err="1"/>
              <a:t>eleifend</a:t>
            </a:r>
            <a:r>
              <a:rPr sz="1200" dirty="0"/>
              <a:t>, </a:t>
            </a:r>
            <a:r>
              <a:rPr sz="1200" dirty="0" err="1"/>
              <a:t>augue</a:t>
            </a:r>
            <a:r>
              <a:rPr sz="1200" dirty="0"/>
              <a:t> </a:t>
            </a:r>
            <a:r>
              <a:rPr sz="1200" dirty="0" err="1"/>
              <a:t>arcu</a:t>
            </a:r>
            <a:r>
              <a:rPr sz="1200" dirty="0"/>
              <a:t> </a:t>
            </a:r>
            <a:r>
              <a:rPr sz="1200" dirty="0" err="1"/>
              <a:t>commodo</a:t>
            </a:r>
            <a:r>
              <a:rPr sz="1200" dirty="0"/>
              <a:t> magna, vitae </a:t>
            </a:r>
            <a:r>
              <a:rPr sz="1200" dirty="0" err="1"/>
              <a:t>interdum</a:t>
            </a:r>
            <a:r>
              <a:rPr sz="1200" dirty="0"/>
              <a:t> </a:t>
            </a:r>
            <a:r>
              <a:rPr sz="1200" dirty="0" err="1"/>
              <a:t>nulla</a:t>
            </a:r>
            <a:r>
              <a:rPr sz="1200" dirty="0"/>
              <a:t> </a:t>
            </a:r>
            <a:r>
              <a:rPr sz="1200" dirty="0" err="1"/>
              <a:t>nisl</a:t>
            </a:r>
            <a:r>
              <a:rPr sz="1200" dirty="0"/>
              <a:t> sit </a:t>
            </a:r>
            <a:r>
              <a:rPr sz="1200" dirty="0" err="1"/>
              <a:t>amet</a:t>
            </a:r>
            <a:r>
              <a:rPr sz="1200" dirty="0"/>
              <a:t> </a:t>
            </a:r>
            <a:r>
              <a:rPr sz="1200" dirty="0" err="1"/>
              <a:t>augue</a:t>
            </a:r>
            <a:r>
              <a:rPr sz="1200" dirty="0"/>
              <a:t>. </a:t>
            </a:r>
            <a:r>
              <a:rPr sz="1200" dirty="0" err="1"/>
              <a:t>Proin</a:t>
            </a:r>
            <a:r>
              <a:rPr sz="1200" dirty="0"/>
              <a:t> </a:t>
            </a:r>
            <a:r>
              <a:rPr sz="1200" dirty="0" err="1"/>
              <a:t>faucibus</a:t>
            </a:r>
            <a:r>
              <a:rPr sz="1200" dirty="0"/>
              <a:t> </a:t>
            </a:r>
            <a:r>
              <a:rPr sz="1200" dirty="0" err="1"/>
              <a:t>pharetra</a:t>
            </a:r>
            <a:r>
              <a:rPr sz="1200" dirty="0"/>
              <a:t> </a:t>
            </a:r>
            <a:r>
              <a:rPr sz="1200" dirty="0" err="1"/>
              <a:t>massa</a:t>
            </a:r>
            <a:r>
              <a:rPr sz="1200" dirty="0"/>
              <a:t> non </a:t>
            </a:r>
            <a:r>
              <a:rPr sz="1200" dirty="0" err="1"/>
              <a:t>ornare</a:t>
            </a:r>
            <a:r>
              <a:rPr sz="1200" dirty="0"/>
              <a:t>. </a:t>
            </a:r>
            <a:r>
              <a:rPr sz="1200" dirty="0" err="1"/>
              <a:t>Vivamus</a:t>
            </a:r>
            <a:r>
              <a:rPr sz="1200" dirty="0"/>
              <a:t> </a:t>
            </a:r>
            <a:r>
              <a:rPr sz="1200" dirty="0" err="1"/>
              <a:t>porttitor</a:t>
            </a:r>
            <a:r>
              <a:rPr sz="1200" dirty="0"/>
              <a:t>, </a:t>
            </a:r>
            <a:r>
              <a:rPr sz="1200" dirty="0" err="1"/>
              <a:t>ipsum</a:t>
            </a:r>
            <a:r>
              <a:rPr sz="1200" dirty="0"/>
              <a:t> </a:t>
            </a:r>
            <a:r>
              <a:rPr sz="1200" dirty="0" err="1"/>
              <a:t>nec</a:t>
            </a:r>
            <a:r>
              <a:rPr sz="1200" dirty="0"/>
              <a:t> dictum </a:t>
            </a:r>
            <a:r>
              <a:rPr sz="1200" dirty="0" err="1"/>
              <a:t>rhoncus</a:t>
            </a:r>
            <a:r>
              <a:rPr sz="1200" dirty="0"/>
              <a:t>, </a:t>
            </a:r>
            <a:r>
              <a:rPr sz="1200" dirty="0" err="1"/>
              <a:t>lectus</a:t>
            </a:r>
            <a:r>
              <a:rPr sz="1200" dirty="0"/>
              <a:t> </a:t>
            </a:r>
            <a:r>
              <a:rPr sz="1200" dirty="0" err="1"/>
              <a:t>velit</a:t>
            </a:r>
            <a:r>
              <a:rPr sz="1200" dirty="0"/>
              <a:t> </a:t>
            </a:r>
            <a:r>
              <a:rPr sz="1200" dirty="0" err="1"/>
              <a:t>luctus</a:t>
            </a:r>
            <a:r>
              <a:rPr sz="1200" dirty="0"/>
              <a:t> </a:t>
            </a:r>
            <a:r>
              <a:rPr sz="1200" dirty="0" err="1"/>
              <a:t>elit</a:t>
            </a:r>
            <a:r>
              <a:rPr sz="1200" dirty="0"/>
              <a:t>, </a:t>
            </a:r>
            <a:r>
              <a:rPr sz="1200" dirty="0" err="1"/>
              <a:t>eget</a:t>
            </a:r>
            <a:r>
              <a:rPr sz="1200" dirty="0"/>
              <a:t> </a:t>
            </a:r>
            <a:r>
              <a:rPr sz="1200" dirty="0" err="1"/>
              <a:t>eleifend</a:t>
            </a:r>
            <a:r>
              <a:rPr sz="1200" dirty="0"/>
              <a:t> </a:t>
            </a:r>
            <a:r>
              <a:rPr sz="1200" dirty="0" err="1"/>
              <a:t>sapien</a:t>
            </a:r>
            <a:r>
              <a:rPr sz="1200" dirty="0"/>
              <a:t> </a:t>
            </a:r>
            <a:r>
              <a:rPr sz="1200" dirty="0" err="1"/>
              <a:t>sapien</a:t>
            </a:r>
            <a:r>
              <a:rPr sz="1200" dirty="0"/>
              <a:t> </a:t>
            </a:r>
            <a:r>
              <a:rPr sz="1200" dirty="0" err="1"/>
              <a:t>eu</a:t>
            </a:r>
            <a:r>
              <a:rPr sz="1200" dirty="0"/>
              <a:t> nisi. </a:t>
            </a:r>
            <a:r>
              <a:rPr sz="1200" dirty="0" err="1"/>
              <a:t>Suspendisse</a:t>
            </a:r>
            <a:r>
              <a:rPr sz="1200" dirty="0"/>
              <a:t> </a:t>
            </a:r>
            <a:r>
              <a:rPr sz="1200" dirty="0" err="1"/>
              <a:t>pellentesque</a:t>
            </a:r>
            <a:r>
              <a:rPr sz="1200" dirty="0"/>
              <a:t> </a:t>
            </a:r>
            <a:r>
              <a:rPr sz="1200" dirty="0" err="1"/>
              <a:t>rutrum</a:t>
            </a:r>
            <a:r>
              <a:rPr sz="1200" dirty="0"/>
              <a:t> </a:t>
            </a:r>
            <a:r>
              <a:rPr sz="1200" dirty="0" err="1"/>
              <a:t>libero</a:t>
            </a:r>
            <a:r>
              <a:rPr sz="1200" dirty="0"/>
              <a:t> ac </a:t>
            </a:r>
            <a:r>
              <a:rPr sz="1200" dirty="0" err="1"/>
              <a:t>aliquam</a:t>
            </a:r>
            <a:r>
              <a:rPr sz="1200" dirty="0"/>
              <a:t>. </a:t>
            </a:r>
            <a:r>
              <a:rPr sz="1200" dirty="0" err="1"/>
              <a:t>Sed</a:t>
            </a:r>
            <a:r>
              <a:rPr sz="1200" dirty="0"/>
              <a:t> </a:t>
            </a:r>
            <a:r>
              <a:rPr sz="1200" dirty="0" err="1"/>
              <a:t>laoreet</a:t>
            </a:r>
            <a:r>
              <a:rPr sz="1200" dirty="0"/>
              <a:t> </a:t>
            </a:r>
            <a:r>
              <a:rPr sz="1200" dirty="0" err="1"/>
              <a:t>congue</a:t>
            </a:r>
            <a:r>
              <a:rPr sz="1200" dirty="0"/>
              <a:t> </a:t>
            </a:r>
            <a:r>
              <a:rPr sz="1200" dirty="0" err="1"/>
              <a:t>gravida</a:t>
            </a:r>
            <a:r>
              <a:rPr sz="1200" dirty="0"/>
              <a:t>. </a:t>
            </a:r>
            <a:r>
              <a:rPr sz="1200" dirty="0" err="1"/>
              <a:t>Vestibulum</a:t>
            </a:r>
            <a:r>
              <a:rPr sz="1200" dirty="0"/>
              <a:t> ante </a:t>
            </a:r>
            <a:r>
              <a:rPr sz="1200" dirty="0" err="1"/>
              <a:t>ipsum</a:t>
            </a:r>
            <a:r>
              <a:rPr sz="1200" dirty="0"/>
              <a:t> </a:t>
            </a:r>
            <a:r>
              <a:rPr sz="1200" dirty="0" err="1"/>
              <a:t>primis</a:t>
            </a:r>
            <a:r>
              <a:rPr sz="1200" dirty="0"/>
              <a:t> in </a:t>
            </a:r>
            <a:r>
              <a:rPr sz="1200" dirty="0" err="1"/>
              <a:t>faucibus</a:t>
            </a:r>
            <a:r>
              <a:rPr sz="1200" dirty="0"/>
              <a:t> </a:t>
            </a:r>
            <a:r>
              <a:rPr sz="1200" dirty="0" err="1"/>
              <a:t>orci</a:t>
            </a:r>
            <a:r>
              <a:rPr sz="1200" dirty="0"/>
              <a:t> </a:t>
            </a:r>
            <a:r>
              <a:rPr sz="1200" dirty="0" err="1"/>
              <a:t>luctus</a:t>
            </a:r>
            <a:r>
              <a:rPr sz="1200" dirty="0"/>
              <a:t> et </a:t>
            </a:r>
            <a:r>
              <a:rPr sz="1200" dirty="0" err="1"/>
              <a:t>ultrices</a:t>
            </a:r>
            <a:r>
              <a:rPr sz="1200" dirty="0"/>
              <a:t> </a:t>
            </a:r>
            <a:r>
              <a:rPr sz="1200" dirty="0" err="1"/>
              <a:t>posuere</a:t>
            </a:r>
            <a:r>
              <a:rPr sz="1200" dirty="0"/>
              <a:t> </a:t>
            </a:r>
            <a:r>
              <a:rPr sz="1200" dirty="0" err="1"/>
              <a:t>cubilia</a:t>
            </a:r>
            <a:r>
              <a:rPr sz="1200" dirty="0"/>
              <a:t> </a:t>
            </a:r>
            <a:r>
              <a:rPr sz="1200" dirty="0" err="1"/>
              <a:t>Curae</a:t>
            </a:r>
            <a:r>
              <a:rPr sz="1200" dirty="0"/>
              <a:t>; Class </a:t>
            </a:r>
            <a:r>
              <a:rPr sz="1200" dirty="0" err="1"/>
              <a:t>aptent</a:t>
            </a:r>
            <a:r>
              <a:rPr sz="1200" dirty="0"/>
              <a:t> </a:t>
            </a:r>
            <a:r>
              <a:rPr sz="1200" dirty="0" err="1"/>
              <a:t>taciti</a:t>
            </a:r>
            <a:r>
              <a:rPr sz="1200" dirty="0"/>
              <a:t> </a:t>
            </a:r>
            <a:r>
              <a:rPr sz="1200" dirty="0" err="1"/>
              <a:t>sociosqu</a:t>
            </a:r>
            <a:r>
              <a:rPr sz="1200" dirty="0"/>
              <a:t> ad </a:t>
            </a:r>
            <a:r>
              <a:rPr sz="1200" dirty="0" err="1"/>
              <a:t>litora</a:t>
            </a:r>
            <a:r>
              <a:rPr sz="1200" dirty="0"/>
              <a:t> </a:t>
            </a:r>
            <a:r>
              <a:rPr sz="1200" dirty="0" err="1"/>
              <a:t>torquent</a:t>
            </a:r>
            <a:r>
              <a:rPr sz="1200" dirty="0"/>
              <a:t> per </a:t>
            </a:r>
            <a:r>
              <a:rPr sz="1200" dirty="0" err="1"/>
              <a:t>conubia</a:t>
            </a:r>
            <a:r>
              <a:rPr sz="1200" dirty="0"/>
              <a:t> nostra, per </a:t>
            </a:r>
            <a:r>
              <a:rPr sz="1200" dirty="0" err="1"/>
              <a:t>inceptos</a:t>
            </a:r>
            <a:r>
              <a:rPr sz="1200" dirty="0"/>
              <a:t> </a:t>
            </a:r>
            <a:r>
              <a:rPr sz="1200" dirty="0" err="1"/>
              <a:t>himenaeos</a:t>
            </a:r>
            <a:r>
              <a:rPr sz="1200" dirty="0"/>
              <a:t>. </a:t>
            </a:r>
            <a:r>
              <a:rPr sz="1200" dirty="0" err="1"/>
              <a:t>Phasellus</a:t>
            </a:r>
            <a:r>
              <a:rPr sz="1200" dirty="0"/>
              <a:t> </a:t>
            </a:r>
            <a:r>
              <a:rPr sz="1200" dirty="0" err="1"/>
              <a:t>eleifend</a:t>
            </a:r>
            <a:r>
              <a:rPr sz="1200" dirty="0"/>
              <a:t> </a:t>
            </a:r>
            <a:r>
              <a:rPr sz="1200" dirty="0" err="1"/>
              <a:t>placerat</a:t>
            </a:r>
            <a:r>
              <a:rPr sz="1200" dirty="0"/>
              <a:t> </a:t>
            </a:r>
            <a:r>
              <a:rPr sz="1200" dirty="0" err="1"/>
              <a:t>erat</a:t>
            </a:r>
            <a:r>
              <a:rPr sz="1200" dirty="0"/>
              <a:t> at </a:t>
            </a:r>
            <a:r>
              <a:rPr sz="1200" dirty="0" err="1"/>
              <a:t>congue</a:t>
            </a:r>
            <a:r>
              <a:rPr sz="1200" dirty="0"/>
              <a:t>. </a:t>
            </a:r>
            <a:r>
              <a:rPr sz="1200" dirty="0" err="1"/>
              <a:t>Nulla</a:t>
            </a:r>
            <a:r>
              <a:rPr sz="1200" dirty="0"/>
              <a:t> </a:t>
            </a:r>
            <a:r>
              <a:rPr sz="1200" dirty="0" err="1"/>
              <a:t>facilisi</a:t>
            </a:r>
            <a:r>
              <a:rPr sz="1200" dirty="0"/>
              <a:t>.</a:t>
            </a:r>
          </a:p>
        </p:txBody>
      </p:sp>
      <p:sp>
        <p:nvSpPr>
          <p:cNvPr id="6" name="“Quote goes here. Lorem ipsum dolor  sit amet, consectetur adipiscing elit.  In elementum, augue eget pellentesque eleifend, augue arcu commodo magna, vitae interdum nulla nisl sit amet augue. Proin faucibus pharetra massa non ornare. Vivamus porttitor, ipsum nec dictum rhoncus, lectus velit luctus elit, eget eleifend sapien sapien eu nisi.”"/>
          <p:cNvSpPr txBox="1"/>
          <p:nvPr/>
        </p:nvSpPr>
        <p:spPr>
          <a:xfrm>
            <a:off x="959091" y="2194878"/>
            <a:ext cx="3946917" cy="2782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p>
            <a:pPr defTabSz="454789">
              <a:lnSpc>
                <a:spcPct val="110000"/>
              </a:lnSpc>
              <a:spcBef>
                <a:spcPts val="0"/>
              </a:spcBef>
              <a:defRPr sz="1800" i="1">
                <a:latin typeface="FS Brabo Regular"/>
                <a:ea typeface="FS Brabo Regular"/>
                <a:cs typeface="FS Brabo Regular"/>
                <a:sym typeface="FS Brabo Regular"/>
              </a:defRPr>
            </a:pPr>
            <a:r>
              <a:rPr i="1" dirty="0">
                <a:latin typeface="FS Brabo" panose="02040502080406020403" pitchFamily="18" charset="77"/>
              </a:rPr>
              <a:t>“Quote 18pt. Lorem ipsum dolor </a:t>
            </a:r>
            <a:br>
              <a:rPr i="1" dirty="0">
                <a:latin typeface="FS Brabo" panose="02040502080406020403" pitchFamily="18" charset="77"/>
              </a:rPr>
            </a:br>
            <a:r>
              <a:rPr i="1" dirty="0">
                <a:latin typeface="FS Brabo" panose="02040502080406020403" pitchFamily="18" charset="77"/>
              </a:rPr>
              <a:t>sit </a:t>
            </a:r>
            <a:r>
              <a:rPr i="1" dirty="0" err="1">
                <a:latin typeface="FS Brabo" panose="02040502080406020403" pitchFamily="18" charset="77"/>
              </a:rPr>
              <a:t>amet</a:t>
            </a:r>
            <a:r>
              <a:rPr i="1" dirty="0">
                <a:latin typeface="FS Brabo" panose="02040502080406020403" pitchFamily="18" charset="77"/>
              </a:rPr>
              <a:t>, </a:t>
            </a:r>
            <a:r>
              <a:rPr i="1" dirty="0" err="1">
                <a:latin typeface="FS Brabo" panose="02040502080406020403" pitchFamily="18" charset="77"/>
              </a:rPr>
              <a:t>consectetur</a:t>
            </a:r>
            <a:r>
              <a:rPr i="1" dirty="0">
                <a:latin typeface="FS Brabo" panose="02040502080406020403" pitchFamily="18" charset="77"/>
              </a:rPr>
              <a:t> </a:t>
            </a:r>
            <a:r>
              <a:rPr i="1" dirty="0" err="1">
                <a:latin typeface="FS Brabo" panose="02040502080406020403" pitchFamily="18" charset="77"/>
              </a:rPr>
              <a:t>adipiscing</a:t>
            </a:r>
            <a:r>
              <a:rPr i="1" dirty="0">
                <a:latin typeface="FS Brabo" panose="02040502080406020403" pitchFamily="18" charset="77"/>
              </a:rPr>
              <a:t> </a:t>
            </a:r>
            <a:r>
              <a:rPr i="1" dirty="0" err="1">
                <a:latin typeface="FS Brabo" panose="02040502080406020403" pitchFamily="18" charset="77"/>
              </a:rPr>
              <a:t>elit</a:t>
            </a:r>
            <a:r>
              <a:rPr i="1" dirty="0">
                <a:latin typeface="FS Brabo" panose="02040502080406020403" pitchFamily="18" charset="77"/>
              </a:rPr>
              <a:t>. </a:t>
            </a:r>
            <a:br>
              <a:rPr i="1" dirty="0">
                <a:latin typeface="FS Brabo" panose="02040502080406020403" pitchFamily="18" charset="77"/>
              </a:rPr>
            </a:br>
            <a:r>
              <a:rPr i="1" dirty="0">
                <a:latin typeface="FS Brabo" panose="02040502080406020403" pitchFamily="18" charset="77"/>
              </a:rPr>
              <a:t>In </a:t>
            </a:r>
            <a:r>
              <a:rPr i="1" dirty="0" err="1">
                <a:latin typeface="FS Brabo" panose="02040502080406020403" pitchFamily="18" charset="77"/>
              </a:rPr>
              <a:t>elementum</a:t>
            </a:r>
            <a:r>
              <a:rPr i="1" dirty="0">
                <a:latin typeface="FS Brabo" panose="02040502080406020403" pitchFamily="18" charset="77"/>
              </a:rPr>
              <a:t>, </a:t>
            </a:r>
            <a:r>
              <a:rPr i="1" dirty="0" err="1">
                <a:latin typeface="FS Brabo" panose="02040502080406020403" pitchFamily="18" charset="77"/>
              </a:rPr>
              <a:t>augue</a:t>
            </a:r>
            <a:r>
              <a:rPr i="1" dirty="0">
                <a:latin typeface="FS Brabo" panose="02040502080406020403" pitchFamily="18" charset="77"/>
              </a:rPr>
              <a:t> </a:t>
            </a:r>
            <a:r>
              <a:rPr i="1" dirty="0" err="1">
                <a:latin typeface="FS Brabo" panose="02040502080406020403" pitchFamily="18" charset="77"/>
              </a:rPr>
              <a:t>eget</a:t>
            </a:r>
            <a:r>
              <a:rPr i="1" dirty="0">
                <a:latin typeface="FS Brabo" panose="02040502080406020403" pitchFamily="18" charset="77"/>
              </a:rPr>
              <a:t> </a:t>
            </a:r>
            <a:r>
              <a:rPr i="1" dirty="0" err="1">
                <a:latin typeface="FS Brabo" panose="02040502080406020403" pitchFamily="18" charset="77"/>
              </a:rPr>
              <a:t>pellentesque</a:t>
            </a:r>
            <a:r>
              <a:rPr i="1" dirty="0">
                <a:latin typeface="FS Brabo" panose="02040502080406020403" pitchFamily="18" charset="77"/>
              </a:rPr>
              <a:t> </a:t>
            </a:r>
            <a:r>
              <a:rPr i="1" dirty="0" err="1">
                <a:latin typeface="FS Brabo" panose="02040502080406020403" pitchFamily="18" charset="77"/>
              </a:rPr>
              <a:t>eleifend</a:t>
            </a:r>
            <a:r>
              <a:rPr i="1" dirty="0">
                <a:latin typeface="FS Brabo" panose="02040502080406020403" pitchFamily="18" charset="77"/>
              </a:rPr>
              <a:t>, </a:t>
            </a:r>
            <a:r>
              <a:rPr i="1" dirty="0" err="1">
                <a:latin typeface="FS Brabo" panose="02040502080406020403" pitchFamily="18" charset="77"/>
              </a:rPr>
              <a:t>augue</a:t>
            </a:r>
            <a:r>
              <a:rPr i="1" dirty="0">
                <a:latin typeface="FS Brabo" panose="02040502080406020403" pitchFamily="18" charset="77"/>
              </a:rPr>
              <a:t> </a:t>
            </a:r>
            <a:r>
              <a:rPr i="1" dirty="0" err="1">
                <a:latin typeface="FS Brabo" panose="02040502080406020403" pitchFamily="18" charset="77"/>
              </a:rPr>
              <a:t>arcu</a:t>
            </a:r>
            <a:r>
              <a:rPr i="1" dirty="0">
                <a:latin typeface="FS Brabo" panose="02040502080406020403" pitchFamily="18" charset="77"/>
              </a:rPr>
              <a:t> </a:t>
            </a:r>
            <a:r>
              <a:rPr i="1" dirty="0" err="1">
                <a:latin typeface="FS Brabo" panose="02040502080406020403" pitchFamily="18" charset="77"/>
              </a:rPr>
              <a:t>commodo</a:t>
            </a:r>
            <a:r>
              <a:rPr i="1" dirty="0">
                <a:latin typeface="FS Brabo" panose="02040502080406020403" pitchFamily="18" charset="77"/>
              </a:rPr>
              <a:t> magna, vitae </a:t>
            </a:r>
            <a:r>
              <a:rPr i="1" dirty="0" err="1">
                <a:latin typeface="FS Brabo" panose="02040502080406020403" pitchFamily="18" charset="77"/>
              </a:rPr>
              <a:t>interdum</a:t>
            </a:r>
            <a:r>
              <a:rPr i="1" dirty="0">
                <a:latin typeface="FS Brabo" panose="02040502080406020403" pitchFamily="18" charset="77"/>
              </a:rPr>
              <a:t> </a:t>
            </a:r>
            <a:r>
              <a:rPr i="1" dirty="0" err="1">
                <a:latin typeface="FS Brabo" panose="02040502080406020403" pitchFamily="18" charset="77"/>
              </a:rPr>
              <a:t>nulla</a:t>
            </a:r>
            <a:r>
              <a:rPr i="1" dirty="0">
                <a:latin typeface="FS Brabo" panose="02040502080406020403" pitchFamily="18" charset="77"/>
              </a:rPr>
              <a:t> </a:t>
            </a:r>
            <a:r>
              <a:rPr i="1" dirty="0" err="1">
                <a:latin typeface="FS Brabo" panose="02040502080406020403" pitchFamily="18" charset="77"/>
              </a:rPr>
              <a:t>nisl</a:t>
            </a:r>
            <a:r>
              <a:rPr i="1" dirty="0">
                <a:latin typeface="FS Brabo" panose="02040502080406020403" pitchFamily="18" charset="77"/>
              </a:rPr>
              <a:t> sit </a:t>
            </a:r>
            <a:r>
              <a:rPr i="1" dirty="0" err="1">
                <a:latin typeface="FS Brabo" panose="02040502080406020403" pitchFamily="18" charset="77"/>
              </a:rPr>
              <a:t>amet</a:t>
            </a:r>
            <a:r>
              <a:rPr i="1" dirty="0">
                <a:latin typeface="FS Brabo" panose="02040502080406020403" pitchFamily="18" charset="77"/>
              </a:rPr>
              <a:t> </a:t>
            </a:r>
            <a:r>
              <a:rPr i="1" dirty="0" err="1">
                <a:latin typeface="FS Brabo" panose="02040502080406020403" pitchFamily="18" charset="77"/>
              </a:rPr>
              <a:t>augue</a:t>
            </a:r>
            <a:r>
              <a:rPr i="1" dirty="0">
                <a:latin typeface="FS Brabo" panose="02040502080406020403" pitchFamily="18" charset="77"/>
              </a:rPr>
              <a:t>. </a:t>
            </a:r>
            <a:r>
              <a:rPr i="1" dirty="0" err="1">
                <a:latin typeface="FS Brabo" panose="02040502080406020403" pitchFamily="18" charset="77"/>
              </a:rPr>
              <a:t>Proin</a:t>
            </a:r>
            <a:r>
              <a:rPr i="1" dirty="0">
                <a:latin typeface="FS Brabo" panose="02040502080406020403" pitchFamily="18" charset="77"/>
              </a:rPr>
              <a:t> </a:t>
            </a:r>
            <a:r>
              <a:rPr i="1" dirty="0" err="1">
                <a:latin typeface="FS Brabo" panose="02040502080406020403" pitchFamily="18" charset="77"/>
              </a:rPr>
              <a:t>faucibus</a:t>
            </a:r>
            <a:r>
              <a:rPr i="1" dirty="0">
                <a:latin typeface="FS Brabo" panose="02040502080406020403" pitchFamily="18" charset="77"/>
              </a:rPr>
              <a:t> pharetra </a:t>
            </a:r>
            <a:r>
              <a:rPr i="1" dirty="0" err="1">
                <a:latin typeface="FS Brabo" panose="02040502080406020403" pitchFamily="18" charset="77"/>
              </a:rPr>
              <a:t>massa</a:t>
            </a:r>
            <a:r>
              <a:rPr i="1" dirty="0">
                <a:latin typeface="FS Brabo" panose="02040502080406020403" pitchFamily="18" charset="77"/>
              </a:rPr>
              <a:t> non </a:t>
            </a:r>
            <a:r>
              <a:rPr i="1" dirty="0" err="1">
                <a:latin typeface="FS Brabo" panose="02040502080406020403" pitchFamily="18" charset="77"/>
              </a:rPr>
              <a:t>ornare</a:t>
            </a:r>
            <a:r>
              <a:rPr i="1" dirty="0">
                <a:latin typeface="FS Brabo" panose="02040502080406020403" pitchFamily="18" charset="77"/>
              </a:rPr>
              <a:t>. </a:t>
            </a:r>
            <a:r>
              <a:rPr i="1" dirty="0" err="1">
                <a:latin typeface="FS Brabo" panose="02040502080406020403" pitchFamily="18" charset="77"/>
              </a:rPr>
              <a:t>Vivamus</a:t>
            </a:r>
            <a:r>
              <a:rPr i="1" dirty="0">
                <a:latin typeface="FS Brabo" panose="02040502080406020403" pitchFamily="18" charset="77"/>
              </a:rPr>
              <a:t> </a:t>
            </a:r>
            <a:r>
              <a:rPr i="1" dirty="0" err="1">
                <a:latin typeface="FS Brabo" panose="02040502080406020403" pitchFamily="18" charset="77"/>
              </a:rPr>
              <a:t>porttitor</a:t>
            </a:r>
            <a:r>
              <a:rPr i="1" dirty="0">
                <a:latin typeface="FS Brabo" panose="02040502080406020403" pitchFamily="18" charset="77"/>
              </a:rPr>
              <a:t>, ipsum </a:t>
            </a:r>
            <a:r>
              <a:rPr i="1" dirty="0" err="1">
                <a:latin typeface="FS Brabo" panose="02040502080406020403" pitchFamily="18" charset="77"/>
              </a:rPr>
              <a:t>nec</a:t>
            </a:r>
            <a:r>
              <a:rPr i="1" dirty="0">
                <a:latin typeface="FS Brabo" panose="02040502080406020403" pitchFamily="18" charset="77"/>
              </a:rPr>
              <a:t> dictum </a:t>
            </a:r>
            <a:r>
              <a:rPr i="1" dirty="0" err="1">
                <a:latin typeface="FS Brabo" panose="02040502080406020403" pitchFamily="18" charset="77"/>
              </a:rPr>
              <a:t>rhoncus</a:t>
            </a:r>
            <a:r>
              <a:rPr i="1" dirty="0">
                <a:latin typeface="FS Brabo" panose="02040502080406020403" pitchFamily="18" charset="77"/>
              </a:rPr>
              <a:t>, </a:t>
            </a:r>
            <a:r>
              <a:rPr i="1" dirty="0" err="1">
                <a:latin typeface="FS Brabo" panose="02040502080406020403" pitchFamily="18" charset="77"/>
              </a:rPr>
              <a:t>lectus</a:t>
            </a:r>
            <a:r>
              <a:rPr i="1" dirty="0">
                <a:latin typeface="FS Brabo" panose="02040502080406020403" pitchFamily="18" charset="77"/>
              </a:rPr>
              <a:t> </a:t>
            </a:r>
            <a:r>
              <a:rPr i="1" dirty="0" err="1">
                <a:latin typeface="FS Brabo" panose="02040502080406020403" pitchFamily="18" charset="77"/>
              </a:rPr>
              <a:t>velit</a:t>
            </a:r>
            <a:r>
              <a:rPr i="1" dirty="0">
                <a:latin typeface="FS Brabo" panose="02040502080406020403" pitchFamily="18" charset="77"/>
              </a:rPr>
              <a:t> </a:t>
            </a:r>
            <a:r>
              <a:rPr i="1" dirty="0" err="1">
                <a:latin typeface="FS Brabo" panose="02040502080406020403" pitchFamily="18" charset="77"/>
              </a:rPr>
              <a:t>luctus</a:t>
            </a:r>
            <a:r>
              <a:rPr i="1" dirty="0">
                <a:latin typeface="FS Brabo" panose="02040502080406020403" pitchFamily="18" charset="77"/>
              </a:rPr>
              <a:t> </a:t>
            </a:r>
            <a:r>
              <a:rPr i="1" dirty="0" err="1">
                <a:latin typeface="FS Brabo" panose="02040502080406020403" pitchFamily="18" charset="77"/>
              </a:rPr>
              <a:t>elit</a:t>
            </a:r>
            <a:r>
              <a:rPr i="1" dirty="0">
                <a:latin typeface="FS Brabo" panose="02040502080406020403" pitchFamily="18" charset="77"/>
              </a:rPr>
              <a:t>, </a:t>
            </a:r>
            <a:r>
              <a:rPr i="1" dirty="0" err="1">
                <a:latin typeface="FS Brabo" panose="02040502080406020403" pitchFamily="18" charset="77"/>
              </a:rPr>
              <a:t>eget</a:t>
            </a:r>
            <a:r>
              <a:rPr i="1" dirty="0">
                <a:latin typeface="FS Brabo" panose="02040502080406020403" pitchFamily="18" charset="77"/>
              </a:rPr>
              <a:t> </a:t>
            </a:r>
            <a:r>
              <a:rPr i="1" dirty="0" err="1">
                <a:latin typeface="FS Brabo" panose="02040502080406020403" pitchFamily="18" charset="77"/>
              </a:rPr>
              <a:t>eleifend</a:t>
            </a:r>
            <a:r>
              <a:rPr i="1" dirty="0">
                <a:latin typeface="FS Brabo" panose="02040502080406020403" pitchFamily="18" charset="77"/>
              </a:rPr>
              <a:t> </a:t>
            </a:r>
            <a:r>
              <a:rPr i="1" dirty="0" err="1">
                <a:latin typeface="FS Brabo" panose="02040502080406020403" pitchFamily="18" charset="77"/>
              </a:rPr>
              <a:t>sapien</a:t>
            </a:r>
            <a:r>
              <a:rPr i="1" dirty="0">
                <a:latin typeface="FS Brabo" panose="02040502080406020403" pitchFamily="18" charset="77"/>
              </a:rPr>
              <a:t> </a:t>
            </a:r>
            <a:r>
              <a:rPr i="1" dirty="0" err="1">
                <a:latin typeface="FS Brabo" panose="02040502080406020403" pitchFamily="18" charset="77"/>
              </a:rPr>
              <a:t>sapien</a:t>
            </a:r>
            <a:r>
              <a:rPr i="1" dirty="0">
                <a:latin typeface="FS Brabo" panose="02040502080406020403" pitchFamily="18" charset="77"/>
              </a:rPr>
              <a:t> </a:t>
            </a:r>
            <a:r>
              <a:rPr i="1" dirty="0" err="1">
                <a:latin typeface="FS Brabo" panose="02040502080406020403" pitchFamily="18" charset="77"/>
              </a:rPr>
              <a:t>eu</a:t>
            </a:r>
            <a:r>
              <a:rPr i="1" dirty="0">
                <a:latin typeface="FS Brabo" panose="02040502080406020403" pitchFamily="18" charset="77"/>
              </a:rPr>
              <a:t> nisi.” </a:t>
            </a:r>
          </a:p>
        </p:txBody>
      </p:sp>
      <p:sp>
        <p:nvSpPr>
          <p:cNvPr id="7" name="Longname Smith, Chief of operations"/>
          <p:cNvSpPr txBox="1"/>
          <p:nvPr/>
        </p:nvSpPr>
        <p:spPr>
          <a:xfrm>
            <a:off x="1327391" y="5118095"/>
            <a:ext cx="3210317" cy="214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lvl1pPr defTabSz="454789">
              <a:lnSpc>
                <a:spcPct val="110000"/>
              </a:lnSpc>
              <a:spcBef>
                <a:spcPts val="0"/>
              </a:spcBef>
              <a:defRPr sz="1000" i="1">
                <a:solidFill>
                  <a:srgbClr val="F62628"/>
                </a:solidFill>
                <a:latin typeface="FS Brabo Regular"/>
                <a:ea typeface="FS Brabo Regular"/>
                <a:cs typeface="FS Brabo Regular"/>
                <a:sym typeface="FS Brabo Regular"/>
              </a:defRPr>
            </a:lvl1pPr>
          </a:lstStyle>
          <a:p>
            <a:r>
              <a:rPr dirty="0" err="1">
                <a:solidFill>
                  <a:schemeClr val="accent2"/>
                </a:solidFill>
                <a:latin typeface="FS Brabo" panose="02040502080406020403" pitchFamily="18" charset="77"/>
              </a:rPr>
              <a:t>Longname</a:t>
            </a:r>
            <a:r>
              <a:rPr dirty="0">
                <a:solidFill>
                  <a:schemeClr val="accent2"/>
                </a:solidFill>
                <a:latin typeface="FS Brabo" panose="02040502080406020403" pitchFamily="18" charset="77"/>
              </a:rPr>
              <a:t> Smith 10pt, Chief of Operations </a:t>
            </a:r>
          </a:p>
        </p:txBody>
      </p:sp>
    </p:spTree>
    <p:extLst>
      <p:ext uri="{BB962C8B-B14F-4D97-AF65-F5344CB8AC3E}">
        <p14:creationId xmlns:p14="http://schemas.microsoft.com/office/powerpoint/2010/main" val="1567042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91440" tIns="45720" rIns="91440" bIns="45720" rtlCol="0" anchor="ctr">
            <a:normAutofit/>
          </a:bodyPr>
          <a:lstStyle/>
          <a:p>
            <a:r>
              <a:rPr lang="en-GB">
                <a:latin typeface="Coutts Siena Light" pitchFamily="34" charset="0"/>
              </a:rPr>
              <a:t>04</a:t>
            </a:r>
          </a:p>
        </p:txBody>
      </p:sp>
      <p:sp>
        <p:nvSpPr>
          <p:cNvPr id="3" name="Text Placeholder 2"/>
          <p:cNvSpPr>
            <a:spLocks noGrp="1"/>
          </p:cNvSpPr>
          <p:nvPr>
            <p:ph type="body" sz="quarter" idx="11"/>
          </p:nvPr>
        </p:nvSpPr>
        <p:spPr/>
        <p:txBody>
          <a:bodyPr>
            <a:normAutofit lnSpcReduction="10000"/>
          </a:bodyPr>
          <a:lstStyle/>
          <a:p>
            <a:r>
              <a:rPr lang="en-GB"/>
              <a:t>Layout grid</a:t>
            </a:r>
          </a:p>
        </p:txBody>
      </p:sp>
      <p:sp>
        <p:nvSpPr>
          <p:cNvPr id="5" name="Text Placeholder 4"/>
          <p:cNvSpPr>
            <a:spLocks noGrp="1"/>
          </p:cNvSpPr>
          <p:nvPr>
            <p:ph type="body" sz="quarter" idx="12"/>
          </p:nvPr>
        </p:nvSpPr>
        <p:spPr/>
        <p:txBody>
          <a:bodyPr/>
          <a:lstStyle/>
          <a:p>
            <a:endParaRPr lang="en-GB"/>
          </a:p>
        </p:txBody>
      </p:sp>
      <p:sp>
        <p:nvSpPr>
          <p:cNvPr id="14" name="Rectangle"/>
          <p:cNvSpPr/>
          <p:nvPr/>
        </p:nvSpPr>
        <p:spPr>
          <a:xfrm>
            <a:off x="377822" y="2192204"/>
            <a:ext cx="9934577" cy="4388910"/>
          </a:xfrm>
          <a:prstGeom prst="rect">
            <a:avLst/>
          </a:prstGeom>
          <a:ln w="6350">
            <a:solidFill>
              <a:schemeClr val="accent2"/>
            </a:solidFill>
            <a:prstDash val="dash"/>
          </a:ln>
        </p:spPr>
        <p:txBody>
          <a:bodyPr lIns="53998" tIns="53998" rIns="53998" bIns="53998" anchor="ctr"/>
          <a:lstStyle/>
          <a:p>
            <a:pPr>
              <a:spcBef>
                <a:spcPts val="1000"/>
              </a:spcBef>
              <a:defRPr sz="1800">
                <a:solidFill>
                  <a:srgbClr val="13BAD2"/>
                </a:solidFill>
                <a:latin typeface="Calibri"/>
                <a:ea typeface="Calibri"/>
                <a:cs typeface="Calibri"/>
                <a:sym typeface="Calibri"/>
              </a:defRPr>
            </a:pPr>
            <a:endParaRPr>
              <a:latin typeface="FS Brabo" pitchFamily="18" charset="0"/>
            </a:endParaRPr>
          </a:p>
        </p:txBody>
      </p:sp>
    </p:spTree>
    <p:extLst>
      <p:ext uri="{BB962C8B-B14F-4D97-AF65-F5344CB8AC3E}">
        <p14:creationId xmlns:p14="http://schemas.microsoft.com/office/powerpoint/2010/main" val="2960232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outts-Palette-2">
  <a:themeElements>
    <a:clrScheme name="Coutts-Set-2">
      <a:dk1>
        <a:sysClr val="windowText" lastClr="000000"/>
      </a:dk1>
      <a:lt1>
        <a:sysClr val="window" lastClr="FFFFFF"/>
      </a:lt1>
      <a:dk2>
        <a:srgbClr val="002245"/>
      </a:dk2>
      <a:lt2>
        <a:srgbClr val="E7E6E6"/>
      </a:lt2>
      <a:accent1>
        <a:srgbClr val="284734"/>
      </a:accent1>
      <a:accent2>
        <a:srgbClr val="22BD05"/>
      </a:accent2>
      <a:accent3>
        <a:srgbClr val="005644"/>
      </a:accent3>
      <a:accent4>
        <a:srgbClr val="E7F3D3"/>
      </a:accent4>
      <a:accent5>
        <a:srgbClr val="F09179"/>
      </a:accent5>
      <a:accent6>
        <a:srgbClr val="FBDAD3"/>
      </a:accent6>
      <a:hlink>
        <a:srgbClr val="22BD05"/>
      </a:hlink>
      <a:folHlink>
        <a:srgbClr val="284734"/>
      </a:folHlink>
    </a:clrScheme>
    <a:fontScheme name="Coutts-Siena-Light--FS-Brabo">
      <a:majorFont>
        <a:latin typeface="Coutts Siena ExtraLight"/>
        <a:ea typeface=""/>
        <a:cs typeface=""/>
      </a:majorFont>
      <a:minorFont>
        <a:latin typeface="FS Bra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2"/>
          </a:solidFill>
          <a:prstDash val="dash"/>
        </a:ln>
      </a:spPr>
      <a:bodyPr rtlCol="0" anchor="ctr"/>
      <a:lstStyle>
        <a:defPPr algn="ctr">
          <a:defRPr>
            <a:latin typeface="FS Brabo"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400" b="1" smtClean="0">
            <a:solidFill>
              <a:schemeClr val="accent2"/>
            </a:solidFill>
          </a:defRPr>
        </a:defPPr>
      </a:lstStyle>
    </a:txDef>
  </a:objectDefaults>
  <a:extraClrSchemeLst/>
  <a:custClrLst>
    <a:custClr name="White">
      <a:srgbClr val="FFFFFF"/>
    </a:custClr>
    <a:custClr name="White">
      <a:srgbClr val="FFFFFF"/>
    </a:custClr>
    <a:custClr name="White">
      <a:srgbClr val="FFFFFF"/>
    </a:custClr>
    <a:custClr name="White">
      <a:srgbClr val="FFFFFF"/>
    </a:custClr>
    <a:custClr name="Ink">
      <a:srgbClr val="002245"/>
    </a:custClr>
    <a:custClr name="Bright Blue">
      <a:srgbClr val="13BAD2"/>
    </a:custClr>
    <a:custClr name="Blue">
      <a:srgbClr val="254A5D"/>
    </a:custClr>
    <a:custClr name="Pale Indigo">
      <a:srgbClr val="C8D6E2"/>
    </a:custClr>
    <a:custClr name="Sunflower">
      <a:srgbClr val="F6BE00"/>
    </a:custClr>
    <a:custClr name="Pale Peach">
      <a:srgbClr val="FFE1B9"/>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02FA4AFFE1441827C2219399374A1" ma:contentTypeVersion="12" ma:contentTypeDescription="Create a new document." ma:contentTypeScope="" ma:versionID="49c97eee3de9baeb2f2c62e1624d0c10">
  <xsd:schema xmlns:xsd="http://www.w3.org/2001/XMLSchema" xmlns:xs="http://www.w3.org/2001/XMLSchema" xmlns:p="http://schemas.microsoft.com/office/2006/metadata/properties" xmlns:ns1="http://schemas.microsoft.com/sharepoint/v3" xmlns:ns2="3eb09659-f4a6-4259-98d3-381bdfcfa5d3" xmlns:ns3="http://schemas.microsoft.com/sharepoint/v4" targetNamespace="http://schemas.microsoft.com/office/2006/metadata/properties" ma:root="true" ma:fieldsID="0eba7f50d3ec074a08a561b25f9ad338" ns1:_="" ns2:_="" ns3:_="">
    <xsd:import namespace="http://schemas.microsoft.com/sharepoint/v3"/>
    <xsd:import namespace="3eb09659-f4a6-4259-98d3-381bdfcfa5d3"/>
    <xsd:import namespace="http://schemas.microsoft.com/sharepoint/v4"/>
    <xsd:element name="properties">
      <xsd:complexType>
        <xsd:sequence>
          <xsd:element name="documentManagement">
            <xsd:complexType>
              <xsd:all>
                <xsd:element ref="ns2:Adam_x0020__x0026__x0020_Company" minOccurs="0"/>
                <xsd:element ref="ns2:Category" minOccurs="0"/>
                <xsd:element ref="ns2:Ver" minOccurs="0"/>
                <xsd:element ref="ns2:DocumentClassification"/>
                <xsd:element ref="ns1:PublishingStartDate" minOccurs="0"/>
                <xsd:element ref="ns1:PublishingExpirationDate"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b09659-f4a6-4259-98d3-381bdfcfa5d3" elementFormDefault="qualified">
    <xsd:import namespace="http://schemas.microsoft.com/office/2006/documentManagement/types"/>
    <xsd:import namespace="http://schemas.microsoft.com/office/infopath/2007/PartnerControls"/>
    <xsd:element name="Adam_x0020__x0026__x0020_Company" ma:index="2" nillable="true" ma:displayName="Topic" ma:format="Dropdown" ma:internalName="Adam_x0020__x0026__x0020_Company">
      <xsd:simpleType>
        <xsd:restriction base="dms:Choice">
          <xsd:enumeration value="Adam &amp; Company plc"/>
          <xsd:enumeration value="Adam &amp; Company Investment Management Limited"/>
          <xsd:enumeration value="Adam &amp; Company Group"/>
          <xsd:enumeration value="Guidelines"/>
          <xsd:enumeration value="Processes"/>
          <xsd:enumeration value="Dual"/>
          <xsd:enumeration value="Solo"/>
          <xsd:enumeration value="PowerPoint"/>
          <xsd:enumeration value="Imagery"/>
          <xsd:enumeration value="Dual 2007"/>
          <xsd:enumeration value="Solo 2007"/>
        </xsd:restriction>
      </xsd:simpleType>
    </xsd:element>
    <xsd:element name="Category" ma:index="3" nillable="true" ma:displayName="Category" ma:default="Dual" ma:format="Dropdown" ma:internalName="Category">
      <xsd:simpleType>
        <xsd:restriction base="dms:Choice">
          <xsd:enumeration value="Dual"/>
          <xsd:enumeration value="Solo"/>
          <xsd:enumeration value="PowerPoint"/>
          <xsd:enumeration value="Dual 2007"/>
          <xsd:enumeration value="Solo 2007"/>
        </xsd:restriction>
      </xsd:simpleType>
    </xsd:element>
    <xsd:element name="Ver" ma:index="4" nillable="true" ma:displayName="Ver" ma:format="Dropdown" ma:internalName="Ver">
      <xsd:simpleType>
        <xsd:restriction base="dms:Choice">
          <xsd:enumeration value="2003"/>
          <xsd:enumeration value="2007"/>
          <xsd:enumeration value="2010"/>
        </xsd:restriction>
      </xsd:simpleType>
    </xsd:element>
    <xsd:element name="DocumentClassification" ma:index="5" ma:displayName="Classification" ma:default="IC1 - Internal" ma:format="RadioButtons" ma:internalName="DocumentClassification">
      <xsd:simpleType>
        <xsd:restriction base="dms:Choice">
          <xsd:enumeration value="IC0 - Public"/>
          <xsd:enumeration value="IC1 - Internal"/>
          <xsd:enumeration value="IC2 - Confidential"/>
          <xsd:enumeration value="IC3 - Secret"/>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StartDate xmlns="http://schemas.microsoft.com/sharepoint/v3" xsi:nil="true"/>
    <PublishingExpirationDate xmlns="http://schemas.microsoft.com/sharepoint/v3" xsi:nil="true"/>
    <DocumentClassification xmlns="3eb09659-f4a6-4259-98d3-381bdfcfa5d3">IC1 - Internal</DocumentClassification>
    <IconOverlay xmlns="http://schemas.microsoft.com/sharepoint/v4" xsi:nil="true"/>
    <Adam_x0020__x0026__x0020_Company xmlns="3eb09659-f4a6-4259-98d3-381bdfcfa5d3" xsi:nil="true"/>
    <Ver xmlns="3eb09659-f4a6-4259-98d3-381bdfcfa5d3" xsi:nil="true"/>
    <Category xmlns="3eb09659-f4a6-4259-98d3-381bdfcfa5d3" xsi:nil="true"/>
  </documentManagement>
</p:properties>
</file>

<file path=customXml/itemProps1.xml><?xml version="1.0" encoding="utf-8"?>
<ds:datastoreItem xmlns:ds="http://schemas.openxmlformats.org/officeDocument/2006/customXml" ds:itemID="{5292CFB2-7DB0-4D51-91CC-E3D5A7887A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eb09659-f4a6-4259-98d3-381bdfcfa5d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0E29ED-D5DA-41F0-9E8B-D8DFD3BEB2C1}">
  <ds:schemaRefs>
    <ds:schemaRef ds:uri="http://schemas.microsoft.com/sharepoint/v3/contenttype/forms"/>
  </ds:schemaRefs>
</ds:datastoreItem>
</file>

<file path=customXml/itemProps3.xml><?xml version="1.0" encoding="utf-8"?>
<ds:datastoreItem xmlns:ds="http://schemas.openxmlformats.org/officeDocument/2006/customXml" ds:itemID="{5D948D40-E445-4DD9-869E-C6C65BF630DB}">
  <ds:schemaRefs>
    <ds:schemaRef ds:uri="http://purl.org/dc/terms/"/>
    <ds:schemaRef ds:uri="http://schemas.microsoft.com/office/2006/documentManagement/types"/>
    <ds:schemaRef ds:uri="http://schemas.microsoft.com/office/2006/metadata/properties"/>
    <ds:schemaRef ds:uri="http://purl.org/dc/elements/1.1/"/>
    <ds:schemaRef ds:uri="http://purl.org/dc/dcmitype/"/>
    <ds:schemaRef ds:uri="http://schemas.microsoft.com/sharepoint/v3"/>
    <ds:schemaRef ds:uri="3eb09659-f4a6-4259-98d3-381bdfcfa5d3"/>
    <ds:schemaRef ds:uri="http://schemas.microsoft.com/sharepoint/v4"/>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Coutts-45MX4-CustColAll</Template>
  <TotalTime>758</TotalTime>
  <Words>986</Words>
  <Application>Microsoft Office PowerPoint</Application>
  <PresentationFormat>Custom</PresentationFormat>
  <Paragraphs>204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Coutts Siena ExtraLight</vt:lpstr>
      <vt:lpstr>Coutts Siena Light</vt:lpstr>
      <vt:lpstr>FS Brabo</vt:lpstr>
      <vt:lpstr>FS Brabo Bold</vt:lpstr>
      <vt:lpstr>FS Brabo Regular</vt:lpstr>
      <vt:lpstr>Coutts-Palette-2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aggarp</cp:lastModifiedBy>
  <cp:revision>62</cp:revision>
  <dcterms:created xsi:type="dcterms:W3CDTF">2019-03-27T17:53:33Z</dcterms:created>
  <dcterms:modified xsi:type="dcterms:W3CDTF">2021-11-24T22:01:18Z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0x010100D5E02FA4AFFE1441827C2219399374A1</vt:lpwstr>
  </property>
  <property fmtid="{D5CDD505-2E9C-101B-9397-08002B2CF9AE}" pid="4" name="_AuthorEmailDisplayName">
    <vt:lpwstr>Johnson, Kimberly (Brand &amp; Marketing)</vt:lpwstr>
  </property>
  <property fmtid="{D5CDD505-2E9C-101B-9397-08002B2CF9AE}" pid="5" name="_AdHocReviewCycleID">
    <vt:i4>-1611797497</vt:i4>
  </property>
  <property fmtid="{D5CDD505-2E9C-101B-9397-08002B2CF9AE}" pid="6" name="_EmailSubject">
    <vt:lpwstr>Brand Question - Intenal documents</vt:lpwstr>
  </property>
  <property fmtid="{D5CDD505-2E9C-101B-9397-08002B2CF9AE}" pid="7" name="_AuthorEmail">
    <vt:lpwstr>Kimberly.Johnson@rbs.co.uk</vt:lpwstr>
  </property>
</Properties>
</file>