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71" r:id="rId12"/>
    <p:sldId id="266" r:id="rId13"/>
    <p:sldId id="268" r:id="rId14"/>
    <p:sldId id="267" r:id="rId15"/>
    <p:sldId id="272" r:id="rId16"/>
    <p:sldId id="273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24"/>
  </p:normalViewPr>
  <p:slideViewPr>
    <p:cSldViewPr snapToGrid="0" snapToObjects="1">
      <p:cViewPr varScale="1">
        <p:scale>
          <a:sx n="140" d="100"/>
          <a:sy n="14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2BB2-AEE1-E04E-8D80-8373778B1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Tweedie-Based Predictive Modeling Application in Home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C5BC3-97D5-AB49-8BF6-E01CE8325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Zhiyu Quan </a:t>
            </a:r>
          </a:p>
        </p:txBody>
      </p:sp>
    </p:spTree>
    <p:extLst>
      <p:ext uri="{BB962C8B-B14F-4D97-AF65-F5344CB8AC3E}">
        <p14:creationId xmlns:p14="http://schemas.microsoft.com/office/powerpoint/2010/main" val="321253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2EAC-7A27-DB4B-B298-3FCAF334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Tree-Boosted Tweedie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3092C-6509-344D-B9D7-7E2ED09A8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752" y="1264555"/>
            <a:ext cx="7168055" cy="5147791"/>
          </a:xfrm>
        </p:spPr>
      </p:pic>
    </p:spTree>
    <p:extLst>
      <p:ext uri="{BB962C8B-B14F-4D97-AF65-F5344CB8AC3E}">
        <p14:creationId xmlns:p14="http://schemas.microsoft.com/office/powerpoint/2010/main" val="320502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3C52-C3C4-C346-8C25-B7EF82F1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DB30A-82DA-D049-A836-0A1FE5898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048" y="84289"/>
            <a:ext cx="5360276" cy="6773711"/>
          </a:xfrm>
        </p:spPr>
      </p:pic>
    </p:spTree>
    <p:extLst>
      <p:ext uri="{BB962C8B-B14F-4D97-AF65-F5344CB8AC3E}">
        <p14:creationId xmlns:p14="http://schemas.microsoft.com/office/powerpoint/2010/main" val="233460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5737-5466-AF44-B4FC-CB7DD48A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TDboost</a:t>
            </a:r>
            <a:r>
              <a:rPr lang="en-US" dirty="0"/>
              <a:t> can be tuned like GBM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6C126-FDC1-2249-99B0-8D44E2DC5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814" y="1377075"/>
            <a:ext cx="6863256" cy="4988076"/>
          </a:xfrm>
        </p:spPr>
      </p:pic>
    </p:spTree>
    <p:extLst>
      <p:ext uri="{BB962C8B-B14F-4D97-AF65-F5344CB8AC3E}">
        <p14:creationId xmlns:p14="http://schemas.microsoft.com/office/powerpoint/2010/main" val="279292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76C7-5158-DD48-8232-5F525EA9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2A033-1961-D844-A262-F69C25CC4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23872"/>
            <a:ext cx="3913187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2BA1B-0242-FB4E-8DB3-488BF230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562" y="2281047"/>
            <a:ext cx="433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4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9702-4EDB-7B4D-AB0B-545A02A1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Tweedie Grouped Elastic 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A6D21-1187-8E46-9B22-B1C4D8CF7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918" y="1353312"/>
            <a:ext cx="8527187" cy="4476242"/>
          </a:xfrm>
        </p:spPr>
      </p:pic>
    </p:spTree>
    <p:extLst>
      <p:ext uri="{BB962C8B-B14F-4D97-AF65-F5344CB8AC3E}">
        <p14:creationId xmlns:p14="http://schemas.microsoft.com/office/powerpoint/2010/main" val="142617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4289-62F7-5049-AC69-746BE461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3F99F-A1E2-D64E-9479-926532B48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282" y="296876"/>
            <a:ext cx="6445186" cy="6456020"/>
          </a:xfrm>
        </p:spPr>
      </p:pic>
    </p:spTree>
    <p:extLst>
      <p:ext uri="{BB962C8B-B14F-4D97-AF65-F5344CB8AC3E}">
        <p14:creationId xmlns:p14="http://schemas.microsoft.com/office/powerpoint/2010/main" val="114399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9D05-1E2F-E143-9C7D-3D2400DC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 size bigger than 0.4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AC086C-FCB7-0E4C-9449-8D10C1512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104" y="1453896"/>
            <a:ext cx="9215792" cy="4476242"/>
          </a:xfrm>
        </p:spPr>
      </p:pic>
    </p:spTree>
    <p:extLst>
      <p:ext uri="{BB962C8B-B14F-4D97-AF65-F5344CB8AC3E}">
        <p14:creationId xmlns:p14="http://schemas.microsoft.com/office/powerpoint/2010/main" val="140865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9A2F-C724-3E4D-AF8E-CD8E09BF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Accuracy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515862-75F3-DC46-BFB0-ACC312918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345852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53645476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7769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Gini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9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Greedy Tweedie GLM (intermediate)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0.2906666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6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CvTweedieLasso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0.293131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3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CvTweedieGroupLasso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0.2940705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9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CvTweedieNet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0.2889836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3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CvTweedieGroupNet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0.2967058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3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CvTDboost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0.2924537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1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0.2188753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14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3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98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27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0CB0-B390-E14A-AA92-F8822F2F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E43E-1420-BB46-A76F-9BD1A024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for the HPC result and try to use GAM models for some variables</a:t>
            </a:r>
          </a:p>
          <a:p>
            <a:r>
              <a:rPr lang="en-US" dirty="0"/>
              <a:t>Write up the report</a:t>
            </a:r>
          </a:p>
        </p:txBody>
      </p:sp>
    </p:spTree>
    <p:extLst>
      <p:ext uri="{BB962C8B-B14F-4D97-AF65-F5344CB8AC3E}">
        <p14:creationId xmlns:p14="http://schemas.microsoft.com/office/powerpoint/2010/main" val="338659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723B-BE4C-EE47-A089-671E2CAE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2012E-ACFD-1245-BD81-39AEBA640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115" y="2317899"/>
            <a:ext cx="10519497" cy="1839432"/>
          </a:xfrm>
        </p:spPr>
      </p:pic>
    </p:spTree>
    <p:extLst>
      <p:ext uri="{BB962C8B-B14F-4D97-AF65-F5344CB8AC3E}">
        <p14:creationId xmlns:p14="http://schemas.microsoft.com/office/powerpoint/2010/main" val="424604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889A-9D7D-D243-A965-4854F7C3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is important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E691C-7C24-B944-8ADA-052B8505E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298" y="1264555"/>
            <a:ext cx="7100504" cy="5581183"/>
          </a:xfrm>
        </p:spPr>
      </p:pic>
    </p:spTree>
    <p:extLst>
      <p:ext uri="{BB962C8B-B14F-4D97-AF65-F5344CB8AC3E}">
        <p14:creationId xmlns:p14="http://schemas.microsoft.com/office/powerpoint/2010/main" val="206615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C2E5-63B4-4148-8D01-7F1C5AC3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Regression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18527-3E39-F045-983F-B12812283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105" y="1431884"/>
            <a:ext cx="7185325" cy="5341204"/>
          </a:xfrm>
        </p:spPr>
      </p:pic>
    </p:spTree>
    <p:extLst>
      <p:ext uri="{BB962C8B-B14F-4D97-AF65-F5344CB8AC3E}">
        <p14:creationId xmlns:p14="http://schemas.microsoft.com/office/powerpoint/2010/main" val="38037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29A0-89D2-F948-9AFB-A1450320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- Variable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94D96-AE3E-7743-A1EF-110ABFFCC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05138"/>
            <a:ext cx="8284182" cy="5203622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4B9CFA-CFA2-9541-8B88-F5EBED02DD44}"/>
              </a:ext>
            </a:extLst>
          </p:cNvPr>
          <p:cNvSpPr/>
          <p:nvPr/>
        </p:nvSpPr>
        <p:spPr>
          <a:xfrm>
            <a:off x="2483196" y="2022348"/>
            <a:ext cx="1457867" cy="574548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29A0-89D2-F948-9AFB-A1450320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- Variable Importance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D0806B-5ED1-284E-A341-9524D735E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38399"/>
            <a:ext cx="8433037" cy="5519601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57DB07-8CD0-E042-9C3F-B5EF118A8B42}"/>
              </a:ext>
            </a:extLst>
          </p:cNvPr>
          <p:cNvSpPr/>
          <p:nvPr/>
        </p:nvSpPr>
        <p:spPr>
          <a:xfrm>
            <a:off x="2592925" y="1517141"/>
            <a:ext cx="1649892" cy="1028995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432D-E0C9-7F4D-A24B-2F37BD68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Tweedie-Compound Poisson Distribution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238E5-93BE-0E4A-972A-BA3F47C67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46" y="1905000"/>
            <a:ext cx="5752289" cy="43597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FB0173-DF25-6F49-921A-1D236392B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779" y="2374918"/>
            <a:ext cx="7336221" cy="312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0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8F53-FF9F-0746-AE5C-8AA23B65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Tweedie GLM with Greedy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7DB12-1F0B-0A4C-96FD-D73B9FC1D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42" y="2575035"/>
            <a:ext cx="11559058" cy="2202469"/>
          </a:xfrm>
        </p:spPr>
      </p:pic>
    </p:spTree>
    <p:extLst>
      <p:ext uri="{BB962C8B-B14F-4D97-AF65-F5344CB8AC3E}">
        <p14:creationId xmlns:p14="http://schemas.microsoft.com/office/powerpoint/2010/main" val="69913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A070-B459-6240-939E-01BB42DA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 Intermediate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03F7E-ECB2-524E-95AA-E074BD3A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823232"/>
            <a:ext cx="8064500" cy="990600"/>
          </a:xfrm>
        </p:spPr>
      </p:pic>
    </p:spTree>
    <p:extLst>
      <p:ext uri="{BB962C8B-B14F-4D97-AF65-F5344CB8AC3E}">
        <p14:creationId xmlns:p14="http://schemas.microsoft.com/office/powerpoint/2010/main" val="7349665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328</TotalTime>
  <Words>104</Words>
  <Application>Microsoft Macintosh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Tweedie-Based Predictive Modeling Application in Home Insurance</vt:lpstr>
      <vt:lpstr>Explanatory Variables</vt:lpstr>
      <vt:lpstr>Location is important variable</vt:lpstr>
      <vt:lpstr>Single Regression Tree</vt:lpstr>
      <vt:lpstr>Random Forest - Variable Importance</vt:lpstr>
      <vt:lpstr>Random Forest - Variable Importance</vt:lpstr>
      <vt:lpstr>Tweedie-Compound Poisson Distribution </vt:lpstr>
      <vt:lpstr>Tweedie GLM with Greedy Search</vt:lpstr>
      <vt:lpstr>Greedy Search Intermediate Result</vt:lpstr>
      <vt:lpstr>Gradient Tree-Boosted Tweedie </vt:lpstr>
      <vt:lpstr>PowerPoint Presentation</vt:lpstr>
      <vt:lpstr>TDboost can be tuned like GBM</vt:lpstr>
      <vt:lpstr>Variable Importance</vt:lpstr>
      <vt:lpstr>Tweedie Grouped Elastic Net</vt:lpstr>
      <vt:lpstr>PowerPoint Presentation</vt:lpstr>
      <vt:lpstr>Coefficients size bigger than 0.4</vt:lpstr>
      <vt:lpstr>Prediction Accuracy</vt:lpstr>
      <vt:lpstr>Future Work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Tweedie-Based Predictive Modeling Application in Home Insurance</dc:title>
  <dc:creator>Quan, Zhiyu</dc:creator>
  <cp:lastModifiedBy>Quan, Zhiyu</cp:lastModifiedBy>
  <cp:revision>12</cp:revision>
  <dcterms:created xsi:type="dcterms:W3CDTF">2018-04-26T01:45:21Z</dcterms:created>
  <dcterms:modified xsi:type="dcterms:W3CDTF">2018-04-26T17:13:12Z</dcterms:modified>
</cp:coreProperties>
</file>