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56" r:id="rId8"/>
    <p:sldId id="257" r:id="rId9"/>
    <p:sldId id="258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4FC8-1CA4-456A-BF60-FBFBF2FD8FCB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BD7F-1D9E-44FD-9569-44D4147F5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77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4FC8-1CA4-456A-BF60-FBFBF2FD8FCB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BD7F-1D9E-44FD-9569-44D4147F5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10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4FC8-1CA4-456A-BF60-FBFBF2FD8FCB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BD7F-1D9E-44FD-9569-44D4147F5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612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4FC8-1CA4-456A-BF60-FBFBF2FD8FCB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BD7F-1D9E-44FD-9569-44D4147F57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7445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4FC8-1CA4-456A-BF60-FBFBF2FD8FCB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BD7F-1D9E-44FD-9569-44D4147F5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897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4FC8-1CA4-456A-BF60-FBFBF2FD8FCB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BD7F-1D9E-44FD-9569-44D4147F5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547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4FC8-1CA4-456A-BF60-FBFBF2FD8FCB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BD7F-1D9E-44FD-9569-44D4147F5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944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4FC8-1CA4-456A-BF60-FBFBF2FD8FCB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BD7F-1D9E-44FD-9569-44D4147F5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796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4FC8-1CA4-456A-BF60-FBFBF2FD8FCB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BD7F-1D9E-44FD-9569-44D4147F5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67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4FC8-1CA4-456A-BF60-FBFBF2FD8FCB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BD7F-1D9E-44FD-9569-44D4147F5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9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4FC8-1CA4-456A-BF60-FBFBF2FD8FCB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BD7F-1D9E-44FD-9569-44D4147F5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0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4FC8-1CA4-456A-BF60-FBFBF2FD8FCB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BD7F-1D9E-44FD-9569-44D4147F5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75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4FC8-1CA4-456A-BF60-FBFBF2FD8FCB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BD7F-1D9E-44FD-9569-44D4147F5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99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4FC8-1CA4-456A-BF60-FBFBF2FD8FCB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BD7F-1D9E-44FD-9569-44D4147F5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1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4FC8-1CA4-456A-BF60-FBFBF2FD8FCB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BD7F-1D9E-44FD-9569-44D4147F5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7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4FC8-1CA4-456A-BF60-FBFBF2FD8FCB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BD7F-1D9E-44FD-9569-44D4147F5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67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4FC8-1CA4-456A-BF60-FBFBF2FD8FCB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BD7F-1D9E-44FD-9569-44D4147F5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96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C344FC8-1CA4-456A-BF60-FBFBF2FD8FCB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6BD7F-1D9E-44FD-9569-44D4147F5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681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py2.github.io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0CBE6-F087-4B47-9D20-1CB3B1FC8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altLang="zh-CN" sz="4000" dirty="0">
                <a:solidFill>
                  <a:schemeClr val="tx1"/>
                </a:solidFill>
              </a:rPr>
              <a:t>Use R in Python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697367-C412-44CC-950E-2CB0C7B6D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In the first section, we will introduce how to use R in python</a:t>
            </a:r>
          </a:p>
          <a:p>
            <a:r>
              <a:rPr lang="en-US" altLang="zh-CN" sz="2400" dirty="0"/>
              <a:t>The package we use is “rpy2”.</a:t>
            </a:r>
          </a:p>
          <a:p>
            <a:r>
              <a:rPr lang="en-US" altLang="zh-CN" sz="2400" dirty="0"/>
              <a:t>Official document: </a:t>
            </a:r>
            <a:r>
              <a:rPr lang="en-US" altLang="zh-CN" sz="2400" dirty="0">
                <a:hlinkClick r:id="rId2"/>
              </a:rPr>
              <a:t>https://rpy2.github.io/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We will focus on comparing drawing figure in R and Python.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949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0CBE6-F087-4B47-9D20-1CB3B1FC8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altLang="zh-CN" sz="4000" dirty="0">
                <a:solidFill>
                  <a:schemeClr val="tx1"/>
                </a:solidFill>
              </a:rPr>
              <a:t>ggplot2 in R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697367-C412-44CC-950E-2CB0C7B6D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75" y="1648290"/>
            <a:ext cx="9880893" cy="395961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In </a:t>
            </a:r>
            <a:r>
              <a:rPr lang="en-US" altLang="zh-CN" sz="2400" dirty="0" err="1"/>
              <a:t>Rmarkdown</a:t>
            </a:r>
            <a:r>
              <a:rPr lang="en-US" altLang="zh-CN" sz="2400" dirty="0"/>
              <a:t>, we can use python directly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And we can use function in R to convert it as </a:t>
            </a:r>
            <a:r>
              <a:rPr lang="en-US" altLang="zh-CN" sz="2400" dirty="0" err="1"/>
              <a:t>dataframe</a:t>
            </a:r>
            <a:r>
              <a:rPr lang="en-US" altLang="zh-CN" sz="2400" dirty="0"/>
              <a:t> in R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Then we just use ggplot2 in R:</a:t>
            </a:r>
          </a:p>
          <a:p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383F7A-3E80-4482-BF8F-339D40C7D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832" y="2136167"/>
            <a:ext cx="5190476" cy="9523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F8DD2C8-84CB-4F65-A9FF-E0B4CBBF1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805" y="3576425"/>
            <a:ext cx="2176870" cy="9523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781A8B3-D712-42CD-9BC3-69D056E96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805" y="5080418"/>
            <a:ext cx="4304762" cy="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91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20CB931-100F-4221-BE1E-69D2A53F1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 of </a:t>
            </a:r>
            <a:r>
              <a:rPr lang="en-US" altLang="zh-CN" dirty="0" err="1"/>
              <a:t>plotnine</a:t>
            </a:r>
            <a:r>
              <a:rPr lang="en-US" altLang="zh-CN" dirty="0"/>
              <a:t> in python and ggplot2 in R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3EB36B-08C1-4286-A856-3A12EAD61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Plotnine</a:t>
            </a:r>
            <a:r>
              <a:rPr lang="en-US" altLang="zh-CN" dirty="0"/>
              <a:t> in python 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1A0B58F-35EC-4D9E-931A-76C4E4B01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ggplot2 in R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F4DE23-E109-47CA-B2E6-45E09510116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59" y="2533014"/>
            <a:ext cx="4395787" cy="270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内容占位符 9" descr="图表, 直方图&#10;&#10;描述已自动生成">
            <a:extLst>
              <a:ext uri="{FF2B5EF4-FFF2-40B4-BE49-F238E27FC236}">
                <a16:creationId xmlns:a16="http://schemas.microsoft.com/office/drawing/2014/main" id="{5B4ABD73-A9CE-4F1A-9F1D-41A78E87CFA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9651" y="2533014"/>
            <a:ext cx="4395788" cy="271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605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49CF6511-6D2C-4F31-BA86-0ADD5273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Summary: What have we done?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C509719-F1BF-4C33-B81D-0507DE962DCA}"/>
              </a:ext>
            </a:extLst>
          </p:cNvPr>
          <p:cNvSpPr txBox="1">
            <a:spLocks/>
          </p:cNvSpPr>
          <p:nvPr/>
        </p:nvSpPr>
        <p:spPr>
          <a:xfrm>
            <a:off x="509002" y="1560027"/>
            <a:ext cx="9880893" cy="39596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2400" dirty="0"/>
              <a:t>In the first part:</a:t>
            </a:r>
          </a:p>
          <a:p>
            <a:r>
              <a:rPr lang="en-US" altLang="zh-CN" sz="2400" dirty="0"/>
              <a:t>we run program in </a:t>
            </a:r>
            <a:r>
              <a:rPr lang="en-US" altLang="zh-CN" sz="2400" dirty="0" err="1"/>
              <a:t>jupyter</a:t>
            </a:r>
            <a:r>
              <a:rPr lang="en-US" altLang="zh-CN" sz="2400" dirty="0"/>
              <a:t> notebook, firstly we read the csv file using pandas and plot histogram using </a:t>
            </a:r>
            <a:r>
              <a:rPr lang="en-US" altLang="zh-CN" sz="2400" dirty="0" err="1"/>
              <a:t>plotnine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Then we convert the </a:t>
            </a:r>
            <a:r>
              <a:rPr lang="en-US" altLang="zh-CN" sz="2400" dirty="0" err="1"/>
              <a:t>dataframe</a:t>
            </a:r>
            <a:r>
              <a:rPr lang="en-US" altLang="zh-CN" sz="2400" dirty="0"/>
              <a:t> using rpy2, and run R code in python to plot histogram using ggplot2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1296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49CF6511-6D2C-4F31-BA86-0ADD5273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Summary: What have we done?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C509719-F1BF-4C33-B81D-0507DE962DCA}"/>
              </a:ext>
            </a:extLst>
          </p:cNvPr>
          <p:cNvSpPr txBox="1">
            <a:spLocks/>
          </p:cNvSpPr>
          <p:nvPr/>
        </p:nvSpPr>
        <p:spPr>
          <a:xfrm>
            <a:off x="509002" y="1560027"/>
            <a:ext cx="9880893" cy="39596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2400" dirty="0"/>
              <a:t>In the second part:</a:t>
            </a:r>
          </a:p>
          <a:p>
            <a:r>
              <a:rPr lang="en-US" altLang="zh-CN" sz="2400" dirty="0"/>
              <a:t>We run python code in </a:t>
            </a:r>
            <a:r>
              <a:rPr lang="en-US" altLang="zh-CN" sz="2400" dirty="0" err="1"/>
              <a:t>Rstudio</a:t>
            </a:r>
            <a:r>
              <a:rPr lang="en-US" altLang="zh-CN" sz="2400" dirty="0"/>
              <a:t>, and using pandas to read csv file.</a:t>
            </a:r>
          </a:p>
          <a:p>
            <a:r>
              <a:rPr lang="en-US" altLang="zh-CN" sz="2400" dirty="0"/>
              <a:t>Then we convert pandas </a:t>
            </a:r>
            <a:r>
              <a:rPr lang="en-US" altLang="zh-CN" sz="2400" dirty="0" err="1"/>
              <a:t>dataframe</a:t>
            </a:r>
            <a:r>
              <a:rPr lang="en-US" altLang="zh-CN" sz="2400" dirty="0"/>
              <a:t> into R </a:t>
            </a:r>
            <a:r>
              <a:rPr lang="en-US" altLang="zh-CN" sz="2400" dirty="0" err="1"/>
              <a:t>dataframe</a:t>
            </a:r>
            <a:r>
              <a:rPr lang="en-US" altLang="zh-CN" sz="2400" dirty="0"/>
              <a:t>, and using ggplot2 in R to plot the histogram</a:t>
            </a:r>
          </a:p>
        </p:txBody>
      </p:sp>
    </p:spTree>
    <p:extLst>
      <p:ext uri="{BB962C8B-B14F-4D97-AF65-F5344CB8AC3E}">
        <p14:creationId xmlns:p14="http://schemas.microsoft.com/office/powerpoint/2010/main" val="909501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49CF6511-6D2C-4F31-BA86-0ADD5273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Summary: Why we need to do this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C509719-F1BF-4C33-B81D-0507DE962DCA}"/>
              </a:ext>
            </a:extLst>
          </p:cNvPr>
          <p:cNvSpPr txBox="1">
            <a:spLocks/>
          </p:cNvSpPr>
          <p:nvPr/>
        </p:nvSpPr>
        <p:spPr>
          <a:xfrm>
            <a:off x="481293" y="1853248"/>
            <a:ext cx="9880893" cy="39596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2400" dirty="0"/>
              <a:t>Even though the data table in R is also called “</a:t>
            </a:r>
            <a:r>
              <a:rPr lang="en-US" altLang="zh-CN" sz="2400" dirty="0" err="1"/>
              <a:t>dataframe</a:t>
            </a:r>
            <a:r>
              <a:rPr lang="en-US" altLang="zh-CN" sz="2400" dirty="0"/>
              <a:t>”, it is actually a different thing with the </a:t>
            </a:r>
            <a:r>
              <a:rPr lang="en-US" altLang="zh-CN" sz="2400" dirty="0" err="1"/>
              <a:t>dataframe</a:t>
            </a:r>
            <a:r>
              <a:rPr lang="en-US" altLang="zh-CN" sz="2400" dirty="0"/>
              <a:t> in pandas</a:t>
            </a:r>
          </a:p>
          <a:p>
            <a:r>
              <a:rPr lang="en-US" altLang="zh-CN" sz="2400" dirty="0"/>
              <a:t>Therefore, the “</a:t>
            </a:r>
            <a:r>
              <a:rPr lang="en-US" altLang="zh-CN" sz="2400" dirty="0" err="1"/>
              <a:t>plotnine</a:t>
            </a:r>
            <a:r>
              <a:rPr lang="en-US" altLang="zh-CN" sz="2400" dirty="0"/>
              <a:t>” in pandas doesn’t recognize the </a:t>
            </a:r>
            <a:r>
              <a:rPr lang="en-US" altLang="zh-CN" sz="2400" dirty="0" err="1"/>
              <a:t>dataframe</a:t>
            </a:r>
            <a:r>
              <a:rPr lang="en-US" altLang="zh-CN" sz="2400" dirty="0"/>
              <a:t> in R, and ggplot2 in R also doesn’t recognize the </a:t>
            </a:r>
            <a:r>
              <a:rPr lang="en-US" altLang="zh-CN" sz="2400" dirty="0" err="1"/>
              <a:t>dataframe</a:t>
            </a:r>
            <a:r>
              <a:rPr lang="en-US" altLang="zh-CN" sz="2400" dirty="0"/>
              <a:t> of pandas in python, we have to find method to convert them into each other.</a:t>
            </a:r>
          </a:p>
        </p:txBody>
      </p:sp>
    </p:spTree>
    <p:extLst>
      <p:ext uri="{BB962C8B-B14F-4D97-AF65-F5344CB8AC3E}">
        <p14:creationId xmlns:p14="http://schemas.microsoft.com/office/powerpoint/2010/main" val="2194761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49CF6511-6D2C-4F31-BA86-0ADD5273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Summary: What can be done further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C509719-F1BF-4C33-B81D-0507DE962DCA}"/>
              </a:ext>
            </a:extLst>
          </p:cNvPr>
          <p:cNvSpPr txBox="1">
            <a:spLocks/>
          </p:cNvSpPr>
          <p:nvPr/>
        </p:nvSpPr>
        <p:spPr>
          <a:xfrm>
            <a:off x="481293" y="1853248"/>
            <a:ext cx="9880893" cy="39596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2400" dirty="0"/>
              <a:t>We can use the statistics function in R to do data analysis in Python since R is a professional data analysis language.</a:t>
            </a:r>
          </a:p>
          <a:p>
            <a:endParaRPr lang="en-US" altLang="zh-CN" sz="2400" dirty="0"/>
          </a:p>
          <a:p>
            <a:r>
              <a:rPr lang="en-US" altLang="zh-CN" sz="2400" dirty="0"/>
              <a:t>We can also run neural network in R to build model.</a:t>
            </a:r>
          </a:p>
        </p:txBody>
      </p:sp>
    </p:spTree>
    <p:extLst>
      <p:ext uri="{BB962C8B-B14F-4D97-AF65-F5344CB8AC3E}">
        <p14:creationId xmlns:p14="http://schemas.microsoft.com/office/powerpoint/2010/main" val="92045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BF94C-3E99-4D5B-9C0F-04C594B4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Plotnine</a:t>
            </a:r>
            <a:r>
              <a:rPr lang="en-US" altLang="zh-CN" dirty="0"/>
              <a:t> in 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9E348C-0F9A-4C41-B855-8A9333C42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In the midterm project, we have a task that using “</a:t>
            </a:r>
            <a:r>
              <a:rPr lang="en-US" altLang="zh-CN" dirty="0" err="1">
                <a:latin typeface="+mn-lt"/>
              </a:rPr>
              <a:t>plotnine</a:t>
            </a:r>
            <a:r>
              <a:rPr lang="en-US" altLang="zh-CN" dirty="0">
                <a:latin typeface="+mn-lt"/>
              </a:rPr>
              <a:t>” to plot </a:t>
            </a:r>
            <a:r>
              <a:rPr lang="en-US" altLang="zh-CN" b="0" i="0" dirty="0">
                <a:effectLst/>
                <a:latin typeface="+mn-lt"/>
              </a:rPr>
              <a:t>the frequencies of the requests versus the hours they were created by borough. Here is the code and result:</a:t>
            </a:r>
          </a:p>
          <a:p>
            <a:endParaRPr lang="zh-CN" altLang="en-US" dirty="0">
              <a:latin typeface="+mn-lt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67FD0DC-BC16-4E1C-A467-FBE157C8B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36" y="3190227"/>
            <a:ext cx="4383232" cy="270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792849-597B-4F8B-8236-92D26F847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873" y="3190227"/>
            <a:ext cx="5427624" cy="123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1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912B52-2EEF-4263-9778-C4D916039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ggplot2 is a famous packages in R, and </a:t>
            </a:r>
            <a:r>
              <a:rPr lang="en-US" altLang="zh-CN" dirty="0" err="1"/>
              <a:t>plotnine</a:t>
            </a:r>
            <a:r>
              <a:rPr lang="en-US" altLang="zh-CN" dirty="0"/>
              <a:t> is actually based on it.</a:t>
            </a:r>
          </a:p>
          <a:p>
            <a:r>
              <a:rPr lang="en-US" altLang="zh-CN" dirty="0"/>
              <a:t>To use ggplot2 in python, we must install “ggplot2” in R first.</a:t>
            </a:r>
          </a:p>
          <a:p>
            <a:endParaRPr lang="en-US" altLang="zh-CN" dirty="0"/>
          </a:p>
          <a:p>
            <a:r>
              <a:rPr lang="en-US" altLang="zh-CN" dirty="0"/>
              <a:t>To plot graph in python using r and ggplot2, we also have to convert pandas </a:t>
            </a:r>
            <a:r>
              <a:rPr lang="en-US" altLang="zh-CN" dirty="0" err="1"/>
              <a:t>dataframe</a:t>
            </a:r>
            <a:r>
              <a:rPr lang="en-US" altLang="zh-CN" dirty="0"/>
              <a:t> into R </a:t>
            </a:r>
            <a:r>
              <a:rPr lang="en-US" altLang="zh-CN" dirty="0" err="1"/>
              <a:t>dataframe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To show image in </a:t>
            </a:r>
            <a:r>
              <a:rPr lang="en-US" altLang="zh-CN" dirty="0" err="1"/>
              <a:t>jupyter</a:t>
            </a:r>
            <a:r>
              <a:rPr lang="en-US" altLang="zh-CN" dirty="0"/>
              <a:t> notebook, we need to import </a:t>
            </a:r>
            <a:r>
              <a:rPr lang="en-US" altLang="zh-CN" dirty="0" err="1"/>
              <a:t>IPython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0AB6F3E-9423-40DC-9E25-A1F8A810FA02}"/>
              </a:ext>
            </a:extLst>
          </p:cNvPr>
          <p:cNvSpPr txBox="1">
            <a:spLocks/>
          </p:cNvSpPr>
          <p:nvPr/>
        </p:nvSpPr>
        <p:spPr>
          <a:xfrm>
            <a:off x="549129" y="420391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GGplot2 in Python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1C57D8-C693-4AC8-B44D-7D5BD096E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247" y="3309952"/>
            <a:ext cx="1561905" cy="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5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912B52-2EEF-4263-9778-C4D916039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0AB6F3E-9423-40DC-9E25-A1F8A810FA02}"/>
              </a:ext>
            </a:extLst>
          </p:cNvPr>
          <p:cNvSpPr txBox="1">
            <a:spLocks/>
          </p:cNvSpPr>
          <p:nvPr/>
        </p:nvSpPr>
        <p:spPr>
          <a:xfrm>
            <a:off x="549129" y="420391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GGplot2 in Python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D65B5F9-F7B1-4F2B-B200-D7B7B5FB9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29" y="1306676"/>
            <a:ext cx="6847619" cy="2619048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5FB3FE5D-5122-4989-85D4-4B3110CFB033}"/>
              </a:ext>
            </a:extLst>
          </p:cNvPr>
          <p:cNvSpPr txBox="1">
            <a:spLocks/>
          </p:cNvSpPr>
          <p:nvPr/>
        </p:nvSpPr>
        <p:spPr>
          <a:xfrm>
            <a:off x="610012" y="4150658"/>
            <a:ext cx="9933140" cy="2019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2400" dirty="0"/>
              <a:t>The code above imported the needed package, and convert python </a:t>
            </a:r>
            <a:r>
              <a:rPr lang="en-US" altLang="zh-CN" sz="2400" dirty="0" err="1"/>
              <a:t>dataframe</a:t>
            </a:r>
            <a:r>
              <a:rPr lang="en-US" altLang="zh-CN" sz="2400" dirty="0"/>
              <a:t> to R </a:t>
            </a:r>
            <a:r>
              <a:rPr lang="en-US" altLang="zh-CN" sz="2400" dirty="0" err="1"/>
              <a:t>dataframe</a:t>
            </a:r>
            <a:r>
              <a:rPr lang="en-US" altLang="zh-CN" sz="2400" dirty="0"/>
              <a:t> (py2rpy).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487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912B52-2EEF-4263-9778-C4D916039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0AB6F3E-9423-40DC-9E25-A1F8A810FA02}"/>
              </a:ext>
            </a:extLst>
          </p:cNvPr>
          <p:cNvSpPr txBox="1">
            <a:spLocks/>
          </p:cNvSpPr>
          <p:nvPr/>
        </p:nvSpPr>
        <p:spPr>
          <a:xfrm>
            <a:off x="549129" y="420391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GGplot2 in Python</a:t>
            </a:r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5FB3FE5D-5122-4989-85D4-4B3110CFB033}"/>
              </a:ext>
            </a:extLst>
          </p:cNvPr>
          <p:cNvSpPr txBox="1">
            <a:spLocks/>
          </p:cNvSpPr>
          <p:nvPr/>
        </p:nvSpPr>
        <p:spPr>
          <a:xfrm>
            <a:off x="610012" y="4150658"/>
            <a:ext cx="9933140" cy="2019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2400" dirty="0"/>
              <a:t>Then we called ggplot2 to draw a histogram in </a:t>
            </a:r>
            <a:r>
              <a:rPr lang="en-US" altLang="zh-CN" sz="2400" dirty="0" err="1"/>
              <a:t>jupyter</a:t>
            </a:r>
            <a:r>
              <a:rPr lang="en-US" altLang="zh-CN" sz="2400" dirty="0"/>
              <a:t> notebook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71A99F-8440-4A59-B7D6-9CA185154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29" y="1308401"/>
            <a:ext cx="6085714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5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20CB931-100F-4221-BE1E-69D2A53F1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 of </a:t>
            </a:r>
            <a:r>
              <a:rPr lang="en-US" altLang="zh-CN" dirty="0" err="1"/>
              <a:t>plotnine</a:t>
            </a:r>
            <a:r>
              <a:rPr lang="en-US" altLang="zh-CN" dirty="0"/>
              <a:t> and ggplot2 in python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3EB36B-08C1-4286-A856-3A12EAD61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plotnine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1A0B58F-35EC-4D9E-931A-76C4E4B01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ggplot2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2750FCB-AE78-4502-8BD5-01C4A124004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F4DE23-E109-47CA-B2E6-45E09510116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59" y="2533014"/>
            <a:ext cx="4395787" cy="270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F4B2A32-A831-466D-A2DE-E3AAB9AA8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495" y="2533014"/>
            <a:ext cx="4616451" cy="403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855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67E614D-5B90-4744-8A0C-6F1CD62A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Python in </a:t>
            </a:r>
            <a:r>
              <a:rPr lang="en-US" altLang="zh-CN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Rstudio</a:t>
            </a:r>
            <a:endParaRPr lang="en-US" altLang="zh-CN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竖排文字占位符 4">
            <a:extLst>
              <a:ext uri="{FF2B5EF4-FFF2-40B4-BE49-F238E27FC236}">
                <a16:creationId xmlns:a16="http://schemas.microsoft.com/office/drawing/2014/main" id="{7213CD2A-0D5D-4395-9252-773E8E805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2022601"/>
            <a:ext cx="10515598" cy="41543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</a:rPr>
              <a:t>Install related package in R: reticulate</a:t>
            </a:r>
          </a:p>
          <a:p>
            <a:r>
              <a:rPr lang="en-US" altLang="zh-CN" sz="2000" dirty="0">
                <a:solidFill>
                  <a:srgbClr val="FFFFFF"/>
                </a:solidFill>
              </a:rPr>
              <a:t>Just use the command ‘</a:t>
            </a:r>
            <a:r>
              <a:rPr lang="en-US" altLang="zh-CN" sz="2000" dirty="0" err="1">
                <a:solidFill>
                  <a:srgbClr val="FFFFFF"/>
                </a:solidFill>
              </a:rPr>
              <a:t>install.package</a:t>
            </a:r>
            <a:r>
              <a:rPr lang="en-US" altLang="zh-CN" sz="2000" dirty="0">
                <a:solidFill>
                  <a:srgbClr val="FFFFFF"/>
                </a:solidFill>
              </a:rPr>
              <a:t>’</a:t>
            </a:r>
          </a:p>
          <a:p>
            <a:endParaRPr lang="en-US" altLang="zh-CN" sz="2000" dirty="0">
              <a:solidFill>
                <a:srgbClr val="FFFFFF"/>
              </a:solidFill>
            </a:endParaRPr>
          </a:p>
          <a:p>
            <a:endParaRPr lang="en-US" altLang="zh-CN" sz="2000" dirty="0">
              <a:solidFill>
                <a:srgbClr val="FFFFFF"/>
              </a:solidFill>
            </a:endParaRPr>
          </a:p>
          <a:p>
            <a:endParaRPr lang="en-US" altLang="zh-CN" sz="2000" dirty="0">
              <a:solidFill>
                <a:srgbClr val="FFFFFF"/>
              </a:solidFill>
            </a:endParaRPr>
          </a:p>
          <a:p>
            <a:r>
              <a:rPr lang="en-US" altLang="zh-CN" sz="2000" dirty="0">
                <a:solidFill>
                  <a:srgbClr val="FFFFFF"/>
                </a:solidFill>
              </a:rPr>
              <a:t>Select tools -&gt; options and choose python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6B5592-AF55-4F0C-ACE1-D89A66974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594" y="2919665"/>
            <a:ext cx="2371429" cy="19047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A6B2629-B197-43C0-A280-F220ABA57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955" y="1690688"/>
            <a:ext cx="4119092" cy="430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77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3">
            <a:extLst>
              <a:ext uri="{FF2B5EF4-FFF2-40B4-BE49-F238E27FC236}">
                <a16:creationId xmlns:a16="http://schemas.microsoft.com/office/drawing/2014/main" id="{D99ED99E-7CD4-4398-9D43-E72673D9A6CD}"/>
              </a:ext>
            </a:extLst>
          </p:cNvPr>
          <p:cNvSpPr txBox="1">
            <a:spLocks/>
          </p:cNvSpPr>
          <p:nvPr/>
        </p:nvSpPr>
        <p:spPr>
          <a:xfrm>
            <a:off x="-1531508" y="262997"/>
            <a:ext cx="10520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>
                <a:solidFill>
                  <a:srgbClr val="FFFFFF"/>
                </a:solidFill>
              </a:rPr>
              <a:t>Use Python in </a:t>
            </a:r>
            <a:r>
              <a:rPr lang="en-US" altLang="zh-CN" sz="4400" dirty="0" err="1">
                <a:solidFill>
                  <a:srgbClr val="FFFFFF"/>
                </a:solidFill>
              </a:rPr>
              <a:t>Rstudio</a:t>
            </a:r>
            <a:endParaRPr lang="en-US" altLang="zh-CN" sz="4400" dirty="0">
              <a:solidFill>
                <a:srgbClr val="FFFFFF"/>
              </a:solidFill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F03242D-298D-4C59-A118-A3E0E5711B38}"/>
              </a:ext>
            </a:extLst>
          </p:cNvPr>
          <p:cNvSpPr txBox="1">
            <a:spLocks/>
          </p:cNvSpPr>
          <p:nvPr/>
        </p:nvSpPr>
        <p:spPr>
          <a:xfrm>
            <a:off x="545357" y="1409759"/>
            <a:ext cx="9933140" cy="20192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2400" dirty="0"/>
              <a:t>We can write a python script, and read it in R</a:t>
            </a:r>
          </a:p>
          <a:p>
            <a:r>
              <a:rPr lang="en-US" altLang="zh-CN" sz="2400" dirty="0"/>
              <a:t>Python function: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And use this function in R: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D24EA9-FF6E-40F4-B815-E98808359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315" y="2004018"/>
            <a:ext cx="3242573" cy="7313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5FF2BF2-9DAE-4F87-954C-DBF1F90E3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51" y="3431309"/>
            <a:ext cx="2647619" cy="1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0CBE6-F087-4B47-9D20-1CB3B1FC8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altLang="zh-CN" sz="4000" dirty="0">
                <a:solidFill>
                  <a:schemeClr val="tx1"/>
                </a:solidFill>
              </a:rPr>
              <a:t>Read csv as pandas in R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697367-C412-44CC-950E-2CB0C7B6D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In </a:t>
            </a:r>
            <a:r>
              <a:rPr lang="en-US" altLang="zh-CN" sz="2400" dirty="0" err="1"/>
              <a:t>Rmarkdown</a:t>
            </a:r>
            <a:r>
              <a:rPr lang="en-US" altLang="zh-CN" sz="2400" dirty="0"/>
              <a:t>, we can use python directly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And we can use function in R to convert it as </a:t>
            </a:r>
            <a:r>
              <a:rPr lang="en-US" altLang="zh-CN" sz="2400" dirty="0" err="1"/>
              <a:t>dataframe</a:t>
            </a:r>
            <a:r>
              <a:rPr lang="en-US" altLang="zh-CN" sz="2400" dirty="0"/>
              <a:t> in R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383F7A-3E80-4482-BF8F-339D40C7D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853" y="2675719"/>
            <a:ext cx="5190476" cy="9523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F8DD2C8-84CB-4F65-A9FF-E0B4CBBF1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296" y="4245642"/>
            <a:ext cx="2176870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17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543</Words>
  <Application>Microsoft Office PowerPoint</Application>
  <PresentationFormat>宽屏</PresentationFormat>
  <Paragraphs>68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离子</vt:lpstr>
      <vt:lpstr>Use R in Python</vt:lpstr>
      <vt:lpstr>Plotnine in Python</vt:lpstr>
      <vt:lpstr>PowerPoint 演示文稿</vt:lpstr>
      <vt:lpstr>PowerPoint 演示文稿</vt:lpstr>
      <vt:lpstr>PowerPoint 演示文稿</vt:lpstr>
      <vt:lpstr>Comparison of plotnine and ggplot2 in python</vt:lpstr>
      <vt:lpstr>Use Python in Rstudio</vt:lpstr>
      <vt:lpstr>PowerPoint 演示文稿</vt:lpstr>
      <vt:lpstr>Read csv as pandas in R</vt:lpstr>
      <vt:lpstr>ggplot2 in R</vt:lpstr>
      <vt:lpstr>Comparison of plotnine in python and ggplot2 in R</vt:lpstr>
      <vt:lpstr>Summary: What have we done?</vt:lpstr>
      <vt:lpstr>Summary: What have we done?</vt:lpstr>
      <vt:lpstr>Summary: Why we need to do this</vt:lpstr>
      <vt:lpstr>Summary: What can be done further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Python in R</dc:title>
  <dc:creator>彭 希</dc:creator>
  <cp:lastModifiedBy>彭 希</cp:lastModifiedBy>
  <cp:revision>17</cp:revision>
  <dcterms:created xsi:type="dcterms:W3CDTF">2022-04-04T20:19:38Z</dcterms:created>
  <dcterms:modified xsi:type="dcterms:W3CDTF">2022-04-05T04:57:57Z</dcterms:modified>
</cp:coreProperties>
</file>