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62" r:id="rId4"/>
    <p:sldId id="263" r:id="rId5"/>
    <p:sldId id="270" r:id="rId6"/>
    <p:sldId id="279" r:id="rId7"/>
    <p:sldId id="267" r:id="rId8"/>
    <p:sldId id="261" r:id="rId9"/>
    <p:sldId id="273" r:id="rId10"/>
    <p:sldId id="268" r:id="rId11"/>
    <p:sldId id="281" r:id="rId12"/>
    <p:sldId id="280" r:id="rId13"/>
    <p:sldId id="274" r:id="rId14"/>
    <p:sldId id="265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66" r:id="rId24"/>
    <p:sldId id="29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12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8538C8-AB68-46CA-9A7D-562F4AF2D5C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8307636-348B-46F7-9BA7-D2D8436D0D24}">
      <dgm:prSet/>
      <dgm:spPr/>
      <dgm:t>
        <a:bodyPr/>
        <a:lstStyle/>
        <a:p>
          <a:pPr>
            <a:defRPr b="1"/>
          </a:pPr>
          <a:r>
            <a:rPr lang="en-US"/>
            <a:t>High level overview of segmentation</a:t>
          </a:r>
        </a:p>
      </dgm:t>
    </dgm:pt>
    <dgm:pt modelId="{E7D6F7C7-4B19-4288-82C8-28E8A273E5F3}" type="parTrans" cxnId="{0142CB87-A266-4D05-ABDE-FD70242FBAF2}">
      <dgm:prSet/>
      <dgm:spPr/>
      <dgm:t>
        <a:bodyPr/>
        <a:lstStyle/>
        <a:p>
          <a:endParaRPr lang="en-US"/>
        </a:p>
      </dgm:t>
    </dgm:pt>
    <dgm:pt modelId="{CA9B0466-1D70-47E6-BEB6-C9A2256FDBA3}" type="sibTrans" cxnId="{0142CB87-A266-4D05-ABDE-FD70242FBAF2}">
      <dgm:prSet/>
      <dgm:spPr/>
      <dgm:t>
        <a:bodyPr/>
        <a:lstStyle/>
        <a:p>
          <a:endParaRPr lang="en-US"/>
        </a:p>
      </dgm:t>
    </dgm:pt>
    <dgm:pt modelId="{ED53CCD2-993E-44B7-A1D9-5432C24C1195}">
      <dgm:prSet/>
      <dgm:spPr/>
      <dgm:t>
        <a:bodyPr/>
        <a:lstStyle/>
        <a:p>
          <a:pPr>
            <a:defRPr b="1"/>
          </a:pPr>
          <a:r>
            <a:rPr lang="en-US"/>
            <a:t>Methods available for segmentation</a:t>
          </a:r>
        </a:p>
      </dgm:t>
    </dgm:pt>
    <dgm:pt modelId="{4D90F9A1-0A58-4CE1-B81A-EB6E8DADE945}" type="parTrans" cxnId="{99808D5B-6004-4484-9D5A-6221F5CFE35D}">
      <dgm:prSet/>
      <dgm:spPr/>
      <dgm:t>
        <a:bodyPr/>
        <a:lstStyle/>
        <a:p>
          <a:endParaRPr lang="en-US"/>
        </a:p>
      </dgm:t>
    </dgm:pt>
    <dgm:pt modelId="{DD72EE44-7E44-4E99-8622-8441A3914FEF}" type="sibTrans" cxnId="{99808D5B-6004-4484-9D5A-6221F5CFE35D}">
      <dgm:prSet/>
      <dgm:spPr/>
      <dgm:t>
        <a:bodyPr/>
        <a:lstStyle/>
        <a:p>
          <a:endParaRPr lang="en-US"/>
        </a:p>
      </dgm:t>
    </dgm:pt>
    <dgm:pt modelId="{C4DCFAAE-9DEB-44DB-9AA2-7D254EB92251}">
      <dgm:prSet/>
      <dgm:spPr/>
      <dgm:t>
        <a:bodyPr/>
        <a:lstStyle/>
        <a:p>
          <a:pPr>
            <a:defRPr b="1"/>
          </a:pPr>
          <a:r>
            <a:rPr lang="en-US"/>
            <a:t>Use Case Example</a:t>
          </a:r>
        </a:p>
      </dgm:t>
    </dgm:pt>
    <dgm:pt modelId="{43BF0909-6B8A-4690-9D25-71688326D401}" type="parTrans" cxnId="{97BFC12B-7C48-47C5-A08C-8FD639502C7E}">
      <dgm:prSet/>
      <dgm:spPr/>
      <dgm:t>
        <a:bodyPr/>
        <a:lstStyle/>
        <a:p>
          <a:endParaRPr lang="en-US"/>
        </a:p>
      </dgm:t>
    </dgm:pt>
    <dgm:pt modelId="{6EE85FBC-62CA-4EBE-8AA5-9574DC7755DA}" type="sibTrans" cxnId="{97BFC12B-7C48-47C5-A08C-8FD639502C7E}">
      <dgm:prSet/>
      <dgm:spPr/>
      <dgm:t>
        <a:bodyPr/>
        <a:lstStyle/>
        <a:p>
          <a:endParaRPr lang="en-US"/>
        </a:p>
      </dgm:t>
    </dgm:pt>
    <dgm:pt modelId="{754B64E7-685B-40AA-919C-C57AF622E9A9}">
      <dgm:prSet/>
      <dgm:spPr/>
      <dgm:t>
        <a:bodyPr/>
        <a:lstStyle/>
        <a:p>
          <a:r>
            <a:rPr lang="en-US"/>
            <a:t>Can follow along via – github link</a:t>
          </a:r>
        </a:p>
      </dgm:t>
    </dgm:pt>
    <dgm:pt modelId="{D28BB53D-6B22-40FE-99FA-34868DF11082}" type="parTrans" cxnId="{EB089A01-8201-466F-9D41-3A661B5D6692}">
      <dgm:prSet/>
      <dgm:spPr/>
      <dgm:t>
        <a:bodyPr/>
        <a:lstStyle/>
        <a:p>
          <a:endParaRPr lang="en-US"/>
        </a:p>
      </dgm:t>
    </dgm:pt>
    <dgm:pt modelId="{20D66C54-A27C-4AC9-BD83-429A49D2B5A7}" type="sibTrans" cxnId="{EB089A01-8201-466F-9D41-3A661B5D6692}">
      <dgm:prSet/>
      <dgm:spPr/>
      <dgm:t>
        <a:bodyPr/>
        <a:lstStyle/>
        <a:p>
          <a:endParaRPr lang="en-US"/>
        </a:p>
      </dgm:t>
    </dgm:pt>
    <dgm:pt modelId="{8607ECFB-5020-4F75-8E4F-DAFA639F80E1}">
      <dgm:prSet/>
      <dgm:spPr/>
      <dgm:t>
        <a:bodyPr/>
        <a:lstStyle/>
        <a:p>
          <a:pPr>
            <a:defRPr b="1"/>
          </a:pPr>
          <a:r>
            <a:rPr lang="en-US"/>
            <a:t>References for more details</a:t>
          </a:r>
        </a:p>
      </dgm:t>
    </dgm:pt>
    <dgm:pt modelId="{10B0BD22-0ADC-4B22-B085-F36B24FCA345}" type="parTrans" cxnId="{05BACD05-CB7A-42A8-9B77-340C2611386D}">
      <dgm:prSet/>
      <dgm:spPr/>
      <dgm:t>
        <a:bodyPr/>
        <a:lstStyle/>
        <a:p>
          <a:endParaRPr lang="en-US"/>
        </a:p>
      </dgm:t>
    </dgm:pt>
    <dgm:pt modelId="{11CD4B1E-D959-4DB5-B583-23494EAEC310}" type="sibTrans" cxnId="{05BACD05-CB7A-42A8-9B77-340C2611386D}">
      <dgm:prSet/>
      <dgm:spPr/>
      <dgm:t>
        <a:bodyPr/>
        <a:lstStyle/>
        <a:p>
          <a:endParaRPr lang="en-US"/>
        </a:p>
      </dgm:t>
    </dgm:pt>
    <dgm:pt modelId="{CBA12F97-E21B-4F0A-9059-98EBCE537265}">
      <dgm:prSet/>
      <dgm:spPr/>
      <dgm:t>
        <a:bodyPr/>
        <a:lstStyle/>
        <a:p>
          <a:pPr>
            <a:defRPr b="1"/>
          </a:pPr>
          <a:r>
            <a:rPr lang="en-US"/>
            <a:t>Questions</a:t>
          </a:r>
        </a:p>
      </dgm:t>
    </dgm:pt>
    <dgm:pt modelId="{463B11B3-3BDB-4857-A6FB-9222278A39C9}" type="parTrans" cxnId="{97A4CF16-03C1-4396-B38A-14CCC3D88B78}">
      <dgm:prSet/>
      <dgm:spPr/>
      <dgm:t>
        <a:bodyPr/>
        <a:lstStyle/>
        <a:p>
          <a:endParaRPr lang="en-US"/>
        </a:p>
      </dgm:t>
    </dgm:pt>
    <dgm:pt modelId="{F419592D-20E8-427E-BE2A-9607E00CFDC8}" type="sibTrans" cxnId="{97A4CF16-03C1-4396-B38A-14CCC3D88B78}">
      <dgm:prSet/>
      <dgm:spPr/>
      <dgm:t>
        <a:bodyPr/>
        <a:lstStyle/>
        <a:p>
          <a:endParaRPr lang="en-US"/>
        </a:p>
      </dgm:t>
    </dgm:pt>
    <dgm:pt modelId="{03FB6BC7-E59F-4EEA-97DD-10A4E772C882}" type="pres">
      <dgm:prSet presAssocID="{278538C8-AB68-46CA-9A7D-562F4AF2D5CA}" presName="root" presStyleCnt="0">
        <dgm:presLayoutVars>
          <dgm:dir/>
          <dgm:resizeHandles val="exact"/>
        </dgm:presLayoutVars>
      </dgm:prSet>
      <dgm:spPr/>
    </dgm:pt>
    <dgm:pt modelId="{32DB6DCC-BE32-4E65-A9B6-9DB0BB1E1763}" type="pres">
      <dgm:prSet presAssocID="{B8307636-348B-46F7-9BA7-D2D8436D0D24}" presName="compNode" presStyleCnt="0"/>
      <dgm:spPr/>
    </dgm:pt>
    <dgm:pt modelId="{354C867B-8310-4BE6-9BE3-FA6D4F89BE90}" type="pres">
      <dgm:prSet presAssocID="{B8307636-348B-46F7-9BA7-D2D8436D0D2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565C44D-3B17-4E10-A66C-93E98E4389D0}" type="pres">
      <dgm:prSet presAssocID="{B8307636-348B-46F7-9BA7-D2D8436D0D24}" presName="iconSpace" presStyleCnt="0"/>
      <dgm:spPr/>
    </dgm:pt>
    <dgm:pt modelId="{4CC8F379-B389-4360-908B-EF70C79CE65E}" type="pres">
      <dgm:prSet presAssocID="{B8307636-348B-46F7-9BA7-D2D8436D0D24}" presName="parTx" presStyleLbl="revTx" presStyleIdx="0" presStyleCnt="10">
        <dgm:presLayoutVars>
          <dgm:chMax val="0"/>
          <dgm:chPref val="0"/>
        </dgm:presLayoutVars>
      </dgm:prSet>
      <dgm:spPr/>
    </dgm:pt>
    <dgm:pt modelId="{EC1360F4-F983-4339-8D2D-F9BB8F48B984}" type="pres">
      <dgm:prSet presAssocID="{B8307636-348B-46F7-9BA7-D2D8436D0D24}" presName="txSpace" presStyleCnt="0"/>
      <dgm:spPr/>
    </dgm:pt>
    <dgm:pt modelId="{9A6E92CA-02F2-4DC7-8BCF-3B13FC46CB24}" type="pres">
      <dgm:prSet presAssocID="{B8307636-348B-46F7-9BA7-D2D8436D0D24}" presName="desTx" presStyleLbl="revTx" presStyleIdx="1" presStyleCnt="10">
        <dgm:presLayoutVars/>
      </dgm:prSet>
      <dgm:spPr/>
    </dgm:pt>
    <dgm:pt modelId="{1D2BBD85-1B88-4C1C-A14D-47E86C7344A2}" type="pres">
      <dgm:prSet presAssocID="{CA9B0466-1D70-47E6-BEB6-C9A2256FDBA3}" presName="sibTrans" presStyleCnt="0"/>
      <dgm:spPr/>
    </dgm:pt>
    <dgm:pt modelId="{5B6B2A6E-C8DE-4039-AFC5-CB8A40B2FFB0}" type="pres">
      <dgm:prSet presAssocID="{ED53CCD2-993E-44B7-A1D9-5432C24C1195}" presName="compNode" presStyleCnt="0"/>
      <dgm:spPr/>
    </dgm:pt>
    <dgm:pt modelId="{30C189DB-5839-4293-94EB-AD66FF229EF4}" type="pres">
      <dgm:prSet presAssocID="{ED53CCD2-993E-44B7-A1D9-5432C24C119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BB1F1B3-4AF9-46FF-A451-D1F9EBF88BE2}" type="pres">
      <dgm:prSet presAssocID="{ED53CCD2-993E-44B7-A1D9-5432C24C1195}" presName="iconSpace" presStyleCnt="0"/>
      <dgm:spPr/>
    </dgm:pt>
    <dgm:pt modelId="{C0587D32-1706-4CF7-B0DE-532420E52AD0}" type="pres">
      <dgm:prSet presAssocID="{ED53CCD2-993E-44B7-A1D9-5432C24C1195}" presName="parTx" presStyleLbl="revTx" presStyleIdx="2" presStyleCnt="10">
        <dgm:presLayoutVars>
          <dgm:chMax val="0"/>
          <dgm:chPref val="0"/>
        </dgm:presLayoutVars>
      </dgm:prSet>
      <dgm:spPr/>
    </dgm:pt>
    <dgm:pt modelId="{4DB796CA-8079-4BE4-BFEC-D1E595D9EFD3}" type="pres">
      <dgm:prSet presAssocID="{ED53CCD2-993E-44B7-A1D9-5432C24C1195}" presName="txSpace" presStyleCnt="0"/>
      <dgm:spPr/>
    </dgm:pt>
    <dgm:pt modelId="{1240AAFD-5D50-499A-B75B-D4330638FE36}" type="pres">
      <dgm:prSet presAssocID="{ED53CCD2-993E-44B7-A1D9-5432C24C1195}" presName="desTx" presStyleLbl="revTx" presStyleIdx="3" presStyleCnt="10">
        <dgm:presLayoutVars/>
      </dgm:prSet>
      <dgm:spPr/>
    </dgm:pt>
    <dgm:pt modelId="{9DD92433-9EDB-4450-AF15-814222AB2707}" type="pres">
      <dgm:prSet presAssocID="{DD72EE44-7E44-4E99-8622-8441A3914FEF}" presName="sibTrans" presStyleCnt="0"/>
      <dgm:spPr/>
    </dgm:pt>
    <dgm:pt modelId="{F59771B6-63F6-48A2-A57D-0220DCFEFB25}" type="pres">
      <dgm:prSet presAssocID="{C4DCFAAE-9DEB-44DB-9AA2-7D254EB92251}" presName="compNode" presStyleCnt="0"/>
      <dgm:spPr/>
    </dgm:pt>
    <dgm:pt modelId="{DDC51387-5FE3-4693-85EA-BB53905BEC87}" type="pres">
      <dgm:prSet presAssocID="{C4DCFAAE-9DEB-44DB-9AA2-7D254EB9225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5E6443A1-60F4-4733-9004-C84FA1B102B1}" type="pres">
      <dgm:prSet presAssocID="{C4DCFAAE-9DEB-44DB-9AA2-7D254EB92251}" presName="iconSpace" presStyleCnt="0"/>
      <dgm:spPr/>
    </dgm:pt>
    <dgm:pt modelId="{28DB9C6C-7F01-48E8-AFB9-9DAE8892AB45}" type="pres">
      <dgm:prSet presAssocID="{C4DCFAAE-9DEB-44DB-9AA2-7D254EB92251}" presName="parTx" presStyleLbl="revTx" presStyleIdx="4" presStyleCnt="10">
        <dgm:presLayoutVars>
          <dgm:chMax val="0"/>
          <dgm:chPref val="0"/>
        </dgm:presLayoutVars>
      </dgm:prSet>
      <dgm:spPr/>
    </dgm:pt>
    <dgm:pt modelId="{B64ACB41-CF73-4B48-87E7-7ECC103DD10C}" type="pres">
      <dgm:prSet presAssocID="{C4DCFAAE-9DEB-44DB-9AA2-7D254EB92251}" presName="txSpace" presStyleCnt="0"/>
      <dgm:spPr/>
    </dgm:pt>
    <dgm:pt modelId="{C8AEB53C-C87D-4B6A-9FE2-3A4FDE358DA2}" type="pres">
      <dgm:prSet presAssocID="{C4DCFAAE-9DEB-44DB-9AA2-7D254EB92251}" presName="desTx" presStyleLbl="revTx" presStyleIdx="5" presStyleCnt="10">
        <dgm:presLayoutVars/>
      </dgm:prSet>
      <dgm:spPr/>
    </dgm:pt>
    <dgm:pt modelId="{C49868AB-AD7E-497E-A299-70C01918A79D}" type="pres">
      <dgm:prSet presAssocID="{6EE85FBC-62CA-4EBE-8AA5-9574DC7755DA}" presName="sibTrans" presStyleCnt="0"/>
      <dgm:spPr/>
    </dgm:pt>
    <dgm:pt modelId="{E9D1A84E-36B2-4382-8735-33918BB2AFD6}" type="pres">
      <dgm:prSet presAssocID="{8607ECFB-5020-4F75-8E4F-DAFA639F80E1}" presName="compNode" presStyleCnt="0"/>
      <dgm:spPr/>
    </dgm:pt>
    <dgm:pt modelId="{9FB50A2C-EB51-4D21-969D-3CAFAE3E2FA0}" type="pres">
      <dgm:prSet presAssocID="{8607ECFB-5020-4F75-8E4F-DAFA639F80E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F663D5E-B63F-4CC3-9F84-7823BF1E4DCA}" type="pres">
      <dgm:prSet presAssocID="{8607ECFB-5020-4F75-8E4F-DAFA639F80E1}" presName="iconSpace" presStyleCnt="0"/>
      <dgm:spPr/>
    </dgm:pt>
    <dgm:pt modelId="{354B61FA-7BA6-45F0-ACFC-2E30D0D24F45}" type="pres">
      <dgm:prSet presAssocID="{8607ECFB-5020-4F75-8E4F-DAFA639F80E1}" presName="parTx" presStyleLbl="revTx" presStyleIdx="6" presStyleCnt="10">
        <dgm:presLayoutVars>
          <dgm:chMax val="0"/>
          <dgm:chPref val="0"/>
        </dgm:presLayoutVars>
      </dgm:prSet>
      <dgm:spPr/>
    </dgm:pt>
    <dgm:pt modelId="{FC6F3805-D928-487B-8DA2-882556AAD556}" type="pres">
      <dgm:prSet presAssocID="{8607ECFB-5020-4F75-8E4F-DAFA639F80E1}" presName="txSpace" presStyleCnt="0"/>
      <dgm:spPr/>
    </dgm:pt>
    <dgm:pt modelId="{6E1E6D1E-F584-4E78-A511-3EF0E71B2AC5}" type="pres">
      <dgm:prSet presAssocID="{8607ECFB-5020-4F75-8E4F-DAFA639F80E1}" presName="desTx" presStyleLbl="revTx" presStyleIdx="7" presStyleCnt="10">
        <dgm:presLayoutVars/>
      </dgm:prSet>
      <dgm:spPr/>
    </dgm:pt>
    <dgm:pt modelId="{2C516AE7-E78B-4C9C-A168-3B0CB8CDE1B4}" type="pres">
      <dgm:prSet presAssocID="{11CD4B1E-D959-4DB5-B583-23494EAEC310}" presName="sibTrans" presStyleCnt="0"/>
      <dgm:spPr/>
    </dgm:pt>
    <dgm:pt modelId="{20B06441-9F71-4955-A0C4-4ED828949A43}" type="pres">
      <dgm:prSet presAssocID="{CBA12F97-E21B-4F0A-9059-98EBCE537265}" presName="compNode" presStyleCnt="0"/>
      <dgm:spPr/>
    </dgm:pt>
    <dgm:pt modelId="{905CF7C5-CCE3-43C0-9A48-4D066BE1DCE7}" type="pres">
      <dgm:prSet presAssocID="{CBA12F97-E21B-4F0A-9059-98EBCE53726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0676E046-1906-441C-8EC9-DDAD0047DF56}" type="pres">
      <dgm:prSet presAssocID="{CBA12F97-E21B-4F0A-9059-98EBCE537265}" presName="iconSpace" presStyleCnt="0"/>
      <dgm:spPr/>
    </dgm:pt>
    <dgm:pt modelId="{F8031317-9009-4D83-9008-DF6F56ACE226}" type="pres">
      <dgm:prSet presAssocID="{CBA12F97-E21B-4F0A-9059-98EBCE537265}" presName="parTx" presStyleLbl="revTx" presStyleIdx="8" presStyleCnt="10">
        <dgm:presLayoutVars>
          <dgm:chMax val="0"/>
          <dgm:chPref val="0"/>
        </dgm:presLayoutVars>
      </dgm:prSet>
      <dgm:spPr/>
    </dgm:pt>
    <dgm:pt modelId="{D53B96E4-7A00-4600-B541-C6D4428A96F4}" type="pres">
      <dgm:prSet presAssocID="{CBA12F97-E21B-4F0A-9059-98EBCE537265}" presName="txSpace" presStyleCnt="0"/>
      <dgm:spPr/>
    </dgm:pt>
    <dgm:pt modelId="{7B5F4D81-4CB7-4253-86A7-FD9061536E55}" type="pres">
      <dgm:prSet presAssocID="{CBA12F97-E21B-4F0A-9059-98EBCE537265}" presName="desTx" presStyleLbl="revTx" presStyleIdx="9" presStyleCnt="10">
        <dgm:presLayoutVars/>
      </dgm:prSet>
      <dgm:spPr/>
    </dgm:pt>
  </dgm:ptLst>
  <dgm:cxnLst>
    <dgm:cxn modelId="{EB089A01-8201-466F-9D41-3A661B5D6692}" srcId="{C4DCFAAE-9DEB-44DB-9AA2-7D254EB92251}" destId="{754B64E7-685B-40AA-919C-C57AF622E9A9}" srcOrd="0" destOrd="0" parTransId="{D28BB53D-6B22-40FE-99FA-34868DF11082}" sibTransId="{20D66C54-A27C-4AC9-BD83-429A49D2B5A7}"/>
    <dgm:cxn modelId="{05BACD05-CB7A-42A8-9B77-340C2611386D}" srcId="{278538C8-AB68-46CA-9A7D-562F4AF2D5CA}" destId="{8607ECFB-5020-4F75-8E4F-DAFA639F80E1}" srcOrd="3" destOrd="0" parTransId="{10B0BD22-0ADC-4B22-B085-F36B24FCA345}" sibTransId="{11CD4B1E-D959-4DB5-B583-23494EAEC310}"/>
    <dgm:cxn modelId="{867FB908-F3B3-49BB-82F2-1ACD6891EF8F}" type="presOf" srcId="{8607ECFB-5020-4F75-8E4F-DAFA639F80E1}" destId="{354B61FA-7BA6-45F0-ACFC-2E30D0D24F45}" srcOrd="0" destOrd="0" presId="urn:microsoft.com/office/officeart/2018/2/layout/IconLabelDescriptionList"/>
    <dgm:cxn modelId="{97A4CF16-03C1-4396-B38A-14CCC3D88B78}" srcId="{278538C8-AB68-46CA-9A7D-562F4AF2D5CA}" destId="{CBA12F97-E21B-4F0A-9059-98EBCE537265}" srcOrd="4" destOrd="0" parTransId="{463B11B3-3BDB-4857-A6FB-9222278A39C9}" sibTransId="{F419592D-20E8-427E-BE2A-9607E00CFDC8}"/>
    <dgm:cxn modelId="{340E6526-E7FA-44DE-BDB8-A85362C7383D}" type="presOf" srcId="{B8307636-348B-46F7-9BA7-D2D8436D0D24}" destId="{4CC8F379-B389-4360-908B-EF70C79CE65E}" srcOrd="0" destOrd="0" presId="urn:microsoft.com/office/officeart/2018/2/layout/IconLabelDescriptionList"/>
    <dgm:cxn modelId="{97BFC12B-7C48-47C5-A08C-8FD639502C7E}" srcId="{278538C8-AB68-46CA-9A7D-562F4AF2D5CA}" destId="{C4DCFAAE-9DEB-44DB-9AA2-7D254EB92251}" srcOrd="2" destOrd="0" parTransId="{43BF0909-6B8A-4690-9D25-71688326D401}" sibTransId="{6EE85FBC-62CA-4EBE-8AA5-9574DC7755DA}"/>
    <dgm:cxn modelId="{99808D5B-6004-4484-9D5A-6221F5CFE35D}" srcId="{278538C8-AB68-46CA-9A7D-562F4AF2D5CA}" destId="{ED53CCD2-993E-44B7-A1D9-5432C24C1195}" srcOrd="1" destOrd="0" parTransId="{4D90F9A1-0A58-4CE1-B81A-EB6E8DADE945}" sibTransId="{DD72EE44-7E44-4E99-8622-8441A3914FEF}"/>
    <dgm:cxn modelId="{0142CB87-A266-4D05-ABDE-FD70242FBAF2}" srcId="{278538C8-AB68-46CA-9A7D-562F4AF2D5CA}" destId="{B8307636-348B-46F7-9BA7-D2D8436D0D24}" srcOrd="0" destOrd="0" parTransId="{E7D6F7C7-4B19-4288-82C8-28E8A273E5F3}" sibTransId="{CA9B0466-1D70-47E6-BEB6-C9A2256FDBA3}"/>
    <dgm:cxn modelId="{18EA7B8F-15D5-4C6F-9E36-38E828A2DC38}" type="presOf" srcId="{278538C8-AB68-46CA-9A7D-562F4AF2D5CA}" destId="{03FB6BC7-E59F-4EEA-97DD-10A4E772C882}" srcOrd="0" destOrd="0" presId="urn:microsoft.com/office/officeart/2018/2/layout/IconLabelDescriptionList"/>
    <dgm:cxn modelId="{870C0E9A-37A0-46FD-A500-B35BE0A9B43E}" type="presOf" srcId="{ED53CCD2-993E-44B7-A1D9-5432C24C1195}" destId="{C0587D32-1706-4CF7-B0DE-532420E52AD0}" srcOrd="0" destOrd="0" presId="urn:microsoft.com/office/officeart/2018/2/layout/IconLabelDescriptionList"/>
    <dgm:cxn modelId="{198B3EA5-6C3F-4201-8F9E-072DDCAD21F2}" type="presOf" srcId="{C4DCFAAE-9DEB-44DB-9AA2-7D254EB92251}" destId="{28DB9C6C-7F01-48E8-AFB9-9DAE8892AB45}" srcOrd="0" destOrd="0" presId="urn:microsoft.com/office/officeart/2018/2/layout/IconLabelDescriptionList"/>
    <dgm:cxn modelId="{4228F9B4-5DFF-4A80-8B10-A1E7425E126E}" type="presOf" srcId="{754B64E7-685B-40AA-919C-C57AF622E9A9}" destId="{C8AEB53C-C87D-4B6A-9FE2-3A4FDE358DA2}" srcOrd="0" destOrd="0" presId="urn:microsoft.com/office/officeart/2018/2/layout/IconLabelDescriptionList"/>
    <dgm:cxn modelId="{1C3B2FD9-150C-4B6C-A726-BDE90B74368C}" type="presOf" srcId="{CBA12F97-E21B-4F0A-9059-98EBCE537265}" destId="{F8031317-9009-4D83-9008-DF6F56ACE226}" srcOrd="0" destOrd="0" presId="urn:microsoft.com/office/officeart/2018/2/layout/IconLabelDescriptionList"/>
    <dgm:cxn modelId="{A2C05E18-210A-404E-BEF0-795CAA578E4A}" type="presParOf" srcId="{03FB6BC7-E59F-4EEA-97DD-10A4E772C882}" destId="{32DB6DCC-BE32-4E65-A9B6-9DB0BB1E1763}" srcOrd="0" destOrd="0" presId="urn:microsoft.com/office/officeart/2018/2/layout/IconLabelDescriptionList"/>
    <dgm:cxn modelId="{DB08C296-61FB-4856-9955-17984006908F}" type="presParOf" srcId="{32DB6DCC-BE32-4E65-A9B6-9DB0BB1E1763}" destId="{354C867B-8310-4BE6-9BE3-FA6D4F89BE90}" srcOrd="0" destOrd="0" presId="urn:microsoft.com/office/officeart/2018/2/layout/IconLabelDescriptionList"/>
    <dgm:cxn modelId="{4B95E1FD-8219-4B14-A05C-A5BDCCC19867}" type="presParOf" srcId="{32DB6DCC-BE32-4E65-A9B6-9DB0BB1E1763}" destId="{2565C44D-3B17-4E10-A66C-93E98E4389D0}" srcOrd="1" destOrd="0" presId="urn:microsoft.com/office/officeart/2018/2/layout/IconLabelDescriptionList"/>
    <dgm:cxn modelId="{2ADD6C2E-C783-4C1F-92E3-DB0D7B493E51}" type="presParOf" srcId="{32DB6DCC-BE32-4E65-A9B6-9DB0BB1E1763}" destId="{4CC8F379-B389-4360-908B-EF70C79CE65E}" srcOrd="2" destOrd="0" presId="urn:microsoft.com/office/officeart/2018/2/layout/IconLabelDescriptionList"/>
    <dgm:cxn modelId="{C48FF99A-687E-44AA-B7A9-7D898D4A9737}" type="presParOf" srcId="{32DB6DCC-BE32-4E65-A9B6-9DB0BB1E1763}" destId="{EC1360F4-F983-4339-8D2D-F9BB8F48B984}" srcOrd="3" destOrd="0" presId="urn:microsoft.com/office/officeart/2018/2/layout/IconLabelDescriptionList"/>
    <dgm:cxn modelId="{E927F8E6-434F-44F6-B9EA-7CA5CA314104}" type="presParOf" srcId="{32DB6DCC-BE32-4E65-A9B6-9DB0BB1E1763}" destId="{9A6E92CA-02F2-4DC7-8BCF-3B13FC46CB24}" srcOrd="4" destOrd="0" presId="urn:microsoft.com/office/officeart/2018/2/layout/IconLabelDescriptionList"/>
    <dgm:cxn modelId="{405E3184-E06E-4A45-9D9A-4F7676D16E38}" type="presParOf" srcId="{03FB6BC7-E59F-4EEA-97DD-10A4E772C882}" destId="{1D2BBD85-1B88-4C1C-A14D-47E86C7344A2}" srcOrd="1" destOrd="0" presId="urn:microsoft.com/office/officeart/2018/2/layout/IconLabelDescriptionList"/>
    <dgm:cxn modelId="{455CD6C5-CD2F-4071-8725-38FBD8DE7195}" type="presParOf" srcId="{03FB6BC7-E59F-4EEA-97DD-10A4E772C882}" destId="{5B6B2A6E-C8DE-4039-AFC5-CB8A40B2FFB0}" srcOrd="2" destOrd="0" presId="urn:microsoft.com/office/officeart/2018/2/layout/IconLabelDescriptionList"/>
    <dgm:cxn modelId="{529FAE96-7CE7-4876-897E-3D42A2571C21}" type="presParOf" srcId="{5B6B2A6E-C8DE-4039-AFC5-CB8A40B2FFB0}" destId="{30C189DB-5839-4293-94EB-AD66FF229EF4}" srcOrd="0" destOrd="0" presId="urn:microsoft.com/office/officeart/2018/2/layout/IconLabelDescriptionList"/>
    <dgm:cxn modelId="{B35197A0-6AEC-4D2E-9D45-C3CB4C8C0641}" type="presParOf" srcId="{5B6B2A6E-C8DE-4039-AFC5-CB8A40B2FFB0}" destId="{DBB1F1B3-4AF9-46FF-A451-D1F9EBF88BE2}" srcOrd="1" destOrd="0" presId="urn:microsoft.com/office/officeart/2018/2/layout/IconLabelDescriptionList"/>
    <dgm:cxn modelId="{70C27D6A-8F62-499C-9FAB-09253C456835}" type="presParOf" srcId="{5B6B2A6E-C8DE-4039-AFC5-CB8A40B2FFB0}" destId="{C0587D32-1706-4CF7-B0DE-532420E52AD0}" srcOrd="2" destOrd="0" presId="urn:microsoft.com/office/officeart/2018/2/layout/IconLabelDescriptionList"/>
    <dgm:cxn modelId="{B51E21C4-D2D4-404D-A5CA-4F43966B048C}" type="presParOf" srcId="{5B6B2A6E-C8DE-4039-AFC5-CB8A40B2FFB0}" destId="{4DB796CA-8079-4BE4-BFEC-D1E595D9EFD3}" srcOrd="3" destOrd="0" presId="urn:microsoft.com/office/officeart/2018/2/layout/IconLabelDescriptionList"/>
    <dgm:cxn modelId="{AB04A88F-BF8C-465F-997B-32F302043FE7}" type="presParOf" srcId="{5B6B2A6E-C8DE-4039-AFC5-CB8A40B2FFB0}" destId="{1240AAFD-5D50-499A-B75B-D4330638FE36}" srcOrd="4" destOrd="0" presId="urn:microsoft.com/office/officeart/2018/2/layout/IconLabelDescriptionList"/>
    <dgm:cxn modelId="{904FC9F5-8583-43CD-A196-9CC79888ECB1}" type="presParOf" srcId="{03FB6BC7-E59F-4EEA-97DD-10A4E772C882}" destId="{9DD92433-9EDB-4450-AF15-814222AB2707}" srcOrd="3" destOrd="0" presId="urn:microsoft.com/office/officeart/2018/2/layout/IconLabelDescriptionList"/>
    <dgm:cxn modelId="{ACF33DA2-225D-465F-B666-AB20E0F93214}" type="presParOf" srcId="{03FB6BC7-E59F-4EEA-97DD-10A4E772C882}" destId="{F59771B6-63F6-48A2-A57D-0220DCFEFB25}" srcOrd="4" destOrd="0" presId="urn:microsoft.com/office/officeart/2018/2/layout/IconLabelDescriptionList"/>
    <dgm:cxn modelId="{60FA8BC7-50A3-4D3B-A850-1847149BCABE}" type="presParOf" srcId="{F59771B6-63F6-48A2-A57D-0220DCFEFB25}" destId="{DDC51387-5FE3-4693-85EA-BB53905BEC87}" srcOrd="0" destOrd="0" presId="urn:microsoft.com/office/officeart/2018/2/layout/IconLabelDescriptionList"/>
    <dgm:cxn modelId="{9CF9B369-4910-4E86-9124-578504DE6D08}" type="presParOf" srcId="{F59771B6-63F6-48A2-A57D-0220DCFEFB25}" destId="{5E6443A1-60F4-4733-9004-C84FA1B102B1}" srcOrd="1" destOrd="0" presId="urn:microsoft.com/office/officeart/2018/2/layout/IconLabelDescriptionList"/>
    <dgm:cxn modelId="{EF539A42-9F38-4E0D-A276-2F80CA0C1861}" type="presParOf" srcId="{F59771B6-63F6-48A2-A57D-0220DCFEFB25}" destId="{28DB9C6C-7F01-48E8-AFB9-9DAE8892AB45}" srcOrd="2" destOrd="0" presId="urn:microsoft.com/office/officeart/2018/2/layout/IconLabelDescriptionList"/>
    <dgm:cxn modelId="{D78892B2-81D6-4279-A961-D51A1B42C1E8}" type="presParOf" srcId="{F59771B6-63F6-48A2-A57D-0220DCFEFB25}" destId="{B64ACB41-CF73-4B48-87E7-7ECC103DD10C}" srcOrd="3" destOrd="0" presId="urn:microsoft.com/office/officeart/2018/2/layout/IconLabelDescriptionList"/>
    <dgm:cxn modelId="{6A16C1C5-54AE-4FC2-8579-0895D84FB7AD}" type="presParOf" srcId="{F59771B6-63F6-48A2-A57D-0220DCFEFB25}" destId="{C8AEB53C-C87D-4B6A-9FE2-3A4FDE358DA2}" srcOrd="4" destOrd="0" presId="urn:microsoft.com/office/officeart/2018/2/layout/IconLabelDescriptionList"/>
    <dgm:cxn modelId="{11040FCD-8FA9-4D3B-9BE1-8667D5D2DDA4}" type="presParOf" srcId="{03FB6BC7-E59F-4EEA-97DD-10A4E772C882}" destId="{C49868AB-AD7E-497E-A299-70C01918A79D}" srcOrd="5" destOrd="0" presId="urn:microsoft.com/office/officeart/2018/2/layout/IconLabelDescriptionList"/>
    <dgm:cxn modelId="{8DC3E622-6447-4B98-9AA3-7F3DFE21C7E5}" type="presParOf" srcId="{03FB6BC7-E59F-4EEA-97DD-10A4E772C882}" destId="{E9D1A84E-36B2-4382-8735-33918BB2AFD6}" srcOrd="6" destOrd="0" presId="urn:microsoft.com/office/officeart/2018/2/layout/IconLabelDescriptionList"/>
    <dgm:cxn modelId="{ECA3910C-B585-4267-AB5E-607D7D00FABB}" type="presParOf" srcId="{E9D1A84E-36B2-4382-8735-33918BB2AFD6}" destId="{9FB50A2C-EB51-4D21-969D-3CAFAE3E2FA0}" srcOrd="0" destOrd="0" presId="urn:microsoft.com/office/officeart/2018/2/layout/IconLabelDescriptionList"/>
    <dgm:cxn modelId="{3DD9F87F-C285-4E58-A196-0B1F3926ACA6}" type="presParOf" srcId="{E9D1A84E-36B2-4382-8735-33918BB2AFD6}" destId="{BF663D5E-B63F-4CC3-9F84-7823BF1E4DCA}" srcOrd="1" destOrd="0" presId="urn:microsoft.com/office/officeart/2018/2/layout/IconLabelDescriptionList"/>
    <dgm:cxn modelId="{7AA263B0-31BF-4785-A931-DE7F0EBCF2DB}" type="presParOf" srcId="{E9D1A84E-36B2-4382-8735-33918BB2AFD6}" destId="{354B61FA-7BA6-45F0-ACFC-2E30D0D24F45}" srcOrd="2" destOrd="0" presId="urn:microsoft.com/office/officeart/2018/2/layout/IconLabelDescriptionList"/>
    <dgm:cxn modelId="{69813D0A-D4F0-45FA-B2F7-727F458FFB86}" type="presParOf" srcId="{E9D1A84E-36B2-4382-8735-33918BB2AFD6}" destId="{FC6F3805-D928-487B-8DA2-882556AAD556}" srcOrd="3" destOrd="0" presId="urn:microsoft.com/office/officeart/2018/2/layout/IconLabelDescriptionList"/>
    <dgm:cxn modelId="{E9A46D2B-0E17-486D-84CC-91C1F0033B9D}" type="presParOf" srcId="{E9D1A84E-36B2-4382-8735-33918BB2AFD6}" destId="{6E1E6D1E-F584-4E78-A511-3EF0E71B2AC5}" srcOrd="4" destOrd="0" presId="urn:microsoft.com/office/officeart/2018/2/layout/IconLabelDescriptionList"/>
    <dgm:cxn modelId="{95CFDDDA-DE22-4FFF-B09A-0A5D2A22E765}" type="presParOf" srcId="{03FB6BC7-E59F-4EEA-97DD-10A4E772C882}" destId="{2C516AE7-E78B-4C9C-A168-3B0CB8CDE1B4}" srcOrd="7" destOrd="0" presId="urn:microsoft.com/office/officeart/2018/2/layout/IconLabelDescriptionList"/>
    <dgm:cxn modelId="{721A1600-ED45-415B-8440-C76F575B9B5A}" type="presParOf" srcId="{03FB6BC7-E59F-4EEA-97DD-10A4E772C882}" destId="{20B06441-9F71-4955-A0C4-4ED828949A43}" srcOrd="8" destOrd="0" presId="urn:microsoft.com/office/officeart/2018/2/layout/IconLabelDescriptionList"/>
    <dgm:cxn modelId="{E9335E2D-809C-4433-B1C4-0B826BCEA6E8}" type="presParOf" srcId="{20B06441-9F71-4955-A0C4-4ED828949A43}" destId="{905CF7C5-CCE3-43C0-9A48-4D066BE1DCE7}" srcOrd="0" destOrd="0" presId="urn:microsoft.com/office/officeart/2018/2/layout/IconLabelDescriptionList"/>
    <dgm:cxn modelId="{495D8EE5-EE3A-4A7A-ACED-3533ACD75908}" type="presParOf" srcId="{20B06441-9F71-4955-A0C4-4ED828949A43}" destId="{0676E046-1906-441C-8EC9-DDAD0047DF56}" srcOrd="1" destOrd="0" presId="urn:microsoft.com/office/officeart/2018/2/layout/IconLabelDescriptionList"/>
    <dgm:cxn modelId="{7C5FE1D9-ECB4-4F16-B6BF-800F636A52F6}" type="presParOf" srcId="{20B06441-9F71-4955-A0C4-4ED828949A43}" destId="{F8031317-9009-4D83-9008-DF6F56ACE226}" srcOrd="2" destOrd="0" presId="urn:microsoft.com/office/officeart/2018/2/layout/IconLabelDescriptionList"/>
    <dgm:cxn modelId="{75DE54B7-4693-4404-8731-CD856BD607B3}" type="presParOf" srcId="{20B06441-9F71-4955-A0C4-4ED828949A43}" destId="{D53B96E4-7A00-4600-B541-C6D4428A96F4}" srcOrd="3" destOrd="0" presId="urn:microsoft.com/office/officeart/2018/2/layout/IconLabelDescriptionList"/>
    <dgm:cxn modelId="{A80A9822-F3ED-4441-BDDE-6F000C57BDE1}" type="presParOf" srcId="{20B06441-9F71-4955-A0C4-4ED828949A43}" destId="{7B5F4D81-4CB7-4253-86A7-FD9061536E5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9E3577-6030-4A3C-AE46-30B2B477798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567563-ED00-4741-8901-CA44E0AB65DC}">
      <dgm:prSet/>
      <dgm:spPr/>
      <dgm:t>
        <a:bodyPr/>
        <a:lstStyle/>
        <a:p>
          <a:r>
            <a:rPr lang="en-US" dirty="0"/>
            <a:t>Dictionary definition</a:t>
          </a:r>
        </a:p>
      </dgm:t>
    </dgm:pt>
    <dgm:pt modelId="{D7C8120D-CF47-498C-AD87-3E433D68A91F}" type="parTrans" cxnId="{CA38D598-7C2E-440E-BC34-17618863585E}">
      <dgm:prSet/>
      <dgm:spPr/>
      <dgm:t>
        <a:bodyPr/>
        <a:lstStyle/>
        <a:p>
          <a:endParaRPr lang="en-US"/>
        </a:p>
      </dgm:t>
    </dgm:pt>
    <dgm:pt modelId="{23B5C5F6-DF08-4EA0-B86F-D6D15980A2C7}" type="sibTrans" cxnId="{CA38D598-7C2E-440E-BC34-17618863585E}">
      <dgm:prSet/>
      <dgm:spPr/>
      <dgm:t>
        <a:bodyPr/>
        <a:lstStyle/>
        <a:p>
          <a:endParaRPr lang="en-US"/>
        </a:p>
      </dgm:t>
    </dgm:pt>
    <dgm:pt modelId="{01A35513-4432-4F5C-A3A2-114515CFC1D5}">
      <dgm:prSet/>
      <dgm:spPr/>
      <dgm:t>
        <a:bodyPr/>
        <a:lstStyle/>
        <a:p>
          <a:r>
            <a:rPr lang="en-US"/>
            <a:t>Segmentation</a:t>
          </a:r>
        </a:p>
      </dgm:t>
    </dgm:pt>
    <dgm:pt modelId="{F22E7361-BDAA-4913-B2C1-C0F9A537B43B}" type="parTrans" cxnId="{A4FD103F-9395-4542-B210-F1FB9A072F21}">
      <dgm:prSet/>
      <dgm:spPr/>
      <dgm:t>
        <a:bodyPr/>
        <a:lstStyle/>
        <a:p>
          <a:endParaRPr lang="en-US"/>
        </a:p>
      </dgm:t>
    </dgm:pt>
    <dgm:pt modelId="{8CA0D857-36E0-4D33-B157-B517429ED17E}" type="sibTrans" cxnId="{A4FD103F-9395-4542-B210-F1FB9A072F21}">
      <dgm:prSet/>
      <dgm:spPr/>
      <dgm:t>
        <a:bodyPr/>
        <a:lstStyle/>
        <a:p>
          <a:endParaRPr lang="en-US"/>
        </a:p>
      </dgm:t>
    </dgm:pt>
    <dgm:pt modelId="{856BDAA0-8ACB-4149-B8D1-B67460F1BD9B}">
      <dgm:prSet/>
      <dgm:spPr/>
      <dgm:t>
        <a:bodyPr/>
        <a:lstStyle/>
        <a:p>
          <a:r>
            <a:rPr lang="en-US"/>
            <a:t>Act of dividing into segments</a:t>
          </a:r>
        </a:p>
      </dgm:t>
    </dgm:pt>
    <dgm:pt modelId="{FA095AB2-83FC-44E6-A157-D9421F871786}" type="parTrans" cxnId="{9CCE784D-F5F8-4C4D-87A3-366F1977B655}">
      <dgm:prSet/>
      <dgm:spPr/>
      <dgm:t>
        <a:bodyPr/>
        <a:lstStyle/>
        <a:p>
          <a:endParaRPr lang="en-US"/>
        </a:p>
      </dgm:t>
    </dgm:pt>
    <dgm:pt modelId="{D9BFE8BD-9D6B-45A6-84EA-4F19A31DFDCC}" type="sibTrans" cxnId="{9CCE784D-F5F8-4C4D-87A3-366F1977B655}">
      <dgm:prSet/>
      <dgm:spPr/>
      <dgm:t>
        <a:bodyPr/>
        <a:lstStyle/>
        <a:p>
          <a:endParaRPr lang="en-US"/>
        </a:p>
      </dgm:t>
    </dgm:pt>
    <dgm:pt modelId="{E5A87DCC-B55C-458F-A7C0-6E4CFCC262F9}">
      <dgm:prSet/>
      <dgm:spPr/>
      <dgm:t>
        <a:bodyPr/>
        <a:lstStyle/>
        <a:p>
          <a:r>
            <a:rPr lang="en-US"/>
            <a:t>Segment</a:t>
          </a:r>
        </a:p>
      </dgm:t>
    </dgm:pt>
    <dgm:pt modelId="{0352691D-5352-4BC7-B60C-5D46CB55C337}" type="parTrans" cxnId="{C484FCBF-1F2E-4507-B48D-B5703707936D}">
      <dgm:prSet/>
      <dgm:spPr/>
      <dgm:t>
        <a:bodyPr/>
        <a:lstStyle/>
        <a:p>
          <a:endParaRPr lang="en-US"/>
        </a:p>
      </dgm:t>
    </dgm:pt>
    <dgm:pt modelId="{0C0C60B7-D175-45A8-8501-58AAFA5993AD}" type="sibTrans" cxnId="{C484FCBF-1F2E-4507-B48D-B5703707936D}">
      <dgm:prSet/>
      <dgm:spPr/>
      <dgm:t>
        <a:bodyPr/>
        <a:lstStyle/>
        <a:p>
          <a:endParaRPr lang="en-US"/>
        </a:p>
      </dgm:t>
    </dgm:pt>
    <dgm:pt modelId="{146563A0-4AD1-4952-9F8B-95D56F2645AC}">
      <dgm:prSet/>
      <dgm:spPr/>
      <dgm:t>
        <a:bodyPr/>
        <a:lstStyle/>
        <a:p>
          <a:r>
            <a:rPr lang="en-US"/>
            <a:t>One of the constituent parts into which a body, entity, or quantity is divided or marked off by or as if by natural boundaries</a:t>
          </a:r>
        </a:p>
      </dgm:t>
    </dgm:pt>
    <dgm:pt modelId="{449DEB49-A597-4B94-A765-69D2861ABFDC}" type="parTrans" cxnId="{7970CCE6-0C47-4E49-ABA3-FD6FE7A2AC83}">
      <dgm:prSet/>
      <dgm:spPr/>
      <dgm:t>
        <a:bodyPr/>
        <a:lstStyle/>
        <a:p>
          <a:endParaRPr lang="en-US"/>
        </a:p>
      </dgm:t>
    </dgm:pt>
    <dgm:pt modelId="{6D7EC1D6-6327-4872-8BBB-81F7F4C457C8}" type="sibTrans" cxnId="{7970CCE6-0C47-4E49-ABA3-FD6FE7A2AC83}">
      <dgm:prSet/>
      <dgm:spPr/>
      <dgm:t>
        <a:bodyPr/>
        <a:lstStyle/>
        <a:p>
          <a:endParaRPr lang="en-US"/>
        </a:p>
      </dgm:t>
    </dgm:pt>
    <dgm:pt modelId="{321754E9-3C81-3747-B232-1E4E51D2C80B}" type="pres">
      <dgm:prSet presAssocID="{B39E3577-6030-4A3C-AE46-30B2B477798C}" presName="linear" presStyleCnt="0">
        <dgm:presLayoutVars>
          <dgm:dir/>
          <dgm:animLvl val="lvl"/>
          <dgm:resizeHandles val="exact"/>
        </dgm:presLayoutVars>
      </dgm:prSet>
      <dgm:spPr/>
    </dgm:pt>
    <dgm:pt modelId="{0F36B8A9-A29B-3E40-B861-8975A9C62BC1}" type="pres">
      <dgm:prSet presAssocID="{0F567563-ED00-4741-8901-CA44E0AB65DC}" presName="parentLin" presStyleCnt="0"/>
      <dgm:spPr/>
    </dgm:pt>
    <dgm:pt modelId="{894E8E93-4EAD-B54F-B076-6A506005A00E}" type="pres">
      <dgm:prSet presAssocID="{0F567563-ED00-4741-8901-CA44E0AB65DC}" presName="parentLeftMargin" presStyleLbl="node1" presStyleIdx="0" presStyleCnt="1"/>
      <dgm:spPr/>
    </dgm:pt>
    <dgm:pt modelId="{200DB256-1874-F147-8826-20448D980C59}" type="pres">
      <dgm:prSet presAssocID="{0F567563-ED00-4741-8901-CA44E0AB65DC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823A356E-4B35-8145-B46B-5EF11E4FC308}" type="pres">
      <dgm:prSet presAssocID="{0F567563-ED00-4741-8901-CA44E0AB65DC}" presName="negativeSpace" presStyleCnt="0"/>
      <dgm:spPr/>
    </dgm:pt>
    <dgm:pt modelId="{DE00B86A-7D77-C548-B643-4B1696859E1E}" type="pres">
      <dgm:prSet presAssocID="{0F567563-ED00-4741-8901-CA44E0AB65DC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A50ADE3D-DA31-CF41-B84C-211E9E1AE51F}" type="presOf" srcId="{146563A0-4AD1-4952-9F8B-95D56F2645AC}" destId="{DE00B86A-7D77-C548-B643-4B1696859E1E}" srcOrd="0" destOrd="3" presId="urn:microsoft.com/office/officeart/2005/8/layout/list1"/>
    <dgm:cxn modelId="{A4FD103F-9395-4542-B210-F1FB9A072F21}" srcId="{0F567563-ED00-4741-8901-CA44E0AB65DC}" destId="{01A35513-4432-4F5C-A3A2-114515CFC1D5}" srcOrd="0" destOrd="0" parTransId="{F22E7361-BDAA-4913-B2C1-C0F9A537B43B}" sibTransId="{8CA0D857-36E0-4D33-B157-B517429ED17E}"/>
    <dgm:cxn modelId="{06D66B6A-954C-1B41-9FE7-33FB248921EF}" type="presOf" srcId="{856BDAA0-8ACB-4149-B8D1-B67460F1BD9B}" destId="{DE00B86A-7D77-C548-B643-4B1696859E1E}" srcOrd="0" destOrd="1" presId="urn:microsoft.com/office/officeart/2005/8/layout/list1"/>
    <dgm:cxn modelId="{B205354D-851B-054C-8604-456068B95A14}" type="presOf" srcId="{0F567563-ED00-4741-8901-CA44E0AB65DC}" destId="{200DB256-1874-F147-8826-20448D980C59}" srcOrd="1" destOrd="0" presId="urn:microsoft.com/office/officeart/2005/8/layout/list1"/>
    <dgm:cxn modelId="{9CCE784D-F5F8-4C4D-87A3-366F1977B655}" srcId="{01A35513-4432-4F5C-A3A2-114515CFC1D5}" destId="{856BDAA0-8ACB-4149-B8D1-B67460F1BD9B}" srcOrd="0" destOrd="0" parTransId="{FA095AB2-83FC-44E6-A157-D9421F871786}" sibTransId="{D9BFE8BD-9D6B-45A6-84EA-4F19A31DFDCC}"/>
    <dgm:cxn modelId="{76905175-06D4-9948-8997-EAD452492D18}" type="presOf" srcId="{E5A87DCC-B55C-458F-A7C0-6E4CFCC262F9}" destId="{DE00B86A-7D77-C548-B643-4B1696859E1E}" srcOrd="0" destOrd="2" presId="urn:microsoft.com/office/officeart/2005/8/layout/list1"/>
    <dgm:cxn modelId="{CA38D598-7C2E-440E-BC34-17618863585E}" srcId="{B39E3577-6030-4A3C-AE46-30B2B477798C}" destId="{0F567563-ED00-4741-8901-CA44E0AB65DC}" srcOrd="0" destOrd="0" parTransId="{D7C8120D-CF47-498C-AD87-3E433D68A91F}" sibTransId="{23B5C5F6-DF08-4EA0-B86F-D6D15980A2C7}"/>
    <dgm:cxn modelId="{3851D2AE-9E81-DB42-8BD8-4203B235D286}" type="presOf" srcId="{01A35513-4432-4F5C-A3A2-114515CFC1D5}" destId="{DE00B86A-7D77-C548-B643-4B1696859E1E}" srcOrd="0" destOrd="0" presId="urn:microsoft.com/office/officeart/2005/8/layout/list1"/>
    <dgm:cxn modelId="{BECE2AB7-9552-984E-9351-C097D7FE7AAF}" type="presOf" srcId="{0F567563-ED00-4741-8901-CA44E0AB65DC}" destId="{894E8E93-4EAD-B54F-B076-6A506005A00E}" srcOrd="0" destOrd="0" presId="urn:microsoft.com/office/officeart/2005/8/layout/list1"/>
    <dgm:cxn modelId="{C484FCBF-1F2E-4507-B48D-B5703707936D}" srcId="{0F567563-ED00-4741-8901-CA44E0AB65DC}" destId="{E5A87DCC-B55C-458F-A7C0-6E4CFCC262F9}" srcOrd="1" destOrd="0" parTransId="{0352691D-5352-4BC7-B60C-5D46CB55C337}" sibTransId="{0C0C60B7-D175-45A8-8501-58AAFA5993AD}"/>
    <dgm:cxn modelId="{7970CCE6-0C47-4E49-ABA3-FD6FE7A2AC83}" srcId="{E5A87DCC-B55C-458F-A7C0-6E4CFCC262F9}" destId="{146563A0-4AD1-4952-9F8B-95D56F2645AC}" srcOrd="0" destOrd="0" parTransId="{449DEB49-A597-4B94-A765-69D2861ABFDC}" sibTransId="{6D7EC1D6-6327-4872-8BBB-81F7F4C457C8}"/>
    <dgm:cxn modelId="{0FCE6FF6-91D0-CE40-A9E1-9B76A07CD48A}" type="presOf" srcId="{B39E3577-6030-4A3C-AE46-30B2B477798C}" destId="{321754E9-3C81-3747-B232-1E4E51D2C80B}" srcOrd="0" destOrd="0" presId="urn:microsoft.com/office/officeart/2005/8/layout/list1"/>
    <dgm:cxn modelId="{DD63792D-247A-6847-A6C1-45C4F3E7F147}" type="presParOf" srcId="{321754E9-3C81-3747-B232-1E4E51D2C80B}" destId="{0F36B8A9-A29B-3E40-B861-8975A9C62BC1}" srcOrd="0" destOrd="0" presId="urn:microsoft.com/office/officeart/2005/8/layout/list1"/>
    <dgm:cxn modelId="{17FB002E-FB33-8A43-84DD-A2BBCC817B27}" type="presParOf" srcId="{0F36B8A9-A29B-3E40-B861-8975A9C62BC1}" destId="{894E8E93-4EAD-B54F-B076-6A506005A00E}" srcOrd="0" destOrd="0" presId="urn:microsoft.com/office/officeart/2005/8/layout/list1"/>
    <dgm:cxn modelId="{C55C6C28-7878-0844-87FA-608A477C3EE9}" type="presParOf" srcId="{0F36B8A9-A29B-3E40-B861-8975A9C62BC1}" destId="{200DB256-1874-F147-8826-20448D980C59}" srcOrd="1" destOrd="0" presId="urn:microsoft.com/office/officeart/2005/8/layout/list1"/>
    <dgm:cxn modelId="{73B6FA99-EBF6-0E4B-B6C4-6CA2F9FA7AA6}" type="presParOf" srcId="{321754E9-3C81-3747-B232-1E4E51D2C80B}" destId="{823A356E-4B35-8145-B46B-5EF11E4FC308}" srcOrd="1" destOrd="0" presId="urn:microsoft.com/office/officeart/2005/8/layout/list1"/>
    <dgm:cxn modelId="{F4DEF8D2-8944-B940-BB51-EC5FA8041F64}" type="presParOf" srcId="{321754E9-3C81-3747-B232-1E4E51D2C80B}" destId="{DE00B86A-7D77-C548-B643-4B1696859E1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F94F7F-D12E-4A17-A68B-BFE0B7C9909F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DF7AD1-F219-4455-9C10-1E28A70A4E29}">
      <dgm:prSet/>
      <dgm:spPr/>
      <dgm:t>
        <a:bodyPr/>
        <a:lstStyle/>
        <a:p>
          <a:r>
            <a:rPr lang="en-US"/>
            <a:t>Variables</a:t>
          </a:r>
        </a:p>
      </dgm:t>
    </dgm:pt>
    <dgm:pt modelId="{90936924-4AD3-49E2-AD61-554023E3B74B}" type="parTrans" cxnId="{29E9C1CC-956B-4138-96A0-D2D7F8285936}">
      <dgm:prSet/>
      <dgm:spPr/>
      <dgm:t>
        <a:bodyPr/>
        <a:lstStyle/>
        <a:p>
          <a:endParaRPr lang="en-US"/>
        </a:p>
      </dgm:t>
    </dgm:pt>
    <dgm:pt modelId="{4760EA66-6885-419F-BA5C-CCE25DEAA750}" type="sibTrans" cxnId="{29E9C1CC-956B-4138-96A0-D2D7F8285936}">
      <dgm:prSet/>
      <dgm:spPr/>
      <dgm:t>
        <a:bodyPr/>
        <a:lstStyle/>
        <a:p>
          <a:endParaRPr lang="en-US"/>
        </a:p>
      </dgm:t>
    </dgm:pt>
    <dgm:pt modelId="{D05B5832-901B-415D-8EC6-647787B69234}">
      <dgm:prSet/>
      <dgm:spPr/>
      <dgm:t>
        <a:bodyPr/>
        <a:lstStyle/>
        <a:p>
          <a:r>
            <a:rPr lang="en-US"/>
            <a:t>Distance Measure</a:t>
          </a:r>
        </a:p>
      </dgm:t>
    </dgm:pt>
    <dgm:pt modelId="{D4130AB7-892F-4224-BADA-F6751ED7269A}" type="parTrans" cxnId="{CC1FE32C-AC83-4BA9-88EC-57619CE616A6}">
      <dgm:prSet/>
      <dgm:spPr/>
      <dgm:t>
        <a:bodyPr/>
        <a:lstStyle/>
        <a:p>
          <a:endParaRPr lang="en-US"/>
        </a:p>
      </dgm:t>
    </dgm:pt>
    <dgm:pt modelId="{113F4C51-2DC4-4140-B07E-590CC52F10D2}" type="sibTrans" cxnId="{CC1FE32C-AC83-4BA9-88EC-57619CE616A6}">
      <dgm:prSet/>
      <dgm:spPr/>
      <dgm:t>
        <a:bodyPr/>
        <a:lstStyle/>
        <a:p>
          <a:endParaRPr lang="en-US"/>
        </a:p>
      </dgm:t>
    </dgm:pt>
    <dgm:pt modelId="{3CFFE2A9-3887-4014-8465-CC22A57AD2CE}">
      <dgm:prSet/>
      <dgm:spPr/>
      <dgm:t>
        <a:bodyPr/>
        <a:lstStyle/>
        <a:p>
          <a:r>
            <a:rPr lang="en-US"/>
            <a:t>“Slicing” methodology</a:t>
          </a:r>
        </a:p>
      </dgm:t>
    </dgm:pt>
    <dgm:pt modelId="{EB2BF4B2-1B78-4553-9EC3-98549524BAAF}" type="parTrans" cxnId="{5D63CEEF-3233-4114-87DE-068E068DC18E}">
      <dgm:prSet/>
      <dgm:spPr/>
      <dgm:t>
        <a:bodyPr/>
        <a:lstStyle/>
        <a:p>
          <a:endParaRPr lang="en-US"/>
        </a:p>
      </dgm:t>
    </dgm:pt>
    <dgm:pt modelId="{99B68564-3A05-460A-85F7-C8356E6CA6B7}" type="sibTrans" cxnId="{5D63CEEF-3233-4114-87DE-068E068DC18E}">
      <dgm:prSet/>
      <dgm:spPr/>
      <dgm:t>
        <a:bodyPr/>
        <a:lstStyle/>
        <a:p>
          <a:endParaRPr lang="en-US"/>
        </a:p>
      </dgm:t>
    </dgm:pt>
    <dgm:pt modelId="{5A222A99-B0AB-634C-98D3-D6A0CFACDA92}" type="pres">
      <dgm:prSet presAssocID="{CDF94F7F-D12E-4A17-A68B-BFE0B7C9909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ADBB84-2074-554E-A243-972AAD62BFFE}" type="pres">
      <dgm:prSet presAssocID="{96DF7AD1-F219-4455-9C10-1E28A70A4E29}" presName="hierRoot1" presStyleCnt="0"/>
      <dgm:spPr/>
    </dgm:pt>
    <dgm:pt modelId="{FBB45C92-EBC8-BB41-9A06-2431795D8E97}" type="pres">
      <dgm:prSet presAssocID="{96DF7AD1-F219-4455-9C10-1E28A70A4E29}" presName="composite" presStyleCnt="0"/>
      <dgm:spPr/>
    </dgm:pt>
    <dgm:pt modelId="{C7D4D873-01B9-074D-B597-F8A867954A5E}" type="pres">
      <dgm:prSet presAssocID="{96DF7AD1-F219-4455-9C10-1E28A70A4E29}" presName="background" presStyleLbl="node0" presStyleIdx="0" presStyleCnt="3"/>
      <dgm:spPr/>
    </dgm:pt>
    <dgm:pt modelId="{0C0CC9B6-FECC-314C-9385-593C98677147}" type="pres">
      <dgm:prSet presAssocID="{96DF7AD1-F219-4455-9C10-1E28A70A4E29}" presName="text" presStyleLbl="fgAcc0" presStyleIdx="0" presStyleCnt="3">
        <dgm:presLayoutVars>
          <dgm:chPref val="3"/>
        </dgm:presLayoutVars>
      </dgm:prSet>
      <dgm:spPr/>
    </dgm:pt>
    <dgm:pt modelId="{BF1BCB87-4FB3-1A45-A707-22C403EE948D}" type="pres">
      <dgm:prSet presAssocID="{96DF7AD1-F219-4455-9C10-1E28A70A4E29}" presName="hierChild2" presStyleCnt="0"/>
      <dgm:spPr/>
    </dgm:pt>
    <dgm:pt modelId="{983BA931-FBD2-8245-8E70-97E298D968FD}" type="pres">
      <dgm:prSet presAssocID="{D05B5832-901B-415D-8EC6-647787B69234}" presName="hierRoot1" presStyleCnt="0"/>
      <dgm:spPr/>
    </dgm:pt>
    <dgm:pt modelId="{AF467BDA-BC06-3E46-9E86-4AE485440348}" type="pres">
      <dgm:prSet presAssocID="{D05B5832-901B-415D-8EC6-647787B69234}" presName="composite" presStyleCnt="0"/>
      <dgm:spPr/>
    </dgm:pt>
    <dgm:pt modelId="{5BA26DD1-DD9E-9948-8540-F499BFF633E8}" type="pres">
      <dgm:prSet presAssocID="{D05B5832-901B-415D-8EC6-647787B69234}" presName="background" presStyleLbl="node0" presStyleIdx="1" presStyleCnt="3"/>
      <dgm:spPr/>
    </dgm:pt>
    <dgm:pt modelId="{B44BA9C9-60DB-1A4D-B545-3D105BB73E4E}" type="pres">
      <dgm:prSet presAssocID="{D05B5832-901B-415D-8EC6-647787B69234}" presName="text" presStyleLbl="fgAcc0" presStyleIdx="1" presStyleCnt="3">
        <dgm:presLayoutVars>
          <dgm:chPref val="3"/>
        </dgm:presLayoutVars>
      </dgm:prSet>
      <dgm:spPr/>
    </dgm:pt>
    <dgm:pt modelId="{0D7875BB-034B-6146-8900-4736651F25CF}" type="pres">
      <dgm:prSet presAssocID="{D05B5832-901B-415D-8EC6-647787B69234}" presName="hierChild2" presStyleCnt="0"/>
      <dgm:spPr/>
    </dgm:pt>
    <dgm:pt modelId="{16590E68-02A5-3D41-9E90-E092E8B22924}" type="pres">
      <dgm:prSet presAssocID="{3CFFE2A9-3887-4014-8465-CC22A57AD2CE}" presName="hierRoot1" presStyleCnt="0"/>
      <dgm:spPr/>
    </dgm:pt>
    <dgm:pt modelId="{15790E15-1EA9-1743-9A8D-C4F6B16CE5F0}" type="pres">
      <dgm:prSet presAssocID="{3CFFE2A9-3887-4014-8465-CC22A57AD2CE}" presName="composite" presStyleCnt="0"/>
      <dgm:spPr/>
    </dgm:pt>
    <dgm:pt modelId="{2B51B03C-6597-3F42-817C-21F286F22FDB}" type="pres">
      <dgm:prSet presAssocID="{3CFFE2A9-3887-4014-8465-CC22A57AD2CE}" presName="background" presStyleLbl="node0" presStyleIdx="2" presStyleCnt="3"/>
      <dgm:spPr/>
    </dgm:pt>
    <dgm:pt modelId="{D1644DFF-BF71-B843-B140-104B26E7FAF8}" type="pres">
      <dgm:prSet presAssocID="{3CFFE2A9-3887-4014-8465-CC22A57AD2CE}" presName="text" presStyleLbl="fgAcc0" presStyleIdx="2" presStyleCnt="3">
        <dgm:presLayoutVars>
          <dgm:chPref val="3"/>
        </dgm:presLayoutVars>
      </dgm:prSet>
      <dgm:spPr/>
    </dgm:pt>
    <dgm:pt modelId="{54913256-CA0D-9144-B5F1-A9B762E518BA}" type="pres">
      <dgm:prSet presAssocID="{3CFFE2A9-3887-4014-8465-CC22A57AD2CE}" presName="hierChild2" presStyleCnt="0"/>
      <dgm:spPr/>
    </dgm:pt>
  </dgm:ptLst>
  <dgm:cxnLst>
    <dgm:cxn modelId="{CC1FE32C-AC83-4BA9-88EC-57619CE616A6}" srcId="{CDF94F7F-D12E-4A17-A68B-BFE0B7C9909F}" destId="{D05B5832-901B-415D-8EC6-647787B69234}" srcOrd="1" destOrd="0" parTransId="{D4130AB7-892F-4224-BADA-F6751ED7269A}" sibTransId="{113F4C51-2DC4-4140-B07E-590CC52F10D2}"/>
    <dgm:cxn modelId="{EDB65D6E-0B58-8648-BB66-72B32BE3589A}" type="presOf" srcId="{3CFFE2A9-3887-4014-8465-CC22A57AD2CE}" destId="{D1644DFF-BF71-B843-B140-104B26E7FAF8}" srcOrd="0" destOrd="0" presId="urn:microsoft.com/office/officeart/2005/8/layout/hierarchy1"/>
    <dgm:cxn modelId="{8EA74A58-40E1-224D-89F4-2C018E61ED0E}" type="presOf" srcId="{CDF94F7F-D12E-4A17-A68B-BFE0B7C9909F}" destId="{5A222A99-B0AB-634C-98D3-D6A0CFACDA92}" srcOrd="0" destOrd="0" presId="urn:microsoft.com/office/officeart/2005/8/layout/hierarchy1"/>
    <dgm:cxn modelId="{29E9C1CC-956B-4138-96A0-D2D7F8285936}" srcId="{CDF94F7F-D12E-4A17-A68B-BFE0B7C9909F}" destId="{96DF7AD1-F219-4455-9C10-1E28A70A4E29}" srcOrd="0" destOrd="0" parTransId="{90936924-4AD3-49E2-AD61-554023E3B74B}" sibTransId="{4760EA66-6885-419F-BA5C-CCE25DEAA750}"/>
    <dgm:cxn modelId="{5D63CEEF-3233-4114-87DE-068E068DC18E}" srcId="{CDF94F7F-D12E-4A17-A68B-BFE0B7C9909F}" destId="{3CFFE2A9-3887-4014-8465-CC22A57AD2CE}" srcOrd="2" destOrd="0" parTransId="{EB2BF4B2-1B78-4553-9EC3-98549524BAAF}" sibTransId="{99B68564-3A05-460A-85F7-C8356E6CA6B7}"/>
    <dgm:cxn modelId="{62038AF4-4942-CA49-BDDD-8C20796B9A01}" type="presOf" srcId="{D05B5832-901B-415D-8EC6-647787B69234}" destId="{B44BA9C9-60DB-1A4D-B545-3D105BB73E4E}" srcOrd="0" destOrd="0" presId="urn:microsoft.com/office/officeart/2005/8/layout/hierarchy1"/>
    <dgm:cxn modelId="{386C68FF-F33D-B849-B907-B528DC92C1F3}" type="presOf" srcId="{96DF7AD1-F219-4455-9C10-1E28A70A4E29}" destId="{0C0CC9B6-FECC-314C-9385-593C98677147}" srcOrd="0" destOrd="0" presId="urn:microsoft.com/office/officeart/2005/8/layout/hierarchy1"/>
    <dgm:cxn modelId="{7ECA6286-2476-064C-A6E3-E78CC8422B40}" type="presParOf" srcId="{5A222A99-B0AB-634C-98D3-D6A0CFACDA92}" destId="{7FADBB84-2074-554E-A243-972AAD62BFFE}" srcOrd="0" destOrd="0" presId="urn:microsoft.com/office/officeart/2005/8/layout/hierarchy1"/>
    <dgm:cxn modelId="{05BD50A5-9DED-4346-9117-9E67B5ECF252}" type="presParOf" srcId="{7FADBB84-2074-554E-A243-972AAD62BFFE}" destId="{FBB45C92-EBC8-BB41-9A06-2431795D8E97}" srcOrd="0" destOrd="0" presId="urn:microsoft.com/office/officeart/2005/8/layout/hierarchy1"/>
    <dgm:cxn modelId="{CFC3802F-885A-2847-B706-C8301697BD9A}" type="presParOf" srcId="{FBB45C92-EBC8-BB41-9A06-2431795D8E97}" destId="{C7D4D873-01B9-074D-B597-F8A867954A5E}" srcOrd="0" destOrd="0" presId="urn:microsoft.com/office/officeart/2005/8/layout/hierarchy1"/>
    <dgm:cxn modelId="{4B7A198D-A9F6-A248-9973-02EEB389ACA9}" type="presParOf" srcId="{FBB45C92-EBC8-BB41-9A06-2431795D8E97}" destId="{0C0CC9B6-FECC-314C-9385-593C98677147}" srcOrd="1" destOrd="0" presId="urn:microsoft.com/office/officeart/2005/8/layout/hierarchy1"/>
    <dgm:cxn modelId="{53BFD56E-1AB3-DF4E-8BE2-33E67D79E444}" type="presParOf" srcId="{7FADBB84-2074-554E-A243-972AAD62BFFE}" destId="{BF1BCB87-4FB3-1A45-A707-22C403EE948D}" srcOrd="1" destOrd="0" presId="urn:microsoft.com/office/officeart/2005/8/layout/hierarchy1"/>
    <dgm:cxn modelId="{8DF45D7E-5FDB-4349-8655-4007753110EA}" type="presParOf" srcId="{5A222A99-B0AB-634C-98D3-D6A0CFACDA92}" destId="{983BA931-FBD2-8245-8E70-97E298D968FD}" srcOrd="1" destOrd="0" presId="urn:microsoft.com/office/officeart/2005/8/layout/hierarchy1"/>
    <dgm:cxn modelId="{A931ABF2-6323-7D44-A298-4D26D7393BE4}" type="presParOf" srcId="{983BA931-FBD2-8245-8E70-97E298D968FD}" destId="{AF467BDA-BC06-3E46-9E86-4AE485440348}" srcOrd="0" destOrd="0" presId="urn:microsoft.com/office/officeart/2005/8/layout/hierarchy1"/>
    <dgm:cxn modelId="{AF135606-E2FA-D14D-BB3F-B7A9EED03F71}" type="presParOf" srcId="{AF467BDA-BC06-3E46-9E86-4AE485440348}" destId="{5BA26DD1-DD9E-9948-8540-F499BFF633E8}" srcOrd="0" destOrd="0" presId="urn:microsoft.com/office/officeart/2005/8/layout/hierarchy1"/>
    <dgm:cxn modelId="{B30EE10E-D721-CF4B-A8DD-2F05BC1BC237}" type="presParOf" srcId="{AF467BDA-BC06-3E46-9E86-4AE485440348}" destId="{B44BA9C9-60DB-1A4D-B545-3D105BB73E4E}" srcOrd="1" destOrd="0" presId="urn:microsoft.com/office/officeart/2005/8/layout/hierarchy1"/>
    <dgm:cxn modelId="{2BB390CC-D356-3141-AE44-4B992196F34E}" type="presParOf" srcId="{983BA931-FBD2-8245-8E70-97E298D968FD}" destId="{0D7875BB-034B-6146-8900-4736651F25CF}" srcOrd="1" destOrd="0" presId="urn:microsoft.com/office/officeart/2005/8/layout/hierarchy1"/>
    <dgm:cxn modelId="{466231D2-F305-974B-A81B-2B020A62E8A0}" type="presParOf" srcId="{5A222A99-B0AB-634C-98D3-D6A0CFACDA92}" destId="{16590E68-02A5-3D41-9E90-E092E8B22924}" srcOrd="2" destOrd="0" presId="urn:microsoft.com/office/officeart/2005/8/layout/hierarchy1"/>
    <dgm:cxn modelId="{52DD70BB-9F7E-E448-8AEB-1EFF2EDF6F38}" type="presParOf" srcId="{16590E68-02A5-3D41-9E90-E092E8B22924}" destId="{15790E15-1EA9-1743-9A8D-C4F6B16CE5F0}" srcOrd="0" destOrd="0" presId="urn:microsoft.com/office/officeart/2005/8/layout/hierarchy1"/>
    <dgm:cxn modelId="{3E476431-7B40-D546-A155-58A95002DA84}" type="presParOf" srcId="{15790E15-1EA9-1743-9A8D-C4F6B16CE5F0}" destId="{2B51B03C-6597-3F42-817C-21F286F22FDB}" srcOrd="0" destOrd="0" presId="urn:microsoft.com/office/officeart/2005/8/layout/hierarchy1"/>
    <dgm:cxn modelId="{F5A52B6F-D806-AF4E-81CE-17657BD58C26}" type="presParOf" srcId="{15790E15-1EA9-1743-9A8D-C4F6B16CE5F0}" destId="{D1644DFF-BF71-B843-B140-104B26E7FAF8}" srcOrd="1" destOrd="0" presId="urn:microsoft.com/office/officeart/2005/8/layout/hierarchy1"/>
    <dgm:cxn modelId="{076ACE18-96D4-8349-82C6-CDA06F37955F}" type="presParOf" srcId="{16590E68-02A5-3D41-9E90-E092E8B22924}" destId="{54913256-CA0D-9144-B5F1-A9B762E518B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D19047-75CB-4E94-BAE0-22AFF7E5CCFE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1F9D70E-9D80-4048-A79F-F778C58BBF60}">
      <dgm:prSet/>
      <dgm:spPr/>
      <dgm:t>
        <a:bodyPr/>
        <a:lstStyle/>
        <a:p>
          <a:r>
            <a:rPr lang="en-US" dirty="0"/>
            <a:t>Demographic</a:t>
          </a:r>
        </a:p>
      </dgm:t>
    </dgm:pt>
    <dgm:pt modelId="{EA09A66A-B960-4B4D-AAD2-EE4D245C99E7}" type="parTrans" cxnId="{CC64DCEA-DFAF-4ECD-AB96-F800F5B7086E}">
      <dgm:prSet/>
      <dgm:spPr/>
      <dgm:t>
        <a:bodyPr/>
        <a:lstStyle/>
        <a:p>
          <a:endParaRPr lang="en-US"/>
        </a:p>
      </dgm:t>
    </dgm:pt>
    <dgm:pt modelId="{5FC9F8A7-433B-4E99-849E-D91E05855232}" type="sibTrans" cxnId="{CC64DCEA-DFAF-4ECD-AB96-F800F5B7086E}">
      <dgm:prSet/>
      <dgm:spPr/>
      <dgm:t>
        <a:bodyPr/>
        <a:lstStyle/>
        <a:p>
          <a:endParaRPr lang="en-US"/>
        </a:p>
      </dgm:t>
    </dgm:pt>
    <dgm:pt modelId="{1D01D54E-1EFD-4574-9BA1-A360C483AF12}">
      <dgm:prSet/>
      <dgm:spPr/>
      <dgm:t>
        <a:bodyPr/>
        <a:lstStyle/>
        <a:p>
          <a:r>
            <a:rPr lang="en-US"/>
            <a:t>Psychographic</a:t>
          </a:r>
        </a:p>
      </dgm:t>
    </dgm:pt>
    <dgm:pt modelId="{561111C4-2BE9-4797-9BDA-6BF2728D8846}" type="parTrans" cxnId="{8EA480B6-C847-442B-AECF-79D8B7976CF0}">
      <dgm:prSet/>
      <dgm:spPr/>
      <dgm:t>
        <a:bodyPr/>
        <a:lstStyle/>
        <a:p>
          <a:endParaRPr lang="en-US"/>
        </a:p>
      </dgm:t>
    </dgm:pt>
    <dgm:pt modelId="{759D99EC-D0E8-4F9A-83D6-4E0602B20159}" type="sibTrans" cxnId="{8EA480B6-C847-442B-AECF-79D8B7976CF0}">
      <dgm:prSet/>
      <dgm:spPr/>
      <dgm:t>
        <a:bodyPr/>
        <a:lstStyle/>
        <a:p>
          <a:endParaRPr lang="en-US"/>
        </a:p>
      </dgm:t>
    </dgm:pt>
    <dgm:pt modelId="{6B4C8639-A348-459D-A36C-032B26CFAF48}">
      <dgm:prSet/>
      <dgm:spPr/>
      <dgm:t>
        <a:bodyPr/>
        <a:lstStyle/>
        <a:p>
          <a:r>
            <a:rPr lang="en-US"/>
            <a:t>Behavioral</a:t>
          </a:r>
        </a:p>
      </dgm:t>
    </dgm:pt>
    <dgm:pt modelId="{F7705C4B-AC84-45B7-8AB1-D074B1ABB34A}" type="parTrans" cxnId="{2EEC9435-FCB8-4244-98CD-96A22CDBCC2E}">
      <dgm:prSet/>
      <dgm:spPr/>
      <dgm:t>
        <a:bodyPr/>
        <a:lstStyle/>
        <a:p>
          <a:endParaRPr lang="en-US"/>
        </a:p>
      </dgm:t>
    </dgm:pt>
    <dgm:pt modelId="{49093495-18F5-42B8-9483-51ADAED8D3D6}" type="sibTrans" cxnId="{2EEC9435-FCB8-4244-98CD-96A22CDBCC2E}">
      <dgm:prSet/>
      <dgm:spPr/>
      <dgm:t>
        <a:bodyPr/>
        <a:lstStyle/>
        <a:p>
          <a:endParaRPr lang="en-US"/>
        </a:p>
      </dgm:t>
    </dgm:pt>
    <dgm:pt modelId="{51636FB2-C515-4BE2-9F53-35084BAC2DB6}">
      <dgm:prSet/>
      <dgm:spPr/>
      <dgm:t>
        <a:bodyPr/>
        <a:lstStyle/>
        <a:p>
          <a:r>
            <a:rPr lang="en-US"/>
            <a:t>Geographic</a:t>
          </a:r>
        </a:p>
      </dgm:t>
    </dgm:pt>
    <dgm:pt modelId="{A5F678D7-C3E6-4A10-8FB6-4FD5D8F7C3AA}" type="parTrans" cxnId="{CF40786B-AE10-4F7E-B51A-E6024FAE79E0}">
      <dgm:prSet/>
      <dgm:spPr/>
      <dgm:t>
        <a:bodyPr/>
        <a:lstStyle/>
        <a:p>
          <a:endParaRPr lang="en-US"/>
        </a:p>
      </dgm:t>
    </dgm:pt>
    <dgm:pt modelId="{33531AA0-F669-43AD-BA24-96A93C2E26D1}" type="sibTrans" cxnId="{CF40786B-AE10-4F7E-B51A-E6024FAE79E0}">
      <dgm:prSet/>
      <dgm:spPr/>
      <dgm:t>
        <a:bodyPr/>
        <a:lstStyle/>
        <a:p>
          <a:endParaRPr lang="en-US"/>
        </a:p>
      </dgm:t>
    </dgm:pt>
    <dgm:pt modelId="{2A13F515-6BC6-4B73-A090-81BAE10B81D7}" type="pres">
      <dgm:prSet presAssocID="{8BD19047-75CB-4E94-BAE0-22AFF7E5CCFE}" presName="Name0" presStyleCnt="0">
        <dgm:presLayoutVars>
          <dgm:dir/>
          <dgm:animLvl val="lvl"/>
          <dgm:resizeHandles val="exact"/>
        </dgm:presLayoutVars>
      </dgm:prSet>
      <dgm:spPr/>
    </dgm:pt>
    <dgm:pt modelId="{FB4D18FB-1710-42AE-AF56-F8377615311F}" type="pres">
      <dgm:prSet presAssocID="{D1F9D70E-9D80-4048-A79F-F778C58BBF60}" presName="linNode" presStyleCnt="0"/>
      <dgm:spPr/>
    </dgm:pt>
    <dgm:pt modelId="{1956386F-4DB9-481C-809A-84B095E8A1A5}" type="pres">
      <dgm:prSet presAssocID="{D1F9D70E-9D80-4048-A79F-F778C58BBF6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FE25A61F-E47B-4F7F-80DF-59D46D8A2BE5}" type="pres">
      <dgm:prSet presAssocID="{5FC9F8A7-433B-4E99-849E-D91E05855232}" presName="sp" presStyleCnt="0"/>
      <dgm:spPr/>
    </dgm:pt>
    <dgm:pt modelId="{5358D027-9490-41AA-AE9E-AF03D0C81F27}" type="pres">
      <dgm:prSet presAssocID="{1D01D54E-1EFD-4574-9BA1-A360C483AF12}" presName="linNode" presStyleCnt="0"/>
      <dgm:spPr/>
    </dgm:pt>
    <dgm:pt modelId="{73E2E4A2-3F68-44B7-AC49-246E15AC35FC}" type="pres">
      <dgm:prSet presAssocID="{1D01D54E-1EFD-4574-9BA1-A360C483AF1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F60BDB4-811C-434B-B2B2-66A5F8C18A4B}" type="pres">
      <dgm:prSet presAssocID="{759D99EC-D0E8-4F9A-83D6-4E0602B20159}" presName="sp" presStyleCnt="0"/>
      <dgm:spPr/>
    </dgm:pt>
    <dgm:pt modelId="{14BEA40E-EE88-4FF7-BD6C-61F213C5A9D5}" type="pres">
      <dgm:prSet presAssocID="{6B4C8639-A348-459D-A36C-032B26CFAF48}" presName="linNode" presStyleCnt="0"/>
      <dgm:spPr/>
    </dgm:pt>
    <dgm:pt modelId="{90793333-6C93-485B-9DCD-B747F12019B4}" type="pres">
      <dgm:prSet presAssocID="{6B4C8639-A348-459D-A36C-032B26CFAF4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DA72CB2-2ED1-454B-843A-6537EA2B25FF}" type="pres">
      <dgm:prSet presAssocID="{49093495-18F5-42B8-9483-51ADAED8D3D6}" presName="sp" presStyleCnt="0"/>
      <dgm:spPr/>
    </dgm:pt>
    <dgm:pt modelId="{B8590701-89C9-4D4C-8599-D8FA5CFB281C}" type="pres">
      <dgm:prSet presAssocID="{51636FB2-C515-4BE2-9F53-35084BAC2DB6}" presName="linNode" presStyleCnt="0"/>
      <dgm:spPr/>
    </dgm:pt>
    <dgm:pt modelId="{37491F72-1093-48F0-A3E2-4BB17A886F4E}" type="pres">
      <dgm:prSet presAssocID="{51636FB2-C515-4BE2-9F53-35084BAC2DB6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2EEC9435-FCB8-4244-98CD-96A22CDBCC2E}" srcId="{8BD19047-75CB-4E94-BAE0-22AFF7E5CCFE}" destId="{6B4C8639-A348-459D-A36C-032B26CFAF48}" srcOrd="2" destOrd="0" parTransId="{F7705C4B-AC84-45B7-8AB1-D074B1ABB34A}" sibTransId="{49093495-18F5-42B8-9483-51ADAED8D3D6}"/>
    <dgm:cxn modelId="{AF5CDF3C-D90A-4B8F-B551-4DDFABDBA354}" type="presOf" srcId="{1D01D54E-1EFD-4574-9BA1-A360C483AF12}" destId="{73E2E4A2-3F68-44B7-AC49-246E15AC35FC}" srcOrd="0" destOrd="0" presId="urn:microsoft.com/office/officeart/2005/8/layout/vList5"/>
    <dgm:cxn modelId="{D5201B65-16BE-4818-939A-8E8208988A36}" type="presOf" srcId="{D1F9D70E-9D80-4048-A79F-F778C58BBF60}" destId="{1956386F-4DB9-481C-809A-84B095E8A1A5}" srcOrd="0" destOrd="0" presId="urn:microsoft.com/office/officeart/2005/8/layout/vList5"/>
    <dgm:cxn modelId="{CF40786B-AE10-4F7E-B51A-E6024FAE79E0}" srcId="{8BD19047-75CB-4E94-BAE0-22AFF7E5CCFE}" destId="{51636FB2-C515-4BE2-9F53-35084BAC2DB6}" srcOrd="3" destOrd="0" parTransId="{A5F678D7-C3E6-4A10-8FB6-4FD5D8F7C3AA}" sibTransId="{33531AA0-F669-43AD-BA24-96A93C2E26D1}"/>
    <dgm:cxn modelId="{51F98A74-AC0B-4C9A-B8A7-845B830BAAA2}" type="presOf" srcId="{8BD19047-75CB-4E94-BAE0-22AFF7E5CCFE}" destId="{2A13F515-6BC6-4B73-A090-81BAE10B81D7}" srcOrd="0" destOrd="0" presId="urn:microsoft.com/office/officeart/2005/8/layout/vList5"/>
    <dgm:cxn modelId="{8EA480B6-C847-442B-AECF-79D8B7976CF0}" srcId="{8BD19047-75CB-4E94-BAE0-22AFF7E5CCFE}" destId="{1D01D54E-1EFD-4574-9BA1-A360C483AF12}" srcOrd="1" destOrd="0" parTransId="{561111C4-2BE9-4797-9BDA-6BF2728D8846}" sibTransId="{759D99EC-D0E8-4F9A-83D6-4E0602B20159}"/>
    <dgm:cxn modelId="{9C49A0E8-F3B7-4660-981A-3365B91F334A}" type="presOf" srcId="{51636FB2-C515-4BE2-9F53-35084BAC2DB6}" destId="{37491F72-1093-48F0-A3E2-4BB17A886F4E}" srcOrd="0" destOrd="0" presId="urn:microsoft.com/office/officeart/2005/8/layout/vList5"/>
    <dgm:cxn modelId="{CC64DCEA-DFAF-4ECD-AB96-F800F5B7086E}" srcId="{8BD19047-75CB-4E94-BAE0-22AFF7E5CCFE}" destId="{D1F9D70E-9D80-4048-A79F-F778C58BBF60}" srcOrd="0" destOrd="0" parTransId="{EA09A66A-B960-4B4D-AAD2-EE4D245C99E7}" sibTransId="{5FC9F8A7-433B-4E99-849E-D91E05855232}"/>
    <dgm:cxn modelId="{C78AA1F3-81BB-4FE8-8C58-275D3ADD808F}" type="presOf" srcId="{6B4C8639-A348-459D-A36C-032B26CFAF48}" destId="{90793333-6C93-485B-9DCD-B747F12019B4}" srcOrd="0" destOrd="0" presId="urn:microsoft.com/office/officeart/2005/8/layout/vList5"/>
    <dgm:cxn modelId="{1FFCE571-762F-47C9-A08B-2A8F3424E88C}" type="presParOf" srcId="{2A13F515-6BC6-4B73-A090-81BAE10B81D7}" destId="{FB4D18FB-1710-42AE-AF56-F8377615311F}" srcOrd="0" destOrd="0" presId="urn:microsoft.com/office/officeart/2005/8/layout/vList5"/>
    <dgm:cxn modelId="{7B92381F-DBBB-45C0-B14F-3AD6A9D30974}" type="presParOf" srcId="{FB4D18FB-1710-42AE-AF56-F8377615311F}" destId="{1956386F-4DB9-481C-809A-84B095E8A1A5}" srcOrd="0" destOrd="0" presId="urn:microsoft.com/office/officeart/2005/8/layout/vList5"/>
    <dgm:cxn modelId="{B96E8670-71D3-4D03-968B-58BB2834A492}" type="presParOf" srcId="{2A13F515-6BC6-4B73-A090-81BAE10B81D7}" destId="{FE25A61F-E47B-4F7F-80DF-59D46D8A2BE5}" srcOrd="1" destOrd="0" presId="urn:microsoft.com/office/officeart/2005/8/layout/vList5"/>
    <dgm:cxn modelId="{706F7251-B808-4AED-8206-5E2EB25E78C9}" type="presParOf" srcId="{2A13F515-6BC6-4B73-A090-81BAE10B81D7}" destId="{5358D027-9490-41AA-AE9E-AF03D0C81F27}" srcOrd="2" destOrd="0" presId="urn:microsoft.com/office/officeart/2005/8/layout/vList5"/>
    <dgm:cxn modelId="{C8633FA5-9F21-4CC4-8D07-1E6F936C9134}" type="presParOf" srcId="{5358D027-9490-41AA-AE9E-AF03D0C81F27}" destId="{73E2E4A2-3F68-44B7-AC49-246E15AC35FC}" srcOrd="0" destOrd="0" presId="urn:microsoft.com/office/officeart/2005/8/layout/vList5"/>
    <dgm:cxn modelId="{A7D3F1AF-97D6-4268-9887-EE8A8A4E849F}" type="presParOf" srcId="{2A13F515-6BC6-4B73-A090-81BAE10B81D7}" destId="{CF60BDB4-811C-434B-B2B2-66A5F8C18A4B}" srcOrd="3" destOrd="0" presId="urn:microsoft.com/office/officeart/2005/8/layout/vList5"/>
    <dgm:cxn modelId="{63A0B053-41D0-4571-A976-F2C74E703DD4}" type="presParOf" srcId="{2A13F515-6BC6-4B73-A090-81BAE10B81D7}" destId="{14BEA40E-EE88-4FF7-BD6C-61F213C5A9D5}" srcOrd="4" destOrd="0" presId="urn:microsoft.com/office/officeart/2005/8/layout/vList5"/>
    <dgm:cxn modelId="{E2081DE4-FFC5-4157-A65D-34272FBB78E3}" type="presParOf" srcId="{14BEA40E-EE88-4FF7-BD6C-61F213C5A9D5}" destId="{90793333-6C93-485B-9DCD-B747F12019B4}" srcOrd="0" destOrd="0" presId="urn:microsoft.com/office/officeart/2005/8/layout/vList5"/>
    <dgm:cxn modelId="{C3651115-22DE-4FB5-8881-B5E14D0F1020}" type="presParOf" srcId="{2A13F515-6BC6-4B73-A090-81BAE10B81D7}" destId="{ADA72CB2-2ED1-454B-843A-6537EA2B25FF}" srcOrd="5" destOrd="0" presId="urn:microsoft.com/office/officeart/2005/8/layout/vList5"/>
    <dgm:cxn modelId="{29DE3B02-763A-434F-85A1-054F3322F8AB}" type="presParOf" srcId="{2A13F515-6BC6-4B73-A090-81BAE10B81D7}" destId="{B8590701-89C9-4D4C-8599-D8FA5CFB281C}" srcOrd="6" destOrd="0" presId="urn:microsoft.com/office/officeart/2005/8/layout/vList5"/>
    <dgm:cxn modelId="{635AA336-2357-48FA-A2AD-8A759C839D50}" type="presParOf" srcId="{B8590701-89C9-4D4C-8599-D8FA5CFB281C}" destId="{37491F72-1093-48F0-A3E2-4BB17A886F4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7788DC-889E-436C-8223-873A8237AB13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99453E-3346-4834-BA88-16F128FA22E1}">
      <dgm:prSet/>
      <dgm:spPr/>
      <dgm:t>
        <a:bodyPr/>
        <a:lstStyle/>
        <a:p>
          <a:r>
            <a:rPr lang="en-US" dirty="0"/>
            <a:t>Demographic</a:t>
          </a:r>
        </a:p>
      </dgm:t>
    </dgm:pt>
    <dgm:pt modelId="{D303BD99-3457-47CB-ADE0-3D6CD3846E15}" type="parTrans" cxnId="{2FA18F30-51E8-4520-811F-4FEA7C19D056}">
      <dgm:prSet/>
      <dgm:spPr/>
      <dgm:t>
        <a:bodyPr/>
        <a:lstStyle/>
        <a:p>
          <a:endParaRPr lang="en-US"/>
        </a:p>
      </dgm:t>
    </dgm:pt>
    <dgm:pt modelId="{617FFE4A-6E50-4578-BDEB-B85C293D74B6}" type="sibTrans" cxnId="{2FA18F30-51E8-4520-811F-4FEA7C19D056}">
      <dgm:prSet/>
      <dgm:spPr/>
      <dgm:t>
        <a:bodyPr/>
        <a:lstStyle/>
        <a:p>
          <a:endParaRPr lang="en-US"/>
        </a:p>
      </dgm:t>
    </dgm:pt>
    <dgm:pt modelId="{5558D1BE-70E5-40EF-AD56-594858734D31}">
      <dgm:prSet/>
      <dgm:spPr/>
      <dgm:t>
        <a:bodyPr/>
        <a:lstStyle/>
        <a:p>
          <a:r>
            <a:rPr lang="en-US"/>
            <a:t>Age</a:t>
          </a:r>
        </a:p>
      </dgm:t>
    </dgm:pt>
    <dgm:pt modelId="{A86175E0-6931-4A66-8290-411D679F7676}" type="parTrans" cxnId="{49F7D4BA-F40F-430E-B5FB-B5B3AB081D43}">
      <dgm:prSet/>
      <dgm:spPr/>
      <dgm:t>
        <a:bodyPr/>
        <a:lstStyle/>
        <a:p>
          <a:endParaRPr lang="en-US"/>
        </a:p>
      </dgm:t>
    </dgm:pt>
    <dgm:pt modelId="{DB43FC44-0BD2-4413-A0BF-17BF0C1017BE}" type="sibTrans" cxnId="{49F7D4BA-F40F-430E-B5FB-B5B3AB081D43}">
      <dgm:prSet/>
      <dgm:spPr/>
      <dgm:t>
        <a:bodyPr/>
        <a:lstStyle/>
        <a:p>
          <a:endParaRPr lang="en-US"/>
        </a:p>
      </dgm:t>
    </dgm:pt>
    <dgm:pt modelId="{3EE2DDE7-F98F-4F4C-8A05-EB291D28D8DB}">
      <dgm:prSet/>
      <dgm:spPr/>
      <dgm:t>
        <a:bodyPr/>
        <a:lstStyle/>
        <a:p>
          <a:r>
            <a:rPr lang="en-US"/>
            <a:t>Sex </a:t>
          </a:r>
        </a:p>
      </dgm:t>
    </dgm:pt>
    <dgm:pt modelId="{46D4545C-1DFD-4AD6-AB76-D96855363A16}" type="parTrans" cxnId="{A5C7E5A1-5C2C-43FD-B33E-FF7711DCA898}">
      <dgm:prSet/>
      <dgm:spPr/>
      <dgm:t>
        <a:bodyPr/>
        <a:lstStyle/>
        <a:p>
          <a:endParaRPr lang="en-US"/>
        </a:p>
      </dgm:t>
    </dgm:pt>
    <dgm:pt modelId="{DFA70682-C6F2-49B6-998D-9EA791F306C8}" type="sibTrans" cxnId="{A5C7E5A1-5C2C-43FD-B33E-FF7711DCA898}">
      <dgm:prSet/>
      <dgm:spPr/>
      <dgm:t>
        <a:bodyPr/>
        <a:lstStyle/>
        <a:p>
          <a:endParaRPr lang="en-US"/>
        </a:p>
      </dgm:t>
    </dgm:pt>
    <dgm:pt modelId="{00173481-84F9-46A7-909F-A5825BDC2CEE}">
      <dgm:prSet/>
      <dgm:spPr/>
      <dgm:t>
        <a:bodyPr/>
        <a:lstStyle/>
        <a:p>
          <a:r>
            <a:rPr lang="en-US" dirty="0"/>
            <a:t>Marital Status</a:t>
          </a:r>
        </a:p>
      </dgm:t>
    </dgm:pt>
    <dgm:pt modelId="{0F17BC8F-5112-406E-B1A4-1CE1E9D1695B}" type="parTrans" cxnId="{2C0C5265-1EC9-4553-9DA9-3F29586141F0}">
      <dgm:prSet/>
      <dgm:spPr/>
      <dgm:t>
        <a:bodyPr/>
        <a:lstStyle/>
        <a:p>
          <a:endParaRPr lang="en-US"/>
        </a:p>
      </dgm:t>
    </dgm:pt>
    <dgm:pt modelId="{2A6512A3-A855-4C65-938E-3EC28F1F0573}" type="sibTrans" cxnId="{2C0C5265-1EC9-4553-9DA9-3F29586141F0}">
      <dgm:prSet/>
      <dgm:spPr/>
      <dgm:t>
        <a:bodyPr/>
        <a:lstStyle/>
        <a:p>
          <a:endParaRPr lang="en-US"/>
        </a:p>
      </dgm:t>
    </dgm:pt>
    <dgm:pt modelId="{F7872C26-E8AB-4391-AFBC-B7E7F57342DB}">
      <dgm:prSet/>
      <dgm:spPr/>
      <dgm:t>
        <a:bodyPr/>
        <a:lstStyle/>
        <a:p>
          <a:r>
            <a:rPr lang="en-US"/>
            <a:t>Income</a:t>
          </a:r>
        </a:p>
      </dgm:t>
    </dgm:pt>
    <dgm:pt modelId="{D8734200-3554-487C-B8F8-F7391237527B}" type="parTrans" cxnId="{93F7F324-6A96-492D-A5E4-683AEE1D33A3}">
      <dgm:prSet/>
      <dgm:spPr/>
      <dgm:t>
        <a:bodyPr/>
        <a:lstStyle/>
        <a:p>
          <a:endParaRPr lang="en-US"/>
        </a:p>
      </dgm:t>
    </dgm:pt>
    <dgm:pt modelId="{4A4D3289-6BE1-4969-8050-50ED9219F4E2}" type="sibTrans" cxnId="{93F7F324-6A96-492D-A5E4-683AEE1D33A3}">
      <dgm:prSet/>
      <dgm:spPr/>
      <dgm:t>
        <a:bodyPr/>
        <a:lstStyle/>
        <a:p>
          <a:endParaRPr lang="en-US"/>
        </a:p>
      </dgm:t>
    </dgm:pt>
    <dgm:pt modelId="{DFF36E62-AD7F-4246-AAC9-F72E068D252F}">
      <dgm:prSet/>
      <dgm:spPr/>
      <dgm:t>
        <a:bodyPr/>
        <a:lstStyle/>
        <a:p>
          <a:r>
            <a:rPr lang="en-US"/>
            <a:t>Psychographics</a:t>
          </a:r>
        </a:p>
      </dgm:t>
    </dgm:pt>
    <dgm:pt modelId="{75E4C239-EAB0-4B74-B367-4B603C0E666D}" type="parTrans" cxnId="{6DB1B304-65ED-4A3A-AFC3-90420D7377F6}">
      <dgm:prSet/>
      <dgm:spPr/>
      <dgm:t>
        <a:bodyPr/>
        <a:lstStyle/>
        <a:p>
          <a:endParaRPr lang="en-US"/>
        </a:p>
      </dgm:t>
    </dgm:pt>
    <dgm:pt modelId="{A4855120-7A43-4BA3-BB92-3F67B9F12859}" type="sibTrans" cxnId="{6DB1B304-65ED-4A3A-AFC3-90420D7377F6}">
      <dgm:prSet/>
      <dgm:spPr/>
      <dgm:t>
        <a:bodyPr/>
        <a:lstStyle/>
        <a:p>
          <a:endParaRPr lang="en-US"/>
        </a:p>
      </dgm:t>
    </dgm:pt>
    <dgm:pt modelId="{D782F426-0750-40DC-A93C-CBE915CDF4EB}">
      <dgm:prSet/>
      <dgm:spPr/>
      <dgm:t>
        <a:bodyPr/>
        <a:lstStyle/>
        <a:p>
          <a:r>
            <a:rPr lang="en-US"/>
            <a:t>Activities</a:t>
          </a:r>
        </a:p>
      </dgm:t>
    </dgm:pt>
    <dgm:pt modelId="{481590A4-7065-4816-ACBF-82A5FF31238B}" type="parTrans" cxnId="{B4DA9CCB-B45D-4481-9A00-EA4C7ACA1C67}">
      <dgm:prSet/>
      <dgm:spPr/>
      <dgm:t>
        <a:bodyPr/>
        <a:lstStyle/>
        <a:p>
          <a:endParaRPr lang="en-US"/>
        </a:p>
      </dgm:t>
    </dgm:pt>
    <dgm:pt modelId="{261CEC0E-9055-4C61-A4AD-EF84303277FA}" type="sibTrans" cxnId="{B4DA9CCB-B45D-4481-9A00-EA4C7ACA1C67}">
      <dgm:prSet/>
      <dgm:spPr/>
      <dgm:t>
        <a:bodyPr/>
        <a:lstStyle/>
        <a:p>
          <a:endParaRPr lang="en-US"/>
        </a:p>
      </dgm:t>
    </dgm:pt>
    <dgm:pt modelId="{94155BBF-666A-42E8-9643-8237B4239DD8}">
      <dgm:prSet/>
      <dgm:spPr/>
      <dgm:t>
        <a:bodyPr/>
        <a:lstStyle/>
        <a:p>
          <a:r>
            <a:rPr lang="en-US"/>
            <a:t>Values</a:t>
          </a:r>
        </a:p>
      </dgm:t>
    </dgm:pt>
    <dgm:pt modelId="{8BFB9CF0-E727-48FF-9EDB-15D30A3CB695}" type="parTrans" cxnId="{F37901F1-36D4-4FFA-9259-AB66BE0584E8}">
      <dgm:prSet/>
      <dgm:spPr/>
      <dgm:t>
        <a:bodyPr/>
        <a:lstStyle/>
        <a:p>
          <a:endParaRPr lang="en-US"/>
        </a:p>
      </dgm:t>
    </dgm:pt>
    <dgm:pt modelId="{CDE37BCC-6976-4EFF-87A2-F162801FBA21}" type="sibTrans" cxnId="{F37901F1-36D4-4FFA-9259-AB66BE0584E8}">
      <dgm:prSet/>
      <dgm:spPr/>
      <dgm:t>
        <a:bodyPr/>
        <a:lstStyle/>
        <a:p>
          <a:endParaRPr lang="en-US"/>
        </a:p>
      </dgm:t>
    </dgm:pt>
    <dgm:pt modelId="{CB5799C2-24F8-4F77-A050-8A57CF65F756}">
      <dgm:prSet/>
      <dgm:spPr/>
      <dgm:t>
        <a:bodyPr/>
        <a:lstStyle/>
        <a:p>
          <a:r>
            <a:rPr lang="en-US"/>
            <a:t>Attitudes</a:t>
          </a:r>
        </a:p>
      </dgm:t>
    </dgm:pt>
    <dgm:pt modelId="{E8833FE5-7B31-4B2C-AEB5-1A41E8838A31}" type="parTrans" cxnId="{FFC45ED1-7E3F-4B2A-ADF4-D53B220C461A}">
      <dgm:prSet/>
      <dgm:spPr/>
      <dgm:t>
        <a:bodyPr/>
        <a:lstStyle/>
        <a:p>
          <a:endParaRPr lang="en-US"/>
        </a:p>
      </dgm:t>
    </dgm:pt>
    <dgm:pt modelId="{6C9DF9C4-732B-4959-980A-0523619D23F9}" type="sibTrans" cxnId="{FFC45ED1-7E3F-4B2A-ADF4-D53B220C461A}">
      <dgm:prSet/>
      <dgm:spPr/>
      <dgm:t>
        <a:bodyPr/>
        <a:lstStyle/>
        <a:p>
          <a:endParaRPr lang="en-US"/>
        </a:p>
      </dgm:t>
    </dgm:pt>
    <dgm:pt modelId="{31318BAE-8A45-4856-9256-C93710F56B22}">
      <dgm:prSet/>
      <dgm:spPr/>
      <dgm:t>
        <a:bodyPr/>
        <a:lstStyle/>
        <a:p>
          <a:r>
            <a:rPr lang="en-US"/>
            <a:t>Behavioural</a:t>
          </a:r>
        </a:p>
      </dgm:t>
    </dgm:pt>
    <dgm:pt modelId="{BDF82130-BB89-46F3-B57A-8B60F483AB2D}" type="parTrans" cxnId="{EE2CC500-ABF1-4635-8F47-2FCB30A26AD1}">
      <dgm:prSet/>
      <dgm:spPr/>
      <dgm:t>
        <a:bodyPr/>
        <a:lstStyle/>
        <a:p>
          <a:endParaRPr lang="en-US"/>
        </a:p>
      </dgm:t>
    </dgm:pt>
    <dgm:pt modelId="{37116382-F977-41CC-A7D6-3FE005C63DF0}" type="sibTrans" cxnId="{EE2CC500-ABF1-4635-8F47-2FCB30A26AD1}">
      <dgm:prSet/>
      <dgm:spPr/>
      <dgm:t>
        <a:bodyPr/>
        <a:lstStyle/>
        <a:p>
          <a:endParaRPr lang="en-US"/>
        </a:p>
      </dgm:t>
    </dgm:pt>
    <dgm:pt modelId="{F82DCA6F-518F-4F83-8C4A-65918DD3DD28}">
      <dgm:prSet/>
      <dgm:spPr/>
      <dgm:t>
        <a:bodyPr/>
        <a:lstStyle/>
        <a:p>
          <a:r>
            <a:rPr lang="en-US" dirty="0"/>
            <a:t>Patterns</a:t>
          </a:r>
        </a:p>
      </dgm:t>
    </dgm:pt>
    <dgm:pt modelId="{A175F184-3C9B-4386-AD44-543D94A41908}" type="parTrans" cxnId="{14B7C775-94DA-4337-BE9A-EEFF63BC272C}">
      <dgm:prSet/>
      <dgm:spPr/>
      <dgm:t>
        <a:bodyPr/>
        <a:lstStyle/>
        <a:p>
          <a:endParaRPr lang="en-US"/>
        </a:p>
      </dgm:t>
    </dgm:pt>
    <dgm:pt modelId="{42B92614-14A9-4AFF-BFE3-FDB63E037C28}" type="sibTrans" cxnId="{14B7C775-94DA-4337-BE9A-EEFF63BC272C}">
      <dgm:prSet/>
      <dgm:spPr/>
      <dgm:t>
        <a:bodyPr/>
        <a:lstStyle/>
        <a:p>
          <a:endParaRPr lang="en-US"/>
        </a:p>
      </dgm:t>
    </dgm:pt>
    <dgm:pt modelId="{9D7CCFA2-73B8-403E-9489-601A541A005B}">
      <dgm:prSet/>
      <dgm:spPr/>
      <dgm:t>
        <a:bodyPr/>
        <a:lstStyle/>
        <a:p>
          <a:r>
            <a:rPr lang="en-US" dirty="0"/>
            <a:t>Usage rates</a:t>
          </a:r>
        </a:p>
      </dgm:t>
    </dgm:pt>
    <dgm:pt modelId="{1D45AA18-6C2A-484F-BF90-94A38CE953A7}" type="parTrans" cxnId="{A7D85AFC-90E7-4F1E-A16A-B1A467993AD5}">
      <dgm:prSet/>
      <dgm:spPr/>
      <dgm:t>
        <a:bodyPr/>
        <a:lstStyle/>
        <a:p>
          <a:endParaRPr lang="en-US"/>
        </a:p>
      </dgm:t>
    </dgm:pt>
    <dgm:pt modelId="{DDC98ADE-AB1C-4719-9402-8C0489EBBACC}" type="sibTrans" cxnId="{A7D85AFC-90E7-4F1E-A16A-B1A467993AD5}">
      <dgm:prSet/>
      <dgm:spPr/>
      <dgm:t>
        <a:bodyPr/>
        <a:lstStyle/>
        <a:p>
          <a:endParaRPr lang="en-US"/>
        </a:p>
      </dgm:t>
    </dgm:pt>
    <dgm:pt modelId="{E7A31772-57C3-498F-851C-730318571270}">
      <dgm:prSet/>
      <dgm:spPr/>
      <dgm:t>
        <a:bodyPr/>
        <a:lstStyle/>
        <a:p>
          <a:r>
            <a:rPr lang="en-US"/>
            <a:t>Benefits</a:t>
          </a:r>
        </a:p>
      </dgm:t>
    </dgm:pt>
    <dgm:pt modelId="{87B83B9E-1E9B-40FB-949A-A5F9AB72B729}" type="parTrans" cxnId="{DBDDE5FB-D13A-488B-80F1-3BEF9D9561E0}">
      <dgm:prSet/>
      <dgm:spPr/>
      <dgm:t>
        <a:bodyPr/>
        <a:lstStyle/>
        <a:p>
          <a:endParaRPr lang="en-US"/>
        </a:p>
      </dgm:t>
    </dgm:pt>
    <dgm:pt modelId="{B60C080D-F7D3-4595-AB89-020CB537E29D}" type="sibTrans" cxnId="{DBDDE5FB-D13A-488B-80F1-3BEF9D9561E0}">
      <dgm:prSet/>
      <dgm:spPr/>
      <dgm:t>
        <a:bodyPr/>
        <a:lstStyle/>
        <a:p>
          <a:endParaRPr lang="en-US"/>
        </a:p>
      </dgm:t>
    </dgm:pt>
    <dgm:pt modelId="{A118D0AA-3C5B-4BCD-8120-F53C8EE77EA3}">
      <dgm:prSet/>
      <dgm:spPr/>
      <dgm:t>
        <a:bodyPr/>
        <a:lstStyle/>
        <a:p>
          <a:r>
            <a:rPr lang="en-US"/>
            <a:t>Geographical</a:t>
          </a:r>
        </a:p>
      </dgm:t>
    </dgm:pt>
    <dgm:pt modelId="{2924C270-FC2D-4AA3-997D-7DF7D3093575}" type="parTrans" cxnId="{8AA36F11-300A-4F27-925E-4057B23A3A02}">
      <dgm:prSet/>
      <dgm:spPr/>
      <dgm:t>
        <a:bodyPr/>
        <a:lstStyle/>
        <a:p>
          <a:endParaRPr lang="en-US"/>
        </a:p>
      </dgm:t>
    </dgm:pt>
    <dgm:pt modelId="{BF7640E4-07AA-449A-A600-164FC51559FF}" type="sibTrans" cxnId="{8AA36F11-300A-4F27-925E-4057B23A3A02}">
      <dgm:prSet/>
      <dgm:spPr/>
      <dgm:t>
        <a:bodyPr/>
        <a:lstStyle/>
        <a:p>
          <a:endParaRPr lang="en-US"/>
        </a:p>
      </dgm:t>
    </dgm:pt>
    <dgm:pt modelId="{11C885C1-9776-422E-815F-1C25142817C6}">
      <dgm:prSet/>
      <dgm:spPr/>
      <dgm:t>
        <a:bodyPr/>
        <a:lstStyle/>
        <a:p>
          <a:r>
            <a:rPr lang="en-US"/>
            <a:t>Local</a:t>
          </a:r>
        </a:p>
      </dgm:t>
    </dgm:pt>
    <dgm:pt modelId="{1EC584D7-E26A-4FE6-8E62-C7475EAE68E1}" type="parTrans" cxnId="{7E5508C7-DB33-4E27-A358-3F8119B6DBC8}">
      <dgm:prSet/>
      <dgm:spPr/>
      <dgm:t>
        <a:bodyPr/>
        <a:lstStyle/>
        <a:p>
          <a:endParaRPr lang="en-US"/>
        </a:p>
      </dgm:t>
    </dgm:pt>
    <dgm:pt modelId="{3953DAEC-DBD0-457F-932A-2528CCA2AF5B}" type="sibTrans" cxnId="{7E5508C7-DB33-4E27-A358-3F8119B6DBC8}">
      <dgm:prSet/>
      <dgm:spPr/>
      <dgm:t>
        <a:bodyPr/>
        <a:lstStyle/>
        <a:p>
          <a:endParaRPr lang="en-US"/>
        </a:p>
      </dgm:t>
    </dgm:pt>
    <dgm:pt modelId="{BAE1E6DD-CFCA-4EA9-A36B-FCC2B74E64E4}">
      <dgm:prSet/>
      <dgm:spPr/>
      <dgm:t>
        <a:bodyPr/>
        <a:lstStyle/>
        <a:p>
          <a:r>
            <a:rPr lang="en-US"/>
            <a:t>National</a:t>
          </a:r>
        </a:p>
      </dgm:t>
    </dgm:pt>
    <dgm:pt modelId="{93CCE7C8-AD61-440D-A01E-867D92CEE4A0}" type="parTrans" cxnId="{B2ADF33A-CF62-46D0-BF1A-D0F25C8F2D4A}">
      <dgm:prSet/>
      <dgm:spPr/>
      <dgm:t>
        <a:bodyPr/>
        <a:lstStyle/>
        <a:p>
          <a:endParaRPr lang="en-US"/>
        </a:p>
      </dgm:t>
    </dgm:pt>
    <dgm:pt modelId="{9E6E67E0-47D2-434F-A75C-7245A3F80D06}" type="sibTrans" cxnId="{B2ADF33A-CF62-46D0-BF1A-D0F25C8F2D4A}">
      <dgm:prSet/>
      <dgm:spPr/>
      <dgm:t>
        <a:bodyPr/>
        <a:lstStyle/>
        <a:p>
          <a:endParaRPr lang="en-US"/>
        </a:p>
      </dgm:t>
    </dgm:pt>
    <dgm:pt modelId="{1DE31D7C-D2C6-4165-8D14-C810EAFA1423}">
      <dgm:prSet/>
      <dgm:spPr/>
      <dgm:t>
        <a:bodyPr/>
        <a:lstStyle/>
        <a:p>
          <a:r>
            <a:rPr lang="en-US"/>
            <a:t>Urban/Rural</a:t>
          </a:r>
        </a:p>
      </dgm:t>
    </dgm:pt>
    <dgm:pt modelId="{8A059476-9CF1-4BFD-8D26-56FC89D6403F}" type="parTrans" cxnId="{E819964A-7AD7-4399-BAF7-7949D5573F40}">
      <dgm:prSet/>
      <dgm:spPr/>
      <dgm:t>
        <a:bodyPr/>
        <a:lstStyle/>
        <a:p>
          <a:endParaRPr lang="en-US"/>
        </a:p>
      </dgm:t>
    </dgm:pt>
    <dgm:pt modelId="{80AF25C0-8644-4979-8877-10460109E79C}" type="sibTrans" cxnId="{E819964A-7AD7-4399-BAF7-7949D5573F40}">
      <dgm:prSet/>
      <dgm:spPr/>
      <dgm:t>
        <a:bodyPr/>
        <a:lstStyle/>
        <a:p>
          <a:endParaRPr lang="en-US"/>
        </a:p>
      </dgm:t>
    </dgm:pt>
    <dgm:pt modelId="{03D81461-E76A-44C0-82A4-5F31139467BE}">
      <dgm:prSet/>
      <dgm:spPr/>
      <dgm:t>
        <a:bodyPr/>
        <a:lstStyle/>
        <a:p>
          <a:r>
            <a:rPr lang="en-US"/>
            <a:t>Postal codes</a:t>
          </a:r>
        </a:p>
      </dgm:t>
    </dgm:pt>
    <dgm:pt modelId="{D31437BD-7670-4E7C-A46B-2AAD68536D0A}" type="parTrans" cxnId="{9C39856F-EE8A-491A-A40B-1F13D6E2A579}">
      <dgm:prSet/>
      <dgm:spPr/>
      <dgm:t>
        <a:bodyPr/>
        <a:lstStyle/>
        <a:p>
          <a:endParaRPr lang="en-US"/>
        </a:p>
      </dgm:t>
    </dgm:pt>
    <dgm:pt modelId="{3D64429E-A5E0-4B33-A0E4-D59538E8D5E0}" type="sibTrans" cxnId="{9C39856F-EE8A-491A-A40B-1F13D6E2A579}">
      <dgm:prSet/>
      <dgm:spPr/>
      <dgm:t>
        <a:bodyPr/>
        <a:lstStyle/>
        <a:p>
          <a:endParaRPr lang="en-US"/>
        </a:p>
      </dgm:t>
    </dgm:pt>
    <dgm:pt modelId="{839AEA54-6449-1940-82C9-404DDE72D711}">
      <dgm:prSet/>
      <dgm:spPr/>
      <dgm:t>
        <a:bodyPr/>
        <a:lstStyle/>
        <a:p>
          <a:r>
            <a:rPr lang="en-US" dirty="0"/>
            <a:t>RFM</a:t>
          </a:r>
        </a:p>
      </dgm:t>
    </dgm:pt>
    <dgm:pt modelId="{7AE223EB-CF23-F444-B717-2316F56B2E76}" type="parTrans" cxnId="{559E99C1-C440-A346-98DF-90766153CE6C}">
      <dgm:prSet/>
      <dgm:spPr/>
    </dgm:pt>
    <dgm:pt modelId="{C5486A51-E598-BB48-85AD-74847852FF51}" type="sibTrans" cxnId="{559E99C1-C440-A346-98DF-90766153CE6C}">
      <dgm:prSet/>
      <dgm:spPr/>
    </dgm:pt>
    <dgm:pt modelId="{D326CA9E-B70C-B147-AEF2-8687C8C8CBB8}" type="pres">
      <dgm:prSet presAssocID="{1D7788DC-889E-436C-8223-873A8237AB13}" presName="Name0" presStyleCnt="0">
        <dgm:presLayoutVars>
          <dgm:dir/>
          <dgm:animLvl val="lvl"/>
          <dgm:resizeHandles val="exact"/>
        </dgm:presLayoutVars>
      </dgm:prSet>
      <dgm:spPr/>
    </dgm:pt>
    <dgm:pt modelId="{E32C2B71-0E21-EE48-8B31-8BC69E083B2E}" type="pres">
      <dgm:prSet presAssocID="{4799453E-3346-4834-BA88-16F128FA22E1}" presName="composite" presStyleCnt="0"/>
      <dgm:spPr/>
    </dgm:pt>
    <dgm:pt modelId="{1D3654AB-B411-3E4A-A0EF-2D7BD52DA306}" type="pres">
      <dgm:prSet presAssocID="{4799453E-3346-4834-BA88-16F128FA22E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FD091ED3-D8A7-404D-8D1C-17FF8281ADD7}" type="pres">
      <dgm:prSet presAssocID="{4799453E-3346-4834-BA88-16F128FA22E1}" presName="desTx" presStyleLbl="alignAccFollowNode1" presStyleIdx="0" presStyleCnt="4">
        <dgm:presLayoutVars>
          <dgm:bulletEnabled val="1"/>
        </dgm:presLayoutVars>
      </dgm:prSet>
      <dgm:spPr/>
    </dgm:pt>
    <dgm:pt modelId="{CC8AA767-8CC3-BB4B-AE53-5640D046CA09}" type="pres">
      <dgm:prSet presAssocID="{617FFE4A-6E50-4578-BDEB-B85C293D74B6}" presName="space" presStyleCnt="0"/>
      <dgm:spPr/>
    </dgm:pt>
    <dgm:pt modelId="{D992CFF8-A872-854A-8155-CD9BFF5C8E05}" type="pres">
      <dgm:prSet presAssocID="{DFF36E62-AD7F-4246-AAC9-F72E068D252F}" presName="composite" presStyleCnt="0"/>
      <dgm:spPr/>
    </dgm:pt>
    <dgm:pt modelId="{7B9C9962-9C69-E24C-9F73-1994F08D8DFD}" type="pres">
      <dgm:prSet presAssocID="{DFF36E62-AD7F-4246-AAC9-F72E068D252F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F27ACCD9-E869-3C43-A847-76C3B2898459}" type="pres">
      <dgm:prSet presAssocID="{DFF36E62-AD7F-4246-AAC9-F72E068D252F}" presName="desTx" presStyleLbl="alignAccFollowNode1" presStyleIdx="1" presStyleCnt="4">
        <dgm:presLayoutVars>
          <dgm:bulletEnabled val="1"/>
        </dgm:presLayoutVars>
      </dgm:prSet>
      <dgm:spPr/>
    </dgm:pt>
    <dgm:pt modelId="{3722B12C-CC13-6741-A24E-8452E6A04B62}" type="pres">
      <dgm:prSet presAssocID="{A4855120-7A43-4BA3-BB92-3F67B9F12859}" presName="space" presStyleCnt="0"/>
      <dgm:spPr/>
    </dgm:pt>
    <dgm:pt modelId="{AF67A7B6-61D7-EF46-9900-950B1DC8F70D}" type="pres">
      <dgm:prSet presAssocID="{31318BAE-8A45-4856-9256-C93710F56B22}" presName="composite" presStyleCnt="0"/>
      <dgm:spPr/>
    </dgm:pt>
    <dgm:pt modelId="{7ACF1626-BD72-A840-9F66-3187ECF0C0A5}" type="pres">
      <dgm:prSet presAssocID="{31318BAE-8A45-4856-9256-C93710F56B2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5851B76A-35AF-5E46-A45A-4569B6725151}" type="pres">
      <dgm:prSet presAssocID="{31318BAE-8A45-4856-9256-C93710F56B22}" presName="desTx" presStyleLbl="alignAccFollowNode1" presStyleIdx="2" presStyleCnt="4">
        <dgm:presLayoutVars>
          <dgm:bulletEnabled val="1"/>
        </dgm:presLayoutVars>
      </dgm:prSet>
      <dgm:spPr/>
    </dgm:pt>
    <dgm:pt modelId="{F49E701C-82A1-1B43-BD2A-CB850A2FA3B5}" type="pres">
      <dgm:prSet presAssocID="{37116382-F977-41CC-A7D6-3FE005C63DF0}" presName="space" presStyleCnt="0"/>
      <dgm:spPr/>
    </dgm:pt>
    <dgm:pt modelId="{AA3698D3-3C96-364F-BA9F-EB5934B414C4}" type="pres">
      <dgm:prSet presAssocID="{A118D0AA-3C5B-4BCD-8120-F53C8EE77EA3}" presName="composite" presStyleCnt="0"/>
      <dgm:spPr/>
    </dgm:pt>
    <dgm:pt modelId="{B6931E0D-E313-674D-89D7-A7BEF184B052}" type="pres">
      <dgm:prSet presAssocID="{A118D0AA-3C5B-4BCD-8120-F53C8EE77EA3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D646D16-2B46-3444-A016-DD4F64757D93}" type="pres">
      <dgm:prSet presAssocID="{A118D0AA-3C5B-4BCD-8120-F53C8EE77EA3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EE2CC500-ABF1-4635-8F47-2FCB30A26AD1}" srcId="{1D7788DC-889E-436C-8223-873A8237AB13}" destId="{31318BAE-8A45-4856-9256-C93710F56B22}" srcOrd="2" destOrd="0" parTransId="{BDF82130-BB89-46F3-B57A-8B60F483AB2D}" sibTransId="{37116382-F977-41CC-A7D6-3FE005C63DF0}"/>
    <dgm:cxn modelId="{6DB1B304-65ED-4A3A-AFC3-90420D7377F6}" srcId="{1D7788DC-889E-436C-8223-873A8237AB13}" destId="{DFF36E62-AD7F-4246-AAC9-F72E068D252F}" srcOrd="1" destOrd="0" parTransId="{75E4C239-EAB0-4B74-B367-4B603C0E666D}" sibTransId="{A4855120-7A43-4BA3-BB92-3F67B9F12859}"/>
    <dgm:cxn modelId="{8AA36F11-300A-4F27-925E-4057B23A3A02}" srcId="{1D7788DC-889E-436C-8223-873A8237AB13}" destId="{A118D0AA-3C5B-4BCD-8120-F53C8EE77EA3}" srcOrd="3" destOrd="0" parTransId="{2924C270-FC2D-4AA3-997D-7DF7D3093575}" sibTransId="{BF7640E4-07AA-449A-A600-164FC51559FF}"/>
    <dgm:cxn modelId="{9CE6481D-883B-2C4C-B986-C391C33D16BD}" type="presOf" srcId="{F7872C26-E8AB-4391-AFBC-B7E7F57342DB}" destId="{FD091ED3-D8A7-404D-8D1C-17FF8281ADD7}" srcOrd="0" destOrd="3" presId="urn:microsoft.com/office/officeart/2005/8/layout/hList1"/>
    <dgm:cxn modelId="{93F7F324-6A96-492D-A5E4-683AEE1D33A3}" srcId="{4799453E-3346-4834-BA88-16F128FA22E1}" destId="{F7872C26-E8AB-4391-AFBC-B7E7F57342DB}" srcOrd="3" destOrd="0" parTransId="{D8734200-3554-487C-B8F8-F7391237527B}" sibTransId="{4A4D3289-6BE1-4969-8050-50ED9219F4E2}"/>
    <dgm:cxn modelId="{2FA18F30-51E8-4520-811F-4FEA7C19D056}" srcId="{1D7788DC-889E-436C-8223-873A8237AB13}" destId="{4799453E-3346-4834-BA88-16F128FA22E1}" srcOrd="0" destOrd="0" parTransId="{D303BD99-3457-47CB-ADE0-3D6CD3846E15}" sibTransId="{617FFE4A-6E50-4578-BDEB-B85C293D74B6}"/>
    <dgm:cxn modelId="{B2ADF33A-CF62-46D0-BF1A-D0F25C8F2D4A}" srcId="{A118D0AA-3C5B-4BCD-8120-F53C8EE77EA3}" destId="{BAE1E6DD-CFCA-4EA9-A36B-FCC2B74E64E4}" srcOrd="1" destOrd="0" parTransId="{93CCE7C8-AD61-440D-A01E-867D92CEE4A0}" sibTransId="{9E6E67E0-47D2-434F-A75C-7245A3F80D06}"/>
    <dgm:cxn modelId="{705A523C-F278-0E4B-A225-BC687024B56D}" type="presOf" srcId="{5558D1BE-70E5-40EF-AD56-594858734D31}" destId="{FD091ED3-D8A7-404D-8D1C-17FF8281ADD7}" srcOrd="0" destOrd="0" presId="urn:microsoft.com/office/officeart/2005/8/layout/hList1"/>
    <dgm:cxn modelId="{4E40725C-7F2C-D940-AAED-0F06DCD36D61}" type="presOf" srcId="{839AEA54-6449-1940-82C9-404DDE72D711}" destId="{5851B76A-35AF-5E46-A45A-4569B6725151}" srcOrd="0" destOrd="1" presId="urn:microsoft.com/office/officeart/2005/8/layout/hList1"/>
    <dgm:cxn modelId="{2C0C5265-1EC9-4553-9DA9-3F29586141F0}" srcId="{4799453E-3346-4834-BA88-16F128FA22E1}" destId="{00173481-84F9-46A7-909F-A5825BDC2CEE}" srcOrd="2" destOrd="0" parTransId="{0F17BC8F-5112-406E-B1A4-1CE1E9D1695B}" sibTransId="{2A6512A3-A855-4C65-938E-3EC28F1F0573}"/>
    <dgm:cxn modelId="{E819964A-7AD7-4399-BAF7-7949D5573F40}" srcId="{A118D0AA-3C5B-4BCD-8120-F53C8EE77EA3}" destId="{1DE31D7C-D2C6-4165-8D14-C810EAFA1423}" srcOrd="2" destOrd="0" parTransId="{8A059476-9CF1-4BFD-8D26-56FC89D6403F}" sibTransId="{80AF25C0-8644-4979-8877-10460109E79C}"/>
    <dgm:cxn modelId="{331AAB6A-B538-A843-BBBC-E815B3DD0940}" type="presOf" srcId="{4799453E-3346-4834-BA88-16F128FA22E1}" destId="{1D3654AB-B411-3E4A-A0EF-2D7BD52DA306}" srcOrd="0" destOrd="0" presId="urn:microsoft.com/office/officeart/2005/8/layout/hList1"/>
    <dgm:cxn modelId="{3F63026C-822D-7B4F-B681-61A5415005B6}" type="presOf" srcId="{03D81461-E76A-44C0-82A4-5F31139467BE}" destId="{ED646D16-2B46-3444-A016-DD4F64757D93}" srcOrd="0" destOrd="3" presId="urn:microsoft.com/office/officeart/2005/8/layout/hList1"/>
    <dgm:cxn modelId="{9C39856F-EE8A-491A-A40B-1F13D6E2A579}" srcId="{A118D0AA-3C5B-4BCD-8120-F53C8EE77EA3}" destId="{03D81461-E76A-44C0-82A4-5F31139467BE}" srcOrd="3" destOrd="0" parTransId="{D31437BD-7670-4E7C-A46B-2AAD68536D0A}" sibTransId="{3D64429E-A5E0-4B33-A0E4-D59538E8D5E0}"/>
    <dgm:cxn modelId="{14B7C775-94DA-4337-BE9A-EEFF63BC272C}" srcId="{31318BAE-8A45-4856-9256-C93710F56B22}" destId="{F82DCA6F-518F-4F83-8C4A-65918DD3DD28}" srcOrd="0" destOrd="0" parTransId="{A175F184-3C9B-4386-AD44-543D94A41908}" sibTransId="{42B92614-14A9-4AFF-BFE3-FDB63E037C28}"/>
    <dgm:cxn modelId="{14C57979-2D44-DB46-94BC-7E659817DA88}" type="presOf" srcId="{A118D0AA-3C5B-4BCD-8120-F53C8EE77EA3}" destId="{B6931E0D-E313-674D-89D7-A7BEF184B052}" srcOrd="0" destOrd="0" presId="urn:microsoft.com/office/officeart/2005/8/layout/hList1"/>
    <dgm:cxn modelId="{F32EF896-B825-0641-8A71-10D9631E3432}" type="presOf" srcId="{9D7CCFA2-73B8-403E-9489-601A541A005B}" destId="{5851B76A-35AF-5E46-A45A-4569B6725151}" srcOrd="0" destOrd="2" presId="urn:microsoft.com/office/officeart/2005/8/layout/hList1"/>
    <dgm:cxn modelId="{F975B898-7F0C-8B4A-B7DC-ACCF842CAD44}" type="presOf" srcId="{E7A31772-57C3-498F-851C-730318571270}" destId="{5851B76A-35AF-5E46-A45A-4569B6725151}" srcOrd="0" destOrd="3" presId="urn:microsoft.com/office/officeart/2005/8/layout/hList1"/>
    <dgm:cxn modelId="{B6C1CE9B-C8F5-3641-803D-E707CEED53C0}" type="presOf" srcId="{11C885C1-9776-422E-815F-1C25142817C6}" destId="{ED646D16-2B46-3444-A016-DD4F64757D93}" srcOrd="0" destOrd="0" presId="urn:microsoft.com/office/officeart/2005/8/layout/hList1"/>
    <dgm:cxn modelId="{A5C7E5A1-5C2C-43FD-B33E-FF7711DCA898}" srcId="{4799453E-3346-4834-BA88-16F128FA22E1}" destId="{3EE2DDE7-F98F-4F4C-8A05-EB291D28D8DB}" srcOrd="1" destOrd="0" parTransId="{46D4545C-1DFD-4AD6-AB76-D96855363A16}" sibTransId="{DFA70682-C6F2-49B6-998D-9EA791F306C8}"/>
    <dgm:cxn modelId="{C70D69A3-1B47-CF40-B49D-639C247D8C72}" type="presOf" srcId="{F82DCA6F-518F-4F83-8C4A-65918DD3DD28}" destId="{5851B76A-35AF-5E46-A45A-4569B6725151}" srcOrd="0" destOrd="0" presId="urn:microsoft.com/office/officeart/2005/8/layout/hList1"/>
    <dgm:cxn modelId="{2B4A34A6-8835-B947-93B6-80F4B89E88BA}" type="presOf" srcId="{31318BAE-8A45-4856-9256-C93710F56B22}" destId="{7ACF1626-BD72-A840-9F66-3187ECF0C0A5}" srcOrd="0" destOrd="0" presId="urn:microsoft.com/office/officeart/2005/8/layout/hList1"/>
    <dgm:cxn modelId="{7DAE1BA7-FA03-A049-9E2F-B3E299DE655B}" type="presOf" srcId="{D782F426-0750-40DC-A93C-CBE915CDF4EB}" destId="{F27ACCD9-E869-3C43-A847-76C3B2898459}" srcOrd="0" destOrd="0" presId="urn:microsoft.com/office/officeart/2005/8/layout/hList1"/>
    <dgm:cxn modelId="{49F7D4BA-F40F-430E-B5FB-B5B3AB081D43}" srcId="{4799453E-3346-4834-BA88-16F128FA22E1}" destId="{5558D1BE-70E5-40EF-AD56-594858734D31}" srcOrd="0" destOrd="0" parTransId="{A86175E0-6931-4A66-8290-411D679F7676}" sibTransId="{DB43FC44-0BD2-4413-A0BF-17BF0C1017BE}"/>
    <dgm:cxn modelId="{559E99C1-C440-A346-98DF-90766153CE6C}" srcId="{F82DCA6F-518F-4F83-8C4A-65918DD3DD28}" destId="{839AEA54-6449-1940-82C9-404DDE72D711}" srcOrd="0" destOrd="0" parTransId="{7AE223EB-CF23-F444-B717-2316F56B2E76}" sibTransId="{C5486A51-E598-BB48-85AD-74847852FF51}"/>
    <dgm:cxn modelId="{7E5508C7-DB33-4E27-A358-3F8119B6DBC8}" srcId="{A118D0AA-3C5B-4BCD-8120-F53C8EE77EA3}" destId="{11C885C1-9776-422E-815F-1C25142817C6}" srcOrd="0" destOrd="0" parTransId="{1EC584D7-E26A-4FE6-8E62-C7475EAE68E1}" sibTransId="{3953DAEC-DBD0-457F-932A-2528CCA2AF5B}"/>
    <dgm:cxn modelId="{0E7E38CB-3C90-3D42-9AEF-6D61E2326153}" type="presOf" srcId="{3EE2DDE7-F98F-4F4C-8A05-EB291D28D8DB}" destId="{FD091ED3-D8A7-404D-8D1C-17FF8281ADD7}" srcOrd="0" destOrd="1" presId="urn:microsoft.com/office/officeart/2005/8/layout/hList1"/>
    <dgm:cxn modelId="{B4DA9CCB-B45D-4481-9A00-EA4C7ACA1C67}" srcId="{DFF36E62-AD7F-4246-AAC9-F72E068D252F}" destId="{D782F426-0750-40DC-A93C-CBE915CDF4EB}" srcOrd="0" destOrd="0" parTransId="{481590A4-7065-4816-ACBF-82A5FF31238B}" sibTransId="{261CEC0E-9055-4C61-A4AD-EF84303277FA}"/>
    <dgm:cxn modelId="{3B01CCCB-C766-2245-8465-3C28C1090588}" type="presOf" srcId="{94155BBF-666A-42E8-9643-8237B4239DD8}" destId="{F27ACCD9-E869-3C43-A847-76C3B2898459}" srcOrd="0" destOrd="1" presId="urn:microsoft.com/office/officeart/2005/8/layout/hList1"/>
    <dgm:cxn modelId="{FFC45ED1-7E3F-4B2A-ADF4-D53B220C461A}" srcId="{DFF36E62-AD7F-4246-AAC9-F72E068D252F}" destId="{CB5799C2-24F8-4F77-A050-8A57CF65F756}" srcOrd="2" destOrd="0" parTransId="{E8833FE5-7B31-4B2C-AEB5-1A41E8838A31}" sibTransId="{6C9DF9C4-732B-4959-980A-0523619D23F9}"/>
    <dgm:cxn modelId="{743446D1-24BC-304A-94C2-B5ACEB0D1466}" type="presOf" srcId="{00173481-84F9-46A7-909F-A5825BDC2CEE}" destId="{FD091ED3-D8A7-404D-8D1C-17FF8281ADD7}" srcOrd="0" destOrd="2" presId="urn:microsoft.com/office/officeart/2005/8/layout/hList1"/>
    <dgm:cxn modelId="{BA3C51DB-DC16-4A4E-A7F5-DBD97909FCC3}" type="presOf" srcId="{1DE31D7C-D2C6-4165-8D14-C810EAFA1423}" destId="{ED646D16-2B46-3444-A016-DD4F64757D93}" srcOrd="0" destOrd="2" presId="urn:microsoft.com/office/officeart/2005/8/layout/hList1"/>
    <dgm:cxn modelId="{6D7F9DEB-922E-684E-9DE2-510F63FC5202}" type="presOf" srcId="{DFF36E62-AD7F-4246-AAC9-F72E068D252F}" destId="{7B9C9962-9C69-E24C-9F73-1994F08D8DFD}" srcOrd="0" destOrd="0" presId="urn:microsoft.com/office/officeart/2005/8/layout/hList1"/>
    <dgm:cxn modelId="{F37901F1-36D4-4FFA-9259-AB66BE0584E8}" srcId="{DFF36E62-AD7F-4246-AAC9-F72E068D252F}" destId="{94155BBF-666A-42E8-9643-8237B4239DD8}" srcOrd="1" destOrd="0" parTransId="{8BFB9CF0-E727-48FF-9EDB-15D30A3CB695}" sibTransId="{CDE37BCC-6976-4EFF-87A2-F162801FBA21}"/>
    <dgm:cxn modelId="{F51E52F6-E527-4246-AF53-3D040FD8CCAB}" type="presOf" srcId="{BAE1E6DD-CFCA-4EA9-A36B-FCC2B74E64E4}" destId="{ED646D16-2B46-3444-A016-DD4F64757D93}" srcOrd="0" destOrd="1" presId="urn:microsoft.com/office/officeart/2005/8/layout/hList1"/>
    <dgm:cxn modelId="{DBDDBDF9-0344-5049-9C4C-AB044D2DCF40}" type="presOf" srcId="{CB5799C2-24F8-4F77-A050-8A57CF65F756}" destId="{F27ACCD9-E869-3C43-A847-76C3B2898459}" srcOrd="0" destOrd="2" presId="urn:microsoft.com/office/officeart/2005/8/layout/hList1"/>
    <dgm:cxn modelId="{DBDDE5FB-D13A-488B-80F1-3BEF9D9561E0}" srcId="{31318BAE-8A45-4856-9256-C93710F56B22}" destId="{E7A31772-57C3-498F-851C-730318571270}" srcOrd="2" destOrd="0" parTransId="{87B83B9E-1E9B-40FB-949A-A5F9AB72B729}" sibTransId="{B60C080D-F7D3-4595-AB89-020CB537E29D}"/>
    <dgm:cxn modelId="{A7D85AFC-90E7-4F1E-A16A-B1A467993AD5}" srcId="{31318BAE-8A45-4856-9256-C93710F56B22}" destId="{9D7CCFA2-73B8-403E-9489-601A541A005B}" srcOrd="1" destOrd="0" parTransId="{1D45AA18-6C2A-484F-BF90-94A38CE953A7}" sibTransId="{DDC98ADE-AB1C-4719-9402-8C0489EBBACC}"/>
    <dgm:cxn modelId="{725C9CFE-A7DE-A349-9FA3-4524AC230087}" type="presOf" srcId="{1D7788DC-889E-436C-8223-873A8237AB13}" destId="{D326CA9E-B70C-B147-AEF2-8687C8C8CBB8}" srcOrd="0" destOrd="0" presId="urn:microsoft.com/office/officeart/2005/8/layout/hList1"/>
    <dgm:cxn modelId="{12F7393C-0005-C246-9B06-6C864D464B24}" type="presParOf" srcId="{D326CA9E-B70C-B147-AEF2-8687C8C8CBB8}" destId="{E32C2B71-0E21-EE48-8B31-8BC69E083B2E}" srcOrd="0" destOrd="0" presId="urn:microsoft.com/office/officeart/2005/8/layout/hList1"/>
    <dgm:cxn modelId="{B08CB71E-52B1-5246-B55C-05AFA00CEC45}" type="presParOf" srcId="{E32C2B71-0E21-EE48-8B31-8BC69E083B2E}" destId="{1D3654AB-B411-3E4A-A0EF-2D7BD52DA306}" srcOrd="0" destOrd="0" presId="urn:microsoft.com/office/officeart/2005/8/layout/hList1"/>
    <dgm:cxn modelId="{868C6FE1-C435-764A-B90C-ECA11AD4C3E6}" type="presParOf" srcId="{E32C2B71-0E21-EE48-8B31-8BC69E083B2E}" destId="{FD091ED3-D8A7-404D-8D1C-17FF8281ADD7}" srcOrd="1" destOrd="0" presId="urn:microsoft.com/office/officeart/2005/8/layout/hList1"/>
    <dgm:cxn modelId="{3FF9F7F6-0062-BB4F-A8DD-3D919748116A}" type="presParOf" srcId="{D326CA9E-B70C-B147-AEF2-8687C8C8CBB8}" destId="{CC8AA767-8CC3-BB4B-AE53-5640D046CA09}" srcOrd="1" destOrd="0" presId="urn:microsoft.com/office/officeart/2005/8/layout/hList1"/>
    <dgm:cxn modelId="{D1096C0C-E0D3-5A42-B70E-6B4097E39792}" type="presParOf" srcId="{D326CA9E-B70C-B147-AEF2-8687C8C8CBB8}" destId="{D992CFF8-A872-854A-8155-CD9BFF5C8E05}" srcOrd="2" destOrd="0" presId="urn:microsoft.com/office/officeart/2005/8/layout/hList1"/>
    <dgm:cxn modelId="{9358B20A-A8A9-C247-B9ED-966A5142A2C0}" type="presParOf" srcId="{D992CFF8-A872-854A-8155-CD9BFF5C8E05}" destId="{7B9C9962-9C69-E24C-9F73-1994F08D8DFD}" srcOrd="0" destOrd="0" presId="urn:microsoft.com/office/officeart/2005/8/layout/hList1"/>
    <dgm:cxn modelId="{DF1C54D8-DD2B-DE44-9BF2-44592E1D5E90}" type="presParOf" srcId="{D992CFF8-A872-854A-8155-CD9BFF5C8E05}" destId="{F27ACCD9-E869-3C43-A847-76C3B2898459}" srcOrd="1" destOrd="0" presId="urn:microsoft.com/office/officeart/2005/8/layout/hList1"/>
    <dgm:cxn modelId="{C13EB7C4-35A8-BE42-8075-6C61F86FA1CB}" type="presParOf" srcId="{D326CA9E-B70C-B147-AEF2-8687C8C8CBB8}" destId="{3722B12C-CC13-6741-A24E-8452E6A04B62}" srcOrd="3" destOrd="0" presId="urn:microsoft.com/office/officeart/2005/8/layout/hList1"/>
    <dgm:cxn modelId="{4970356B-BF41-4A4F-B6A7-138E2801229B}" type="presParOf" srcId="{D326CA9E-B70C-B147-AEF2-8687C8C8CBB8}" destId="{AF67A7B6-61D7-EF46-9900-950B1DC8F70D}" srcOrd="4" destOrd="0" presId="urn:microsoft.com/office/officeart/2005/8/layout/hList1"/>
    <dgm:cxn modelId="{E11A5CC2-D384-0E49-BDE6-D5BF4411FA55}" type="presParOf" srcId="{AF67A7B6-61D7-EF46-9900-950B1DC8F70D}" destId="{7ACF1626-BD72-A840-9F66-3187ECF0C0A5}" srcOrd="0" destOrd="0" presId="urn:microsoft.com/office/officeart/2005/8/layout/hList1"/>
    <dgm:cxn modelId="{E365A79B-9541-B143-B7E9-1925B669C551}" type="presParOf" srcId="{AF67A7B6-61D7-EF46-9900-950B1DC8F70D}" destId="{5851B76A-35AF-5E46-A45A-4569B6725151}" srcOrd="1" destOrd="0" presId="urn:microsoft.com/office/officeart/2005/8/layout/hList1"/>
    <dgm:cxn modelId="{5A1D9F6C-820C-F743-9E8E-AC1885703467}" type="presParOf" srcId="{D326CA9E-B70C-B147-AEF2-8687C8C8CBB8}" destId="{F49E701C-82A1-1B43-BD2A-CB850A2FA3B5}" srcOrd="5" destOrd="0" presId="urn:microsoft.com/office/officeart/2005/8/layout/hList1"/>
    <dgm:cxn modelId="{3EEA2C7C-1979-194E-AC0D-77B86B960EEF}" type="presParOf" srcId="{D326CA9E-B70C-B147-AEF2-8687C8C8CBB8}" destId="{AA3698D3-3C96-364F-BA9F-EB5934B414C4}" srcOrd="6" destOrd="0" presId="urn:microsoft.com/office/officeart/2005/8/layout/hList1"/>
    <dgm:cxn modelId="{A7B973BB-81D1-CB4B-AD97-841334CC5FBF}" type="presParOf" srcId="{AA3698D3-3C96-364F-BA9F-EB5934B414C4}" destId="{B6931E0D-E313-674D-89D7-A7BEF184B052}" srcOrd="0" destOrd="0" presId="urn:microsoft.com/office/officeart/2005/8/layout/hList1"/>
    <dgm:cxn modelId="{0A1B5BDB-B557-E948-9B7D-48FCE4D8F9E3}" type="presParOf" srcId="{AA3698D3-3C96-364F-BA9F-EB5934B414C4}" destId="{ED646D16-2B46-3444-A016-DD4F64757D9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966845-311C-4733-91FD-F9D3830F0DD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3425A6-DAE7-4EC1-9AA6-85BA360CC297}">
      <dgm:prSet/>
      <dgm:spPr/>
      <dgm:t>
        <a:bodyPr/>
        <a:lstStyle/>
        <a:p>
          <a:r>
            <a:rPr lang="en-US"/>
            <a:t>Silhouette score</a:t>
          </a:r>
        </a:p>
      </dgm:t>
    </dgm:pt>
    <dgm:pt modelId="{92AA328B-AFDC-4AC8-9003-6169C04134E6}" type="parTrans" cxnId="{C8076479-4B86-4CFD-8164-860D0D11A710}">
      <dgm:prSet/>
      <dgm:spPr/>
      <dgm:t>
        <a:bodyPr/>
        <a:lstStyle/>
        <a:p>
          <a:endParaRPr lang="en-US"/>
        </a:p>
      </dgm:t>
    </dgm:pt>
    <dgm:pt modelId="{C7DAF034-3BD3-420B-A80D-E708CEFF3F9D}" type="sibTrans" cxnId="{C8076479-4B86-4CFD-8164-860D0D11A710}">
      <dgm:prSet/>
      <dgm:spPr/>
      <dgm:t>
        <a:bodyPr/>
        <a:lstStyle/>
        <a:p>
          <a:endParaRPr lang="en-US"/>
        </a:p>
      </dgm:t>
    </dgm:pt>
    <dgm:pt modelId="{9F4C3326-C6BB-46CE-9C6B-AFEB6C98D0BB}">
      <dgm:prSet/>
      <dgm:spPr/>
      <dgm:t>
        <a:bodyPr/>
        <a:lstStyle/>
        <a:p>
          <a:r>
            <a:rPr lang="en-US"/>
            <a:t>Elbow method</a:t>
          </a:r>
        </a:p>
      </dgm:t>
    </dgm:pt>
    <dgm:pt modelId="{C5541252-9120-47B7-832F-EB13E4AFA0D9}" type="parTrans" cxnId="{7E30D2AC-6B5B-4879-BEF0-8BE8E4DC3DF1}">
      <dgm:prSet/>
      <dgm:spPr/>
      <dgm:t>
        <a:bodyPr/>
        <a:lstStyle/>
        <a:p>
          <a:endParaRPr lang="en-US"/>
        </a:p>
      </dgm:t>
    </dgm:pt>
    <dgm:pt modelId="{BDEB890A-2DE8-49B7-8EE0-27BBFE1A87FD}" type="sibTrans" cxnId="{7E30D2AC-6B5B-4879-BEF0-8BE8E4DC3DF1}">
      <dgm:prSet/>
      <dgm:spPr/>
      <dgm:t>
        <a:bodyPr/>
        <a:lstStyle/>
        <a:p>
          <a:endParaRPr lang="en-US"/>
        </a:p>
      </dgm:t>
    </dgm:pt>
    <dgm:pt modelId="{21BA7CBC-2467-4F39-96AA-A6EE1F846968}" type="pres">
      <dgm:prSet presAssocID="{BA966845-311C-4733-91FD-F9D3830F0DD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0CBC57-AEBF-4A0A-9E86-565008171881}" type="pres">
      <dgm:prSet presAssocID="{243425A6-DAE7-4EC1-9AA6-85BA360CC297}" presName="hierRoot1" presStyleCnt="0"/>
      <dgm:spPr/>
    </dgm:pt>
    <dgm:pt modelId="{C05D8241-7597-480B-9F78-E4A33D9072BF}" type="pres">
      <dgm:prSet presAssocID="{243425A6-DAE7-4EC1-9AA6-85BA360CC297}" presName="composite" presStyleCnt="0"/>
      <dgm:spPr/>
    </dgm:pt>
    <dgm:pt modelId="{44AC4102-9916-4EC7-B6BF-DEEDAFF9541B}" type="pres">
      <dgm:prSet presAssocID="{243425A6-DAE7-4EC1-9AA6-85BA360CC297}" presName="background" presStyleLbl="node0" presStyleIdx="0" presStyleCnt="2"/>
      <dgm:spPr/>
    </dgm:pt>
    <dgm:pt modelId="{2E17007E-570B-4704-BEA2-616CE0CE3E62}" type="pres">
      <dgm:prSet presAssocID="{243425A6-DAE7-4EC1-9AA6-85BA360CC297}" presName="text" presStyleLbl="fgAcc0" presStyleIdx="0" presStyleCnt="2">
        <dgm:presLayoutVars>
          <dgm:chPref val="3"/>
        </dgm:presLayoutVars>
      </dgm:prSet>
      <dgm:spPr/>
    </dgm:pt>
    <dgm:pt modelId="{745AA198-C6EC-4EFE-80C7-EC0614E5D39C}" type="pres">
      <dgm:prSet presAssocID="{243425A6-DAE7-4EC1-9AA6-85BA360CC297}" presName="hierChild2" presStyleCnt="0"/>
      <dgm:spPr/>
    </dgm:pt>
    <dgm:pt modelId="{6897F5E9-DEA7-44F0-A701-0A397B0353B5}" type="pres">
      <dgm:prSet presAssocID="{9F4C3326-C6BB-46CE-9C6B-AFEB6C98D0BB}" presName="hierRoot1" presStyleCnt="0"/>
      <dgm:spPr/>
    </dgm:pt>
    <dgm:pt modelId="{1455FF6D-B897-4E68-8FBE-7EA79AF00A74}" type="pres">
      <dgm:prSet presAssocID="{9F4C3326-C6BB-46CE-9C6B-AFEB6C98D0BB}" presName="composite" presStyleCnt="0"/>
      <dgm:spPr/>
    </dgm:pt>
    <dgm:pt modelId="{ABB2538F-4E9D-428C-87B4-EE01B8373BC3}" type="pres">
      <dgm:prSet presAssocID="{9F4C3326-C6BB-46CE-9C6B-AFEB6C98D0BB}" presName="background" presStyleLbl="node0" presStyleIdx="1" presStyleCnt="2"/>
      <dgm:spPr/>
    </dgm:pt>
    <dgm:pt modelId="{43547C00-48F3-40F4-AC45-3199CC265256}" type="pres">
      <dgm:prSet presAssocID="{9F4C3326-C6BB-46CE-9C6B-AFEB6C98D0BB}" presName="text" presStyleLbl="fgAcc0" presStyleIdx="1" presStyleCnt="2">
        <dgm:presLayoutVars>
          <dgm:chPref val="3"/>
        </dgm:presLayoutVars>
      </dgm:prSet>
      <dgm:spPr/>
    </dgm:pt>
    <dgm:pt modelId="{97B30695-148F-48F1-AC47-924EB49C8B02}" type="pres">
      <dgm:prSet presAssocID="{9F4C3326-C6BB-46CE-9C6B-AFEB6C98D0BB}" presName="hierChild2" presStyleCnt="0"/>
      <dgm:spPr/>
    </dgm:pt>
  </dgm:ptLst>
  <dgm:cxnLst>
    <dgm:cxn modelId="{3F22FA00-92F6-46CC-9B34-9C2A9B6EF060}" type="presOf" srcId="{BA966845-311C-4733-91FD-F9D3830F0DD4}" destId="{21BA7CBC-2467-4F39-96AA-A6EE1F846968}" srcOrd="0" destOrd="0" presId="urn:microsoft.com/office/officeart/2005/8/layout/hierarchy1"/>
    <dgm:cxn modelId="{AD995F5E-6832-4E8A-9FF2-172F49870772}" type="presOf" srcId="{243425A6-DAE7-4EC1-9AA6-85BA360CC297}" destId="{2E17007E-570B-4704-BEA2-616CE0CE3E62}" srcOrd="0" destOrd="0" presId="urn:microsoft.com/office/officeart/2005/8/layout/hierarchy1"/>
    <dgm:cxn modelId="{DD094C76-162F-441E-86A9-90AF6CF12FA7}" type="presOf" srcId="{9F4C3326-C6BB-46CE-9C6B-AFEB6C98D0BB}" destId="{43547C00-48F3-40F4-AC45-3199CC265256}" srcOrd="0" destOrd="0" presId="urn:microsoft.com/office/officeart/2005/8/layout/hierarchy1"/>
    <dgm:cxn modelId="{C8076479-4B86-4CFD-8164-860D0D11A710}" srcId="{BA966845-311C-4733-91FD-F9D3830F0DD4}" destId="{243425A6-DAE7-4EC1-9AA6-85BA360CC297}" srcOrd="0" destOrd="0" parTransId="{92AA328B-AFDC-4AC8-9003-6169C04134E6}" sibTransId="{C7DAF034-3BD3-420B-A80D-E708CEFF3F9D}"/>
    <dgm:cxn modelId="{7E30D2AC-6B5B-4879-BEF0-8BE8E4DC3DF1}" srcId="{BA966845-311C-4733-91FD-F9D3830F0DD4}" destId="{9F4C3326-C6BB-46CE-9C6B-AFEB6C98D0BB}" srcOrd="1" destOrd="0" parTransId="{C5541252-9120-47B7-832F-EB13E4AFA0D9}" sibTransId="{BDEB890A-2DE8-49B7-8EE0-27BBFE1A87FD}"/>
    <dgm:cxn modelId="{2BBF7518-B171-49A2-A617-522F8611BAB2}" type="presParOf" srcId="{21BA7CBC-2467-4F39-96AA-A6EE1F846968}" destId="{830CBC57-AEBF-4A0A-9E86-565008171881}" srcOrd="0" destOrd="0" presId="urn:microsoft.com/office/officeart/2005/8/layout/hierarchy1"/>
    <dgm:cxn modelId="{9621765F-9061-4D10-AF97-DC71819ECCFF}" type="presParOf" srcId="{830CBC57-AEBF-4A0A-9E86-565008171881}" destId="{C05D8241-7597-480B-9F78-E4A33D9072BF}" srcOrd="0" destOrd="0" presId="urn:microsoft.com/office/officeart/2005/8/layout/hierarchy1"/>
    <dgm:cxn modelId="{0DB06610-1327-4AAB-9506-AEA898219B13}" type="presParOf" srcId="{C05D8241-7597-480B-9F78-E4A33D9072BF}" destId="{44AC4102-9916-4EC7-B6BF-DEEDAFF9541B}" srcOrd="0" destOrd="0" presId="urn:microsoft.com/office/officeart/2005/8/layout/hierarchy1"/>
    <dgm:cxn modelId="{FFBC9743-E86C-484D-882F-79A5975B41E4}" type="presParOf" srcId="{C05D8241-7597-480B-9F78-E4A33D9072BF}" destId="{2E17007E-570B-4704-BEA2-616CE0CE3E62}" srcOrd="1" destOrd="0" presId="urn:microsoft.com/office/officeart/2005/8/layout/hierarchy1"/>
    <dgm:cxn modelId="{11DA60E8-D8B5-4359-B158-9C5E6E73969F}" type="presParOf" srcId="{830CBC57-AEBF-4A0A-9E86-565008171881}" destId="{745AA198-C6EC-4EFE-80C7-EC0614E5D39C}" srcOrd="1" destOrd="0" presId="urn:microsoft.com/office/officeart/2005/8/layout/hierarchy1"/>
    <dgm:cxn modelId="{4FEA865A-77FD-4CDB-9D19-491AC45EE3E2}" type="presParOf" srcId="{21BA7CBC-2467-4F39-96AA-A6EE1F846968}" destId="{6897F5E9-DEA7-44F0-A701-0A397B0353B5}" srcOrd="1" destOrd="0" presId="urn:microsoft.com/office/officeart/2005/8/layout/hierarchy1"/>
    <dgm:cxn modelId="{77FD8F7B-7C54-4DF3-B007-E3678AEDC14B}" type="presParOf" srcId="{6897F5E9-DEA7-44F0-A701-0A397B0353B5}" destId="{1455FF6D-B897-4E68-8FBE-7EA79AF00A74}" srcOrd="0" destOrd="0" presId="urn:microsoft.com/office/officeart/2005/8/layout/hierarchy1"/>
    <dgm:cxn modelId="{FB8F054B-DF56-4EEC-8B59-BC23B8C8B94A}" type="presParOf" srcId="{1455FF6D-B897-4E68-8FBE-7EA79AF00A74}" destId="{ABB2538F-4E9D-428C-87B4-EE01B8373BC3}" srcOrd="0" destOrd="0" presId="urn:microsoft.com/office/officeart/2005/8/layout/hierarchy1"/>
    <dgm:cxn modelId="{09CC66E0-D8FE-4F4F-8EA3-81A81A2356C6}" type="presParOf" srcId="{1455FF6D-B897-4E68-8FBE-7EA79AF00A74}" destId="{43547C00-48F3-40F4-AC45-3199CC265256}" srcOrd="1" destOrd="0" presId="urn:microsoft.com/office/officeart/2005/8/layout/hierarchy1"/>
    <dgm:cxn modelId="{9876D023-5E46-4175-A3E6-767AD96150EB}" type="presParOf" srcId="{6897F5E9-DEA7-44F0-A701-0A397B0353B5}" destId="{97B30695-148F-48F1-AC47-924EB49C8B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C867B-8310-4BE6-9BE3-FA6D4F89BE90}">
      <dsp:nvSpPr>
        <dsp:cNvPr id="0" name=""/>
        <dsp:cNvSpPr/>
      </dsp:nvSpPr>
      <dsp:spPr>
        <a:xfrm>
          <a:off x="4997" y="1247241"/>
          <a:ext cx="644519" cy="6445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8F379-B389-4360-908B-EF70C79CE65E}">
      <dsp:nvSpPr>
        <dsp:cNvPr id="0" name=""/>
        <dsp:cNvSpPr/>
      </dsp:nvSpPr>
      <dsp:spPr>
        <a:xfrm>
          <a:off x="4997" y="1979521"/>
          <a:ext cx="1841484" cy="397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High level overview of segmentation</a:t>
          </a:r>
        </a:p>
      </dsp:txBody>
      <dsp:txXfrm>
        <a:off x="4997" y="1979521"/>
        <a:ext cx="1841484" cy="397070"/>
      </dsp:txXfrm>
    </dsp:sp>
    <dsp:sp modelId="{9A6E92CA-02F2-4DC7-8BCF-3B13FC46CB24}">
      <dsp:nvSpPr>
        <dsp:cNvPr id="0" name=""/>
        <dsp:cNvSpPr/>
      </dsp:nvSpPr>
      <dsp:spPr>
        <a:xfrm>
          <a:off x="4997" y="2417410"/>
          <a:ext cx="1841484" cy="870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C189DB-5839-4293-94EB-AD66FF229EF4}">
      <dsp:nvSpPr>
        <dsp:cNvPr id="0" name=""/>
        <dsp:cNvSpPr/>
      </dsp:nvSpPr>
      <dsp:spPr>
        <a:xfrm>
          <a:off x="2168741" y="1247241"/>
          <a:ext cx="644519" cy="644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87D32-1706-4CF7-B0DE-532420E52AD0}">
      <dsp:nvSpPr>
        <dsp:cNvPr id="0" name=""/>
        <dsp:cNvSpPr/>
      </dsp:nvSpPr>
      <dsp:spPr>
        <a:xfrm>
          <a:off x="2168741" y="1979521"/>
          <a:ext cx="1841484" cy="397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Methods available for segmentation</a:t>
          </a:r>
        </a:p>
      </dsp:txBody>
      <dsp:txXfrm>
        <a:off x="2168741" y="1979521"/>
        <a:ext cx="1841484" cy="397070"/>
      </dsp:txXfrm>
    </dsp:sp>
    <dsp:sp modelId="{1240AAFD-5D50-499A-B75B-D4330638FE36}">
      <dsp:nvSpPr>
        <dsp:cNvPr id="0" name=""/>
        <dsp:cNvSpPr/>
      </dsp:nvSpPr>
      <dsp:spPr>
        <a:xfrm>
          <a:off x="2168741" y="2417410"/>
          <a:ext cx="1841484" cy="870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51387-5FE3-4693-85EA-BB53905BEC87}">
      <dsp:nvSpPr>
        <dsp:cNvPr id="0" name=""/>
        <dsp:cNvSpPr/>
      </dsp:nvSpPr>
      <dsp:spPr>
        <a:xfrm>
          <a:off x="4332485" y="1247241"/>
          <a:ext cx="644519" cy="6445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B9C6C-7F01-48E8-AFB9-9DAE8892AB45}">
      <dsp:nvSpPr>
        <dsp:cNvPr id="0" name=""/>
        <dsp:cNvSpPr/>
      </dsp:nvSpPr>
      <dsp:spPr>
        <a:xfrm>
          <a:off x="4332485" y="1979521"/>
          <a:ext cx="1841484" cy="397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Use Case Example</a:t>
          </a:r>
        </a:p>
      </dsp:txBody>
      <dsp:txXfrm>
        <a:off x="4332485" y="1979521"/>
        <a:ext cx="1841484" cy="397070"/>
      </dsp:txXfrm>
    </dsp:sp>
    <dsp:sp modelId="{C8AEB53C-C87D-4B6A-9FE2-3A4FDE358DA2}">
      <dsp:nvSpPr>
        <dsp:cNvPr id="0" name=""/>
        <dsp:cNvSpPr/>
      </dsp:nvSpPr>
      <dsp:spPr>
        <a:xfrm>
          <a:off x="4332485" y="2417410"/>
          <a:ext cx="1841484" cy="870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 follow along via – github link</a:t>
          </a:r>
        </a:p>
      </dsp:txBody>
      <dsp:txXfrm>
        <a:off x="4332485" y="2417410"/>
        <a:ext cx="1841484" cy="870771"/>
      </dsp:txXfrm>
    </dsp:sp>
    <dsp:sp modelId="{9FB50A2C-EB51-4D21-969D-3CAFAE3E2FA0}">
      <dsp:nvSpPr>
        <dsp:cNvPr id="0" name=""/>
        <dsp:cNvSpPr/>
      </dsp:nvSpPr>
      <dsp:spPr>
        <a:xfrm>
          <a:off x="6496229" y="1247241"/>
          <a:ext cx="644519" cy="6445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B61FA-7BA6-45F0-ACFC-2E30D0D24F45}">
      <dsp:nvSpPr>
        <dsp:cNvPr id="0" name=""/>
        <dsp:cNvSpPr/>
      </dsp:nvSpPr>
      <dsp:spPr>
        <a:xfrm>
          <a:off x="6496229" y="1979521"/>
          <a:ext cx="1841484" cy="397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References for more details</a:t>
          </a:r>
        </a:p>
      </dsp:txBody>
      <dsp:txXfrm>
        <a:off x="6496229" y="1979521"/>
        <a:ext cx="1841484" cy="397070"/>
      </dsp:txXfrm>
    </dsp:sp>
    <dsp:sp modelId="{6E1E6D1E-F584-4E78-A511-3EF0E71B2AC5}">
      <dsp:nvSpPr>
        <dsp:cNvPr id="0" name=""/>
        <dsp:cNvSpPr/>
      </dsp:nvSpPr>
      <dsp:spPr>
        <a:xfrm>
          <a:off x="6496229" y="2417410"/>
          <a:ext cx="1841484" cy="870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5CF7C5-CCE3-43C0-9A48-4D066BE1DCE7}">
      <dsp:nvSpPr>
        <dsp:cNvPr id="0" name=""/>
        <dsp:cNvSpPr/>
      </dsp:nvSpPr>
      <dsp:spPr>
        <a:xfrm>
          <a:off x="8659974" y="1247241"/>
          <a:ext cx="644519" cy="6445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31317-9009-4D83-9008-DF6F56ACE226}">
      <dsp:nvSpPr>
        <dsp:cNvPr id="0" name=""/>
        <dsp:cNvSpPr/>
      </dsp:nvSpPr>
      <dsp:spPr>
        <a:xfrm>
          <a:off x="8659974" y="1979521"/>
          <a:ext cx="1841484" cy="397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Questions</a:t>
          </a:r>
        </a:p>
      </dsp:txBody>
      <dsp:txXfrm>
        <a:off x="8659974" y="1979521"/>
        <a:ext cx="1841484" cy="397070"/>
      </dsp:txXfrm>
    </dsp:sp>
    <dsp:sp modelId="{7B5F4D81-4CB7-4253-86A7-FD9061536E55}">
      <dsp:nvSpPr>
        <dsp:cNvPr id="0" name=""/>
        <dsp:cNvSpPr/>
      </dsp:nvSpPr>
      <dsp:spPr>
        <a:xfrm>
          <a:off x="8659974" y="2417410"/>
          <a:ext cx="1841484" cy="870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0B86A-7D77-C548-B643-4B1696859E1E}">
      <dsp:nvSpPr>
        <dsp:cNvPr id="0" name=""/>
        <dsp:cNvSpPr/>
      </dsp:nvSpPr>
      <dsp:spPr>
        <a:xfrm>
          <a:off x="0" y="558315"/>
          <a:ext cx="6281873" cy="4589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7543" tIns="645668" rIns="487543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Segmentation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Act of dividing into segments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Segment</a:t>
          </a:r>
        </a:p>
        <a:p>
          <a:pPr marL="571500" lvl="2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One of the constituent parts into which a body, entity, or quantity is divided or marked off by or as if by natural boundaries</a:t>
          </a:r>
        </a:p>
      </dsp:txBody>
      <dsp:txXfrm>
        <a:off x="0" y="558315"/>
        <a:ext cx="6281873" cy="4589550"/>
      </dsp:txXfrm>
    </dsp:sp>
    <dsp:sp modelId="{200DB256-1874-F147-8826-20448D980C59}">
      <dsp:nvSpPr>
        <dsp:cNvPr id="0" name=""/>
        <dsp:cNvSpPr/>
      </dsp:nvSpPr>
      <dsp:spPr>
        <a:xfrm>
          <a:off x="314093" y="100755"/>
          <a:ext cx="4397311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208" tIns="0" rIns="166208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Dictionary definition</a:t>
          </a:r>
        </a:p>
      </dsp:txBody>
      <dsp:txXfrm>
        <a:off x="358765" y="145427"/>
        <a:ext cx="4307967" cy="825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4D873-01B9-074D-B597-F8A867954A5E}">
      <dsp:nvSpPr>
        <dsp:cNvPr id="0" name=""/>
        <dsp:cNvSpPr/>
      </dsp:nvSpPr>
      <dsp:spPr>
        <a:xfrm>
          <a:off x="0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C0CC9B6-FECC-314C-9385-593C98677147}">
      <dsp:nvSpPr>
        <dsp:cNvPr id="0" name=""/>
        <dsp:cNvSpPr/>
      </dsp:nvSpPr>
      <dsp:spPr>
        <a:xfrm>
          <a:off x="330517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Variables</a:t>
          </a:r>
        </a:p>
      </dsp:txBody>
      <dsp:txXfrm>
        <a:off x="385841" y="1355600"/>
        <a:ext cx="2864008" cy="1778259"/>
      </dsp:txXfrm>
    </dsp:sp>
    <dsp:sp modelId="{5BA26DD1-DD9E-9948-8540-F499BFF633E8}">
      <dsp:nvSpPr>
        <dsp:cNvPr id="0" name=""/>
        <dsp:cNvSpPr/>
      </dsp:nvSpPr>
      <dsp:spPr>
        <a:xfrm>
          <a:off x="3635691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44BA9C9-60DB-1A4D-B545-3D105BB73E4E}">
      <dsp:nvSpPr>
        <dsp:cNvPr id="0" name=""/>
        <dsp:cNvSpPr/>
      </dsp:nvSpPr>
      <dsp:spPr>
        <a:xfrm>
          <a:off x="3966209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Distance Measure</a:t>
          </a:r>
        </a:p>
      </dsp:txBody>
      <dsp:txXfrm>
        <a:off x="4021533" y="1355600"/>
        <a:ext cx="2864008" cy="1778259"/>
      </dsp:txXfrm>
    </dsp:sp>
    <dsp:sp modelId="{2B51B03C-6597-3F42-817C-21F286F22FDB}">
      <dsp:nvSpPr>
        <dsp:cNvPr id="0" name=""/>
        <dsp:cNvSpPr/>
      </dsp:nvSpPr>
      <dsp:spPr>
        <a:xfrm>
          <a:off x="7271383" y="986284"/>
          <a:ext cx="2974656" cy="188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644DFF-BF71-B843-B140-104B26E7FAF8}">
      <dsp:nvSpPr>
        <dsp:cNvPr id="0" name=""/>
        <dsp:cNvSpPr/>
      </dsp:nvSpPr>
      <dsp:spPr>
        <a:xfrm>
          <a:off x="7601901" y="1300276"/>
          <a:ext cx="2974656" cy="188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“Slicing” methodology</a:t>
          </a:r>
        </a:p>
      </dsp:txBody>
      <dsp:txXfrm>
        <a:off x="7657225" y="1355600"/>
        <a:ext cx="2864008" cy="17782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6386F-4DB9-481C-809A-84B095E8A1A5}">
      <dsp:nvSpPr>
        <dsp:cNvPr id="0" name=""/>
        <dsp:cNvSpPr/>
      </dsp:nvSpPr>
      <dsp:spPr>
        <a:xfrm>
          <a:off x="2211323" y="2528"/>
          <a:ext cx="2487739" cy="12159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Demographic</a:t>
          </a:r>
        </a:p>
      </dsp:txBody>
      <dsp:txXfrm>
        <a:off x="2270683" y="61888"/>
        <a:ext cx="2369019" cy="1097272"/>
      </dsp:txXfrm>
    </dsp:sp>
    <dsp:sp modelId="{73E2E4A2-3F68-44B7-AC49-246E15AC35FC}">
      <dsp:nvSpPr>
        <dsp:cNvPr id="0" name=""/>
        <dsp:cNvSpPr/>
      </dsp:nvSpPr>
      <dsp:spPr>
        <a:xfrm>
          <a:off x="2211323" y="1279320"/>
          <a:ext cx="2487739" cy="1215992"/>
        </a:xfrm>
        <a:prstGeom prst="roundRect">
          <a:avLst/>
        </a:prstGeom>
        <a:solidFill>
          <a:schemeClr val="accent2">
            <a:hueOff val="-443941"/>
            <a:satOff val="-195"/>
            <a:lumOff val="52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Psychographic</a:t>
          </a:r>
        </a:p>
      </dsp:txBody>
      <dsp:txXfrm>
        <a:off x="2270683" y="1338680"/>
        <a:ext cx="2369019" cy="1097272"/>
      </dsp:txXfrm>
    </dsp:sp>
    <dsp:sp modelId="{90793333-6C93-485B-9DCD-B747F12019B4}">
      <dsp:nvSpPr>
        <dsp:cNvPr id="0" name=""/>
        <dsp:cNvSpPr/>
      </dsp:nvSpPr>
      <dsp:spPr>
        <a:xfrm>
          <a:off x="2211323" y="2556112"/>
          <a:ext cx="2487739" cy="1215992"/>
        </a:xfrm>
        <a:prstGeom prst="roundRect">
          <a:avLst/>
        </a:prstGeom>
        <a:solidFill>
          <a:schemeClr val="accent2">
            <a:hueOff val="-887883"/>
            <a:satOff val="-391"/>
            <a:lumOff val="104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Behavioral</a:t>
          </a:r>
        </a:p>
      </dsp:txBody>
      <dsp:txXfrm>
        <a:off x="2270683" y="2615472"/>
        <a:ext cx="2369019" cy="1097272"/>
      </dsp:txXfrm>
    </dsp:sp>
    <dsp:sp modelId="{37491F72-1093-48F0-A3E2-4BB17A886F4E}">
      <dsp:nvSpPr>
        <dsp:cNvPr id="0" name=""/>
        <dsp:cNvSpPr/>
      </dsp:nvSpPr>
      <dsp:spPr>
        <a:xfrm>
          <a:off x="2211323" y="3832904"/>
          <a:ext cx="2487739" cy="1215992"/>
        </a:xfrm>
        <a:prstGeom prst="roundRect">
          <a:avLst/>
        </a:prstGeom>
        <a:solidFill>
          <a:schemeClr val="accent2">
            <a:hueOff val="-1331824"/>
            <a:satOff val="-586"/>
            <a:lumOff val="1569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Geographic</a:t>
          </a:r>
        </a:p>
      </dsp:txBody>
      <dsp:txXfrm>
        <a:off x="2270683" y="3892264"/>
        <a:ext cx="2369019" cy="10972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3654AB-B411-3E4A-A0EF-2D7BD52DA306}">
      <dsp:nvSpPr>
        <dsp:cNvPr id="0" name=""/>
        <dsp:cNvSpPr/>
      </dsp:nvSpPr>
      <dsp:spPr>
        <a:xfrm>
          <a:off x="3976" y="766983"/>
          <a:ext cx="2391087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Demographic</a:t>
          </a:r>
        </a:p>
      </dsp:txBody>
      <dsp:txXfrm>
        <a:off x="3976" y="766983"/>
        <a:ext cx="2391087" cy="720000"/>
      </dsp:txXfrm>
    </dsp:sp>
    <dsp:sp modelId="{FD091ED3-D8A7-404D-8D1C-17FF8281ADD7}">
      <dsp:nvSpPr>
        <dsp:cNvPr id="0" name=""/>
        <dsp:cNvSpPr/>
      </dsp:nvSpPr>
      <dsp:spPr>
        <a:xfrm>
          <a:off x="3976" y="1486984"/>
          <a:ext cx="2391087" cy="1921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Age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Sex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Marital Status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Income</a:t>
          </a:r>
        </a:p>
      </dsp:txBody>
      <dsp:txXfrm>
        <a:off x="3976" y="1486984"/>
        <a:ext cx="2391087" cy="1921500"/>
      </dsp:txXfrm>
    </dsp:sp>
    <dsp:sp modelId="{7B9C9962-9C69-E24C-9F73-1994F08D8DFD}">
      <dsp:nvSpPr>
        <dsp:cNvPr id="0" name=""/>
        <dsp:cNvSpPr/>
      </dsp:nvSpPr>
      <dsp:spPr>
        <a:xfrm>
          <a:off x="2729815" y="766983"/>
          <a:ext cx="2391087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Psychographics</a:t>
          </a:r>
        </a:p>
      </dsp:txBody>
      <dsp:txXfrm>
        <a:off x="2729815" y="766983"/>
        <a:ext cx="2391087" cy="720000"/>
      </dsp:txXfrm>
    </dsp:sp>
    <dsp:sp modelId="{F27ACCD9-E869-3C43-A847-76C3B2898459}">
      <dsp:nvSpPr>
        <dsp:cNvPr id="0" name=""/>
        <dsp:cNvSpPr/>
      </dsp:nvSpPr>
      <dsp:spPr>
        <a:xfrm>
          <a:off x="2729815" y="1486984"/>
          <a:ext cx="2391087" cy="1921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Activities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Values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Attitudes</a:t>
          </a:r>
        </a:p>
      </dsp:txBody>
      <dsp:txXfrm>
        <a:off x="2729815" y="1486984"/>
        <a:ext cx="2391087" cy="1921500"/>
      </dsp:txXfrm>
    </dsp:sp>
    <dsp:sp modelId="{7ACF1626-BD72-A840-9F66-3187ECF0C0A5}">
      <dsp:nvSpPr>
        <dsp:cNvPr id="0" name=""/>
        <dsp:cNvSpPr/>
      </dsp:nvSpPr>
      <dsp:spPr>
        <a:xfrm>
          <a:off x="5455655" y="766983"/>
          <a:ext cx="2391087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Behavioural</a:t>
          </a:r>
        </a:p>
      </dsp:txBody>
      <dsp:txXfrm>
        <a:off x="5455655" y="766983"/>
        <a:ext cx="2391087" cy="720000"/>
      </dsp:txXfrm>
    </dsp:sp>
    <dsp:sp modelId="{5851B76A-35AF-5E46-A45A-4569B6725151}">
      <dsp:nvSpPr>
        <dsp:cNvPr id="0" name=""/>
        <dsp:cNvSpPr/>
      </dsp:nvSpPr>
      <dsp:spPr>
        <a:xfrm>
          <a:off x="5455655" y="1486984"/>
          <a:ext cx="2391087" cy="1921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Patterns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RFM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Usage rates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Benefits</a:t>
          </a:r>
        </a:p>
      </dsp:txBody>
      <dsp:txXfrm>
        <a:off x="5455655" y="1486984"/>
        <a:ext cx="2391087" cy="1921500"/>
      </dsp:txXfrm>
    </dsp:sp>
    <dsp:sp modelId="{B6931E0D-E313-674D-89D7-A7BEF184B052}">
      <dsp:nvSpPr>
        <dsp:cNvPr id="0" name=""/>
        <dsp:cNvSpPr/>
      </dsp:nvSpPr>
      <dsp:spPr>
        <a:xfrm>
          <a:off x="8181494" y="766983"/>
          <a:ext cx="2391087" cy="720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Geographical</a:t>
          </a:r>
        </a:p>
      </dsp:txBody>
      <dsp:txXfrm>
        <a:off x="8181494" y="766983"/>
        <a:ext cx="2391087" cy="720000"/>
      </dsp:txXfrm>
    </dsp:sp>
    <dsp:sp modelId="{ED646D16-2B46-3444-A016-DD4F64757D93}">
      <dsp:nvSpPr>
        <dsp:cNvPr id="0" name=""/>
        <dsp:cNvSpPr/>
      </dsp:nvSpPr>
      <dsp:spPr>
        <a:xfrm>
          <a:off x="8181494" y="1486984"/>
          <a:ext cx="2391087" cy="19215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Local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National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Urban/Rural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Postal codes</a:t>
          </a:r>
        </a:p>
      </dsp:txBody>
      <dsp:txXfrm>
        <a:off x="8181494" y="1486984"/>
        <a:ext cx="2391087" cy="19215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C4102-9916-4EC7-B6BF-DEEDAFF9541B}">
      <dsp:nvSpPr>
        <dsp:cNvPr id="0" name=""/>
        <dsp:cNvSpPr/>
      </dsp:nvSpPr>
      <dsp:spPr>
        <a:xfrm>
          <a:off x="12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7007E-570B-4704-BEA2-616CE0CE3E62}">
      <dsp:nvSpPr>
        <dsp:cNvPr id="0" name=""/>
        <dsp:cNvSpPr/>
      </dsp:nvSpPr>
      <dsp:spPr>
        <a:xfrm>
          <a:off x="480082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Silhouette score</a:t>
          </a:r>
        </a:p>
      </dsp:txBody>
      <dsp:txXfrm>
        <a:off x="560236" y="832323"/>
        <a:ext cx="4149382" cy="2576345"/>
      </dsp:txXfrm>
    </dsp:sp>
    <dsp:sp modelId="{ABB2538F-4E9D-428C-87B4-EE01B8373BC3}">
      <dsp:nvSpPr>
        <dsp:cNvPr id="0" name=""/>
        <dsp:cNvSpPr/>
      </dsp:nvSpPr>
      <dsp:spPr>
        <a:xfrm>
          <a:off x="5268627" y="297257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47C00-48F3-40F4-AC45-3199CC265256}">
      <dsp:nvSpPr>
        <dsp:cNvPr id="0" name=""/>
        <dsp:cNvSpPr/>
      </dsp:nvSpPr>
      <dsp:spPr>
        <a:xfrm>
          <a:off x="5747481" y="752169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Elbow method</a:t>
          </a:r>
        </a:p>
      </dsp:txBody>
      <dsp:txXfrm>
        <a:off x="5827635" y="832323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7C411-5A76-4155-87DD-ACAB257D939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B5995-8739-4FB1-B3BD-9321D7F37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the </a:t>
            </a:r>
            <a:r>
              <a:rPr lang="en-US" b="1" dirty="0"/>
              <a:t>Silhouette analysis</a:t>
            </a:r>
            <a:r>
              <a:rPr lang="en-US" dirty="0"/>
              <a:t> done on the above plots to </a:t>
            </a:r>
            <a:r>
              <a:rPr lang="en-US" b="1" dirty="0"/>
              <a:t>select an optimal value for </a:t>
            </a:r>
            <a:r>
              <a:rPr lang="en-US" b="1" dirty="0" err="1"/>
              <a:t>n_clusters</a:t>
            </a:r>
            <a:r>
              <a:rPr lang="en-US" dirty="0"/>
              <a:t>.</a:t>
            </a:r>
          </a:p>
          <a:p>
            <a:r>
              <a:rPr lang="en-US" dirty="0"/>
              <a:t>The value of </a:t>
            </a:r>
            <a:r>
              <a:rPr lang="en-US" dirty="0" err="1"/>
              <a:t>n_clusters</a:t>
            </a:r>
            <a:r>
              <a:rPr lang="en-US" dirty="0"/>
              <a:t> as 4 and 5 looks to be suboptimal for the given data due to the following reasons:</a:t>
            </a:r>
          </a:p>
          <a:p>
            <a:pPr lvl="1"/>
            <a:r>
              <a:rPr lang="en-US" dirty="0"/>
              <a:t>Presence of clusters with below-average</a:t>
            </a:r>
            <a:r>
              <a:rPr lang="en-US" b="1" dirty="0"/>
              <a:t> silhouette scores </a:t>
            </a:r>
            <a:endParaRPr lang="en-US" dirty="0"/>
          </a:p>
          <a:p>
            <a:pPr lvl="1"/>
            <a:r>
              <a:rPr lang="en-US" b="1" dirty="0"/>
              <a:t>Wide fluctuations in the size </a:t>
            </a:r>
            <a:r>
              <a:rPr lang="en-US" dirty="0"/>
              <a:t>of the silhouette plots.</a:t>
            </a:r>
          </a:p>
          <a:p>
            <a:r>
              <a:rPr lang="en-US" dirty="0"/>
              <a:t>The value of 2 and 3 for </a:t>
            </a:r>
            <a:r>
              <a:rPr lang="en-US" dirty="0" err="1"/>
              <a:t>n_clusters</a:t>
            </a:r>
            <a:r>
              <a:rPr lang="en-US" dirty="0"/>
              <a:t> looks to be the optimal one. The silhouette score for each cluster is above average silhouette scores. Also, the fluctuation in size is similar. </a:t>
            </a:r>
            <a:r>
              <a:rPr lang="en-US" b="1" dirty="0"/>
              <a:t>The thickness of the silhouette plot representing each cluster also is a deciding point</a:t>
            </a:r>
            <a:r>
              <a:rPr lang="en-US" dirty="0"/>
              <a:t>. For the plot with </a:t>
            </a:r>
            <a:r>
              <a:rPr lang="en-US" dirty="0" err="1"/>
              <a:t>n_cluster</a:t>
            </a:r>
            <a:r>
              <a:rPr lang="en-US" dirty="0"/>
              <a:t> 3 (top right), the thickness is more uniform than the plot with </a:t>
            </a:r>
            <a:r>
              <a:rPr lang="en-US" dirty="0" err="1"/>
              <a:t>n_cluster</a:t>
            </a:r>
            <a:r>
              <a:rPr lang="en-US" dirty="0"/>
              <a:t> as 2 (top left) with one cluster thickness much more than the other. </a:t>
            </a:r>
            <a:r>
              <a:rPr lang="en-US" b="1" dirty="0"/>
              <a:t>Thus, one can select the optimal number of clusters as 3.</a:t>
            </a:r>
            <a:endParaRPr lang="en-US" dirty="0"/>
          </a:p>
          <a:p>
            <a:endParaRPr lang="en-US" dirty="0"/>
          </a:p>
          <a:p>
            <a:r>
              <a:rPr lang="en-US" dirty="0"/>
              <a:t>Source: https://dzone.com/articles/kmeans-silhouette-score-explained-with-python-exam#:~:text=Silhouette%20score%20is%20used%20to,are%20similar%20to%20each%20other.&amp;text=denoted%20by%20a-,Mean%20distance%20between%20the%20observation%20and%20all%20other,of%20the%20next%20nearest%20clu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B5995-8739-4FB1-B3BD-9321D7F37D1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80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DEB1-7DE7-4798-B94A-65CC352C253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387A-8239-47E0-9092-F569333E50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25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DEB1-7DE7-4798-B94A-65CC352C253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387A-8239-47E0-9092-F569333E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8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DEB1-7DE7-4798-B94A-65CC352C253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387A-8239-47E0-9092-F569333E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09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DEB1-7DE7-4798-B94A-65CC352C253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387A-8239-47E0-9092-F569333E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5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DEB1-7DE7-4798-B94A-65CC352C253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387A-8239-47E0-9092-F569333E50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669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DEB1-7DE7-4798-B94A-65CC352C253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387A-8239-47E0-9092-F569333E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4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DEB1-7DE7-4798-B94A-65CC352C253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387A-8239-47E0-9092-F569333E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DEB1-7DE7-4798-B94A-65CC352C253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387A-8239-47E0-9092-F569333E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95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DEB1-7DE7-4798-B94A-65CC352C253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387A-8239-47E0-9092-F569333E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7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88DEB1-7DE7-4798-B94A-65CC352C253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D9387A-8239-47E0-9092-F569333E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DEB1-7DE7-4798-B94A-65CC352C253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9387A-8239-47E0-9092-F569333E5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1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88DEB1-7DE7-4798-B94A-65CC352C2538}" type="datetimeFigureOut">
              <a:rPr lang="en-US" smtClean="0"/>
              <a:t>4/12/2021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D9387A-8239-47E0-9092-F569333E50C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01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23DEA-A609-4536-B4B2-E37D943E1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1EFBD-0839-40F1-ABCC-F10E79677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Fareeza Khurshed</a:t>
            </a:r>
          </a:p>
          <a:p>
            <a:r>
              <a:rPr lang="en-US" dirty="0"/>
              <a:t>Alberta Blue Cross</a:t>
            </a:r>
          </a:p>
          <a:p>
            <a:r>
              <a:rPr lang="en-US" dirty="0"/>
              <a:t>Data for Good, YEG</a:t>
            </a:r>
          </a:p>
        </p:txBody>
      </p:sp>
    </p:spTree>
    <p:extLst>
      <p:ext uri="{BB962C8B-B14F-4D97-AF65-F5344CB8AC3E}">
        <p14:creationId xmlns:p14="http://schemas.microsoft.com/office/powerpoint/2010/main" val="391601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760726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088A97-4CD1-3541-BD03-BA741BE1F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n-US" sz="6200">
                <a:solidFill>
                  <a:srgbClr val="FFFFFF"/>
                </a:solidFill>
                <a:latin typeface="Georgia" panose="02040502050405020303" pitchFamily="18" charset="0"/>
              </a:rPr>
              <a:t>Segmentation variable selection depends on the problem of interest</a:t>
            </a:r>
          </a:p>
        </p:txBody>
      </p:sp>
    </p:spTree>
    <p:extLst>
      <p:ext uri="{BB962C8B-B14F-4D97-AF65-F5344CB8AC3E}">
        <p14:creationId xmlns:p14="http://schemas.microsoft.com/office/powerpoint/2010/main" val="1613970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C28A-8686-404C-AA0A-0A62062F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CA83-70F3-4B54-951C-4A24793EF0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US" b="1" dirty="0"/>
              <a:t>Market Segmentation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Prior to becoming a customer – limited data available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Aggregate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Census data by geographies</a:t>
            </a:r>
          </a:p>
          <a:p>
            <a:pPr marL="749808" lvl="1" indent="-457200"/>
            <a:r>
              <a:rPr lang="en-US" dirty="0"/>
              <a:t>Demographic + Geographic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Customer profiles/data from website or a third-party site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60F30-7887-44C1-B7B4-B53870EAAD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US" b="1" dirty="0"/>
              <a:t>Customer Segmentation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Individual level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Demographic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Location data (based on address/postal code) to infer other demographic traits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Outcome of interest </a:t>
            </a:r>
          </a:p>
          <a:p>
            <a:pPr marL="749808" lvl="1" indent="-457200"/>
            <a:r>
              <a:rPr lang="en-US" dirty="0"/>
              <a:t>Profitability</a:t>
            </a:r>
          </a:p>
          <a:p>
            <a:pPr marL="749808" lvl="1" indent="-457200"/>
            <a:r>
              <a:rPr lang="en-US" dirty="0"/>
              <a:t>Purchases</a:t>
            </a:r>
          </a:p>
          <a:p>
            <a:pPr marL="749808" lvl="1" indent="-457200"/>
            <a:r>
              <a:rPr lang="en-US" dirty="0"/>
              <a:t>Tenure</a:t>
            </a:r>
          </a:p>
        </p:txBody>
      </p:sp>
    </p:spTree>
    <p:extLst>
      <p:ext uri="{BB962C8B-B14F-4D97-AF65-F5344CB8AC3E}">
        <p14:creationId xmlns:p14="http://schemas.microsoft.com/office/powerpoint/2010/main" val="117855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6316-6919-4CE2-8CFD-D11A03B8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–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1F8EF-6397-4DDC-9D32-F0F69AA95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Standardize variables</a:t>
            </a:r>
          </a:p>
          <a:p>
            <a:r>
              <a:rPr lang="en-US" dirty="0"/>
              <a:t>Parameterize categorical variables such as Sex, Gender, Geography</a:t>
            </a:r>
          </a:p>
          <a:p>
            <a:pPr lvl="1"/>
            <a:r>
              <a:rPr lang="en-US" dirty="0"/>
              <a:t>Different parameterization methods are available (out of scope)</a:t>
            </a:r>
          </a:p>
          <a:p>
            <a:r>
              <a:rPr lang="en-US" dirty="0"/>
              <a:t>Ensure no missing values in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79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B1A9-0D14-EB42-9B13-9D8482DB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similarity?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3931-9188-0744-8BDF-EB9A1FAF8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a continuous data perspective:</a:t>
            </a:r>
          </a:p>
          <a:p>
            <a:pPr lvl="1"/>
            <a:r>
              <a:rPr lang="en-US" dirty="0"/>
              <a:t>Distance between features</a:t>
            </a:r>
          </a:p>
          <a:p>
            <a:pPr lvl="1"/>
            <a:r>
              <a:rPr lang="en-US" dirty="0"/>
              <a:t>Multiple ways to measure distance!!</a:t>
            </a:r>
          </a:p>
        </p:txBody>
      </p:sp>
      <p:pic>
        <p:nvPicPr>
          <p:cNvPr id="4" name="Picture 4" descr="Figure 3 | A review of alignment based similarity measures for web usage  mining | SpringerLink">
            <a:extLst>
              <a:ext uri="{FF2B5EF4-FFF2-40B4-BE49-F238E27FC236}">
                <a16:creationId xmlns:a16="http://schemas.microsoft.com/office/drawing/2014/main" id="{D53C553C-1E45-4953-8E52-CFD4ACE1E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7094" y="1961774"/>
            <a:ext cx="2871893" cy="3791279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D6BD7C-C405-4CE4-9876-272424801BC5}"/>
              </a:ext>
            </a:extLst>
          </p:cNvPr>
          <p:cNvSpPr txBox="1"/>
          <p:nvPr/>
        </p:nvSpPr>
        <p:spPr>
          <a:xfrm>
            <a:off x="1097280" y="4776186"/>
            <a:ext cx="469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What happens if the X axis was in KM and the Y axis was in Miles?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90E64-A1BB-4596-AB17-60D02E67D341}"/>
              </a:ext>
            </a:extLst>
          </p:cNvPr>
          <p:cNvSpPr txBox="1"/>
          <p:nvPr/>
        </p:nvSpPr>
        <p:spPr>
          <a:xfrm>
            <a:off x="1459042" y="5443777"/>
            <a:ext cx="1917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Standardize!</a:t>
            </a:r>
          </a:p>
        </p:txBody>
      </p:sp>
    </p:spTree>
    <p:extLst>
      <p:ext uri="{BB962C8B-B14F-4D97-AF65-F5344CB8AC3E}">
        <p14:creationId xmlns:p14="http://schemas.microsoft.com/office/powerpoint/2010/main" val="175260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9EC7-C1FD-1443-B587-7117169F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53D27-ED64-774F-8FA5-0776165C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  <a:p>
            <a:r>
              <a:rPr lang="en-US" dirty="0"/>
              <a:t>Hierarchical Clustering</a:t>
            </a:r>
          </a:p>
          <a:p>
            <a:r>
              <a:rPr lang="en-US" dirty="0"/>
              <a:t>Optimal # of clusters</a:t>
            </a:r>
          </a:p>
        </p:txBody>
      </p:sp>
    </p:spTree>
    <p:extLst>
      <p:ext uri="{BB962C8B-B14F-4D97-AF65-F5344CB8AC3E}">
        <p14:creationId xmlns:p14="http://schemas.microsoft.com/office/powerpoint/2010/main" val="91096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317A-7C6C-4D22-9E2A-C4E76FA9B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7320D-82E4-494F-86F9-9804BE6B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K-means clustering is an example of an unsupervised learning algorithm and it works as follows: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Choose a number of clusters, K (this is what the k stands for in k-means clustering), into which the data are to be divided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 arbitrarily K number of cluster </a:t>
            </a:r>
            <a:r>
              <a:rPr lang="en-US" dirty="0" err="1"/>
              <a:t>centres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 data points to cluster </a:t>
            </a:r>
            <a:r>
              <a:rPr lang="en-US" dirty="0" err="1"/>
              <a:t>centre</a:t>
            </a:r>
            <a:r>
              <a:rPr lang="en-US" dirty="0"/>
              <a:t> which is nearest to them, most commonly using the Euclidean distance formula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Once all the data points have been clustered according to their cluster </a:t>
            </a:r>
            <a:r>
              <a:rPr lang="en-US" dirty="0" err="1"/>
              <a:t>centres</a:t>
            </a:r>
            <a:r>
              <a:rPr lang="en-US" dirty="0"/>
              <a:t>, calculate the centroid of each cluster, using the mean values of the data points assigned to that cluster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Reset cluster </a:t>
            </a:r>
            <a:r>
              <a:rPr lang="en-US" dirty="0" err="1"/>
              <a:t>centres</a:t>
            </a:r>
            <a:r>
              <a:rPr lang="en-US" dirty="0"/>
              <a:t> using those centroids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Repeat steps 3 to 5 until no re-assignment of cluster </a:t>
            </a:r>
            <a:r>
              <a:rPr lang="en-US" dirty="0" err="1"/>
              <a:t>centres</a:t>
            </a:r>
            <a:r>
              <a:rPr lang="en-US" dirty="0"/>
              <a:t> take place i.e. until the algorithm has fully converged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CB21C-FF9E-4FF4-A701-FD5CD4FD1C09}"/>
              </a:ext>
            </a:extLst>
          </p:cNvPr>
          <p:cNvSpPr txBox="1"/>
          <p:nvPr/>
        </p:nvSpPr>
        <p:spPr>
          <a:xfrm>
            <a:off x="0" y="6534834"/>
            <a:ext cx="10173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Source: https://medium.com/swlh/customer-segmentation-using-k-means-clustering-in-r-a74d512a4cfa</a:t>
            </a: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644876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6E85B-7926-4F6D-8E1A-A068FC8B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46184335-728B-4076-BCDF-6D0482042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846263"/>
            <a:ext cx="4022725" cy="4022725"/>
          </a:xfrm>
        </p:spPr>
      </p:pic>
    </p:spTree>
    <p:extLst>
      <p:ext uri="{BB962C8B-B14F-4D97-AF65-F5344CB8AC3E}">
        <p14:creationId xmlns:p14="http://schemas.microsoft.com/office/powerpoint/2010/main" val="111779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C54B-C727-440A-B6C3-EF27C84B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A32AC-6351-4869-8533-A6A52C1B5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clustering starts by treating each observation as a separate cluster.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Identify the two clusters that are the closest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Merge the most two similar clusters</a:t>
            </a:r>
          </a:p>
          <a:p>
            <a:pPr marL="0" indent="0">
              <a:buNone/>
            </a:pPr>
            <a:r>
              <a:rPr lang="en-US" dirty="0"/>
              <a:t>Repeat until all clusters are merged together.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45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ED9E30-3B0F-4D00-A706-7EA1BE104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7" y="186555"/>
            <a:ext cx="5857143" cy="42095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C78F96-78BF-45A8-B9C9-F7A0F6FC6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276" y="606056"/>
            <a:ext cx="6217867" cy="261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3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1E3B-92B7-4325-89D8-777720D46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Optimal # of clusters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EA9C90-36CF-479F-AA1E-9CCBC5EE3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382119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381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C419-31C1-4CE8-8261-625EC12F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74563A-E63B-4FC3-9073-3702A2807C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547981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5967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9513-DAF8-40E9-8D06-C758A620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F9CF-5804-4243-A6A9-9B96F99DD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4048" lvl="2" indent="0">
              <a:buNone/>
            </a:pPr>
            <a:endParaRPr lang="en-US" dirty="0"/>
          </a:p>
          <a:p>
            <a:pPr lvl="2"/>
            <a:r>
              <a:rPr lang="en-US" sz="2000" dirty="0"/>
              <a:t>Measure of how close each point in one cluster is to points in the </a:t>
            </a:r>
            <a:r>
              <a:rPr lang="en-US" sz="2000" dirty="0" err="1"/>
              <a:t>neighbouring</a:t>
            </a:r>
            <a:r>
              <a:rPr lang="en-US" sz="2000" dirty="0"/>
              <a:t> clusters and thus provides a way to assess parameters visually</a:t>
            </a:r>
          </a:p>
          <a:p>
            <a:pPr lvl="2"/>
            <a:r>
              <a:rPr lang="en-US" sz="2000" dirty="0"/>
              <a:t>Score ranges between -1 and 1</a:t>
            </a:r>
          </a:p>
          <a:p>
            <a:pPr lvl="3"/>
            <a:r>
              <a:rPr lang="en-US" sz="2000" dirty="0"/>
              <a:t>Close to 1 : Cluster is dense, well separated</a:t>
            </a:r>
          </a:p>
          <a:p>
            <a:pPr lvl="3"/>
            <a:r>
              <a:rPr lang="en-US" sz="2000" dirty="0"/>
              <a:t>Close to 0 : Overlapping clusters</a:t>
            </a:r>
          </a:p>
          <a:p>
            <a:pPr lvl="3"/>
            <a:r>
              <a:rPr lang="en-US" sz="2000" dirty="0"/>
              <a:t>Close to -1 : Samples may have been assigned to the wrong cluster </a:t>
            </a:r>
          </a:p>
          <a:p>
            <a:pPr lvl="2"/>
            <a:r>
              <a:rPr lang="en-US" sz="2000" dirty="0"/>
              <a:t>Look for size of groups (width of plots)</a:t>
            </a:r>
          </a:p>
          <a:p>
            <a:pPr lvl="2"/>
            <a:r>
              <a:rPr lang="en-US" sz="2000" dirty="0"/>
              <a:t>Look for above average score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774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80EA6-FD24-42EC-8645-433847FE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Silhouette Score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40CF8D-E504-44AE-AFD2-C18865D57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97280" y="2027017"/>
            <a:ext cx="733660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88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5A49-4FC1-481E-ADA1-22E8CE63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Elbow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793D3-BBC1-4401-9AEC-E1AFD3C90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of squared distances between samples to the nearest cluster center</a:t>
            </a:r>
          </a:p>
          <a:p>
            <a:pPr lvl="1"/>
            <a:r>
              <a:rPr lang="en-US" dirty="0"/>
              <a:t>As k increases, the sum of squared distance tends to zero. Imagine we set k to its maximum value n (where n is number of samples) each sample will form its own cluster meaning sum of squared distances equals zero.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E2E83-6C08-4E06-A345-41101E81D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08" y="3115340"/>
            <a:ext cx="4426203" cy="30812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6A5590-B700-4732-8061-13695E7F7018}"/>
              </a:ext>
            </a:extLst>
          </p:cNvPr>
          <p:cNvSpPr txBox="1"/>
          <p:nvPr/>
        </p:nvSpPr>
        <p:spPr>
          <a:xfrm>
            <a:off x="5964864" y="3416163"/>
            <a:ext cx="451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does the curve flatten?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0BC427-FB57-4478-80A8-0F5D9178DD30}"/>
              </a:ext>
            </a:extLst>
          </p:cNvPr>
          <p:cNvSpPr txBox="1"/>
          <p:nvPr/>
        </p:nvSpPr>
        <p:spPr>
          <a:xfrm>
            <a:off x="6297837" y="3764564"/>
            <a:ext cx="1038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K=5</a:t>
            </a:r>
          </a:p>
        </p:txBody>
      </p:sp>
    </p:spTree>
    <p:extLst>
      <p:ext uri="{BB962C8B-B14F-4D97-AF65-F5344CB8AC3E}">
        <p14:creationId xmlns:p14="http://schemas.microsoft.com/office/powerpoint/2010/main" val="183870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9C2C9-6C94-884B-9435-AF73D66F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segmentation?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2DA9-8DE5-B84C-A733-A0AC0A0AF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change the features/variables, the segments change</a:t>
            </a:r>
          </a:p>
          <a:p>
            <a:r>
              <a:rPr lang="en-US" dirty="0"/>
              <a:t>If we change the activity/outcome, the segments change</a:t>
            </a:r>
          </a:p>
          <a:p>
            <a:r>
              <a:rPr lang="en-US" dirty="0"/>
              <a:t>If we change the analysis technique, the segments change</a:t>
            </a:r>
          </a:p>
          <a:p>
            <a:r>
              <a:rPr lang="en-US" dirty="0"/>
              <a:t>Not a “one time” activity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604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D9070-09B8-4D84-9DAB-1125882F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CDA1B-661F-49D4-BFF9-F4794C0CD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Segment Analysis</a:t>
            </a:r>
          </a:p>
          <a:p>
            <a:r>
              <a:rPr lang="en-US" dirty="0"/>
              <a:t>Aggregate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2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38589C0-4606-4156-BEC9-696F08B09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3FBFA-81FA-B941-829B-CF96D6FD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0080"/>
            <a:ext cx="3472979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What is Segmentation?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8668EE-3D16-4B1B-8CFE-482C22669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8E1358F-570F-4169-9BC7-E175494601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18447" y="803186"/>
          <a:ext cx="6281873" cy="5248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420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ssortment of PRIZM Segment Cards">
            <a:extLst>
              <a:ext uri="{FF2B5EF4-FFF2-40B4-BE49-F238E27FC236}">
                <a16:creationId xmlns:a16="http://schemas.microsoft.com/office/drawing/2014/main" id="{D5FC417F-056C-D042-A5DF-B39BD16E1E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4" r="4274"/>
          <a:stretch/>
        </p:blipFill>
        <p:spPr bwMode="auto">
          <a:xfrm>
            <a:off x="633999" y="640080"/>
            <a:ext cx="6275667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5B8B49-55D6-B548-9F44-3124F5ED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solidFill>
                  <a:srgbClr val="FFFFFF"/>
                </a:solidFill>
              </a:rPr>
              <a:t>Segments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Environics 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PRIZM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1121E64-CB88-4BF5-B531-C0316E7F6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5852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67E36-4EDC-5F40-BEA9-9E1FE2FF7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906D-FB48-384C-B550-46127C9D7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Segmentation</a:t>
            </a:r>
          </a:p>
          <a:p>
            <a:pPr lvl="1"/>
            <a:r>
              <a:rPr lang="en-US" dirty="0"/>
              <a:t>Split customers into groups of who are more </a:t>
            </a:r>
            <a:r>
              <a:rPr lang="en-US" dirty="0">
                <a:highlight>
                  <a:srgbClr val="FFFF00"/>
                </a:highlight>
              </a:rPr>
              <a:t>&lt;profitable&gt;</a:t>
            </a:r>
            <a:r>
              <a:rPr lang="en-US" dirty="0"/>
              <a:t> versus less </a:t>
            </a:r>
            <a:r>
              <a:rPr lang="en-US" dirty="0">
                <a:highlight>
                  <a:srgbClr val="FFFF00"/>
                </a:highlight>
              </a:rPr>
              <a:t>&lt;profitable&gt;</a:t>
            </a:r>
          </a:p>
          <a:p>
            <a:endParaRPr lang="en-US" dirty="0"/>
          </a:p>
          <a:p>
            <a:r>
              <a:rPr lang="en-US" dirty="0"/>
              <a:t>Market Segmentation</a:t>
            </a:r>
          </a:p>
          <a:p>
            <a:pPr lvl="1"/>
            <a:r>
              <a:rPr lang="en-US" dirty="0"/>
              <a:t>Separates potential customers into broad groups to more accurately target them</a:t>
            </a:r>
          </a:p>
          <a:p>
            <a:pPr lvl="1"/>
            <a:r>
              <a:rPr lang="en-US" dirty="0"/>
              <a:t>Environics PRIZM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0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5737A-3051-4A27-BA1D-6F35CBF0F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666BE4-F074-484B-B4F6-79B8B99D2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1476" y="1846263"/>
            <a:ext cx="6069374" cy="4022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A755A8-BA0C-4ACC-A7E8-3BA3CD2506DF}"/>
              </a:ext>
            </a:extLst>
          </p:cNvPr>
          <p:cNvSpPr/>
          <p:nvPr/>
        </p:nvSpPr>
        <p:spPr>
          <a:xfrm>
            <a:off x="3031150" y="3537013"/>
            <a:ext cx="1594117" cy="11415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E0F647-FB5F-4755-B098-0DFC93DCBFF9}"/>
              </a:ext>
            </a:extLst>
          </p:cNvPr>
          <p:cNvSpPr/>
          <p:nvPr/>
        </p:nvSpPr>
        <p:spPr>
          <a:xfrm>
            <a:off x="5679577" y="3537013"/>
            <a:ext cx="1529092" cy="100835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0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A00F-1BCB-2849-A41A-B632C228C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Three components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8932764-4EB2-477C-B84F-7ED66097F9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472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3E59AE-44F8-4FB9-BF05-C888FE3E1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0C96E-E117-4F5C-9D68-BF55B12D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US" dirty="0"/>
              <a:t>Which measures?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4563F-A66F-4B71-9C8D-5610CF13D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03595A-19F1-44C4-8C24-6E498B5F7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288DC4-710C-4C2E-9607-ED5ED327F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7921140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631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74F0E-99A7-994D-9D8D-49B677400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287" y="798881"/>
            <a:ext cx="8673427" cy="104894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Segmentation - Variables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9CD56F-ED3D-42FA-B0B0-3A0D0218AE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07722" y="1990976"/>
          <a:ext cx="10576558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34989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6049</TotalTime>
  <Words>931</Words>
  <Application>Microsoft Office PowerPoint</Application>
  <PresentationFormat>Widescreen</PresentationFormat>
  <Paragraphs>135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Georgia</vt:lpstr>
      <vt:lpstr>Retrospect</vt:lpstr>
      <vt:lpstr>Segmentation</vt:lpstr>
      <vt:lpstr>Agenda</vt:lpstr>
      <vt:lpstr>What is Segmentation?</vt:lpstr>
      <vt:lpstr>Segments Environics  PRIZM</vt:lpstr>
      <vt:lpstr>Segmentation</vt:lpstr>
      <vt:lpstr>Segmentation</vt:lpstr>
      <vt:lpstr>Three components</vt:lpstr>
      <vt:lpstr>Which measures?</vt:lpstr>
      <vt:lpstr>Segmentation - Variables</vt:lpstr>
      <vt:lpstr>Segmentation variable selection depends on the problem of interest</vt:lpstr>
      <vt:lpstr>Examples of variables</vt:lpstr>
      <vt:lpstr>Variables – data preparation</vt:lpstr>
      <vt:lpstr>What is similarity?</vt:lpstr>
      <vt:lpstr>Slicing Methodology</vt:lpstr>
      <vt:lpstr>K-Means</vt:lpstr>
      <vt:lpstr>K-Means</vt:lpstr>
      <vt:lpstr>Hierarchical Clustering</vt:lpstr>
      <vt:lpstr>PowerPoint Presentation</vt:lpstr>
      <vt:lpstr>Optimal # of clusters</vt:lpstr>
      <vt:lpstr>Silhouette Score</vt:lpstr>
      <vt:lpstr>Silhouette Score</vt:lpstr>
      <vt:lpstr>Elbow method</vt:lpstr>
      <vt:lpstr>What is segmentation?</vt:lpstr>
      <vt:lpstr>Use Case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</dc:title>
  <dc:creator>Fareeza Khurshed</dc:creator>
  <cp:lastModifiedBy>Fareeza Khurshed</cp:lastModifiedBy>
  <cp:revision>15</cp:revision>
  <dcterms:created xsi:type="dcterms:W3CDTF">2021-03-02T16:06:04Z</dcterms:created>
  <dcterms:modified xsi:type="dcterms:W3CDTF">2021-04-13T23:47:30Z</dcterms:modified>
</cp:coreProperties>
</file>