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  <p:sldMasterId id="2147483678" r:id="rId2"/>
    <p:sldMasterId id="2147483666" r:id="rId3"/>
    <p:sldMasterId id="2147483714" r:id="rId4"/>
  </p:sldMasterIdLst>
  <p:notesMasterIdLst>
    <p:notesMasterId r:id="rId6"/>
  </p:notesMasterIdLst>
  <p:sldIdLst>
    <p:sldId id="385" r:id="rId5"/>
  </p:sldIdLst>
  <p:sldSz cx="22758400" cy="128016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0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4066" autoAdjust="0"/>
  </p:normalViewPr>
  <p:slideViewPr>
    <p:cSldViewPr>
      <p:cViewPr varScale="1">
        <p:scale>
          <a:sx n="40" d="100"/>
          <a:sy n="40" d="100"/>
        </p:scale>
        <p:origin x="91" y="422"/>
      </p:cViewPr>
      <p:guideLst>
        <p:guide orient="horz" pos="4032"/>
        <p:guide pos="7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161052-D22F-4F8D-A8F3-6758C185B5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491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49" y="1849120"/>
            <a:ext cx="8724053" cy="8535472"/>
          </a:xfrm>
          <a:prstGeom prst="rect">
            <a:avLst/>
          </a:prstGeom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22750497" cy="127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1180" y="3022603"/>
            <a:ext cx="13979032" cy="2744047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1180" y="6045203"/>
            <a:ext cx="12726528" cy="1028277"/>
          </a:xfrm>
        </p:spPr>
        <p:txBody>
          <a:bodyPr/>
          <a:lstStyle>
            <a:lvl1pPr marL="0" indent="0">
              <a:buFontTx/>
              <a:buNone/>
              <a:defRPr sz="189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4" y="681568"/>
            <a:ext cx="1962912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595" y="3138173"/>
            <a:ext cx="96288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8595" y="4676142"/>
            <a:ext cx="9628857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3" y="3138173"/>
            <a:ext cx="967627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3" y="4676142"/>
            <a:ext cx="9676271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5" y="853440"/>
            <a:ext cx="7341165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6272" y="1843197"/>
            <a:ext cx="11521441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595" y="3840481"/>
            <a:ext cx="7341165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5" y="853440"/>
            <a:ext cx="7341165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72" y="1843197"/>
            <a:ext cx="11521441" cy="90974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595" y="3840481"/>
            <a:ext cx="7341165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4" y="681567"/>
            <a:ext cx="4907281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3" y="681567"/>
            <a:ext cx="14342533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88" y="3"/>
            <a:ext cx="22760375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abr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758400" cy="8197577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8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-288036">
              <a:spcBef>
                <a:spcPts val="630"/>
              </a:spcBef>
              <a:buClr>
                <a:schemeClr val="tx1"/>
              </a:buClr>
              <a:buFont typeface="Arial" pitchFamily="34" charset="0"/>
              <a:buChar char="•"/>
              <a:defRPr lang="en-US" dirty="0" smtClean="0"/>
            </a:lvl1pPr>
            <a:lvl2pPr indent="-288036">
              <a:spcBef>
                <a:spcPts val="630"/>
              </a:spcBef>
              <a:defRPr sz="2730" b="0" i="0" baseline="0">
                <a:latin typeface="Calibri" pitchFamily="34" charset="0"/>
              </a:defRPr>
            </a:lvl2pPr>
            <a:lvl3pPr>
              <a:defRPr sz="2520" b="0" i="0" baseline="0">
                <a:latin typeface="Calibri" pitchFamily="34" charset="0"/>
              </a:defRPr>
            </a:lvl3pPr>
            <a:lvl4pPr>
              <a:defRPr sz="2520" b="0" i="0" baseline="0">
                <a:latin typeface="Calibri" pitchFamily="34" charset="0"/>
              </a:defRPr>
            </a:lvl4pPr>
            <a:lvl5pPr>
              <a:defRPr sz="2520" b="0" i="0"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98130" y="2538447"/>
            <a:ext cx="10385982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1555330" y="2538447"/>
            <a:ext cx="10385982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49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0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278" t="17917" r="278" b="28309"/>
          <a:stretch/>
        </p:blipFill>
        <p:spPr>
          <a:xfrm>
            <a:off x="0" y="-2"/>
            <a:ext cx="227584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622" t="30183" r="622" b="16415"/>
          <a:stretch/>
        </p:blipFill>
        <p:spPr>
          <a:xfrm>
            <a:off x="0" y="-2"/>
            <a:ext cx="227584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"/>
            <a:ext cx="22758400" cy="8202512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758400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8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9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8818" y="229032"/>
            <a:ext cx="2839808" cy="19374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F65F97D9-D075-304C-9390-50F0CF807D07}" type="datetime4">
              <a:rPr lang="en-AU" smtClean="0">
                <a:solidFill>
                  <a:srgbClr val="000000"/>
                </a:solidFill>
                <a:latin typeface="Arial"/>
              </a:rPr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11 September 2016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14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7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181" y="2234355"/>
            <a:ext cx="9755292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5783" y="2234355"/>
            <a:ext cx="9759244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85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5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2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5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4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7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9"/>
            <a:ext cx="1706880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5"/>
            <a:ext cx="170688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8" y="3191513"/>
            <a:ext cx="19629120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8" y="8567000"/>
            <a:ext cx="19629120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39" y="3407835"/>
            <a:ext cx="96249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8853" y="3407835"/>
            <a:ext cx="96249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22355387" cy="16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1182" y="0"/>
            <a:ext cx="19972866" cy="167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1182" y="2234355"/>
            <a:ext cx="19893843" cy="84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modeltekst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baseline="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5pPr>
      <a:lvl6pPr marL="48006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6pPr>
      <a:lvl7pPr marL="96012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7pPr>
      <a:lvl8pPr marL="144018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8pPr>
      <a:lvl9pPr marL="192024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9pPr>
    </p:titleStyle>
    <p:bodyStyle>
      <a:lvl1pPr marL="281702" indent="-28170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3045" b="0" i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737" indent="-2783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730" b="0" i="0" baseline="0">
          <a:solidFill>
            <a:schemeClr val="tx1"/>
          </a:solidFill>
          <a:latin typeface="Calibri" pitchFamily="34" charset="0"/>
        </a:defRPr>
      </a:lvl2pPr>
      <a:lvl3pPr marL="855107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520" b="0" i="0" baseline="0">
          <a:solidFill>
            <a:schemeClr val="tx1"/>
          </a:solidFill>
          <a:latin typeface="Calibri" pitchFamily="34" charset="0"/>
        </a:defRPr>
      </a:lvl3pPr>
      <a:lvl4pPr marL="1123474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4pPr>
      <a:lvl5pPr marL="141684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5pPr>
      <a:lvl6pPr marL="189690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6pPr>
      <a:lvl7pPr marL="237696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7pPr>
      <a:lvl8pPr marL="285702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8pPr>
      <a:lvl9pPr marL="333708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2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3407835"/>
            <a:ext cx="19629120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1" y="11865190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2" y="11865190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1" y="11865190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79" y="600573"/>
            <a:ext cx="21203233" cy="912708"/>
          </a:xfrm>
          <a:prstGeom prst="rect">
            <a:avLst/>
          </a:prstGeom>
          <a:noFill/>
        </p:spPr>
        <p:txBody>
          <a:bodyPr vert="horz" wrap="square" lIns="36000" tIns="45720" rIns="3600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579" y="2534880"/>
            <a:ext cx="21203238" cy="8974709"/>
          </a:xfrm>
          <a:prstGeom prst="rect">
            <a:avLst/>
          </a:prstGeom>
          <a:noFill/>
        </p:spPr>
        <p:txBody>
          <a:bodyPr vert="horz" lIns="36000" tIns="45720" rIns="3600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89212" y="165051"/>
            <a:ext cx="545894" cy="322560"/>
          </a:xfrm>
          <a:prstGeom prst="rect">
            <a:avLst/>
          </a:prstGeom>
          <a:noFill/>
        </p:spPr>
        <p:txBody>
          <a:bodyPr vert="horz" lIns="0" tIns="45720" rIns="0" bIns="0" rtlCol="0" anchor="ctr">
            <a:noAutofit/>
          </a:bodyPr>
          <a:lstStyle>
            <a:lvl1pPr algn="r">
              <a:defRPr sz="630">
                <a:solidFill>
                  <a:srgbClr val="382E2C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745116E1-301A-E646-A893-BEC126A65370}" type="slidenum">
              <a:rPr lang="en-GB" smtClean="0"/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6" y="11898445"/>
            <a:ext cx="1428549" cy="6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marL="0" indent="0" algn="l" defTabSz="480060" rtl="0" eaLnBrk="1" latinLnBrk="0" hangingPunct="1">
        <a:spcBef>
          <a:spcPct val="0"/>
        </a:spcBef>
        <a:buNone/>
        <a:defRPr sz="252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80035" indent="-280035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520" b="0" kern="1200" baseline="0" dirty="0">
          <a:solidFill>
            <a:schemeClr val="tx1"/>
          </a:solidFill>
          <a:latin typeface="Arial"/>
          <a:ea typeface="+mn-ea"/>
          <a:cs typeface="Arial"/>
        </a:defRPr>
      </a:lvl1pPr>
      <a:lvl2pPr marL="473393" indent="-193358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100" b="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66008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84677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47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1033463" indent="-185024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GB" sz="1260" kern="1200" dirty="0">
          <a:solidFill>
            <a:schemeClr val="tx1"/>
          </a:solidFill>
          <a:latin typeface="Arial"/>
          <a:ea typeface="+mn-ea"/>
          <a:cs typeface="Arial"/>
        </a:defRPr>
      </a:lvl5pPr>
      <a:lvl6pPr marL="264033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72" userDrawn="1">
          <p15:clr>
            <a:srgbClr val="F26B43"/>
          </p15:clr>
        </p15:guide>
        <p15:guide id="2" pos="562" userDrawn="1">
          <p15:clr>
            <a:srgbClr val="F26B43"/>
          </p15:clr>
        </p15:guide>
        <p15:guide id="3" pos="13774" userDrawn="1">
          <p15:clr>
            <a:srgbClr val="F26B43"/>
          </p15:clr>
        </p15:guide>
        <p15:guide id="4" orient="horz" pos="1288" userDrawn="1">
          <p15:clr>
            <a:srgbClr val="F26B43"/>
          </p15:clr>
        </p15:guide>
        <p15:guide id="5" orient="horz" pos="5395" userDrawn="1">
          <p15:clr>
            <a:srgbClr val="F26B43"/>
          </p15:clr>
        </p15:guide>
        <p15:guide id="6" orient="horz" pos="594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072" y="8449336"/>
            <a:ext cx="3003290" cy="2879028"/>
          </a:xfrm>
          <a:prstGeom prst="rect">
            <a:avLst/>
          </a:prstGeom>
        </p:spPr>
      </p:pic>
      <p:pic>
        <p:nvPicPr>
          <p:cNvPr id="77" name="Picture 76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4359" y="3749472"/>
            <a:ext cx="2158899" cy="280514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20519587">
            <a:off x="8914616" y="1794153"/>
            <a:ext cx="4376530" cy="977037"/>
          </a:xfrm>
          <a:custGeom>
            <a:avLst/>
            <a:gdLst>
              <a:gd name="connsiteX0" fmla="*/ 0 w 3070303"/>
              <a:gd name="connsiteY0" fmla="*/ 1078793 h 1078793"/>
              <a:gd name="connsiteX1" fmla="*/ 743415 w 3070303"/>
              <a:gd name="connsiteY1" fmla="*/ 320510 h 1078793"/>
              <a:gd name="connsiteX2" fmla="*/ 1962615 w 3070303"/>
              <a:gd name="connsiteY2" fmla="*/ 842 h 1078793"/>
              <a:gd name="connsiteX3" fmla="*/ 3070303 w 3070303"/>
              <a:gd name="connsiteY3" fmla="*/ 402286 h 10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03" h="1078793">
                <a:moveTo>
                  <a:pt x="0" y="1078793"/>
                </a:moveTo>
                <a:cubicBezTo>
                  <a:pt x="208156" y="789480"/>
                  <a:pt x="416313" y="500168"/>
                  <a:pt x="743415" y="320510"/>
                </a:cubicBezTo>
                <a:cubicBezTo>
                  <a:pt x="1070517" y="140852"/>
                  <a:pt x="1574800" y="-12787"/>
                  <a:pt x="1962615" y="842"/>
                </a:cubicBezTo>
                <a:cubicBezTo>
                  <a:pt x="2350430" y="14471"/>
                  <a:pt x="2710366" y="208378"/>
                  <a:pt x="3070303" y="402286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76351" y="1227664"/>
            <a:ext cx="3280802" cy="1088451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repeat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1201" y="10424612"/>
            <a:ext cx="6123843" cy="108845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evaluate</a:t>
            </a:r>
          </a:p>
        </p:txBody>
      </p:sp>
      <p:sp>
        <p:nvSpPr>
          <p:cNvPr id="11" name="Freeform 10"/>
          <p:cNvSpPr/>
          <p:nvPr/>
        </p:nvSpPr>
        <p:spPr>
          <a:xfrm rot="1662580">
            <a:off x="10071119" y="9400604"/>
            <a:ext cx="2809048" cy="614296"/>
          </a:xfrm>
          <a:custGeom>
            <a:avLst/>
            <a:gdLst>
              <a:gd name="connsiteX0" fmla="*/ 1936750 w 1936750"/>
              <a:gd name="connsiteY0" fmla="*/ 165100 h 643417"/>
              <a:gd name="connsiteX1" fmla="*/ 977900 w 1936750"/>
              <a:gd name="connsiteY1" fmla="*/ 641350 h 643417"/>
              <a:gd name="connsiteX2" fmla="*/ 0 w 1936750"/>
              <a:gd name="connsiteY2" fmla="*/ 0 h 643417"/>
              <a:gd name="connsiteX3" fmla="*/ 0 w 1936750"/>
              <a:gd name="connsiteY3" fmla="*/ 0 h 6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643417">
                <a:moveTo>
                  <a:pt x="1936750" y="165100"/>
                </a:moveTo>
                <a:cubicBezTo>
                  <a:pt x="1618721" y="416983"/>
                  <a:pt x="1300692" y="668867"/>
                  <a:pt x="977900" y="641350"/>
                </a:cubicBezTo>
                <a:cubicBezTo>
                  <a:pt x="655108" y="6138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>
              <a:solidFill>
                <a:srgbClr val="A8927A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269670" y="6615779"/>
            <a:ext cx="14241" cy="16950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269668" y="2435593"/>
            <a:ext cx="3" cy="16920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73553" y="2104804"/>
            <a:ext cx="1754699" cy="14694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</a:t>
            </a:r>
          </a:p>
          <a:p>
            <a:r>
              <a:rPr lang="en-US" sz="2940" dirty="0">
                <a:solidFill>
                  <a:srgbClr val="A8927A"/>
                </a:solidFill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23582" y="5412068"/>
            <a:ext cx="2803113" cy="14694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</a:t>
            </a:r>
          </a:p>
          <a:p>
            <a:r>
              <a:rPr lang="en-US" sz="2940" dirty="0">
                <a:solidFill>
                  <a:srgbClr val="A8927A"/>
                </a:solidFill>
              </a:rPr>
              <a:t>out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592477" y="2430928"/>
            <a:ext cx="1522660" cy="930902"/>
            <a:chOff x="16852900" y="7334250"/>
            <a:chExt cx="957901" cy="1550194"/>
          </a:xfrm>
          <a:effectLst/>
        </p:grpSpPr>
        <p:cxnSp>
          <p:nvCxnSpPr>
            <p:cNvPr id="48" name="Straight Connector 47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54995" y="6883756"/>
            <a:ext cx="1522660" cy="1596718"/>
            <a:chOff x="16852900" y="7334250"/>
            <a:chExt cx="957901" cy="1550194"/>
          </a:xfrm>
          <a:effectLst/>
        </p:grpSpPr>
        <p:cxnSp>
          <p:nvCxnSpPr>
            <p:cNvPr id="27" name="Straight Connector 26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 rot="20716868">
            <a:off x="10362527" y="4921652"/>
            <a:ext cx="3120450" cy="430846"/>
          </a:xfrm>
          <a:custGeom>
            <a:avLst/>
            <a:gdLst>
              <a:gd name="connsiteX0" fmla="*/ 0 w 2006600"/>
              <a:gd name="connsiteY0" fmla="*/ 533652 h 533652"/>
              <a:gd name="connsiteX1" fmla="*/ 647700 w 2006600"/>
              <a:gd name="connsiteY1" fmla="*/ 252 h 533652"/>
              <a:gd name="connsiteX2" fmla="*/ 2006600 w 2006600"/>
              <a:gd name="connsiteY2" fmla="*/ 457452 h 533652"/>
              <a:gd name="connsiteX3" fmla="*/ 2006600 w 2006600"/>
              <a:gd name="connsiteY3" fmla="*/ 457452 h 53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533652">
                <a:moveTo>
                  <a:pt x="0" y="533652"/>
                </a:moveTo>
                <a:cubicBezTo>
                  <a:pt x="156633" y="273302"/>
                  <a:pt x="313267" y="12952"/>
                  <a:pt x="647700" y="252"/>
                </a:cubicBezTo>
                <a:cubicBezTo>
                  <a:pt x="982133" y="-12448"/>
                  <a:pt x="2006600" y="457452"/>
                  <a:pt x="2006600" y="457452"/>
                </a:cubicBezTo>
                <a:lnTo>
                  <a:pt x="2006600" y="457452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>
              <a:solidFill>
                <a:srgbClr val="A8927A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969062" y="4063595"/>
            <a:ext cx="1224425" cy="1088451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try</a:t>
            </a:r>
            <a:endParaRPr lang="en-US" sz="4200" dirty="0">
              <a:solidFill>
                <a:schemeClr val="accent3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6" y="5803003"/>
            <a:ext cx="3787079" cy="307594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105496" y="6194817"/>
            <a:ext cx="32325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engineer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44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N Master Template">
  <a:themeElements>
    <a:clrScheme name="GN Colours v3.2">
      <a:dk1>
        <a:srgbClr val="000000"/>
      </a:dk1>
      <a:lt1>
        <a:srgbClr val="FFFFFF"/>
      </a:lt1>
      <a:dk2>
        <a:srgbClr val="5C88DA"/>
      </a:dk2>
      <a:lt2>
        <a:srgbClr val="9063CD"/>
      </a:lt2>
      <a:accent1>
        <a:srgbClr val="B6ADA5"/>
      </a:accent1>
      <a:accent2>
        <a:srgbClr val="253746"/>
      </a:accent2>
      <a:accent3>
        <a:srgbClr val="EA7200"/>
      </a:accent3>
      <a:accent4>
        <a:srgbClr val="382E2C"/>
      </a:accent4>
      <a:accent5>
        <a:srgbClr val="AC162C"/>
      </a:accent5>
      <a:accent6>
        <a:srgbClr val="FDDD00"/>
      </a:accent6>
      <a:hlink>
        <a:srgbClr val="E97200"/>
      </a:hlink>
      <a:folHlink>
        <a:srgbClr val="E97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2" id="{DC4D83FC-F2FA-FA4A-918A-67B494CD8825}" vid="{CDC02562-6FB1-8A46-B382-1514E31ADD2B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11003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TUe special blue</vt:lpstr>
      <vt:lpstr>Custom Design</vt:lpstr>
      <vt:lpstr>GN Master Template</vt:lpstr>
      <vt:lpstr>1_Custom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dc:description>Design by Volle Kracht_x000d_
Template by Orange Pepper BV_x000d_
Copyright 2008</dc:description>
  <cp:lastModifiedBy>Bert</cp:lastModifiedBy>
  <cp:revision>570</cp:revision>
  <dcterms:created xsi:type="dcterms:W3CDTF">2013-06-08T19:03:22Z</dcterms:created>
  <dcterms:modified xsi:type="dcterms:W3CDTF">2016-09-11T15:27:08Z</dcterms:modified>
</cp:coreProperties>
</file>