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4" r:id="rId1"/>
    <p:sldMasterId id="2147483678" r:id="rId2"/>
    <p:sldMasterId id="2147483666" r:id="rId3"/>
    <p:sldMasterId id="2147483702" r:id="rId4"/>
  </p:sldMasterIdLst>
  <p:notesMasterIdLst>
    <p:notesMasterId r:id="rId6"/>
  </p:notesMasterIdLst>
  <p:sldIdLst>
    <p:sldId id="385" r:id="rId5"/>
  </p:sldIdLst>
  <p:sldSz cx="9601200" cy="12801600" type="A3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6400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28016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92024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56032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200400" algn="l" defTabSz="128016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840480" algn="l" defTabSz="128016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480560" algn="l" defTabSz="128016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5120640" algn="l" defTabSz="128016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sé Spanjaard" initials="" lastIdx="0" clrIdx="0"/>
  <p:cmAuthor id="1" name="TU/e" initials="" lastIdx="1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E0FF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89" autoAdjust="0"/>
    <p:restoredTop sz="94066" autoAdjust="0"/>
  </p:normalViewPr>
  <p:slideViewPr>
    <p:cSldViewPr>
      <p:cViewPr varScale="1">
        <p:scale>
          <a:sx n="49" d="100"/>
          <a:sy n="49" d="100"/>
        </p:scale>
        <p:origin x="499" y="86"/>
      </p:cViewPr>
      <p:guideLst>
        <p:guide orient="horz" pos="4032"/>
        <p:guide pos="3024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645" y="-86"/>
      </p:cViewPr>
      <p:guideLst>
        <p:guide orient="horz" pos="2880"/>
        <p:guide pos="2160"/>
      </p:guideLst>
    </p:cSldViewPr>
  </p:notesViewPr>
  <p:gridSpacing cx="75895" cy="7589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nl-NL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D161052-D22F-4F8D-A8F3-6758C185B5B7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64912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680" kern="1200">
        <a:solidFill>
          <a:schemeClr val="tx1"/>
        </a:solidFill>
        <a:latin typeface="Arial" charset="0"/>
        <a:ea typeface="+mn-ea"/>
        <a:cs typeface="+mn-cs"/>
      </a:defRPr>
    </a:lvl1pPr>
    <a:lvl2pPr marL="640080" algn="l" rtl="0" fontAlgn="base">
      <a:spcBef>
        <a:spcPct val="30000"/>
      </a:spcBef>
      <a:spcAft>
        <a:spcPct val="0"/>
      </a:spcAft>
      <a:defRPr sz="1680" kern="1200">
        <a:solidFill>
          <a:schemeClr val="tx1"/>
        </a:solidFill>
        <a:latin typeface="Arial" charset="0"/>
        <a:ea typeface="+mn-ea"/>
        <a:cs typeface="+mn-cs"/>
      </a:defRPr>
    </a:lvl2pPr>
    <a:lvl3pPr marL="1280160" algn="l" rtl="0" fontAlgn="base">
      <a:spcBef>
        <a:spcPct val="30000"/>
      </a:spcBef>
      <a:spcAft>
        <a:spcPct val="0"/>
      </a:spcAft>
      <a:defRPr sz="1680" kern="1200">
        <a:solidFill>
          <a:schemeClr val="tx1"/>
        </a:solidFill>
        <a:latin typeface="Arial" charset="0"/>
        <a:ea typeface="+mn-ea"/>
        <a:cs typeface="+mn-cs"/>
      </a:defRPr>
    </a:lvl3pPr>
    <a:lvl4pPr marL="1920240" algn="l" rtl="0" fontAlgn="base">
      <a:spcBef>
        <a:spcPct val="30000"/>
      </a:spcBef>
      <a:spcAft>
        <a:spcPct val="0"/>
      </a:spcAft>
      <a:defRPr sz="1680" kern="1200">
        <a:solidFill>
          <a:schemeClr val="tx1"/>
        </a:solidFill>
        <a:latin typeface="Arial" charset="0"/>
        <a:ea typeface="+mn-ea"/>
        <a:cs typeface="+mn-cs"/>
      </a:defRPr>
    </a:lvl4pPr>
    <a:lvl5pPr marL="2560320" algn="l" rtl="0" fontAlgn="base">
      <a:spcBef>
        <a:spcPct val="30000"/>
      </a:spcBef>
      <a:spcAft>
        <a:spcPct val="0"/>
      </a:spcAft>
      <a:defRPr sz="1680" kern="1200">
        <a:solidFill>
          <a:schemeClr val="tx1"/>
        </a:solidFill>
        <a:latin typeface="Arial" charset="0"/>
        <a:ea typeface="+mn-ea"/>
        <a:cs typeface="+mn-cs"/>
      </a:defRPr>
    </a:lvl5pPr>
    <a:lvl6pPr marL="320040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741" y="1849120"/>
            <a:ext cx="3680460" cy="8535472"/>
          </a:xfrm>
          <a:prstGeom prst="rect">
            <a:avLst/>
          </a:prstGeom>
        </p:spPr>
      </p:pic>
      <p:pic>
        <p:nvPicPr>
          <p:cNvPr id="50185" name="Picture 9" descr="blue titl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9597866" cy="12795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1748" y="3022602"/>
            <a:ext cx="5897404" cy="2744047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nl-NL" noProof="0" smtClean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41748" y="6045202"/>
            <a:ext cx="5369004" cy="1028277"/>
          </a:xfrm>
        </p:spPr>
        <p:txBody>
          <a:bodyPr/>
          <a:lstStyle>
            <a:lvl1pPr marL="0" indent="0">
              <a:buFontTx/>
              <a:buNone/>
              <a:defRPr sz="189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nl-NL" noProof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750" y="681568"/>
            <a:ext cx="8281035" cy="247438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751" y="3138172"/>
            <a:ext cx="4062174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751" y="4676141"/>
            <a:ext cx="4062174" cy="687789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2"/>
            <a:ext cx="408217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1"/>
            <a:ext cx="4082177" cy="687789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6EAF-75A3-4B3A-A537-4F154141A036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3C13-E109-4F9B-838A-13A8A932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55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6EAF-75A3-4B3A-A537-4F154141A036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3C13-E109-4F9B-838A-13A8A932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971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6EAF-75A3-4B3A-A537-4F154141A036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3C13-E109-4F9B-838A-13A8A932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14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751" y="853440"/>
            <a:ext cx="3097054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2177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751" y="3840481"/>
            <a:ext cx="3097054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6EAF-75A3-4B3A-A537-4F154141A036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3C13-E109-4F9B-838A-13A8A932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65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751" y="853440"/>
            <a:ext cx="3097054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82177" y="1843196"/>
            <a:ext cx="4860608" cy="9097433"/>
          </a:xfrm>
        </p:spPr>
        <p:txBody>
          <a:bodyPr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751" y="3840481"/>
            <a:ext cx="3097054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6EAF-75A3-4B3A-A537-4F154141A036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3C13-E109-4F9B-838A-13A8A932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95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6EAF-75A3-4B3A-A537-4F154141A036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3C13-E109-4F9B-838A-13A8A932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6881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60" y="681567"/>
            <a:ext cx="2070259" cy="108487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4" y="681567"/>
            <a:ext cx="6050756" cy="108487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6EAF-75A3-4B3A-A537-4F154141A036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3C13-E109-4F9B-838A-13A8A932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188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ReS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17" y="3"/>
            <a:ext cx="9602033" cy="8202508"/>
          </a:xfrm>
          <a:prstGeom prst="rect">
            <a:avLst/>
          </a:prstGeom>
        </p:spPr>
      </p:pic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76714" y="9917482"/>
            <a:ext cx="8847773" cy="1592108"/>
          </a:xfrm>
          <a:effectLst/>
        </p:spPr>
        <p:txBody>
          <a:bodyPr lIns="0" numCol="2" spcCol="252000">
            <a:noAutofit/>
          </a:bodyPr>
          <a:lstStyle>
            <a:lvl1pPr marL="0" indent="0" algn="l">
              <a:buNone/>
              <a:defRPr sz="1680" b="0">
                <a:solidFill>
                  <a:schemeClr val="tx1"/>
                </a:solidFill>
              </a:defRPr>
            </a:lvl1pPr>
            <a:lvl2pPr marL="480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6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4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60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76714" y="8642525"/>
            <a:ext cx="8847773" cy="1061243"/>
          </a:xfrm>
          <a:effectLst/>
        </p:spPr>
        <p:txBody>
          <a:bodyPr lIns="0" anchor="b">
            <a:noAutofit/>
          </a:bodyPr>
          <a:lstStyle>
            <a:lvl1pPr algn="l" defTabSz="48006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2520" b="0" kern="1200" dirty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72939" y="12214453"/>
            <a:ext cx="5208344" cy="522144"/>
          </a:xfrm>
        </p:spPr>
        <p:txBody>
          <a:bodyPr/>
          <a:lstStyle/>
          <a:p>
            <a:endParaRPr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78" y="12381658"/>
            <a:ext cx="1448129" cy="2537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621" y="7220937"/>
            <a:ext cx="6567200" cy="97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557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Jabra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601200" cy="8197577"/>
          </a:xfrm>
          <a:prstGeom prst="rect">
            <a:avLst/>
          </a:prstGeom>
        </p:spPr>
      </p:pic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76714" y="9917482"/>
            <a:ext cx="8847773" cy="1592108"/>
          </a:xfrm>
          <a:effectLst/>
        </p:spPr>
        <p:txBody>
          <a:bodyPr lIns="0" numCol="2" spcCol="252000">
            <a:noAutofit/>
          </a:bodyPr>
          <a:lstStyle>
            <a:lvl1pPr marL="0" indent="0" algn="l">
              <a:buNone/>
              <a:defRPr sz="1680" b="0">
                <a:solidFill>
                  <a:schemeClr val="tx1"/>
                </a:solidFill>
              </a:defRPr>
            </a:lvl1pPr>
            <a:lvl2pPr marL="480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6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4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60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76714" y="8642525"/>
            <a:ext cx="8847773" cy="1061243"/>
          </a:xfrm>
          <a:effectLst/>
        </p:spPr>
        <p:txBody>
          <a:bodyPr lIns="0" anchor="b">
            <a:noAutofit/>
          </a:bodyPr>
          <a:lstStyle>
            <a:lvl1pPr algn="l" defTabSz="48006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2520" b="0" kern="1200" dirty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72939" y="12214453"/>
            <a:ext cx="5208344" cy="522144"/>
          </a:xfrm>
        </p:spPr>
        <p:txBody>
          <a:bodyPr/>
          <a:lstStyle/>
          <a:p>
            <a:endParaRPr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78" y="12381658"/>
            <a:ext cx="1448129" cy="2537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621" y="7220937"/>
            <a:ext cx="6567200" cy="97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8938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noFill/>
        </p:spPr>
        <p:txBody>
          <a:bodyPr vert="horz" lIns="36000" tIns="45720" rIns="3600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 dirty="0" smtClean="0"/>
              <a:t>First level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745116E1-301A-E646-A893-BEC126A6537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72939" y="12214453"/>
            <a:ext cx="5208344" cy="522144"/>
          </a:xfrm>
          <a:prstGeom prst="rect">
            <a:avLst/>
          </a:prstGeom>
        </p:spPr>
        <p:txBody>
          <a:bodyPr vert="horz" lIns="36000" tIns="36000" rIns="36000" bIns="0" rtlCol="0" anchor="ctr">
            <a:noAutofit/>
          </a:bodyPr>
          <a:lstStyle>
            <a:lvl1pPr>
              <a:defRPr lang="en-GB" sz="630" cap="all" dirty="0">
                <a:solidFill>
                  <a:srgbClr val="4A413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70887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60" baseline="0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-288036">
              <a:spcBef>
                <a:spcPts val="630"/>
              </a:spcBef>
              <a:buClr>
                <a:schemeClr val="tx1"/>
              </a:buClr>
              <a:buFont typeface="Arial" pitchFamily="34" charset="0"/>
              <a:buChar char="•"/>
              <a:defRPr lang="en-US" dirty="0" smtClean="0"/>
            </a:lvl1pPr>
            <a:lvl2pPr indent="-288036">
              <a:spcBef>
                <a:spcPts val="630"/>
              </a:spcBef>
              <a:defRPr sz="2730" b="0" i="0" baseline="0">
                <a:latin typeface="Calibri" pitchFamily="34" charset="0"/>
              </a:defRPr>
            </a:lvl2pPr>
            <a:lvl3pPr>
              <a:defRPr sz="2520" b="0" i="0" baseline="0">
                <a:latin typeface="Calibri" pitchFamily="34" charset="0"/>
              </a:defRPr>
            </a:lvl3pPr>
            <a:lvl4pPr>
              <a:defRPr sz="2520" b="0" i="0" baseline="0">
                <a:latin typeface="Calibri" pitchFamily="34" charset="0"/>
              </a:defRPr>
            </a:lvl4pPr>
            <a:lvl5pPr>
              <a:defRPr sz="2520" b="0" i="0" baseline="0"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554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16E1-301A-E646-A893-BEC126A6537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36711" y="2538446"/>
            <a:ext cx="4381586" cy="8971143"/>
          </a:xfrm>
          <a:noFill/>
        </p:spPr>
        <p:txBody>
          <a:bodyPr vert="horz" lIns="36000" tIns="45720" rIns="36000" bIns="4572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GB" dirty="0"/>
            </a:lvl5pPr>
          </a:lstStyle>
          <a:p>
            <a:pPr lvl="0"/>
            <a:r>
              <a:rPr lang="en-US" dirty="0" smtClean="0"/>
              <a:t>First level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874905" y="2538446"/>
            <a:ext cx="4381586" cy="8971143"/>
          </a:xfrm>
          <a:noFill/>
        </p:spPr>
        <p:txBody>
          <a:bodyPr vert="horz" lIns="36000" tIns="45720" rIns="36000" bIns="4572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GB" dirty="0"/>
            </a:lvl5pPr>
          </a:lstStyle>
          <a:p>
            <a:pPr lvl="0"/>
            <a:r>
              <a:rPr lang="en-US" dirty="0" smtClean="0"/>
              <a:t>First level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72939" y="12214453"/>
            <a:ext cx="5208344" cy="522144"/>
          </a:xfrm>
          <a:prstGeom prst="rect">
            <a:avLst/>
          </a:prstGeom>
        </p:spPr>
        <p:txBody>
          <a:bodyPr vert="horz" lIns="36000" tIns="36000" rIns="36000" bIns="0" rtlCol="0" anchor="ctr">
            <a:noAutofit/>
          </a:bodyPr>
          <a:lstStyle>
            <a:lvl1pPr>
              <a:defRPr lang="en-GB" sz="630" cap="all" dirty="0">
                <a:solidFill>
                  <a:srgbClr val="4A413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34941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76015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abra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4"/>
          <p:cNvPicPr preferRelativeResize="0">
            <a:picLocks/>
          </p:cNvPicPr>
          <p:nvPr userDrawn="1"/>
        </p:nvPicPr>
        <p:blipFill rotWithShape="1">
          <a:blip r:embed="rId2"/>
          <a:srcRect l="278" t="17917" r="278" b="28309"/>
          <a:stretch/>
        </p:blipFill>
        <p:spPr>
          <a:xfrm>
            <a:off x="0" y="-2"/>
            <a:ext cx="9601200" cy="8197579"/>
          </a:xfrm>
          <a:prstGeom prst="rect">
            <a:avLst/>
          </a:prstGeom>
          <a:noFill/>
        </p:spPr>
      </p:pic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6714" y="9917482"/>
            <a:ext cx="8847773" cy="1592108"/>
          </a:xfrm>
          <a:effectLst/>
        </p:spPr>
        <p:txBody>
          <a:bodyPr lIns="0" numCol="2" spcCol="252000">
            <a:noAutofit/>
          </a:bodyPr>
          <a:lstStyle>
            <a:lvl1pPr marL="0" indent="0" algn="l">
              <a:buNone/>
              <a:defRPr sz="1680" b="0">
                <a:solidFill>
                  <a:schemeClr val="tx1"/>
                </a:solidFill>
              </a:defRPr>
            </a:lvl1pPr>
            <a:lvl2pPr marL="480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6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4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60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376714" y="8642525"/>
            <a:ext cx="8847773" cy="1061243"/>
          </a:xfrm>
          <a:effectLst/>
        </p:spPr>
        <p:txBody>
          <a:bodyPr lIns="0" anchor="b">
            <a:noAutofit/>
          </a:bodyPr>
          <a:lstStyle>
            <a:lvl1pPr algn="l" defTabSz="48006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2520" b="0" kern="1200" dirty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72939" y="12214453"/>
            <a:ext cx="5208344" cy="522144"/>
          </a:xfrm>
        </p:spPr>
        <p:txBody>
          <a:bodyPr/>
          <a:lstStyle/>
          <a:p>
            <a:endParaRPr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78" y="12381658"/>
            <a:ext cx="1448129" cy="2537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621" y="7220937"/>
            <a:ext cx="6567200" cy="97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4666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abra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4"/>
          <p:cNvPicPr preferRelativeResize="0">
            <a:picLocks/>
          </p:cNvPicPr>
          <p:nvPr userDrawn="1"/>
        </p:nvPicPr>
        <p:blipFill rotWithShape="1">
          <a:blip r:embed="rId2"/>
          <a:srcRect l="622" t="30183" r="622" b="16415"/>
          <a:stretch/>
        </p:blipFill>
        <p:spPr>
          <a:xfrm>
            <a:off x="0" y="-2"/>
            <a:ext cx="9601200" cy="8197579"/>
          </a:xfrm>
          <a:prstGeom prst="rect">
            <a:avLst/>
          </a:prstGeom>
          <a:noFill/>
        </p:spPr>
      </p:pic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6714" y="9917482"/>
            <a:ext cx="8847773" cy="1592108"/>
          </a:xfrm>
          <a:effectLst/>
        </p:spPr>
        <p:txBody>
          <a:bodyPr lIns="0" numCol="2" spcCol="252000">
            <a:noAutofit/>
          </a:bodyPr>
          <a:lstStyle>
            <a:lvl1pPr marL="0" indent="0" algn="l">
              <a:buNone/>
              <a:defRPr sz="1680" b="0">
                <a:solidFill>
                  <a:schemeClr val="tx1"/>
                </a:solidFill>
              </a:defRPr>
            </a:lvl1pPr>
            <a:lvl2pPr marL="480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6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4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60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76714" y="8642525"/>
            <a:ext cx="8847773" cy="1061243"/>
          </a:xfrm>
          <a:effectLst/>
        </p:spPr>
        <p:txBody>
          <a:bodyPr lIns="0" anchor="b">
            <a:noAutofit/>
          </a:bodyPr>
          <a:lstStyle>
            <a:lvl1pPr algn="l" defTabSz="48006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2520" b="0" kern="1200" dirty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72939" y="12214453"/>
            <a:ext cx="5208344" cy="522144"/>
          </a:xfrm>
        </p:spPr>
        <p:txBody>
          <a:bodyPr/>
          <a:lstStyle/>
          <a:p>
            <a:endParaRPr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78" y="12381658"/>
            <a:ext cx="1448129" cy="2537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621" y="7220937"/>
            <a:ext cx="6567200" cy="97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1204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Sound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3"/>
            <a:ext cx="9601200" cy="8202512"/>
          </a:xfrm>
          <a:prstGeom prst="rect">
            <a:avLst/>
          </a:prstGeom>
        </p:spPr>
      </p:pic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6714" y="9917482"/>
            <a:ext cx="8847773" cy="1592108"/>
          </a:xfrm>
          <a:effectLst/>
        </p:spPr>
        <p:txBody>
          <a:bodyPr lIns="0" numCol="2" spcCol="252000">
            <a:noAutofit/>
          </a:bodyPr>
          <a:lstStyle>
            <a:lvl1pPr marL="0" indent="0" algn="l">
              <a:buNone/>
              <a:defRPr sz="1680" b="0">
                <a:solidFill>
                  <a:schemeClr val="tx1"/>
                </a:solidFill>
              </a:defRPr>
            </a:lvl1pPr>
            <a:lvl2pPr marL="480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6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4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60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76714" y="8642525"/>
            <a:ext cx="8847773" cy="1061243"/>
          </a:xfrm>
          <a:effectLst/>
        </p:spPr>
        <p:txBody>
          <a:bodyPr lIns="0" anchor="b">
            <a:noAutofit/>
          </a:bodyPr>
          <a:lstStyle>
            <a:lvl1pPr algn="l" defTabSz="48006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2520" b="0" kern="1200" dirty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72939" y="12214453"/>
            <a:ext cx="5208344" cy="522144"/>
          </a:xfrm>
        </p:spPr>
        <p:txBody>
          <a:bodyPr/>
          <a:lstStyle/>
          <a:p>
            <a:endParaRPr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78" y="12381658"/>
            <a:ext cx="1448129" cy="2537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621" y="7220937"/>
            <a:ext cx="6567200" cy="97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2449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Sound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601200" cy="8202508"/>
          </a:xfrm>
          <a:prstGeom prst="rect">
            <a:avLst/>
          </a:prstGeom>
        </p:spPr>
      </p:pic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6714" y="9917482"/>
            <a:ext cx="8847773" cy="1592108"/>
          </a:xfrm>
          <a:effectLst/>
        </p:spPr>
        <p:txBody>
          <a:bodyPr lIns="0" numCol="2" spcCol="252000">
            <a:noAutofit/>
          </a:bodyPr>
          <a:lstStyle>
            <a:lvl1pPr marL="0" indent="0" algn="l">
              <a:buNone/>
              <a:defRPr sz="1680" b="0">
                <a:solidFill>
                  <a:schemeClr val="tx1"/>
                </a:solidFill>
              </a:defRPr>
            </a:lvl1pPr>
            <a:lvl2pPr marL="480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6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4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60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76714" y="8642525"/>
            <a:ext cx="8847773" cy="1061243"/>
          </a:xfrm>
          <a:effectLst/>
        </p:spPr>
        <p:txBody>
          <a:bodyPr lIns="0" anchor="b">
            <a:noAutofit/>
          </a:bodyPr>
          <a:lstStyle>
            <a:lvl1pPr algn="l" defTabSz="48006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2520" b="0" kern="1200" dirty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72939" y="12214453"/>
            <a:ext cx="5208344" cy="522144"/>
          </a:xfrm>
        </p:spPr>
        <p:txBody>
          <a:bodyPr/>
          <a:lstStyle/>
          <a:p>
            <a:endParaRPr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78" y="12381658"/>
            <a:ext cx="1448129" cy="2537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621" y="7220937"/>
            <a:ext cx="6567200" cy="97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0783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IMAGE Whit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745116E1-301A-E646-A893-BEC126A6537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2992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6689" y="229031"/>
            <a:ext cx="1198044" cy="193743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480060" fontAlgn="auto">
              <a:spcBef>
                <a:spcPts val="0"/>
              </a:spcBef>
              <a:spcAft>
                <a:spcPts val="0"/>
              </a:spcAft>
            </a:pPr>
            <a:fld id="{F65F97D9-D075-304C-9390-50F0CF807D07}" type="datetime4">
              <a:rPr lang="en-AU" smtClean="0">
                <a:solidFill>
                  <a:srgbClr val="000000"/>
                </a:solidFill>
                <a:latin typeface="Arial"/>
              </a:rPr>
              <a:pPr defTabSz="480060" fontAlgn="auto">
                <a:spcBef>
                  <a:spcPts val="0"/>
                </a:spcBef>
                <a:spcAft>
                  <a:spcPts val="0"/>
                </a:spcAft>
              </a:pPr>
              <a:t>11 September 2016</a:t>
            </a:fld>
            <a:endParaRPr lang="en-GB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745116E1-301A-E646-A893-BEC126A6537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6146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6EAF-75A3-4B3A-A537-4F154141A036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3C13-E109-4F9B-838A-13A8A932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48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6EAF-75A3-4B3A-A537-4F154141A036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3C13-E109-4F9B-838A-13A8A932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58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1748" y="2234354"/>
            <a:ext cx="4115514" cy="8478097"/>
          </a:xfrm>
        </p:spPr>
        <p:txBody>
          <a:bodyPr/>
          <a:lstStyle>
            <a:lvl1pPr>
              <a:defRPr sz="2940"/>
            </a:lvl1pPr>
            <a:lvl2pPr>
              <a:defRPr sz="2520"/>
            </a:lvl2pPr>
            <a:lvl3pPr>
              <a:defRPr sz="2100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7283" y="2234354"/>
            <a:ext cx="4117181" cy="8478097"/>
          </a:xfrm>
        </p:spPr>
        <p:txBody>
          <a:bodyPr/>
          <a:lstStyle>
            <a:lvl1pPr>
              <a:defRPr sz="2940"/>
            </a:lvl1pPr>
            <a:lvl2pPr>
              <a:defRPr sz="2520"/>
            </a:lvl2pPr>
            <a:lvl3pPr>
              <a:defRPr sz="2100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3255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6EAF-75A3-4B3A-A537-4F154141A036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3C13-E109-4F9B-838A-13A8A932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956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6EAF-75A3-4B3A-A537-4F154141A036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3C13-E109-4F9B-838A-13A8A932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924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6EAF-75A3-4B3A-A537-4F154141A036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3C13-E109-4F9B-838A-13A8A932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086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6EAF-75A3-4B3A-A537-4F154141A036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3C13-E109-4F9B-838A-13A8A932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4793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6EAF-75A3-4B3A-A537-4F154141A036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3C13-E109-4F9B-838A-13A8A932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795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6EAF-75A3-4B3A-A537-4F154141A036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3C13-E109-4F9B-838A-13A8A932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1671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6EAF-75A3-4B3A-A537-4F154141A036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3C13-E109-4F9B-838A-13A8A932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39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6EAF-75A3-4B3A-A537-4F154141A036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3C13-E109-4F9B-838A-13A8A932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244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6EAF-75A3-4B3A-A537-4F154141A036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3C13-E109-4F9B-838A-13A8A932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67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68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070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0150" y="2095078"/>
            <a:ext cx="720090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5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6EAF-75A3-4B3A-A537-4F154141A036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3C13-E109-4F9B-838A-13A8A932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652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6EAF-75A3-4B3A-A537-4F154141A036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3C13-E109-4F9B-838A-13A8A932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09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2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6999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6EAF-75A3-4B3A-A537-4F154141A036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3C13-E109-4F9B-838A-13A8A932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25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2" y="3407834"/>
            <a:ext cx="4060508" cy="812249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0610" y="3407834"/>
            <a:ext cx="4060508" cy="812249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6EAF-75A3-4B3A-A537-4F154141A036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3C13-E109-4F9B-838A-13A8A932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66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69" name="Picture 17" descr="blue bar smal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431179" cy="167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15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41748" y="0"/>
            <a:ext cx="8426053" cy="1671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 smtClean="0"/>
              <a:t>Klik om het opmaakprofiel te bewerken</a:t>
            </a:r>
          </a:p>
        </p:txBody>
      </p:sp>
      <p:sp>
        <p:nvSpPr>
          <p:cNvPr id="4916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1748" y="2234354"/>
            <a:ext cx="8392715" cy="8478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 smtClean="0"/>
              <a:t>Klik om de opmaakprofielen van de modeltekst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8" r:id="rId2"/>
    <p:sldLayoutId id="2147483660" r:id="rId3"/>
    <p:sldLayoutId id="2147483662" r:id="rId4"/>
    <p:sldLayoutId id="2147483663" r:id="rId5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60" b="1" baseline="0">
          <a:solidFill>
            <a:schemeClr val="tx2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94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94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94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940" b="1">
          <a:solidFill>
            <a:schemeClr val="tx2"/>
          </a:solidFill>
          <a:latin typeface="Arial" charset="0"/>
        </a:defRPr>
      </a:lvl5pPr>
      <a:lvl6pPr marL="480060" algn="l" rtl="0" eaLnBrk="1" fontAlgn="base" hangingPunct="1">
        <a:spcBef>
          <a:spcPct val="0"/>
        </a:spcBef>
        <a:spcAft>
          <a:spcPct val="0"/>
        </a:spcAft>
        <a:defRPr sz="2940" b="1">
          <a:solidFill>
            <a:schemeClr val="tx2"/>
          </a:solidFill>
          <a:latin typeface="Arial" charset="0"/>
        </a:defRPr>
      </a:lvl6pPr>
      <a:lvl7pPr marL="960120" algn="l" rtl="0" eaLnBrk="1" fontAlgn="base" hangingPunct="1">
        <a:spcBef>
          <a:spcPct val="0"/>
        </a:spcBef>
        <a:spcAft>
          <a:spcPct val="0"/>
        </a:spcAft>
        <a:defRPr sz="2940" b="1">
          <a:solidFill>
            <a:schemeClr val="tx2"/>
          </a:solidFill>
          <a:latin typeface="Arial" charset="0"/>
        </a:defRPr>
      </a:lvl7pPr>
      <a:lvl8pPr marL="1440180" algn="l" rtl="0" eaLnBrk="1" fontAlgn="base" hangingPunct="1">
        <a:spcBef>
          <a:spcPct val="0"/>
        </a:spcBef>
        <a:spcAft>
          <a:spcPct val="0"/>
        </a:spcAft>
        <a:defRPr sz="2940" b="1">
          <a:solidFill>
            <a:schemeClr val="tx2"/>
          </a:solidFill>
          <a:latin typeface="Arial" charset="0"/>
        </a:defRPr>
      </a:lvl8pPr>
      <a:lvl9pPr marL="1920240" algn="l" rtl="0" eaLnBrk="1" fontAlgn="base" hangingPunct="1">
        <a:spcBef>
          <a:spcPct val="0"/>
        </a:spcBef>
        <a:spcAft>
          <a:spcPct val="0"/>
        </a:spcAft>
        <a:defRPr sz="2940" b="1">
          <a:solidFill>
            <a:schemeClr val="tx2"/>
          </a:solidFill>
          <a:latin typeface="Arial" charset="0"/>
        </a:defRPr>
      </a:lvl9pPr>
    </p:titleStyle>
    <p:bodyStyle>
      <a:lvl1pPr marL="281702" indent="-281702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sz="3045" b="0" i="0" baseline="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561737" indent="-27836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730" b="0" i="0" baseline="0">
          <a:solidFill>
            <a:schemeClr val="tx1"/>
          </a:solidFill>
          <a:latin typeface="Calibri" pitchFamily="34" charset="0"/>
        </a:defRPr>
      </a:lvl2pPr>
      <a:lvl3pPr marL="855107" indent="-291704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520" b="0" i="0" baseline="0">
          <a:solidFill>
            <a:schemeClr val="tx1"/>
          </a:solidFill>
          <a:latin typeface="Calibri" pitchFamily="34" charset="0"/>
        </a:defRPr>
      </a:lvl3pPr>
      <a:lvl4pPr marL="1123474" indent="-2667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310" b="1">
          <a:solidFill>
            <a:schemeClr val="tx1"/>
          </a:solidFill>
          <a:latin typeface="+mn-lt"/>
        </a:defRPr>
      </a:lvl4pPr>
      <a:lvl5pPr marL="1416844" indent="-291704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310" b="1">
          <a:solidFill>
            <a:schemeClr val="tx1"/>
          </a:solidFill>
          <a:latin typeface="+mn-lt"/>
        </a:defRPr>
      </a:lvl5pPr>
      <a:lvl6pPr marL="1896904" indent="-291704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310" b="1">
          <a:solidFill>
            <a:schemeClr val="tx1"/>
          </a:solidFill>
          <a:latin typeface="+mn-lt"/>
        </a:defRPr>
      </a:lvl6pPr>
      <a:lvl7pPr marL="2376964" indent="-291704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310" b="1">
          <a:solidFill>
            <a:schemeClr val="tx1"/>
          </a:solidFill>
          <a:latin typeface="+mn-lt"/>
        </a:defRPr>
      </a:lvl7pPr>
      <a:lvl8pPr marL="2857024" indent="-291704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310" b="1">
          <a:solidFill>
            <a:schemeClr val="tx1"/>
          </a:solidFill>
          <a:latin typeface="+mn-lt"/>
        </a:defRPr>
      </a:lvl8pPr>
      <a:lvl9pPr marL="3337084" indent="-291704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31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68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4"/>
            <a:ext cx="8281035" cy="8122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B6EAF-75A3-4B3A-A537-4F154141A036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23C13-E109-4F9B-838A-13A8A932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9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0152" y="600573"/>
            <a:ext cx="8945114" cy="912708"/>
          </a:xfrm>
          <a:prstGeom prst="rect">
            <a:avLst/>
          </a:prstGeom>
          <a:noFill/>
        </p:spPr>
        <p:txBody>
          <a:bodyPr vert="horz" wrap="square" lIns="36000" tIns="45720" rIns="36000" bIns="45720" rtlCol="0" anchor="t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8041" y="2534879"/>
            <a:ext cx="8945116" cy="8974709"/>
          </a:xfrm>
          <a:prstGeom prst="rect">
            <a:avLst/>
          </a:prstGeom>
          <a:noFill/>
        </p:spPr>
        <p:txBody>
          <a:bodyPr vert="horz" lIns="36000" tIns="45720" rIns="36000" bIns="45720" rtlCol="0">
            <a:no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81386" y="165051"/>
            <a:ext cx="230299" cy="322560"/>
          </a:xfrm>
          <a:prstGeom prst="rect">
            <a:avLst/>
          </a:prstGeom>
          <a:noFill/>
        </p:spPr>
        <p:txBody>
          <a:bodyPr vert="horz" lIns="0" tIns="45720" rIns="0" bIns="0" rtlCol="0" anchor="ctr">
            <a:noAutofit/>
          </a:bodyPr>
          <a:lstStyle>
            <a:lvl1pPr algn="r">
              <a:defRPr sz="630">
                <a:solidFill>
                  <a:srgbClr val="382E2C"/>
                </a:solidFill>
                <a:latin typeface="Arial"/>
                <a:cs typeface="Arial"/>
              </a:defRPr>
            </a:lvl1pPr>
          </a:lstStyle>
          <a:p>
            <a:pPr defTabSz="480060" fontAlgn="auto">
              <a:spcBef>
                <a:spcPts val="0"/>
              </a:spcBef>
              <a:spcAft>
                <a:spcPts val="0"/>
              </a:spcAft>
            </a:pPr>
            <a:fld id="{745116E1-301A-E646-A893-BEC126A65370}" type="slidenum">
              <a:rPr lang="en-GB" smtClean="0"/>
              <a:pPr defTabSz="48006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78" y="12381658"/>
            <a:ext cx="1448129" cy="253793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72939" y="12214453"/>
            <a:ext cx="5208344" cy="522144"/>
          </a:xfrm>
          <a:prstGeom prst="rect">
            <a:avLst/>
          </a:prstGeom>
        </p:spPr>
        <p:txBody>
          <a:bodyPr vert="horz" lIns="36000" tIns="36000" rIns="36000" bIns="0" rtlCol="0" anchor="ctr">
            <a:noAutofit/>
          </a:bodyPr>
          <a:lstStyle>
            <a:lvl1pPr>
              <a:defRPr lang="en-GB" sz="630" cap="all" dirty="0">
                <a:solidFill>
                  <a:srgbClr val="4A413F"/>
                </a:solidFill>
                <a:latin typeface="Arial"/>
                <a:cs typeface="Arial"/>
              </a:defRPr>
            </a:lvl1pPr>
          </a:lstStyle>
          <a:p>
            <a:pPr defTabSz="480060" fontAlgn="auto"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080" y="11898444"/>
            <a:ext cx="602669" cy="68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39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sldNum="0" hdr="0" ftr="0" dt="0"/>
  <p:txStyles>
    <p:titleStyle>
      <a:lvl1pPr marL="0" indent="0" algn="l" defTabSz="480060" rtl="0" eaLnBrk="1" latinLnBrk="0" hangingPunct="1">
        <a:spcBef>
          <a:spcPct val="0"/>
        </a:spcBef>
        <a:buNone/>
        <a:defRPr sz="2520" b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280035" indent="-280035" algn="l" defTabSz="480060" rtl="0" eaLnBrk="1" latinLnBrk="0" hangingPunct="1">
        <a:lnSpc>
          <a:spcPct val="90000"/>
        </a:lnSpc>
        <a:spcBef>
          <a:spcPts val="315"/>
        </a:spcBef>
        <a:spcAft>
          <a:spcPts val="630"/>
        </a:spcAft>
        <a:buClr>
          <a:schemeClr val="accent3"/>
        </a:buClr>
        <a:buFont typeface="Arial" panose="020B0604020202020204" pitchFamily="34" charset="0"/>
        <a:buChar char="•"/>
        <a:defRPr lang="en-US" sz="2520" b="0" kern="1200" baseline="0" dirty="0">
          <a:solidFill>
            <a:schemeClr val="tx1"/>
          </a:solidFill>
          <a:latin typeface="Arial"/>
          <a:ea typeface="+mn-ea"/>
          <a:cs typeface="Arial"/>
        </a:defRPr>
      </a:lvl1pPr>
      <a:lvl2pPr marL="473393" indent="-193358" algn="l" defTabSz="480060" rtl="0" eaLnBrk="1" latinLnBrk="0" hangingPunct="1">
        <a:lnSpc>
          <a:spcPct val="90000"/>
        </a:lnSpc>
        <a:spcBef>
          <a:spcPts val="315"/>
        </a:spcBef>
        <a:spcAft>
          <a:spcPts val="630"/>
        </a:spcAft>
        <a:buClr>
          <a:schemeClr val="accent3"/>
        </a:buClr>
        <a:buFont typeface="Arial" panose="020B0604020202020204" pitchFamily="34" charset="0"/>
        <a:buChar char="•"/>
        <a:defRPr lang="en-US" sz="2100" b="0" kern="1200" dirty="0">
          <a:solidFill>
            <a:schemeClr val="tx1"/>
          </a:solidFill>
          <a:latin typeface="Arial"/>
          <a:ea typeface="+mn-ea"/>
          <a:cs typeface="Arial"/>
        </a:defRPr>
      </a:lvl2pPr>
      <a:lvl3pPr marL="660083" indent="-180023" algn="l" defTabSz="480060" rtl="0" eaLnBrk="1" latinLnBrk="0" hangingPunct="1">
        <a:lnSpc>
          <a:spcPct val="90000"/>
        </a:lnSpc>
        <a:spcBef>
          <a:spcPts val="315"/>
        </a:spcBef>
        <a:spcAft>
          <a:spcPts val="630"/>
        </a:spcAft>
        <a:buClr>
          <a:schemeClr val="accent3"/>
        </a:buClr>
        <a:buFont typeface="Arial" panose="020B0604020202020204" pitchFamily="34" charset="0"/>
        <a:buChar char="•"/>
        <a:defRPr lang="en-US" sz="1890" kern="1200" dirty="0">
          <a:solidFill>
            <a:schemeClr val="tx1"/>
          </a:solidFill>
          <a:latin typeface="Arial"/>
          <a:ea typeface="+mn-ea"/>
          <a:cs typeface="Arial"/>
        </a:defRPr>
      </a:lvl3pPr>
      <a:lvl4pPr marL="846773" indent="-180023" algn="l" defTabSz="480060" rtl="0" eaLnBrk="1" latinLnBrk="0" hangingPunct="1">
        <a:lnSpc>
          <a:spcPct val="90000"/>
        </a:lnSpc>
        <a:spcBef>
          <a:spcPts val="315"/>
        </a:spcBef>
        <a:spcAft>
          <a:spcPts val="630"/>
        </a:spcAft>
        <a:buClr>
          <a:schemeClr val="accent3"/>
        </a:buClr>
        <a:buFont typeface="Arial" panose="020B0604020202020204" pitchFamily="34" charset="0"/>
        <a:buChar char="•"/>
        <a:defRPr lang="en-US" sz="1470" kern="1200" dirty="0">
          <a:solidFill>
            <a:schemeClr val="tx1"/>
          </a:solidFill>
          <a:latin typeface="Arial"/>
          <a:ea typeface="+mn-ea"/>
          <a:cs typeface="Arial"/>
        </a:defRPr>
      </a:lvl4pPr>
      <a:lvl5pPr marL="1033463" indent="-185024" algn="l" defTabSz="480060" rtl="0" eaLnBrk="1" latinLnBrk="0" hangingPunct="1">
        <a:lnSpc>
          <a:spcPct val="90000"/>
        </a:lnSpc>
        <a:spcBef>
          <a:spcPts val="315"/>
        </a:spcBef>
        <a:spcAft>
          <a:spcPts val="630"/>
        </a:spcAft>
        <a:buClr>
          <a:schemeClr val="accent3"/>
        </a:buClr>
        <a:buFont typeface="Arial" panose="020B0604020202020204" pitchFamily="34" charset="0"/>
        <a:buChar char="•"/>
        <a:defRPr lang="en-GB" sz="1260" kern="1200" dirty="0">
          <a:solidFill>
            <a:schemeClr val="tx1"/>
          </a:solidFill>
          <a:latin typeface="Arial"/>
          <a:ea typeface="+mn-ea"/>
          <a:cs typeface="Arial"/>
        </a:defRPr>
      </a:lvl5pPr>
      <a:lvl6pPr marL="2640330" indent="-240030" algn="l" defTabSz="480060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480060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480060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480060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872" userDrawn="1">
          <p15:clr>
            <a:srgbClr val="F26B43"/>
          </p15:clr>
        </p15:guide>
        <p15:guide id="2" pos="237" userDrawn="1">
          <p15:clr>
            <a:srgbClr val="F26B43"/>
          </p15:clr>
        </p15:guide>
        <p15:guide id="3" pos="5811" userDrawn="1">
          <p15:clr>
            <a:srgbClr val="F26B43"/>
          </p15:clr>
        </p15:guide>
        <p15:guide id="4" orient="horz" pos="1288" userDrawn="1">
          <p15:clr>
            <a:srgbClr val="F26B43"/>
          </p15:clr>
        </p15:guide>
        <p15:guide id="5" orient="horz" pos="5395" userDrawn="1">
          <p15:clr>
            <a:srgbClr val="F26B43"/>
          </p15:clr>
        </p15:guide>
        <p15:guide id="6" orient="horz" pos="5945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885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346" y="7306726"/>
            <a:ext cx="2064417" cy="2069286"/>
          </a:xfrm>
          <a:prstGeom prst="rect">
            <a:avLst/>
          </a:prstGeom>
        </p:spPr>
      </p:pic>
      <p:pic>
        <p:nvPicPr>
          <p:cNvPr id="77" name="Picture 76" descr="Picture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46465" y="4064221"/>
            <a:ext cx="1401186" cy="190368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398690" y="5086289"/>
            <a:ext cx="2299497" cy="2179113"/>
            <a:chOff x="1495385" y="3428542"/>
            <a:chExt cx="1456436" cy="1389101"/>
          </a:xfrm>
        </p:grpSpPr>
        <p:sp>
          <p:nvSpPr>
            <p:cNvPr id="4" name="Freeform 3"/>
            <p:cNvSpPr/>
            <p:nvPr/>
          </p:nvSpPr>
          <p:spPr>
            <a:xfrm>
              <a:off x="1495385" y="3428542"/>
              <a:ext cx="1429344" cy="1389101"/>
            </a:xfrm>
            <a:custGeom>
              <a:avLst/>
              <a:gdLst>
                <a:gd name="connsiteX0" fmla="*/ 648412 w 745056"/>
                <a:gd name="connsiteY0" fmla="*/ 962161 h 1070464"/>
                <a:gd name="connsiteX1" fmla="*/ 113153 w 745056"/>
                <a:gd name="connsiteY1" fmla="*/ 984463 h 1070464"/>
                <a:gd name="connsiteX2" fmla="*/ 53680 w 745056"/>
                <a:gd name="connsiteY2" fmla="*/ 18024 h 1070464"/>
                <a:gd name="connsiteX3" fmla="*/ 745056 w 745056"/>
                <a:gd name="connsiteY3" fmla="*/ 330258 h 1070464"/>
                <a:gd name="connsiteX4" fmla="*/ 745056 w 745056"/>
                <a:gd name="connsiteY4" fmla="*/ 330258 h 1070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5056" h="1070464">
                  <a:moveTo>
                    <a:pt x="648412" y="962161"/>
                  </a:moveTo>
                  <a:cubicBezTo>
                    <a:pt x="430343" y="1051990"/>
                    <a:pt x="212275" y="1141819"/>
                    <a:pt x="113153" y="984463"/>
                  </a:cubicBezTo>
                  <a:cubicBezTo>
                    <a:pt x="14031" y="827107"/>
                    <a:pt x="-51637" y="127058"/>
                    <a:pt x="53680" y="18024"/>
                  </a:cubicBezTo>
                  <a:cubicBezTo>
                    <a:pt x="158997" y="-91010"/>
                    <a:pt x="745056" y="330258"/>
                    <a:pt x="745056" y="330258"/>
                  </a:cubicBezTo>
                  <a:lnTo>
                    <a:pt x="745056" y="330258"/>
                  </a:lnTo>
                </a:path>
              </a:pathLst>
            </a:custGeom>
            <a:noFill/>
            <a:ln w="38100">
              <a:solidFill>
                <a:schemeClr val="accent3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58200" y="3924904"/>
              <a:ext cx="1393621" cy="365813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200" dirty="0">
                  <a:solidFill>
                    <a:schemeClr val="accent3">
                      <a:lumMod val="50000"/>
                    </a:schemeClr>
                  </a:solidFill>
                </a:rPr>
                <a:t>adapt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00267" y="1771205"/>
            <a:ext cx="5544103" cy="1503941"/>
            <a:chOff x="1686395" y="1315303"/>
            <a:chExt cx="3511477" cy="958705"/>
          </a:xfrm>
        </p:grpSpPr>
        <p:sp>
          <p:nvSpPr>
            <p:cNvPr id="7" name="Freeform 6"/>
            <p:cNvSpPr/>
            <p:nvPr/>
          </p:nvSpPr>
          <p:spPr>
            <a:xfrm rot="20519587">
              <a:off x="1782597" y="1445245"/>
              <a:ext cx="3415275" cy="828763"/>
            </a:xfrm>
            <a:custGeom>
              <a:avLst/>
              <a:gdLst>
                <a:gd name="connsiteX0" fmla="*/ 0 w 3070303"/>
                <a:gd name="connsiteY0" fmla="*/ 1078793 h 1078793"/>
                <a:gd name="connsiteX1" fmla="*/ 743415 w 3070303"/>
                <a:gd name="connsiteY1" fmla="*/ 320510 h 1078793"/>
                <a:gd name="connsiteX2" fmla="*/ 1962615 w 3070303"/>
                <a:gd name="connsiteY2" fmla="*/ 842 h 1078793"/>
                <a:gd name="connsiteX3" fmla="*/ 3070303 w 3070303"/>
                <a:gd name="connsiteY3" fmla="*/ 402286 h 1078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0303" h="1078793">
                  <a:moveTo>
                    <a:pt x="0" y="1078793"/>
                  </a:moveTo>
                  <a:cubicBezTo>
                    <a:pt x="208156" y="789480"/>
                    <a:pt x="416313" y="500168"/>
                    <a:pt x="743415" y="320510"/>
                  </a:cubicBezTo>
                  <a:cubicBezTo>
                    <a:pt x="1070517" y="140852"/>
                    <a:pt x="1574800" y="-12787"/>
                    <a:pt x="1962615" y="842"/>
                  </a:cubicBezTo>
                  <a:cubicBezTo>
                    <a:pt x="2350430" y="14471"/>
                    <a:pt x="2710366" y="208378"/>
                    <a:pt x="3070303" y="402286"/>
                  </a:cubicBezTo>
                </a:path>
              </a:pathLst>
            </a:custGeom>
            <a:noFill/>
            <a:ln w="38100">
              <a:solidFill>
                <a:schemeClr val="accent3">
                  <a:lumMod val="50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686395" y="1315303"/>
              <a:ext cx="1288493" cy="47087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200" dirty="0">
                  <a:solidFill>
                    <a:schemeClr val="accent3">
                      <a:lumMod val="50000"/>
                    </a:schemeClr>
                  </a:solidFill>
                </a:rPr>
                <a:t>repeat 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240698" y="8688773"/>
            <a:ext cx="3974546" cy="57385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solidFill>
                  <a:schemeClr val="accent3">
                    <a:lumMod val="50000"/>
                  </a:schemeClr>
                </a:solidFill>
              </a:rPr>
              <a:t>evaluate</a:t>
            </a:r>
          </a:p>
        </p:txBody>
      </p:sp>
      <p:sp>
        <p:nvSpPr>
          <p:cNvPr id="11" name="Freeform 10"/>
          <p:cNvSpPr/>
          <p:nvPr/>
        </p:nvSpPr>
        <p:spPr>
          <a:xfrm>
            <a:off x="3605474" y="8411574"/>
            <a:ext cx="2865658" cy="961140"/>
          </a:xfrm>
          <a:custGeom>
            <a:avLst/>
            <a:gdLst>
              <a:gd name="connsiteX0" fmla="*/ 1936750 w 1936750"/>
              <a:gd name="connsiteY0" fmla="*/ 165100 h 643417"/>
              <a:gd name="connsiteX1" fmla="*/ 977900 w 1936750"/>
              <a:gd name="connsiteY1" fmla="*/ 641350 h 643417"/>
              <a:gd name="connsiteX2" fmla="*/ 0 w 1936750"/>
              <a:gd name="connsiteY2" fmla="*/ 0 h 643417"/>
              <a:gd name="connsiteX3" fmla="*/ 0 w 1936750"/>
              <a:gd name="connsiteY3" fmla="*/ 0 h 643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6750" h="643417">
                <a:moveTo>
                  <a:pt x="1936750" y="165100"/>
                </a:moveTo>
                <a:cubicBezTo>
                  <a:pt x="1618721" y="416983"/>
                  <a:pt x="1300692" y="668867"/>
                  <a:pt x="977900" y="641350"/>
                </a:cubicBezTo>
                <a:cubicBezTo>
                  <a:pt x="655108" y="613833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bg2">
                <a:lumMod val="50000"/>
              </a:schemeClr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60">
              <a:solidFill>
                <a:srgbClr val="A8927A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7359997" y="6009404"/>
            <a:ext cx="9243" cy="1150345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7359997" y="3172572"/>
            <a:ext cx="2" cy="1148263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401759" y="3417638"/>
            <a:ext cx="1518283" cy="4232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940" dirty="0">
                <a:solidFill>
                  <a:srgbClr val="A8927A"/>
                </a:solidFill>
              </a:rPr>
              <a:t>audio 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91201" y="5951552"/>
            <a:ext cx="1819299" cy="4232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940" dirty="0">
                <a:solidFill>
                  <a:srgbClr val="A8927A"/>
                </a:solidFill>
              </a:rPr>
              <a:t>audio out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125213" y="2835200"/>
            <a:ext cx="988249" cy="631745"/>
            <a:chOff x="16852900" y="7334250"/>
            <a:chExt cx="957901" cy="1550194"/>
          </a:xfrm>
          <a:effectLst/>
        </p:grpSpPr>
        <p:cxnSp>
          <p:nvCxnSpPr>
            <p:cNvPr id="48" name="Straight Connector 47"/>
            <p:cNvCxnSpPr/>
            <p:nvPr/>
          </p:nvCxnSpPr>
          <p:spPr>
            <a:xfrm flipV="1">
              <a:off x="16852900" y="7937500"/>
              <a:ext cx="76200" cy="40005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6925925" y="7936706"/>
              <a:ext cx="66065" cy="54768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16994981" y="7624763"/>
              <a:ext cx="54759" cy="85963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7049740" y="7620000"/>
              <a:ext cx="65881" cy="1054894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17115621" y="7400753"/>
              <a:ext cx="48429" cy="126937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7170380" y="7400753"/>
              <a:ext cx="30570" cy="143368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17200950" y="7334250"/>
              <a:ext cx="60731" cy="150861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17255709" y="7336631"/>
              <a:ext cx="55979" cy="1545432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17314069" y="7476840"/>
              <a:ext cx="33337" cy="1407604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17345025" y="7476840"/>
              <a:ext cx="52388" cy="1270652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17397413" y="7576560"/>
              <a:ext cx="40481" cy="1170932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7436865" y="7556500"/>
              <a:ext cx="57240" cy="86481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17494105" y="7798594"/>
              <a:ext cx="62890" cy="62865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7556995" y="7805738"/>
              <a:ext cx="30918" cy="49291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17587913" y="7936706"/>
              <a:ext cx="48273" cy="35027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7636186" y="7936706"/>
              <a:ext cx="32689" cy="42159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17667104" y="7901816"/>
              <a:ext cx="23057" cy="46829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17690945" y="7901816"/>
              <a:ext cx="24432" cy="39684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17715377" y="8005763"/>
              <a:ext cx="30918" cy="292893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17746295" y="8008144"/>
              <a:ext cx="23057" cy="24403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17769352" y="8030404"/>
              <a:ext cx="41449" cy="22177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6195807" y="5789101"/>
            <a:ext cx="988249" cy="1415335"/>
            <a:chOff x="16852900" y="7334250"/>
            <a:chExt cx="957901" cy="1550194"/>
          </a:xfrm>
          <a:effectLst/>
        </p:grpSpPr>
        <p:cxnSp>
          <p:nvCxnSpPr>
            <p:cNvPr id="27" name="Straight Connector 26"/>
            <p:cNvCxnSpPr/>
            <p:nvPr/>
          </p:nvCxnSpPr>
          <p:spPr>
            <a:xfrm flipV="1">
              <a:off x="16852900" y="7937500"/>
              <a:ext cx="76200" cy="40005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6925925" y="7936706"/>
              <a:ext cx="66065" cy="54768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16994981" y="7624763"/>
              <a:ext cx="54759" cy="85963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7049740" y="7620000"/>
              <a:ext cx="65881" cy="1054894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17115621" y="7400753"/>
              <a:ext cx="48429" cy="126937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7170380" y="7400753"/>
              <a:ext cx="30570" cy="143368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17200950" y="7334250"/>
              <a:ext cx="60731" cy="150861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7255709" y="7336631"/>
              <a:ext cx="55979" cy="1545432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17314069" y="7476840"/>
              <a:ext cx="33337" cy="1407604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7345025" y="7476840"/>
              <a:ext cx="52388" cy="1270652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17397413" y="7576560"/>
              <a:ext cx="40481" cy="1170932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7436865" y="7556500"/>
              <a:ext cx="57240" cy="86481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17494105" y="7798594"/>
              <a:ext cx="62890" cy="62865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7556995" y="7805738"/>
              <a:ext cx="30918" cy="49291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17587913" y="7936706"/>
              <a:ext cx="48273" cy="35027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7636186" y="7936706"/>
              <a:ext cx="32689" cy="42159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17667104" y="7901816"/>
              <a:ext cx="23057" cy="46829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7690945" y="7901816"/>
              <a:ext cx="24432" cy="39684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17715377" y="8005763"/>
              <a:ext cx="30918" cy="292893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17746295" y="8008144"/>
              <a:ext cx="23057" cy="24403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17769352" y="8030404"/>
              <a:ext cx="41449" cy="22177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005" y="9105812"/>
            <a:ext cx="1139029" cy="643886"/>
          </a:xfrm>
          <a:prstGeom prst="rect">
            <a:avLst/>
          </a:prstGeom>
        </p:spPr>
      </p:pic>
      <p:grpSp>
        <p:nvGrpSpPr>
          <p:cNvPr id="69" name="Group 68"/>
          <p:cNvGrpSpPr/>
          <p:nvPr/>
        </p:nvGrpSpPr>
        <p:grpSpPr>
          <a:xfrm>
            <a:off x="3477826" y="3049020"/>
            <a:ext cx="3476280" cy="1625759"/>
            <a:chOff x="3445622" y="2129861"/>
            <a:chExt cx="2201777" cy="1036359"/>
          </a:xfrm>
        </p:grpSpPr>
        <p:sp>
          <p:nvSpPr>
            <p:cNvPr id="70" name="Freeform 69"/>
            <p:cNvSpPr/>
            <p:nvPr/>
          </p:nvSpPr>
          <p:spPr>
            <a:xfrm>
              <a:off x="3445622" y="2670381"/>
              <a:ext cx="2201777" cy="495839"/>
            </a:xfrm>
            <a:custGeom>
              <a:avLst/>
              <a:gdLst>
                <a:gd name="connsiteX0" fmla="*/ 0 w 2006600"/>
                <a:gd name="connsiteY0" fmla="*/ 533652 h 533652"/>
                <a:gd name="connsiteX1" fmla="*/ 647700 w 2006600"/>
                <a:gd name="connsiteY1" fmla="*/ 252 h 533652"/>
                <a:gd name="connsiteX2" fmla="*/ 2006600 w 2006600"/>
                <a:gd name="connsiteY2" fmla="*/ 457452 h 533652"/>
                <a:gd name="connsiteX3" fmla="*/ 2006600 w 2006600"/>
                <a:gd name="connsiteY3" fmla="*/ 457452 h 533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6600" h="533652">
                  <a:moveTo>
                    <a:pt x="0" y="533652"/>
                  </a:moveTo>
                  <a:cubicBezTo>
                    <a:pt x="156633" y="273302"/>
                    <a:pt x="313267" y="12952"/>
                    <a:pt x="647700" y="252"/>
                  </a:cubicBezTo>
                  <a:cubicBezTo>
                    <a:pt x="982133" y="-12448"/>
                    <a:pt x="2006600" y="457452"/>
                    <a:pt x="2006600" y="457452"/>
                  </a:cubicBezTo>
                  <a:lnTo>
                    <a:pt x="2006600" y="457452"/>
                  </a:lnTo>
                </a:path>
              </a:pathLst>
            </a:custGeom>
            <a:noFill/>
            <a:ln w="38100">
              <a:solidFill>
                <a:schemeClr val="accent3">
                  <a:lumMod val="50000"/>
                </a:schemeClr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60">
                <a:solidFill>
                  <a:srgbClr val="A8927A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909057" y="2129861"/>
              <a:ext cx="747819" cy="365813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4200" dirty="0">
                  <a:solidFill>
                    <a:schemeClr val="accent3">
                      <a:lumMod val="50000"/>
                    </a:schemeClr>
                  </a:solidFill>
                </a:rPr>
                <a:t>try</a:t>
              </a:r>
              <a:endParaRPr lang="en-US" sz="4200" dirty="0">
                <a:solidFill>
                  <a:schemeClr val="accent3">
                    <a:lumMod val="50000"/>
                  </a:schemeClr>
                </a:solidFill>
                <a:latin typeface="Symbol" panose="05050102010706020507" pitchFamily="18" charset="2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620298" y="4596044"/>
            <a:ext cx="1994042" cy="3812232"/>
            <a:chOff x="3800283" y="4911845"/>
            <a:chExt cx="1931896" cy="3666846"/>
          </a:xfrm>
        </p:grpSpPr>
        <p:grpSp>
          <p:nvGrpSpPr>
            <p:cNvPr id="74" name="Group 73"/>
            <p:cNvGrpSpPr/>
            <p:nvPr/>
          </p:nvGrpSpPr>
          <p:grpSpPr>
            <a:xfrm>
              <a:off x="3800283" y="4911845"/>
              <a:ext cx="1931896" cy="3666846"/>
              <a:chOff x="1361167" y="4257573"/>
              <a:chExt cx="1223608" cy="2337474"/>
            </a:xfrm>
          </p:grpSpPr>
          <p:pic>
            <p:nvPicPr>
              <p:cNvPr id="76" name="Picture 7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1167" y="4257573"/>
                <a:ext cx="1223608" cy="2337474"/>
              </a:xfrm>
              <a:prstGeom prst="rect">
                <a:avLst/>
              </a:prstGeom>
            </p:spPr>
          </p:pic>
          <p:sp>
            <p:nvSpPr>
              <p:cNvPr id="78" name="Rectangle 77"/>
              <p:cNvSpPr/>
              <p:nvPr/>
            </p:nvSpPr>
            <p:spPr>
              <a:xfrm>
                <a:off x="1481216" y="4636929"/>
                <a:ext cx="973234" cy="15179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0505" tIns="20253" rIns="40505" bIns="2025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err="1"/>
              </a:p>
            </p:txBody>
          </p:sp>
        </p:grp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532078" y="5921415"/>
              <a:ext cx="2473947" cy="16112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447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Ue special blue">
  <a:themeElements>
    <a:clrScheme name="TUe special blue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TUe special blu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Ue special blue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GN Master Template">
  <a:themeElements>
    <a:clrScheme name="GN Colours v3.2">
      <a:dk1>
        <a:srgbClr val="000000"/>
      </a:dk1>
      <a:lt1>
        <a:srgbClr val="FFFFFF"/>
      </a:lt1>
      <a:dk2>
        <a:srgbClr val="5C88DA"/>
      </a:dk2>
      <a:lt2>
        <a:srgbClr val="9063CD"/>
      </a:lt2>
      <a:accent1>
        <a:srgbClr val="B6ADA5"/>
      </a:accent1>
      <a:accent2>
        <a:srgbClr val="253746"/>
      </a:accent2>
      <a:accent3>
        <a:srgbClr val="EA7200"/>
      </a:accent3>
      <a:accent4>
        <a:srgbClr val="382E2C"/>
      </a:accent4>
      <a:accent5>
        <a:srgbClr val="AC162C"/>
      </a:accent5>
      <a:accent6>
        <a:srgbClr val="FDDD00"/>
      </a:accent6>
      <a:hlink>
        <a:srgbClr val="E97200"/>
      </a:hlink>
      <a:folHlink>
        <a:srgbClr val="E972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2" id="{DC4D83FC-F2FA-FA4A-918A-67B494CD8825}" vid="{CDC02562-6FB1-8A46-B382-1514E31ADD2B}"/>
    </a:ext>
  </a:extLst>
</a:theme>
</file>

<file path=ppt/theme/theme4.xml><?xml version="1.0" encoding="utf-8"?>
<a:theme xmlns:a="http://schemas.openxmlformats.org/drawingml/2006/main" name="1_Custom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TUe special blue</Template>
  <TotalTime>10938</TotalTime>
  <Words>8</Words>
  <Application>Microsoft Office PowerPoint</Application>
  <PresentationFormat>A3 Paper (297x420 mm)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Symbol</vt:lpstr>
      <vt:lpstr>TUe special blue</vt:lpstr>
      <vt:lpstr>Custom Design</vt:lpstr>
      <vt:lpstr>GN Master Template</vt:lpstr>
      <vt:lpstr>1_Custom Design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bert</dc:creator>
  <dc:description>Design by Volle Kracht_x000d_
Template by Orange Pepper BV_x000d_
Copyright 2008</dc:description>
  <cp:lastModifiedBy>Bert</cp:lastModifiedBy>
  <cp:revision>563</cp:revision>
  <dcterms:created xsi:type="dcterms:W3CDTF">2013-06-08T19:03:22Z</dcterms:created>
  <dcterms:modified xsi:type="dcterms:W3CDTF">2016-09-11T17:59:47Z</dcterms:modified>
</cp:coreProperties>
</file>