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Grid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Internet of Things for Power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17725" y="7658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System, Standard Power Grid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Categories: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 Generation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Coal, Natural gas, Nuclear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 Transmission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Transporting large amounts of power long distances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 Distribution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Distributing power to the customer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the current system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Electromechanical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One-way 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Few sensors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Manual Monitoring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Manual Restoring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Susceptible to failures and blackout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Limited 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Fewer customers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Grid Solution	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Smart Power Generation Grid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use of small distributed systems of renewable systems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Solar, Wind power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Smart Transmission Grid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use of both power and data transmission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smart controllers handle the data and power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Smart Distribution Grid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 distribution by the use of power packets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similar to data packets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the Suggested System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Reliability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Consistency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Accuracy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Transformation IoT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Wired Technologies: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Fiber optics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Powerline 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Wireless Technologies: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Wireless mesh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Cellular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802.15.4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satellite coms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microwave free space.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Transmission Technologies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