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u_usuario/nombre_repositorio.git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Curso de Django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Módulo 0: Git/Github</a:t>
            </a:r>
            <a:br/>
            <a:br/>
            <a:r>
              <a:rPr/>
              <a:t>Lcdo. Diego Medardo Saavedra García. Mgtr.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Resolución del Ejercicio Práctico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Configurar un Repositorio y Realizar Cambios en el Proyecto Blog</a:t>
            </a:r>
          </a:p>
          <a:p>
            <a:pPr lvl="0" indent="0" marL="0">
              <a:buNone/>
            </a:pPr>
            <a:r>
              <a:rPr/>
              <a:t>En este ejercicio, configuraremos un repositorio Git para el proyecto del blog que vamos a dearrollar en los módulos 1 al 4. Luego, haremos algunos cambios en el proyecto y realizaremos commits para registrar esos cambios en el historial de versiones.</a:t>
            </a:r>
          </a:p>
          <a:p>
            <a:pPr lvl="0" indent="0" marL="0">
              <a:buNone/>
            </a:pPr>
            <a:r>
              <a:rPr b="1"/>
              <a:t>Paso 1:</a:t>
            </a:r>
            <a:r>
              <a:rPr/>
              <a:t> Configurar el repositorio en GitHub</a:t>
            </a:r>
          </a:p>
          <a:p>
            <a:pPr lvl="0" indent="0" marL="0">
              <a:buNone/>
            </a:pPr>
            <a:r>
              <a:rPr/>
              <a:t>Abre tu cuenta de GitHub y haz clic en el botón “New” para crear un nuevo repositorio.</a:t>
            </a:r>
          </a:p>
          <a:p>
            <a:pPr lvl="0" indent="0" marL="0">
              <a:buNone/>
            </a:pPr>
            <a:r>
              <a:rPr/>
              <a:t>Asigna un nombre al repositorio y configura la visibilidad como desees.</a:t>
            </a:r>
          </a:p>
          <a:p>
            <a:pPr lvl="0" indent="0" marL="0">
              <a:buNone/>
            </a:pPr>
            <a:r>
              <a:rPr/>
              <a:t>Opcionalmente, puedes agregar una descripción y una licencia.</a:t>
            </a:r>
          </a:p>
          <a:p>
            <a:pPr lvl="0" indent="0" marL="0">
              <a:buNone/>
            </a:pPr>
            <a:r>
              <a:rPr/>
              <a:t>Haz clic en “Create repository” para crear el repositorio en GitHub.</a:t>
            </a:r>
          </a:p>
          <a:p>
            <a:pPr lvl="0" indent="0" marL="0">
              <a:buNone/>
            </a:pPr>
            <a:r>
              <a:rPr b="1"/>
              <a:t>Paso 2:</a:t>
            </a:r>
            <a:r>
              <a:rPr/>
              <a:t> Clonar el repositorio en tu máquina local</a:t>
            </a:r>
          </a:p>
          <a:p>
            <a:pPr lvl="0" indent="0" marL="0">
              <a:buNone/>
            </a:pPr>
            <a:r>
              <a:rPr/>
              <a:t>Copia la URL del repositorio que acabas de crear en GitHub (se verá como </a:t>
            </a:r>
            <a:r>
              <a:rPr>
                <a:hlinkClick r:id="rId2"/>
              </a:rPr>
              <a:t>https://github.com/tu_usuario/nombre_repositorio.git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Abre una terminal o línea de comandos en la carpeta donde deseas clonar el repositorio.</a:t>
            </a:r>
          </a:p>
          <a:p>
            <a:pPr lvl="0" indent="0" marL="0">
              <a:buNone/>
            </a:pPr>
            <a:r>
              <a:rPr/>
              <a:t>Utiliza el siguiente comando para clonar el repositorio en tu máquina local: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url_repositorio</a:t>
            </a:r>
          </a:p>
          <a:p>
            <a:pPr lvl="0" indent="0" marL="0">
              <a:buNone/>
            </a:pPr>
            <a:r>
              <a:rPr/>
              <a:t>Reemplaza “url_repositorio” con la URL que copiaste en el paso 1.</a:t>
            </a:r>
          </a:p>
          <a:p>
            <a:pPr lvl="0" indent="0" marL="0">
              <a:buNone/>
            </a:pPr>
            <a:r>
              <a:rPr b="1"/>
              <a:t>Paso 3:</a:t>
            </a:r>
            <a:r>
              <a:rPr/>
              <a:t> Realizar cambios en el proyecto del blog</a:t>
            </a:r>
          </a:p>
          <a:p>
            <a:pPr lvl="0" indent="0" marL="0">
              <a:buNone/>
            </a:pPr>
            <a:r>
              <a:rPr/>
              <a:t>Abre el proyecto del blog en tu editor de código o IDE favorito.</a:t>
            </a:r>
          </a:p>
          <a:p>
            <a:pPr lvl="0" indent="0" marL="0">
              <a:buNone/>
            </a:pPr>
            <a:r>
              <a:rPr/>
              <a:t>Realiza algunos cambios en los archivos de tu proyecto, como agregar nuevas funcionalidades, modificar plantillas o corregir errores.</a:t>
            </a:r>
          </a:p>
          <a:p>
            <a:pPr lvl="0" indent="0" marL="0">
              <a:buNone/>
            </a:pPr>
            <a:r>
              <a:rPr b="1"/>
              <a:t>Paso 4:</a:t>
            </a:r>
            <a:r>
              <a:rPr/>
              <a:t> Hacer commits para registrar los cambios</a:t>
            </a:r>
          </a:p>
          <a:p>
            <a:pPr lvl="0" indent="0" marL="0">
              <a:buNone/>
            </a:pPr>
            <a:r>
              <a:rPr/>
              <a:t>Después de hacer cambios en el proyecto, utiliza los siguientes comandos para hacer commit y registrar esos cambios en el historial de versiones: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add 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commit </a:t>
            </a:r>
            <a:r>
              <a:rPr>
                <a:solidFill>
                  <a:srgbClr val="7D9029"/>
                </a:solidFill>
                <a:latin typeface="Courier"/>
              </a:rPr>
              <a:t>-m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"Mensaje descriptivo del commit"</a:t>
            </a:r>
          </a:p>
          <a:p>
            <a:pPr lvl="0" indent="0" marL="0">
              <a:buNone/>
            </a:pPr>
            <a:r>
              <a:rPr/>
              <a:t>El comando git add . agrega todos los cambios realizados en los archivos del proyecto al área de preparación, y el comando git commit -m “Mensaje” crea un nuevo commit con un mensaje descriptivo para los cambios realizados.</a:t>
            </a:r>
          </a:p>
          <a:p>
            <a:pPr lvl="0" indent="0" marL="0">
              <a:buNone/>
            </a:pPr>
            <a:r>
              <a:rPr b="1"/>
              <a:t>Paso 5:</a:t>
            </a:r>
            <a:r>
              <a:rPr/>
              <a:t> Enviar los cambios al repositorio en GitHub</a:t>
            </a:r>
          </a:p>
          <a:p>
            <a:pPr lvl="0" indent="0" marL="0">
              <a:buNone/>
            </a:pPr>
            <a:r>
              <a:rPr/>
              <a:t>Después de hacer commit de los cambios en tu repositorio local, utiliza el siguiente comando para enviar los cambios al repositorio en GitHub:</a:t>
            </a:r>
          </a:p>
          <a:p>
            <a:pPr lvl="0" indent="0" marL="0">
              <a:buNone/>
            </a:pPr>
            <a:r>
              <a:rPr/>
              <a:t>`</a:t>
            </a:r>
            <a:r>
              <a:rPr>
                <a:latin typeface="Courier"/>
              </a:rPr>
              <a:t>bash git push origin main</a:t>
            </a:r>
            <a:r>
              <a:rPr/>
              <a:t> Reemplaza “main” con el nombre de la rama principal de tu proyecto si utilizas otro nombre diferente.</a:t>
            </a:r>
          </a:p>
          <a:p>
            <a:pPr lvl="0" indent="0" marL="0">
              <a:buNone/>
            </a:pPr>
            <a:r>
              <a:rPr/>
              <a:t>¡Felicitaciones! Ahora has configurado un repositorio Git para tu proyecto y has realizado cambios en el proyecto, registrando esos cambios mediante commits.</a:t>
            </a:r>
          </a:p>
          <a:p>
            <a:pPr lvl="0" indent="0" marL="0">
              <a:buNone/>
            </a:pPr>
            <a:r>
              <a:rPr/>
              <a:t>Los cambios ahora están disponibles en el repositorio en GitHub. Puedes repetir estos pasos cada vez que desees realizar cambios en el proyecto y mantener un historial de versiones de tu proyecto en GitHub.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Módulo 0: Git/Github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a Git y Control de Versiones.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es un sistema de control de versiones distribuido que permite rastrear cambios en el código de forma eficiente.</a:t>
            </a:r>
          </a:p>
          <a:p>
            <a:pPr lvl="0" indent="0" marL="0">
              <a:buNone/>
            </a:pPr>
            <a:r>
              <a:rPr/>
              <a:t>El control de versiones es esencial para mantener un historial de los cambios realizados en un proyecto y facilitar la colaboración en equipo.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de un Repositorio en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 es una plataforma de alojamiento de repositorios Git en la nube.</a:t>
            </a:r>
          </a:p>
          <a:p>
            <a:pPr lvl="0" indent="0" marL="0">
              <a:buNone/>
            </a:pPr>
            <a:r>
              <a:rPr/>
              <a:t>Crea una cuenta en GitHub si no tienes una.</a:t>
            </a:r>
          </a:p>
          <a:p>
            <a:pPr lvl="0" indent="0" marL="0">
              <a:buNone/>
            </a:pPr>
            <a:r>
              <a:rPr/>
              <a:t>Para configurar un nuevo repositorio en GitHub, sigue las instrucciones en la página web.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Uso Básico de Comandos de Git.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Flujo básico de git.</a:t>
            </a:r>
          </a:p>
        </p:txBody>
      </p:sp>
      <p:pic>
        <p:nvPicPr>
          <p:cNvPr descr="images/4f2dcf907fb94594a3776525a5ac7b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la imágen anterior se describe el proceso básico para pasar de </a:t>
            </a:r>
            <a:r>
              <a:rPr b="1"/>
              <a:t>Local</a:t>
            </a:r>
            <a:r>
              <a:rPr/>
              <a:t> a </a:t>
            </a:r>
            <a:r>
              <a:rPr b="1"/>
              <a:t>Stage</a:t>
            </a:r>
            <a:r>
              <a:rPr/>
              <a:t>, de </a:t>
            </a:r>
            <a:r>
              <a:rPr b="1"/>
              <a:t>Stage</a:t>
            </a:r>
            <a:r>
              <a:rPr/>
              <a:t> a </a:t>
            </a:r>
            <a:r>
              <a:rPr b="1"/>
              <a:t>Commit</a:t>
            </a:r>
            <a:r>
              <a:rPr/>
              <a:t> y de </a:t>
            </a:r>
            <a:r>
              <a:rPr b="1"/>
              <a:t>Commit</a:t>
            </a:r>
            <a:r>
              <a:rPr/>
              <a:t> a </a:t>
            </a:r>
            <a:r>
              <a:rPr b="1"/>
              <a:t>Github</a:t>
            </a:r>
            <a:r>
              <a:rPr/>
              <a:t> y/o </a:t>
            </a:r>
            <a:r>
              <a:rPr b="1"/>
              <a:t>Cloud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Clonar un repositorio existente desde GitHub a tu máquina local: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url_repositorio</a:t>
            </a:r>
          </a:p>
          <a:p>
            <a:pPr lvl="0" indent="0" marL="0">
              <a:buNone/>
            </a:pPr>
            <a:r>
              <a:rPr/>
              <a:t>Crear una nueva rama para trabajar en una funcionalidad específica: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checkout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nombre_rama</a:t>
            </a:r>
          </a:p>
          <a:p>
            <a:pPr lvl="0" indent="0" marL="0">
              <a:buNone/>
            </a:pPr>
            <a:r>
              <a:rPr/>
              <a:t>Hacer commits para guardar los cambios realizados: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add archivo_modificado.py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commit </a:t>
            </a:r>
            <a:r>
              <a:rPr>
                <a:solidFill>
                  <a:srgbClr val="7D9029"/>
                </a:solidFill>
                <a:latin typeface="Courier"/>
              </a:rPr>
              <a:t>-m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"Mensaje del commit"</a:t>
            </a:r>
          </a:p>
          <a:p>
            <a:pPr lvl="0" indent="0" marL="0">
              <a:buNone/>
            </a:pPr>
            <a:r>
              <a:rPr/>
              <a:t>Fusionar Ramas y Resolución de Conflictos</a:t>
            </a:r>
          </a:p>
          <a:p>
            <a:pPr lvl="0" indent="0" marL="0">
              <a:buNone/>
            </a:pPr>
            <a:r>
              <a:rPr/>
              <a:t>Cambiar a la rama principal: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checkout main</a:t>
            </a:r>
          </a:p>
          <a:p>
            <a:pPr lvl="0" indent="0" marL="0">
              <a:buNone/>
            </a:pPr>
            <a:r>
              <a:rPr/>
              <a:t>Fusionar una rama con la rama principal: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merge nombre_rama</a:t>
            </a:r>
          </a:p>
          <a:p>
            <a:pPr lvl="0" indent="0" marL="0">
              <a:buNone/>
            </a:pPr>
            <a:r>
              <a:rPr/>
              <a:t>Resolver conflictos que puedan surgir durante la fusión.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Colaboración en un Proyecto Utilizando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colaborar en un proyecto en GitHub, realiza lo siguiente:</a:t>
            </a:r>
          </a:p>
          <a:p>
            <a:pPr lvl="0" indent="0" marL="0">
              <a:buNone/>
            </a:pPr>
            <a:r>
              <a:rPr/>
              <a:t>Haz un Fork del repositorio original en tu cuenta de GitHub.</a:t>
            </a:r>
          </a:p>
          <a:p>
            <a:pPr lvl="0" indent="0" marL="0">
              <a:buNone/>
            </a:pPr>
            <a:r>
              <a:rPr/>
              <a:t>Clona tu Fork a tu máquina local.</a:t>
            </a:r>
          </a:p>
          <a:p>
            <a:pPr lvl="0" indent="0" marL="0">
              <a:buNone/>
            </a:pPr>
            <a:r>
              <a:rPr/>
              <a:t>Crea una nueva rama para realizar tus cambios.</a:t>
            </a:r>
          </a:p>
          <a:p>
            <a:pPr lvl="0" indent="0" marL="0">
              <a:buNone/>
            </a:pPr>
            <a:r>
              <a:rPr/>
              <a:t>Hace commits en tu rama.</a:t>
            </a:r>
          </a:p>
          <a:p>
            <a:pPr lvl="0" indent="0" marL="0">
              <a:buNone/>
            </a:pPr>
            <a:r>
              <a:rPr/>
              <a:t>Envía un Pull Request al repositorio original para que los colaboradores revisen tus cambios y los fusionen.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Ejercicio práctico: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Configurar un Repositorio y Realizar Cambios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Crea un nuevo repositorio en GitHub.</a:t>
            </a:r>
          </a:p>
          <a:p>
            <a:pPr lvl="0" indent="-342900" marL="342900">
              <a:buAutoNum type="arabicPeriod"/>
            </a:pPr>
            <a:r>
              <a:rPr/>
              <a:t>Clona el repositorio a tu máquina local con el comando git clone url_repositorio.</a:t>
            </a:r>
          </a:p>
          <a:p>
            <a:pPr lvl="0" indent="-342900" marL="342900">
              <a:buAutoNum type="arabicPeriod"/>
            </a:pPr>
            <a:r>
              <a:rPr/>
              <a:t>Crea una nueva rama con el comando git checkout -b nombre_rama.</a:t>
            </a:r>
          </a:p>
          <a:p>
            <a:pPr lvl="0" indent="-342900" marL="342900">
              <a:buAutoNum type="arabicPeriod"/>
            </a:pPr>
            <a:r>
              <a:rPr/>
              <a:t>Realiza cambios en tus archivos y haz commits con git add y git commit.</a:t>
            </a:r>
          </a:p>
          <a:p>
            <a:pPr lvl="0" indent="-342900" marL="342900">
              <a:buAutoNum type="arabicPeriod"/>
            </a:pPr>
            <a:r>
              <a:rPr/>
              <a:t>Cambia a la rama principal con git checkout main.</a:t>
            </a:r>
          </a:p>
          <a:p>
            <a:pPr lvl="0" indent="-342900" marL="342900">
              <a:buAutoNum type="arabicPeriod"/>
            </a:pPr>
            <a:r>
              <a:rPr/>
              <a:t>Fusiona tu rama con la rama principal con git merge nombre_rama.</a:t>
            </a:r>
          </a:p>
          <a:p>
            <a:pPr lvl="0" indent="-342900" marL="342900">
              <a:buAutoNum type="arabicPeriod"/>
            </a:pPr>
            <a:r>
              <a:rPr/>
              <a:t>Envía tus cambios al repositorio en GitHub con git push origin main.</a:t>
            </a:r>
          </a:p>
          <a:p>
            <a:pPr lvl="0" indent="0" marL="0">
              <a:buNone/>
            </a:pPr>
            <a:r>
              <a:rPr/>
              <a:t>¡Excelente! Ahora has aprendido los conceptos básicos de Git y GitHub, así como cómo configurar un repositorio y colaborar en un proyecto utilizando esta plataforma. En los próximos módulos, abordaremos el desarrollo web con Django.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Django</dc:title>
  <dc:creator>Lcdo. Diego Medardo Saavedra García. Mgtr.</dc:creator>
  <cp:keywords/>
  <dcterms:created xsi:type="dcterms:W3CDTF">2023-07-19T20:26:26Z</dcterms:created>
  <dcterms:modified xsi:type="dcterms:W3CDTF">2023-07-19T20:26:26Z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Bibliografia.bib</vt:lpwstr>
  </property>
  <property fmtid="{D5CDD505-2E9C-101B-9397-08002B2CF9AE}" pid="5" name="by-author">
    <vt:lpwstr/>
  </property>
  <property fmtid="{D5CDD505-2E9C-101B-9397-08002B2CF9AE}" pid="6" name="csl">
    <vt:lpwstr>https://raw.githubusercontent.com/citation-style-language/styles/master/apa.csl</vt:lpwstr>
  </property>
  <property fmtid="{D5CDD505-2E9C-101B-9397-08002B2CF9AE}" pid="7" name="date">
    <vt:lpwstr>2023-07-19</vt:lpwstr>
  </property>
  <property fmtid="{D5CDD505-2E9C-101B-9397-08002B2CF9AE}" pid="8" name="editor">
    <vt:lpwstr/>
  </property>
  <property fmtid="{D5CDD505-2E9C-101B-9397-08002B2CF9AE}" pid="9" name="editor_options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lides">
    <vt:lpwstr>incremental</vt:lpwstr>
  </property>
  <property fmtid="{D5CDD505-2E9C-101B-9397-08002B2CF9AE}" pid="15" name="subtitle">
    <vt:lpwstr>Módulo 0: Git/Github</vt:lpwstr>
  </property>
  <property fmtid="{D5CDD505-2E9C-101B-9397-08002B2CF9AE}" pid="16" name="toc-title">
    <vt:lpwstr>Tabla de contenidos</vt:lpwstr>
  </property>
</Properties>
</file>