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2C201D8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753931-633E-8D84-87CE-40F213C38819}" name="Heejae Hwang" initials="HH" userId="S::heejae.hwang@ibm.com::39cc31dd-d5ff-444c-8d8d-7afe74c7cb4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2"/>
    <p:restoredTop sz="95408"/>
  </p:normalViewPr>
  <p:slideViewPr>
    <p:cSldViewPr snapToGrid="0">
      <p:cViewPr>
        <p:scale>
          <a:sx n="96" d="100"/>
          <a:sy n="96" d="100"/>
        </p:scale>
        <p:origin x="1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1_2C201D8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EDE668A-E011-9D40-A5EA-2820F6F3B89A}" authorId="{BF753931-633E-8D84-87CE-40F213C38819}" created="2023-11-27T05:55:02.60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40302215" sldId="257"/>
      <ac:spMk id="6" creationId="{2652119B-2F6A-6421-41E1-BD698E00C9AF}"/>
      <ac:txMk cp="490" len="26">
        <ac:context len="578" hash="3213868780"/>
      </ac:txMk>
    </ac:txMkLst>
    <p188:pos x="6365688" y="3603729"/>
    <p188:txBody>
      <a:bodyPr/>
      <a:lstStyle/>
      <a:p>
        <a:r>
          <a:rPr lang="ko-KR" altLang="en-US"/>
          <a:t>확인 필요
</a:t>
        </a:r>
      </a:p>
    </p188:txBody>
  </p188:cm>
  <p188:cm id="{A1F533FB-9F72-024C-BBBE-38D8FACA6E80}" authorId="{BF753931-633E-8D84-87CE-40F213C38819}" created="2023-11-27T05:55:47.06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40302215" sldId="257"/>
      <ac:spMk id="6" creationId="{2652119B-2F6A-6421-41E1-BD698E00C9AF}"/>
      <ac:txMk cp="401" len="6">
        <ac:context len="578" hash="3213868780"/>
      </ac:txMk>
    </ac:txMkLst>
    <p188:pos x="5225101" y="3174521"/>
    <p188:txBody>
      <a:bodyPr/>
      <a:lstStyle/>
      <a:p>
        <a:r>
          <a:rPr lang="ko-KR" altLang="en-US"/>
          <a:t>확인필요
원문 : “Chain implementation”</a:t>
        </a:r>
      </a:p>
    </p188:txBody>
  </p188:cm>
  <p188:cm id="{7E560766-3618-5941-A58F-CB020D38FA3C}" authorId="{BF753931-633E-8D84-87CE-40F213C38819}" created="2023-11-27T05:59:31.71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40302215" sldId="257"/>
      <ac:spMk id="6" creationId="{2652119B-2F6A-6421-41E1-BD698E00C9AF}"/>
      <ac:txMk cp="531" len="14">
        <ac:context len="578" hash="3213868780"/>
      </ac:txMk>
    </ac:txMkLst>
    <p188:pos x="3532022" y="4194938"/>
    <p188:txBody>
      <a:bodyPr/>
      <a:lstStyle/>
      <a:p>
        <a:r>
          <a:rPr lang="ko-KR" altLang="en-US"/>
          <a:t>확인 필요
원문 : short-term memory, long-term memory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B907-221A-55E7-6B02-F50F739E4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69E61-ABFB-40D3-A271-541BC4532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F2B7F-447D-9CB9-08A1-AE8F9343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B5C4-2008-7341-BEA8-6EC146E29EA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E945-2AB8-8CA5-8149-868DB889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D0DDD-2A19-29BC-D6E3-9BE7D36E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1C09-A5DA-484F-BD4F-1EE15BEF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0BA7-29BF-4762-0D05-D6D2BE77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02286-3C38-0DF1-5C7E-68B338BD1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00CA8-9154-7B1F-FA5E-5D0AFA1B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B5C4-2008-7341-BEA8-6EC146E29EA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108D-D09E-F9C8-FA4F-5D66C648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5B39E-1D0D-A75B-642C-821D1EE1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1C09-A5DA-484F-BD4F-1EE15BEF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2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40E86-AE88-1179-2EDA-9C49DB59C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35671-145B-408B-F21D-8B01FBD97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58957-9B2F-C76D-8575-5C12A8E0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B5C4-2008-7341-BEA8-6EC146E29EA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EBB3-8BAA-FCC5-38ED-8985C042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5478D-3557-80A5-A491-AE9D4F3F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1C09-A5DA-484F-BD4F-1EE15BEF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0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DF58-C853-1CCF-455A-96DA8219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677E-1472-479D-BAC8-3E39253D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1FAD0-BC4D-2835-11CF-A19E0E89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B5C4-2008-7341-BEA8-6EC146E29EA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372CA-24F5-B4EB-5A19-A9BCA036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9FDEA-3608-7548-F0BF-3AA1C7CF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1C09-A5DA-484F-BD4F-1EE15BEF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1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A625-C117-A700-C9A5-D8B316C9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934B2-6961-43EF-2FBC-C65F42636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94419-45DC-1254-3BF2-2BD63085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B5C4-2008-7341-BEA8-6EC146E29EA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C1166-80C9-88AE-9DA2-0329EE9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C0E7-8073-6CFE-E274-B30BB89E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1C09-A5DA-484F-BD4F-1EE15BEF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A728-E5C4-EA4A-4D71-65C2B83F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E09E-38C2-BF5F-D6E9-5F8B10169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B71E0-0ADF-AC42-1DCA-BF94E943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C80E0-485F-5645-0DC5-E60A2545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B5C4-2008-7341-BEA8-6EC146E29EA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8001B-3ABC-FC91-F7DA-E4F9CF61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1D509-BB9C-B3BB-98C6-ECFC62F4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1C09-A5DA-484F-BD4F-1EE15BEF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63C3-E29F-89AA-2F9F-60383ED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64607-E1F2-5150-D7B9-2DC95BE9E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9A7AD-472E-3469-5514-47FEFCD07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AB8CE-D2D8-07BF-CF1D-985A78B18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B3F29-F029-09BE-2DF6-0CFCFA378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5E1B4-47C7-DCCD-1398-B65C0503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B5C4-2008-7341-BEA8-6EC146E29EA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78E8D-5599-9934-8D04-04EFAD97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9B49B-E0ED-DEC7-0127-DD67F8AF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1C09-A5DA-484F-BD4F-1EE15BEF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2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44C4-16E9-56AD-B9BC-F8FBC393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0BC2B-5ED7-2BAA-5908-24C6D1E2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B5C4-2008-7341-BEA8-6EC146E29EA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BDEB0-C19C-15F1-1A99-D3C766AB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D4C68-9337-44D1-A293-8B475C6F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1C09-A5DA-484F-BD4F-1EE15BEF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0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C53E0-BADF-98E7-975D-26A6A13D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B5C4-2008-7341-BEA8-6EC146E29EA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B0217-786C-0611-246E-5171166B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3096B-AE3F-3725-D5FC-8782F582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1C09-A5DA-484F-BD4F-1EE15BEF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4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E923-EA47-ED8C-2D4A-C8F5108B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69BB5-8B56-2600-BB15-ED9074ED7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67BD3-905F-FB97-D9B4-9FD7324DD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6B022-8AA6-FFD4-82FD-7179783F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B5C4-2008-7341-BEA8-6EC146E29EA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DBC1A-3FAD-AEDA-A749-25ED0CFA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07353-7B32-9BFE-C628-A40F52CE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1C09-A5DA-484F-BD4F-1EE15BEF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7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59EC-3AB9-BCEB-46A5-55F09AAB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01D9-7BB6-CBD6-20E4-8EA5E1512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AFE62-5DB8-9C6B-F1C2-A4FFE602E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A7FDB-6A7F-96E2-49EB-4417F292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B5C4-2008-7341-BEA8-6EC146E29EA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38942-F1BC-E7D0-5B52-B5FD4930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FB162-9CB9-A57C-DF17-BAA19B0E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1C09-A5DA-484F-BD4F-1EE15BEF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E7C09-4C25-11FF-1D29-8638681D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FA2EC-2247-BE69-839B-D46F9C068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B1F62-9FD9-31C2-2338-5431996D6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B5C4-2008-7341-BEA8-6EC146E29EA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D699D-4402-75BE-3E81-B381F73D1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2A0B-2E2F-ADED-1C88-E86988FFA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C1C09-A5DA-484F-BD4F-1EE15BEF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6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en/latest/index.html" TargetMode="External"/><Relationship Id="rId2" Type="http://schemas.microsoft.com/office/2018/10/relationships/comments" Target="../comments/modernComment_101_2C201D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C5DF-73C6-3518-9BBE-9FE616445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9A54B-EE3D-74D4-8C26-90C05BB3F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C71204-0A38-289B-A891-ECF91E5D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IBM Plex Sans" panose="020B0503050203000203" pitchFamily="34" charset="0"/>
              </a:rPr>
              <a:t>What is </a:t>
            </a:r>
            <a:r>
              <a:rPr lang="en-US" sz="3600" b="1" dirty="0" err="1">
                <a:latin typeface="IBM Plex Sans" panose="020B0503050203000203" pitchFamily="34" charset="0"/>
              </a:rPr>
              <a:t>LangChain</a:t>
            </a:r>
            <a:r>
              <a:rPr lang="en-US" sz="3600" b="1" dirty="0">
                <a:latin typeface="IBM Plex Sans" panose="020B0503050203000203" pitchFamily="34" charset="0"/>
              </a:rPr>
              <a:t>?</a:t>
            </a:r>
            <a:br>
              <a:rPr lang="en-US" sz="3600" b="1" dirty="0">
                <a:latin typeface="IBM Plex Sans" panose="020B0503050203000203" pitchFamily="34" charset="0"/>
              </a:rPr>
            </a:br>
            <a:endParaRPr lang="en-US" sz="3600" b="1" dirty="0">
              <a:latin typeface="IBM Plex Sans" panose="020B050305020300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2119B-2F6A-6421-41E1-BD698E00C9AF}"/>
              </a:ext>
            </a:extLst>
          </p:cNvPr>
          <p:cNvSpPr txBox="1"/>
          <p:nvPr/>
        </p:nvSpPr>
        <p:spPr>
          <a:xfrm>
            <a:off x="324361" y="1397479"/>
            <a:ext cx="6417261" cy="477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400" u="sng" dirty="0">
                <a:effectLst/>
                <a:latin typeface="IBM Plex Sans Light" panose="020B0403050203000203" pitchFamily="34" charset="0"/>
                <a:hlinkClick r:id="rId3"/>
              </a:rPr>
              <a:t>LangChain</a:t>
            </a:r>
            <a:r>
              <a:rPr lang="en-SG" sz="1400" dirty="0">
                <a:solidFill>
                  <a:srgbClr val="404040"/>
                </a:solidFill>
                <a:effectLst/>
                <a:latin typeface="IBM Plex Sans Light" panose="020B0403050203000203" pitchFamily="34" charset="0"/>
              </a:rPr>
              <a:t> </a:t>
            </a:r>
            <a:r>
              <a:rPr lang="ko-KR" altLang="en-US" sz="1400" dirty="0">
                <a:solidFill>
                  <a:srgbClr val="404040"/>
                </a:solidFill>
                <a:effectLst/>
                <a:latin typeface="IBM Plex Sans Light" panose="020B0403050203000203" pitchFamily="34" charset="0"/>
              </a:rPr>
              <a:t>은 </a:t>
            </a:r>
            <a:r>
              <a:rPr lang="en-US" altLang="ko-KR" sz="1400" dirty="0">
                <a:solidFill>
                  <a:srgbClr val="404040"/>
                </a:solidFill>
                <a:effectLst/>
                <a:latin typeface="IBM Plex Sans Light" panose="020B0403050203000203" pitchFamily="34" charset="0"/>
              </a:rPr>
              <a:t>LLM </a:t>
            </a:r>
            <a:r>
              <a:rPr lang="ko-KR" altLang="en-US" sz="1400" dirty="0">
                <a:solidFill>
                  <a:srgbClr val="404040"/>
                </a:solidFill>
                <a:effectLst/>
                <a:latin typeface="IBM Plex Sans Light" panose="020B0403050203000203" pitchFamily="34" charset="0"/>
              </a:rPr>
              <a:t>을 </a:t>
            </a:r>
            <a:r>
              <a:rPr lang="ko-KR" altLang="en-US" sz="1400" dirty="0">
                <a:solidFill>
                  <a:srgbClr val="404040"/>
                </a:solidFill>
                <a:latin typeface="IBM Plex Sans Light" panose="020B0403050203000203" pitchFamily="34" charset="0"/>
              </a:rPr>
              <a:t>사</a:t>
            </a:r>
            <a:r>
              <a:rPr lang="ko-KR" altLang="en-US" sz="1400" dirty="0">
                <a:solidFill>
                  <a:srgbClr val="404040"/>
                </a:solidFill>
                <a:effectLst/>
                <a:latin typeface="IBM Plex Sans Light" panose="020B0403050203000203" pitchFamily="34" charset="0"/>
              </a:rPr>
              <a:t>용하는 애플리케이션을 구축하는 패키지입니다</a:t>
            </a:r>
            <a:r>
              <a:rPr lang="en-US" altLang="ko-KR" sz="1400" dirty="0">
                <a:solidFill>
                  <a:srgbClr val="404040"/>
                </a:solidFill>
                <a:effectLst/>
                <a:latin typeface="IBM Plex Sans Light" panose="020B0403050203000203" pitchFamily="34" charset="0"/>
              </a:rPr>
              <a:t>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IBM Plex Sans Light" panose="020B0403050203000203" pitchFamily="34" charset="0"/>
              </a:rPr>
              <a:t>이 라이브러리의 핵심 아이디어는 서로 다른 컴포넌트를 </a:t>
            </a:r>
            <a:r>
              <a:rPr lang="en-US" altLang="ko-KR" sz="1400" dirty="0">
                <a:latin typeface="IBM Plex Sans Light" panose="020B0403050203000203" pitchFamily="34" charset="0"/>
              </a:rPr>
              <a:t>“</a:t>
            </a:r>
            <a:r>
              <a:rPr lang="ko-KR" altLang="en-US" sz="1400" dirty="0">
                <a:latin typeface="IBM Plex Sans Light" panose="020B0403050203000203" pitchFamily="34" charset="0"/>
              </a:rPr>
              <a:t>체인</a:t>
            </a:r>
            <a:r>
              <a:rPr lang="en-US" altLang="ko-KR" sz="1400" dirty="0">
                <a:latin typeface="IBM Plex Sans Light" panose="020B0403050203000203" pitchFamily="34" charset="0"/>
              </a:rPr>
              <a:t>”</a:t>
            </a:r>
            <a:r>
              <a:rPr lang="ko-KR" altLang="en-US" sz="1400" dirty="0" err="1">
                <a:latin typeface="IBM Plex Sans Light" panose="020B0403050203000203" pitchFamily="34" charset="0"/>
              </a:rPr>
              <a:t>처럼</a:t>
            </a:r>
            <a:r>
              <a:rPr lang="ko-KR" altLang="en-US" sz="1400" dirty="0">
                <a:latin typeface="IBM Plex Sans Light" panose="020B0403050203000203" pitchFamily="34" charset="0"/>
              </a:rPr>
              <a:t> 연결하여 고급 </a:t>
            </a:r>
            <a:r>
              <a:rPr lang="en-US" sz="1400" dirty="0">
                <a:latin typeface="IBM Plex Sans Light" panose="020B0403050203000203" pitchFamily="34" charset="0"/>
              </a:rPr>
              <a:t>LLM </a:t>
            </a:r>
            <a:r>
              <a:rPr lang="en-US" altLang="ko-KR" sz="1400" dirty="0">
                <a:latin typeface="IBM Plex Sans Light" panose="020B0403050203000203" pitchFamily="34" charset="0"/>
              </a:rPr>
              <a:t>use case</a:t>
            </a:r>
            <a:r>
              <a:rPr lang="ko-KR" altLang="en-US" sz="1400" dirty="0">
                <a:latin typeface="IBM Plex Sans Light" panose="020B0403050203000203" pitchFamily="34" charset="0"/>
              </a:rPr>
              <a:t> </a:t>
            </a:r>
            <a:r>
              <a:rPr lang="ko-KR" altLang="en-US" sz="1400" dirty="0" err="1">
                <a:latin typeface="IBM Plex Sans Light" panose="020B0403050203000203" pitchFamily="34" charset="0"/>
              </a:rPr>
              <a:t>를</a:t>
            </a:r>
            <a:r>
              <a:rPr lang="ko-KR" altLang="en-US" sz="1400" dirty="0">
                <a:latin typeface="IBM Plex Sans Light" panose="020B0403050203000203" pitchFamily="34" charset="0"/>
              </a:rPr>
              <a:t> 만들 수 있다는 것입니다</a:t>
            </a:r>
            <a:r>
              <a:rPr lang="en-US" sz="1400" dirty="0">
                <a:effectLst/>
                <a:latin typeface="IBM Plex Sans Light" panose="020B0403050203000203" pitchFamily="34" charset="0"/>
              </a:rPr>
              <a:t>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1400" dirty="0">
              <a:latin typeface="IBM Plex Sans Light" panose="020B0403050203000203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IBM Plex Sans Light" panose="020B0403050203000203" pitchFamily="34" charset="0"/>
              </a:rPr>
              <a:t>체인은 여러 모듈의 여러 컴포넌트로 구성될 수 있습니다</a:t>
            </a:r>
            <a:r>
              <a:rPr lang="en-US" altLang="ko-KR" sz="1400" dirty="0">
                <a:latin typeface="IBM Plex Sans Light" panose="020B0403050203000203" pitchFamily="34" charset="0"/>
              </a:rPr>
              <a:t>.</a:t>
            </a:r>
            <a:r>
              <a:rPr lang="en-US" sz="1400" dirty="0">
                <a:effectLst/>
                <a:latin typeface="IBM Plex Sans Light" panose="020B0403050203000203" pitchFamily="34" charset="0"/>
              </a:rPr>
              <a:t>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 dirty="0">
                <a:effectLst/>
                <a:latin typeface="IBM Plex Sans Light" panose="020B0403050203000203" pitchFamily="34" charset="0"/>
              </a:rPr>
              <a:t>프롬프트 템플릿</a:t>
            </a:r>
            <a:r>
              <a:rPr lang="en-US" sz="1400" dirty="0">
                <a:effectLst/>
                <a:latin typeface="IBM Plex Sans Light" panose="020B0403050203000203" pitchFamily="34" charset="0"/>
              </a:rPr>
              <a:t>: </a:t>
            </a:r>
            <a:r>
              <a:rPr lang="ko-KR" altLang="en-US" sz="1400" dirty="0">
                <a:latin typeface="IBM Plex Sans Light" panose="020B0403050203000203" pitchFamily="34" charset="0"/>
              </a:rPr>
              <a:t>프롬프트 템플릿은 </a:t>
            </a:r>
            <a:r>
              <a:rPr lang="en-US" altLang="ko-KR" sz="1400" dirty="0">
                <a:latin typeface="IBM Plex Sans Light" panose="020B0403050203000203" pitchFamily="34" charset="0"/>
              </a:rPr>
              <a:t>"</a:t>
            </a:r>
            <a:r>
              <a:rPr lang="ko-KR" altLang="en-US" sz="1400" dirty="0" err="1">
                <a:latin typeface="IBM Plex Sans Light" panose="020B0403050203000203" pitchFamily="34" charset="0"/>
              </a:rPr>
              <a:t>챗봇</a:t>
            </a:r>
            <a:r>
              <a:rPr lang="en-US" altLang="ko-KR" sz="1400" dirty="0">
                <a:latin typeface="IBM Plex Sans Light" panose="020B0403050203000203" pitchFamily="34" charset="0"/>
              </a:rPr>
              <a:t>" </a:t>
            </a:r>
            <a:r>
              <a:rPr lang="ko-KR" altLang="en-US" sz="1400" dirty="0">
                <a:latin typeface="IBM Plex Sans Light" panose="020B0403050203000203" pitchFamily="34" charset="0"/>
              </a:rPr>
              <a:t>형식</a:t>
            </a:r>
            <a:r>
              <a:rPr lang="en-US" altLang="ko-KR" sz="1400" dirty="0">
                <a:latin typeface="IBM Plex Sans Light" panose="020B0403050203000203" pitchFamily="34" charset="0"/>
              </a:rPr>
              <a:t>, ELI5 </a:t>
            </a:r>
            <a:r>
              <a:rPr lang="ko-KR" altLang="en-US" sz="1400" dirty="0">
                <a:latin typeface="IBM Plex Sans Light" panose="020B0403050203000203" pitchFamily="34" charset="0"/>
              </a:rPr>
              <a:t>질의응답 등 다양한 유형의 프롬프트를 위한 템플릿</a:t>
            </a:r>
            <a:r>
              <a:rPr lang="en-US" altLang="ko-KR" sz="1400" dirty="0">
                <a:latin typeface="IBM Plex Sans Light" panose="020B0403050203000203" pitchFamily="34" charset="0"/>
              </a:rPr>
              <a:t>.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  <a:latin typeface="IBM Plex Sans Light" panose="020B0403050203000203" pitchFamily="34" charset="0"/>
              </a:rPr>
              <a:t>LLM</a:t>
            </a:r>
            <a:r>
              <a:rPr lang="en-US" sz="1400" dirty="0">
                <a:effectLst/>
                <a:latin typeface="IBM Plex Sans Light" panose="020B0403050203000203" pitchFamily="34" charset="0"/>
              </a:rPr>
              <a:t>: GPT-3, BLOOM, IBM Granite</a:t>
            </a:r>
            <a:r>
              <a:rPr lang="ko-KR" altLang="en-US" sz="1400" dirty="0">
                <a:latin typeface="IBM Plex Sans Light" panose="020B0403050203000203" pitchFamily="34" charset="0"/>
              </a:rPr>
              <a:t> 등과 같은 </a:t>
            </a:r>
            <a:r>
              <a:rPr lang="en-US" altLang="ko-KR" sz="1400" dirty="0">
                <a:latin typeface="IBM Plex Sans Light" panose="020B0403050203000203" pitchFamily="34" charset="0"/>
              </a:rPr>
              <a:t>LLM</a:t>
            </a:r>
            <a:endParaRPr lang="en-US" sz="1400" dirty="0">
              <a:effectLst/>
              <a:latin typeface="IBM Plex Sans Light" panose="020B0403050203000203" pitchFamily="34" charset="0"/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04040"/>
                </a:solidFill>
                <a:effectLst/>
                <a:latin typeface="IBM Plex Sans Light" panose="020B0403050203000203" pitchFamily="34" charset="0"/>
              </a:rPr>
              <a:t>체인</a:t>
            </a:r>
            <a:r>
              <a:rPr lang="en-US" altLang="ko-KR" sz="1400" dirty="0">
                <a:solidFill>
                  <a:srgbClr val="404040"/>
                </a:solidFill>
                <a:latin typeface="IBM Plex Sans Light" panose="020B0403050203000203" pitchFamily="34" charset="0"/>
              </a:rPr>
              <a:t>:</a:t>
            </a:r>
            <a:r>
              <a:rPr lang="ko-KR" altLang="en-US" sz="1400" dirty="0">
                <a:solidFill>
                  <a:srgbClr val="404040"/>
                </a:solidFill>
                <a:latin typeface="IBM Plex Sans Light" panose="020B0403050203000203" pitchFamily="34" charset="0"/>
              </a:rPr>
              <a:t> 일부 간단한 애플리케이션의 경우 한 개의 </a:t>
            </a:r>
            <a:r>
              <a:rPr lang="en-SG" sz="1400" dirty="0">
                <a:solidFill>
                  <a:srgbClr val="404040"/>
                </a:solidFill>
                <a:latin typeface="IBM Plex Sans Light" panose="020B0403050203000203" pitchFamily="34" charset="0"/>
              </a:rPr>
              <a:t>LLM</a:t>
            </a:r>
            <a:r>
              <a:rPr lang="ko-KR" altLang="en-US" sz="1400" dirty="0">
                <a:solidFill>
                  <a:srgbClr val="404040"/>
                </a:solidFill>
                <a:latin typeface="IBM Plex Sans Light" panose="020B0403050203000203" pitchFamily="34" charset="0"/>
              </a:rPr>
              <a:t>만을 단독으로 사용할 수 있지만 </a:t>
            </a:r>
            <a:r>
              <a:rPr lang="en-US" altLang="ko-KR" sz="1400" dirty="0">
                <a:solidFill>
                  <a:srgbClr val="404040"/>
                </a:solidFill>
                <a:latin typeface="IBM Plex Sans Light" panose="020B0403050203000203" pitchFamily="34" charset="0"/>
              </a:rPr>
              <a:t>, </a:t>
            </a:r>
            <a:r>
              <a:rPr lang="ko-KR" altLang="en-US" sz="1400" dirty="0">
                <a:solidFill>
                  <a:srgbClr val="404040"/>
                </a:solidFill>
                <a:latin typeface="IBM Plex Sans Light" panose="020B0403050203000203" pitchFamily="34" charset="0"/>
              </a:rPr>
              <a:t>더 복잡한 애플리케이션에서는 </a:t>
            </a:r>
            <a:r>
              <a:rPr lang="en-SG" sz="1400" dirty="0">
                <a:solidFill>
                  <a:srgbClr val="404040"/>
                </a:solidFill>
                <a:latin typeface="IBM Plex Sans Light" panose="020B0403050203000203" pitchFamily="34" charset="0"/>
              </a:rPr>
              <a:t>LLM</a:t>
            </a:r>
            <a:r>
              <a:rPr lang="ko-KR" altLang="en-US" sz="1400" dirty="0">
                <a:solidFill>
                  <a:srgbClr val="404040"/>
                </a:solidFill>
                <a:latin typeface="IBM Plex Sans Light" panose="020B0403050203000203" pitchFamily="34" charset="0"/>
              </a:rPr>
              <a:t>을 서로 연결하거나 다른 </a:t>
            </a:r>
            <a:r>
              <a:rPr lang="en-US" altLang="ko-KR" sz="1400" dirty="0">
                <a:solidFill>
                  <a:srgbClr val="404040"/>
                </a:solidFill>
                <a:latin typeface="IBM Plex Sans Light" panose="020B0403050203000203" pitchFamily="34" charset="0"/>
              </a:rPr>
              <a:t>expert</a:t>
            </a:r>
            <a:r>
              <a:rPr lang="ko-KR" altLang="en-US" sz="1400" dirty="0">
                <a:solidFill>
                  <a:srgbClr val="404040"/>
                </a:solidFill>
                <a:latin typeface="IBM Plex Sans Light" panose="020B0403050203000203" pitchFamily="34" charset="0"/>
              </a:rPr>
              <a:t>와 연결해야 합니다</a:t>
            </a:r>
            <a:r>
              <a:rPr lang="en-US" altLang="ko-KR" sz="1400" dirty="0">
                <a:solidFill>
                  <a:srgbClr val="404040"/>
                </a:solidFill>
                <a:latin typeface="IBM Plex Sans Light" panose="020B0403050203000203" pitchFamily="34" charset="0"/>
              </a:rPr>
              <a:t>. </a:t>
            </a:r>
            <a:r>
              <a:rPr lang="en-SG" sz="1400" dirty="0" err="1">
                <a:solidFill>
                  <a:srgbClr val="404040"/>
                </a:solidFill>
                <a:latin typeface="IBM Plex Sans Light" panose="020B0403050203000203" pitchFamily="34" charset="0"/>
              </a:rPr>
              <a:t>LangChain</a:t>
            </a:r>
            <a:r>
              <a:rPr lang="ko-KR" altLang="en-US" sz="1400" dirty="0">
                <a:solidFill>
                  <a:srgbClr val="404040"/>
                </a:solidFill>
                <a:latin typeface="IBM Plex Sans Light" panose="020B0403050203000203" pitchFamily="34" charset="0"/>
              </a:rPr>
              <a:t>은 체인에 대한 표준 인터페이스와 사용 편의성을 위한 흔한 체인 도구 몇가지를 제공합니다</a:t>
            </a:r>
            <a:endParaRPr lang="en-US" altLang="ko-KR" sz="1400" dirty="0">
              <a:solidFill>
                <a:srgbClr val="404040"/>
              </a:solidFill>
              <a:latin typeface="IBM Plex Sans Light" panose="020B0403050203000203" pitchFamily="34" charset="0"/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effectLst/>
                <a:latin typeface="IBM Plex Sans Light" panose="020B0403050203000203" pitchFamily="34" charset="0"/>
              </a:rPr>
              <a:t>에이전트</a:t>
            </a:r>
            <a:r>
              <a:rPr lang="en-US" sz="1400" dirty="0">
                <a:effectLst/>
                <a:latin typeface="IBM Plex Sans Light" panose="020B0403050203000203" pitchFamily="34" charset="0"/>
              </a:rPr>
              <a:t>: </a:t>
            </a:r>
            <a:r>
              <a:rPr lang="ko-KR" altLang="en-US" sz="1400" dirty="0">
                <a:latin typeface="IBM Plex Sans Light" panose="020B0403050203000203" pitchFamily="34" charset="0"/>
              </a:rPr>
              <a:t>에이전트는 </a:t>
            </a:r>
            <a:r>
              <a:rPr lang="en-US" sz="1400" dirty="0">
                <a:latin typeface="IBM Plex Sans Light" panose="020B0403050203000203" pitchFamily="34" charset="0"/>
              </a:rPr>
              <a:t>LLM</a:t>
            </a:r>
            <a:r>
              <a:rPr lang="ko-KR" altLang="en-US" sz="1400" dirty="0">
                <a:latin typeface="IBM Plex Sans Light" panose="020B0403050203000203" pitchFamily="34" charset="0"/>
              </a:rPr>
              <a:t>을 사용하여 취해야 할 조치를 결정합니다</a:t>
            </a:r>
            <a:r>
              <a:rPr lang="en-US" sz="1400" dirty="0">
                <a:effectLst/>
                <a:latin typeface="IBM Plex Sans Light" panose="020B0403050203000203" pitchFamily="34" charset="0"/>
              </a:rPr>
              <a:t>. </a:t>
            </a:r>
            <a:r>
              <a:rPr lang="ko-KR" altLang="en-US" sz="1400" dirty="0">
                <a:latin typeface="IBM Plex Sans Light" panose="020B0403050203000203" pitchFamily="34" charset="0"/>
              </a:rPr>
              <a:t>웹 검색 또는 계산기와 같은 도구가 사용될 수 있으며 모두 </a:t>
            </a:r>
            <a:r>
              <a:rPr lang="en-US" altLang="ko-KR" sz="1400" dirty="0">
                <a:latin typeface="IBM Plex Sans Light" panose="020B0403050203000203" pitchFamily="34" charset="0"/>
              </a:rPr>
              <a:t>logical loop of operations</a:t>
            </a:r>
            <a:r>
              <a:rPr lang="ko-KR" altLang="en-US" sz="1400" dirty="0">
                <a:latin typeface="IBM Plex Sans Light" panose="020B0403050203000203" pitchFamily="34" charset="0"/>
              </a:rPr>
              <a:t>에 </a:t>
            </a:r>
            <a:r>
              <a:rPr lang="ko-KR" altLang="en-US" sz="1400" dirty="0" err="1">
                <a:latin typeface="IBM Plex Sans Light" panose="020B0403050203000203" pitchFamily="34" charset="0"/>
              </a:rPr>
              <a:t>패키지됩니다</a:t>
            </a:r>
            <a:r>
              <a:rPr lang="en-US" sz="1400" dirty="0">
                <a:effectLst/>
                <a:latin typeface="IBM Plex Sans Light" panose="020B0403050203000203" pitchFamily="34" charset="0"/>
              </a:rPr>
              <a:t>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IBM Plex Sans Light" panose="020B0403050203000203" pitchFamily="34" charset="0"/>
              </a:rPr>
              <a:t>메모리</a:t>
            </a:r>
            <a:r>
              <a:rPr lang="en-US" sz="1400" dirty="0">
                <a:effectLst/>
                <a:latin typeface="IBM Plex Sans Light" panose="020B0403050203000203" pitchFamily="34" charset="0"/>
              </a:rPr>
              <a:t>:</a:t>
            </a:r>
            <a:r>
              <a:rPr lang="ko-KR" altLang="en-US" sz="1400" dirty="0">
                <a:effectLst/>
                <a:latin typeface="IBM Plex Sans Light" panose="020B0403050203000203" pitchFamily="34" charset="0"/>
              </a:rPr>
              <a:t> 단기 메모리</a:t>
            </a:r>
            <a:r>
              <a:rPr lang="en-US" altLang="ko-KR" sz="1400" dirty="0">
                <a:effectLst/>
                <a:latin typeface="IBM Plex Sans Light" panose="020B0403050203000203" pitchFamily="34" charset="0"/>
              </a:rPr>
              <a:t>,</a:t>
            </a:r>
            <a:r>
              <a:rPr lang="ko-KR" altLang="en-US" sz="1400" dirty="0">
                <a:effectLst/>
                <a:latin typeface="IBM Plex Sans Light" panose="020B0403050203000203" pitchFamily="34" charset="0"/>
              </a:rPr>
              <a:t> 장기</a:t>
            </a:r>
            <a:r>
              <a:rPr lang="en-US" sz="1400" dirty="0">
                <a:effectLst/>
                <a:latin typeface="IBM Plex Sans Light" panose="020B0403050203000203" pitchFamily="34" charset="0"/>
              </a:rPr>
              <a:t> </a:t>
            </a:r>
            <a:r>
              <a:rPr lang="ko-KR" altLang="en-US" sz="1400" dirty="0">
                <a:effectLst/>
                <a:latin typeface="IBM Plex Sans Light" panose="020B0403050203000203" pitchFamily="34" charset="0"/>
              </a:rPr>
              <a:t>메모리</a:t>
            </a:r>
            <a:r>
              <a:rPr lang="en-US" sz="1400" dirty="0">
                <a:effectLst/>
                <a:latin typeface="IBM Plex Sans Light" panose="020B0403050203000203" pitchFamily="34" charset="0"/>
              </a:rPr>
              <a:t>.</a:t>
            </a:r>
            <a:r>
              <a:rPr lang="en-SG" sz="1400" dirty="0">
                <a:solidFill>
                  <a:srgbClr val="404040"/>
                </a:solidFill>
                <a:effectLst/>
                <a:latin typeface="IBM Plex Sans Light" panose="020B0403050203000203" pitchFamily="34" charset="0"/>
              </a:rPr>
              <a:t> </a:t>
            </a:r>
            <a:r>
              <a:rPr lang="en-SG" sz="1400" dirty="0">
                <a:solidFill>
                  <a:srgbClr val="404040"/>
                </a:solidFill>
                <a:latin typeface="IBM Plex Sans Light" panose="020B0403050203000203" pitchFamily="34" charset="0"/>
              </a:rPr>
              <a:t>LLM</a:t>
            </a:r>
            <a:r>
              <a:rPr lang="ko-KR" altLang="en-US" sz="1400" dirty="0">
                <a:solidFill>
                  <a:srgbClr val="404040"/>
                </a:solidFill>
                <a:latin typeface="IBM Plex Sans Light" panose="020B0403050203000203" pitchFamily="34" charset="0"/>
              </a:rPr>
              <a:t>이 대화 기록에 액세스할 수 있도록 해줍니다</a:t>
            </a:r>
            <a:r>
              <a:rPr lang="en-US" altLang="ko-KR" sz="1400" dirty="0">
                <a:solidFill>
                  <a:srgbClr val="404040"/>
                </a:solidFill>
                <a:latin typeface="IBM Plex Sans Light" panose="020B0403050203000203" pitchFamily="34" charset="0"/>
              </a:rPr>
              <a:t>.</a:t>
            </a:r>
            <a:r>
              <a:rPr lang="ko-KR" altLang="en-US" sz="1400" dirty="0">
                <a:solidFill>
                  <a:srgbClr val="404040"/>
                </a:solidFill>
                <a:latin typeface="IBM Plex Sans Light" panose="020B0403050203000203" pitchFamily="34" charset="0"/>
              </a:rPr>
              <a:t> </a:t>
            </a:r>
            <a:endParaRPr lang="en-US" sz="1400" dirty="0">
              <a:effectLst/>
              <a:latin typeface="IBM Plex Sans Light" panose="020B04030502030002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IBM Plex Sans" panose="020B0503050203000203" pitchFamily="34" charset="0"/>
            </a:endParaRPr>
          </a:p>
        </p:txBody>
      </p:sp>
      <p:pic>
        <p:nvPicPr>
          <p:cNvPr id="10" name="Picture 9" descr="A diagram of a chain&#10;&#10;Description automatically generated">
            <a:extLst>
              <a:ext uri="{FF2B5EF4-FFF2-40B4-BE49-F238E27FC236}">
                <a16:creationId xmlns:a16="http://schemas.microsoft.com/office/drawing/2014/main" id="{9D1DD955-C052-FACC-947E-D91896494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920" y="905482"/>
            <a:ext cx="5572534" cy="411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022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162</Words>
  <Application>Microsoft Macintosh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IBM Plex Sans Light</vt:lpstr>
      <vt:lpstr>Office Theme</vt:lpstr>
      <vt:lpstr>PowerPoint 프레젠테이션</vt:lpstr>
      <vt:lpstr>What is LangChain?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Kanjinghat Nijesh</dc:creator>
  <cp:lastModifiedBy>Heejae Hwang</cp:lastModifiedBy>
  <cp:revision>9</cp:revision>
  <dcterms:created xsi:type="dcterms:W3CDTF">2023-10-20T01:25:50Z</dcterms:created>
  <dcterms:modified xsi:type="dcterms:W3CDTF">2023-11-27T06:00:19Z</dcterms:modified>
</cp:coreProperties>
</file>