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45"/>
  </p:normalViewPr>
  <p:slideViewPr>
    <p:cSldViewPr snapToGrid="0">
      <p:cViewPr varScale="1">
        <p:scale>
          <a:sx n="106" d="100"/>
          <a:sy n="10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AB21-A584-34B0-A004-CF26E709A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EAA7E-7F5D-9185-19ED-762254892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AFAC6-8117-A447-BD1A-9D859701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3480F-4502-2449-922A-2685FFA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47944-E286-F7C0-DEC2-6098BD10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8FC6-2082-645B-74AC-AD572356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788B5-6DFD-50DD-DA22-A29EC9E32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95D0-168B-C28E-88BA-CA8CC3EB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A4F05-5BF5-5994-A30F-846812BB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8601-A24F-A697-7EC7-5A4A2E2C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6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47728-11F6-44B0-C700-45120C8CE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7352F-ECA4-2DCB-DE08-939B1F907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5E858-215B-D2D2-6093-D3D8E541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1D141-7031-3654-E21B-5EEDA90B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E46D9-CDE4-D06E-EC2C-2F92AD82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096A-17EB-0F02-45C3-3D2FB798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6E32-F8E9-F334-0769-23734750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D49FC-0EF1-9D0D-9BD7-C6C02339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58803-40A4-79BB-43E8-35743040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84C5-4CE5-C044-B121-564D96A4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30E8-1CF0-E1DD-28F7-8F272912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B2C49-9996-3454-E1E4-E5DF56BD2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8740-1DA6-7F35-01BF-CF9FC833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128F-90BA-E9B4-5608-83BCE63A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2E269-60B2-C85E-905E-06E655DC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0C0B-7A0B-8962-740A-A5F85B5E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0FFE9-5FE6-1964-FB1F-853B294FA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9C0F4-F3E4-39F7-CEAD-3A11DA045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3954F-B608-57E4-A8C1-7FDDCA9E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17BD2-F332-8E01-42AE-80DD5C2F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07F1-042D-ECF4-9CA0-7EA5ECFA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3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1D8D-E445-2E9E-28EE-1C1795D0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70B1-BFF7-35A9-AB4E-1C5943D5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9511D-A060-849C-96B9-1F937C07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D3D1C-2190-60D2-1A0F-D0E80E21F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FF642-50D2-D868-BCD6-15E31241F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09565-8965-62C6-020A-72440A4E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109F0-36E8-3D96-0CF6-3A6F864D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AE7F1-1CEC-BBC2-8788-90C5951F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0E0-1DA5-8D84-4213-271ABBD2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9EC39-BC27-96EC-272C-95407867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72782-BA2F-ECF0-81E7-7F080164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2E6D6-73B9-6AA6-1641-C895156D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9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9104E-F8CE-9EA6-3365-5724C41A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D65AB-B6D2-12FF-333D-0DC0E3C2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D0CAD-60FF-189C-1585-428FB919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6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A564-2870-5300-2839-C1C1C78C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E7CB-4A80-C800-F62B-6A7ABD89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E4B00-8985-7A78-B251-556EF460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663F-50CE-012F-02DF-4CEB04A0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C44AE-9734-DC74-2972-2C3E0228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D582B-7110-188A-AB67-EA3A2177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0921-A9B0-1034-9982-4E1EA1F1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86F26-B3FB-C875-A097-442A780F9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34B7B-9A29-00F6-E64F-6728A7C5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957E2-C3E0-E669-6DDE-080FFB72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54C33-4F7A-8488-5CEF-FFF76F36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8520-BED9-B220-B11E-D3DB82CF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CC75E-61D5-0C4E-22DE-27977B9E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687A-84A2-0DF1-6A4E-17247422A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F043-E37B-5DE9-A0BB-5C9D86BB6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62A9A-8E25-2640-9852-B1362CBECCF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FA69-D814-627B-A8B7-291D51334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C7CE-DC9A-FD75-6572-7C2DF1241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86B7F-CD19-E04F-B93F-A90F68EB4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9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E4F4275-8680-F24F-4E20-2555D618E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2" y="320616"/>
            <a:ext cx="3129033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NL" altLang="en-NL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</a:rPr>
            </a:br>
            <a:endParaRPr kumimoji="0" lang="en-NL" altLang="en-NL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NL" altLang="en-NL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71353-404C-34B8-6752-398F4F8E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506705"/>
            <a:ext cx="10971777" cy="52654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A971C8-8FEF-9DBD-C793-DA0C1155B1F1}"/>
              </a:ext>
            </a:extLst>
          </p:cNvPr>
          <p:cNvSpPr/>
          <p:nvPr/>
        </p:nvSpPr>
        <p:spPr>
          <a:xfrm>
            <a:off x="1191126" y="2743200"/>
            <a:ext cx="10575758" cy="757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5F404-C42A-0300-0AE5-DAF104CC1E8A}"/>
              </a:ext>
            </a:extLst>
          </p:cNvPr>
          <p:cNvSpPr/>
          <p:nvPr/>
        </p:nvSpPr>
        <p:spPr>
          <a:xfrm>
            <a:off x="1191126" y="3537285"/>
            <a:ext cx="10575758" cy="5534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372491-45D4-1F17-201F-4A672BDA245C}"/>
              </a:ext>
            </a:extLst>
          </p:cNvPr>
          <p:cNvSpPr/>
          <p:nvPr/>
        </p:nvSpPr>
        <p:spPr>
          <a:xfrm>
            <a:off x="4998204" y="2743200"/>
            <a:ext cx="1169988" cy="433137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20A331-9031-F738-4673-19C36FEF0D9D}"/>
              </a:ext>
            </a:extLst>
          </p:cNvPr>
          <p:cNvSpPr/>
          <p:nvPr/>
        </p:nvSpPr>
        <p:spPr>
          <a:xfrm>
            <a:off x="4825751" y="4786670"/>
            <a:ext cx="1342441" cy="469232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290C6A-53BD-402D-598B-90B7604E329C}"/>
              </a:ext>
            </a:extLst>
          </p:cNvPr>
          <p:cNvSpPr/>
          <p:nvPr/>
        </p:nvSpPr>
        <p:spPr>
          <a:xfrm>
            <a:off x="6810963" y="2797341"/>
            <a:ext cx="720806" cy="32485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F54A4F-00BA-C864-596E-E6B0872E21BB}"/>
              </a:ext>
            </a:extLst>
          </p:cNvPr>
          <p:cNvSpPr/>
          <p:nvPr/>
        </p:nvSpPr>
        <p:spPr>
          <a:xfrm>
            <a:off x="6578352" y="4083846"/>
            <a:ext cx="857163" cy="38596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3A3B18-2729-9131-FAE7-21EB66C5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720725"/>
            <a:ext cx="10751059" cy="51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9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 Scholz</dc:creator>
  <cp:lastModifiedBy>Christin Scholz</cp:lastModifiedBy>
  <cp:revision>1</cp:revision>
  <dcterms:created xsi:type="dcterms:W3CDTF">2025-07-17T07:33:24Z</dcterms:created>
  <dcterms:modified xsi:type="dcterms:W3CDTF">2025-07-17T07:39:53Z</dcterms:modified>
</cp:coreProperties>
</file>