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sv-SE" sz="6000" spc="-1" strike="noStrike">
                <a:solidFill>
                  <a:srgbClr val="000000"/>
                </a:solidFill>
                <a:latin typeface="Calibri Light"/>
              </a:rPr>
              <a:t>Klicka här för att ändra mall för rubrikformat</a:t>
            </a:r>
            <a:endParaRPr b="0" lang="sv-S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28CF28-229C-4265-826A-07CAECD3605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43C8AD-2B8B-4D95-9A2D-82F7CCE5A3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61640" y="100800"/>
            <a:ext cx="2986200" cy="7545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Work Breakdown Structure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90600" y="1335240"/>
            <a:ext cx="1360080" cy="801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Creating the container (10%)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067840" y="258732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Creating a container with ubuntu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981240" y="1335240"/>
            <a:ext cx="1360080" cy="7995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Creating the pipeline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(40%)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065000" y="1333080"/>
            <a:ext cx="1360080" cy="801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Analysing the data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(30%)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9658440" y="1333080"/>
            <a:ext cx="1360080" cy="801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Thesis and opposition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(20%)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067840" y="366048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Adding quandenser to the container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2067840" y="473364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Add msconvert to the container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2067840" y="580644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Debug the container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4758480" y="258732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Create a basic pipeline for MS 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4755960" y="366048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Create a GUI for the pipeline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4755960" y="473364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Option to restrict pipeline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4758480" y="580284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Create an installer for the pipeline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0436040" y="258732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Write the thesis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10436040" y="366048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Prepare the presentation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 rot="5400000">
            <a:off x="5168520" y="348480"/>
            <a:ext cx="479160" cy="1492920"/>
          </a:xfrm>
          <a:prstGeom prst="bentConnector3">
            <a:avLst>
              <a:gd name="adj1" fmla="val 50000"/>
            </a:avLst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7" name="CustomShape 17"/>
          <p:cNvSpPr/>
          <p:nvPr/>
        </p:nvSpPr>
        <p:spPr>
          <a:xfrm flipH="1" rot="16200000">
            <a:off x="6710760" y="299160"/>
            <a:ext cx="477000" cy="1590120"/>
          </a:xfrm>
          <a:prstGeom prst="bentConnector3">
            <a:avLst>
              <a:gd name="adj1" fmla="val 50000"/>
            </a:avLst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18"/>
          <p:cNvSpPr/>
          <p:nvPr/>
        </p:nvSpPr>
        <p:spPr>
          <a:xfrm flipH="1" rot="16200000">
            <a:off x="8007840" y="-997200"/>
            <a:ext cx="477000" cy="4183560"/>
          </a:xfrm>
          <a:prstGeom prst="bentConnector3">
            <a:avLst>
              <a:gd name="adj1" fmla="val 50000"/>
            </a:avLst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" name="CustomShape 19"/>
          <p:cNvSpPr/>
          <p:nvPr/>
        </p:nvSpPr>
        <p:spPr>
          <a:xfrm rot="5400000">
            <a:off x="3823200" y="-996480"/>
            <a:ext cx="479160" cy="4183560"/>
          </a:xfrm>
          <a:prstGeom prst="bentConnector3">
            <a:avLst>
              <a:gd name="adj1" fmla="val 50000"/>
            </a:avLst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CustomShape 20"/>
          <p:cNvSpPr/>
          <p:nvPr/>
        </p:nvSpPr>
        <p:spPr>
          <a:xfrm flipH="1" rot="16200000">
            <a:off x="1641240" y="2466000"/>
            <a:ext cx="75456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1" name="CustomShape 21"/>
          <p:cNvSpPr/>
          <p:nvPr/>
        </p:nvSpPr>
        <p:spPr>
          <a:xfrm flipH="1" rot="16200000">
            <a:off x="1104840" y="3002760"/>
            <a:ext cx="182772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22"/>
          <p:cNvSpPr/>
          <p:nvPr/>
        </p:nvSpPr>
        <p:spPr>
          <a:xfrm flipH="1" rot="16200000">
            <a:off x="568080" y="3539160"/>
            <a:ext cx="290088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" name="CustomShape 23"/>
          <p:cNvSpPr/>
          <p:nvPr/>
        </p:nvSpPr>
        <p:spPr>
          <a:xfrm flipH="1" rot="16200000">
            <a:off x="31680" y="4075920"/>
            <a:ext cx="397404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24"/>
          <p:cNvSpPr/>
          <p:nvPr/>
        </p:nvSpPr>
        <p:spPr>
          <a:xfrm flipH="1" rot="16200000">
            <a:off x="4330800" y="2465280"/>
            <a:ext cx="75708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5" name="CustomShape 25"/>
          <p:cNvSpPr/>
          <p:nvPr/>
        </p:nvSpPr>
        <p:spPr>
          <a:xfrm flipH="1" rot="16200000">
            <a:off x="3793320" y="3003120"/>
            <a:ext cx="1829880" cy="9396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" name="CustomShape 26"/>
          <p:cNvSpPr/>
          <p:nvPr/>
        </p:nvSpPr>
        <p:spPr>
          <a:xfrm flipH="1" rot="16200000">
            <a:off x="3256560" y="3539520"/>
            <a:ext cx="2903040" cy="9396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7" name="CustomShape 27"/>
          <p:cNvSpPr/>
          <p:nvPr/>
        </p:nvSpPr>
        <p:spPr>
          <a:xfrm flipH="1" rot="16200000">
            <a:off x="2723040" y="4072680"/>
            <a:ext cx="397224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7842240" y="256536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Run the example data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7839360" y="363852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Run the cyanobacterial dataset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7839360" y="471132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Run the other lithotrophic bacterial dataset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7842240" y="578088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Compare results with established methods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 flipH="1" rot="16200000">
            <a:off x="7425720" y="2454120"/>
            <a:ext cx="73476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" name="CustomShape 33"/>
          <p:cNvSpPr/>
          <p:nvPr/>
        </p:nvSpPr>
        <p:spPr>
          <a:xfrm flipH="1" rot="16200000">
            <a:off x="6887520" y="2991960"/>
            <a:ext cx="1807920" cy="9396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" name="CustomShape 34"/>
          <p:cNvSpPr/>
          <p:nvPr/>
        </p:nvSpPr>
        <p:spPr>
          <a:xfrm flipH="1" rot="16200000">
            <a:off x="6351120" y="3528720"/>
            <a:ext cx="2881080" cy="9396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" name="CustomShape 35"/>
          <p:cNvSpPr/>
          <p:nvPr/>
        </p:nvSpPr>
        <p:spPr>
          <a:xfrm flipH="1" rot="16200000">
            <a:off x="5817960" y="4061880"/>
            <a:ext cx="395028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CustomShape 36"/>
          <p:cNvSpPr/>
          <p:nvPr/>
        </p:nvSpPr>
        <p:spPr>
          <a:xfrm flipH="1" rot="16200000">
            <a:off x="10008360" y="2465280"/>
            <a:ext cx="75708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CustomShape 37"/>
          <p:cNvSpPr/>
          <p:nvPr/>
        </p:nvSpPr>
        <p:spPr>
          <a:xfrm flipH="1" rot="16200000">
            <a:off x="9471960" y="3001680"/>
            <a:ext cx="182988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CustomShape 38"/>
          <p:cNvSpPr/>
          <p:nvPr/>
        </p:nvSpPr>
        <p:spPr>
          <a:xfrm>
            <a:off x="10436040" y="4711320"/>
            <a:ext cx="1165680" cy="609840"/>
          </a:xfrm>
          <a:prstGeom prst="rect">
            <a:avLst/>
          </a:prstGeom>
          <a:ln w="1908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Prepare the opposition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 flipH="1" rot="16200000">
            <a:off x="8946360" y="3527280"/>
            <a:ext cx="2881080" cy="96840"/>
          </a:xfrm>
          <a:prstGeom prst="bentConnector2">
            <a:avLst/>
          </a:prstGeom>
          <a:noFill/>
          <a:ln w="38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CustomShape 40"/>
          <p:cNvSpPr/>
          <p:nvPr/>
        </p:nvSpPr>
        <p:spPr>
          <a:xfrm>
            <a:off x="1290600" y="259920"/>
            <a:ext cx="141840" cy="113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1290600" y="468720"/>
            <a:ext cx="141840" cy="113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2"/>
          <p:cNvSpPr/>
          <p:nvPr/>
        </p:nvSpPr>
        <p:spPr>
          <a:xfrm>
            <a:off x="1290600" y="677160"/>
            <a:ext cx="141840" cy="1130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3" name="CustomShape 43"/>
          <p:cNvSpPr/>
          <p:nvPr/>
        </p:nvSpPr>
        <p:spPr>
          <a:xfrm>
            <a:off x="1411920" y="185760"/>
            <a:ext cx="10569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Completed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1411920" y="395280"/>
            <a:ext cx="6062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WIP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5" name="CustomShape 45"/>
          <p:cNvSpPr/>
          <p:nvPr/>
        </p:nvSpPr>
        <p:spPr>
          <a:xfrm>
            <a:off x="1411920" y="603720"/>
            <a:ext cx="11484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Not started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LibreOffice/6.0.7.3$Linux_X86_64 LibreOffice_project/00m0$Build-3</Application>
  <Words>103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2019-01-27T10:37:02Z</dcterms:created>
  <dc:creator>Timothy Bergström</dc:creator>
  <dc:description/>
  <dc:language>en-US</dc:language>
  <cp:lastModifiedBy/>
  <dcterms:modified xsi:type="dcterms:W3CDTF">2019-01-28T11:41:08Z</dcterms:modified>
  <cp:revision>16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Bredbild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