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567055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6D6"/>
    <a:srgbClr val="19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A173A-0C8F-43A2-A87A-3C92EF00FC19}" v="4" dt="2019-05-09T12:55:0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Bergström" userId="608c90dcc6593d31" providerId="LiveId" clId="{9D2A173A-0C8F-43A2-A87A-3C92EF00FC19}"/>
    <pc:docChg chg="custSel modSld">
      <pc:chgData name="Timothy Bergström" userId="608c90dcc6593d31" providerId="LiveId" clId="{9D2A173A-0C8F-43A2-A87A-3C92EF00FC19}" dt="2019-05-09T12:56:18.632" v="95" actId="20577"/>
      <pc:docMkLst>
        <pc:docMk/>
      </pc:docMkLst>
      <pc:sldChg chg="addSp delSp modSp">
        <pc:chgData name="Timothy Bergström" userId="608c90dcc6593d31" providerId="LiveId" clId="{9D2A173A-0C8F-43A2-A87A-3C92EF00FC19}" dt="2019-05-09T12:56:18.632" v="95" actId="20577"/>
        <pc:sldMkLst>
          <pc:docMk/>
          <pc:sldMk cId="0" sldId="256"/>
        </pc:sldMkLst>
        <pc:spChg chg="mod">
          <ac:chgData name="Timothy Bergström" userId="608c90dcc6593d31" providerId="LiveId" clId="{9D2A173A-0C8F-43A2-A87A-3C92EF00FC19}" dt="2019-05-09T12:56:18.632" v="95" actId="20577"/>
          <ac:spMkLst>
            <pc:docMk/>
            <pc:sldMk cId="0" sldId="256"/>
            <ac:spMk id="3" creationId="{5A35522F-F24D-4475-B55D-53A893E9A77C}"/>
          </ac:spMkLst>
        </pc:spChg>
        <pc:spChg chg="mod">
          <ac:chgData name="Timothy Bergström" userId="608c90dcc6593d31" providerId="LiveId" clId="{9D2A173A-0C8F-43A2-A87A-3C92EF00FC19}" dt="2019-05-09T12:55:57.616" v="88" actId="1076"/>
          <ac:spMkLst>
            <pc:docMk/>
            <pc:sldMk cId="0" sldId="256"/>
            <ac:spMk id="8" creationId="{8F5451FC-0E5D-4893-85AC-C6C18835E6AD}"/>
          </ac:spMkLst>
        </pc:spChg>
        <pc:spChg chg="mod">
          <ac:chgData name="Timothy Bergström" userId="608c90dcc6593d31" providerId="LiveId" clId="{9D2A173A-0C8F-43A2-A87A-3C92EF00FC19}" dt="2019-05-09T12:55:00.938" v="65" actId="1076"/>
          <ac:spMkLst>
            <pc:docMk/>
            <pc:sldMk cId="0" sldId="256"/>
            <ac:spMk id="13" creationId="{794F7C2F-6484-4A9A-81C2-30960192378F}"/>
          </ac:spMkLst>
        </pc:spChg>
        <pc:spChg chg="add mod">
          <ac:chgData name="Timothy Bergström" userId="608c90dcc6593d31" providerId="LiveId" clId="{9D2A173A-0C8F-43A2-A87A-3C92EF00FC19}" dt="2019-05-09T12:53:43.713" v="1" actId="571"/>
          <ac:spMkLst>
            <pc:docMk/>
            <pc:sldMk cId="0" sldId="256"/>
            <ac:spMk id="62" creationId="{53B15883-A09B-43AC-89AF-8778613F8DDA}"/>
          </ac:spMkLst>
        </pc:spChg>
        <pc:spChg chg="add del mod">
          <ac:chgData name="Timothy Bergström" userId="608c90dcc6593d31" providerId="LiveId" clId="{9D2A173A-0C8F-43A2-A87A-3C92EF00FC19}" dt="2019-05-09T12:54:20.776" v="40" actId="478"/>
          <ac:spMkLst>
            <pc:docMk/>
            <pc:sldMk cId="0" sldId="256"/>
            <ac:spMk id="63" creationId="{6DB3B3D9-942A-4E74-9478-DB63CE49D2A3}"/>
          </ac:spMkLst>
        </pc:spChg>
        <pc:spChg chg="add del mod">
          <ac:chgData name="Timothy Bergström" userId="608c90dcc6593d31" providerId="LiveId" clId="{9D2A173A-0C8F-43A2-A87A-3C92EF00FC19}" dt="2019-05-09T12:54:46.008" v="63" actId="478"/>
          <ac:spMkLst>
            <pc:docMk/>
            <pc:sldMk cId="0" sldId="256"/>
            <ac:spMk id="65" creationId="{69E31906-4794-4BE2-BA5D-B98CAA093136}"/>
          </ac:spMkLst>
        </pc:spChg>
        <pc:spChg chg="add mod">
          <ac:chgData name="Timothy Bergström" userId="608c90dcc6593d31" providerId="LiveId" clId="{9D2A173A-0C8F-43A2-A87A-3C92EF00FC19}" dt="2019-05-09T12:55:19.770" v="85" actId="20577"/>
          <ac:spMkLst>
            <pc:docMk/>
            <pc:sldMk cId="0" sldId="256"/>
            <ac:spMk id="69" creationId="{2AE9C410-F983-41BA-805B-E08B55DED54B}"/>
          </ac:spMkLst>
        </pc:spChg>
        <pc:cxnChg chg="mod">
          <ac:chgData name="Timothy Bergström" userId="608c90dcc6593d31" providerId="LiveId" clId="{9D2A173A-0C8F-43A2-A87A-3C92EF00FC19}" dt="2019-05-09T12:55:54.219" v="87" actId="1582"/>
          <ac:cxnSpMkLst>
            <pc:docMk/>
            <pc:sldMk cId="0" sldId="256"/>
            <ac:cxnSpMk id="44" creationId="{A0B7C959-D78F-48C2-8F62-1B047B1CE0B5}"/>
          </ac:cxnSpMkLst>
        </pc:cxnChg>
        <pc:cxnChg chg="mod">
          <ac:chgData name="Timothy Bergström" userId="608c90dcc6593d31" providerId="LiveId" clId="{9D2A173A-0C8F-43A2-A87A-3C92EF00FC19}" dt="2019-05-09T12:55:44.931" v="86" actId="1582"/>
          <ac:cxnSpMkLst>
            <pc:docMk/>
            <pc:sldMk cId="0" sldId="256"/>
            <ac:cxnSpMk id="46" creationId="{B8513F7F-9764-4B47-87C9-610413581E51}"/>
          </ac:cxnSpMkLst>
        </pc:cxnChg>
        <pc:cxnChg chg="mod">
          <ac:chgData name="Timothy Bergström" userId="608c90dcc6593d31" providerId="LiveId" clId="{9D2A173A-0C8F-43A2-A87A-3C92EF00FC19}" dt="2019-05-09T12:56:04.190" v="90" actId="1582"/>
          <ac:cxnSpMkLst>
            <pc:docMk/>
            <pc:sldMk cId="0" sldId="256"/>
            <ac:cxnSpMk id="48" creationId="{B6003018-34A1-45EE-B272-F96C59F9BCE1}"/>
          </ac:cxnSpMkLst>
        </pc:cxnChg>
        <pc:cxnChg chg="mod">
          <ac:chgData name="Timothy Bergström" userId="608c90dcc6593d31" providerId="LiveId" clId="{9D2A173A-0C8F-43A2-A87A-3C92EF00FC19}" dt="2019-05-09T12:56:10.347" v="91" actId="1582"/>
          <ac:cxnSpMkLst>
            <pc:docMk/>
            <pc:sldMk cId="0" sldId="256"/>
            <ac:cxnSpMk id="50" creationId="{7520AE26-2954-41D8-ACB4-1601FC3A1E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61BDDE1B-3464-4DBD-A580-E43CC2252A7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D533C98-0F38-4D79-9653-C1E410EB80E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0C1B151-FE8C-4871-AE72-A87999967B0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662251E-D745-4A17-A9CB-0FEBFC17770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C5B3319-6055-4FDA-BF61-B7F159D4DA4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8449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0DCDEC4-D843-451B-BA79-52F26D940E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C96D4CE3-798E-4627-8332-A82D73B601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Platshållare för sidhuvud 3">
            <a:extLst>
              <a:ext uri="{FF2B5EF4-FFF2-40B4-BE49-F238E27FC236}">
                <a16:creationId xmlns:a16="http://schemas.microsoft.com/office/drawing/2014/main" id="{16AC941C-0A74-4080-979D-6ACA750625F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12C1E74-8666-4452-B90F-DA06641B493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AC4B3A6-C346-4343-BE19-590B85162FF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D7874F-1810-4EBE-904A-60B9CAE8A0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BB821E5-4A86-48EE-9E59-26942C793E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7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CE2425-8F7D-4FE3-9B3F-00E1D144C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36F59D-FBE0-4E32-B7BD-928D26A8FF70}" type="slidenum">
              <a:t>1</a:t>
            </a:fld>
            <a:endParaRPr lang="en-US"/>
          </a:p>
        </p:txBody>
      </p:sp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3A5483AE-7CDB-4783-BCEF-565411E00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549B48E8-10D3-4CDC-95DD-863A435D71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2C1EAF-99CE-4A1D-9A8E-94706C18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106F45C-E5BE-4379-86AE-D82FCC94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7F0C4C9-E76D-40F0-9AC8-E3419135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36C1372-99CF-40FE-AA43-D50BDE98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59AB0C-7AAE-4A4D-A497-D52DCD23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B6878D-83AC-487D-BAB0-9B16248A2C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3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97E454-7818-4BD7-BBE2-841D34A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FFD8101-F9B6-469F-9C7D-5392C29F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28BDB4-DD0D-4FB2-95C7-5DF17B8B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E8AA31-AD0C-416B-85E7-C187D66F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E85450-7C8B-43E7-B9A2-8A643F9D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C1957-AB16-4A45-B0CF-14A5236BF2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916F97A-F01D-4E37-8EF4-9B4EB243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50077B-148A-4F1E-9B7E-602F09A9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EC2E289-7AFB-4FA9-8476-EDAE49C8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8EB6EE-4435-466A-8994-55DB9410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66605F-6B76-4EE9-9551-C214B31E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EB271E-7D67-4FB0-B8E8-C195EE3FE6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AA9D4D-8F8C-4082-A62B-1BB6FEC6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14B73C-D5BB-43F8-8991-D4F8C955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C781D8-4E53-469A-832B-24AB0668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EC26AA-629F-4A96-96D4-036E94C4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2DDF99-ABC6-4EF6-824C-5EB8D434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0FE608-C341-4130-8252-93D20E7B3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80E7D8-8E67-4CC5-BB84-A7FEF912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3F187A-6402-48D7-9A6C-7A7E9DF7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2C8A65-3001-458C-B309-C41F25B8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4BF8AC2-FAC4-444A-86B6-B8D4DB94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934C77-BA05-4D44-8DAD-59FAB1A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4ABCBA-5FCE-412D-8E67-C95E4A1BE0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331FA0-9A7C-44D5-A928-E2BF64C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AABF4B-0015-4975-94F2-0980541DD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9287" cy="3289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ED2BA8-EE5F-4CC0-91B5-2187E665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5563"/>
            <a:ext cx="4460875" cy="3289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4960872-DB17-40C0-A582-FDFA47A3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216C02C-BB5D-430D-9A3D-708511DE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7BC56A-6535-4E63-B7F5-6C73E6DC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14185-ACE7-4C8A-BDDE-A2326DFAE5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64A544-B7A3-462D-8A58-52313BB2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538F95D-64A2-4464-B263-9071CDDD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1995A9-8824-4983-A625-512C5DCAC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4F619F1-EEAB-4D42-B459-9034DEE28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92D5FFD-D489-4835-937D-DB7BA970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D262D4E-CA19-4134-85C1-60B9F0B8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03DB716-E853-422A-91E3-6731AE0D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BD998EF-D089-442B-9067-72639136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E0A086-83A9-4F2B-BBC9-16DE5895C0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FA88C5-529C-492E-9FCC-51E05262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400EDCA-44EE-4FFD-8CB3-DFF53D7B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9217DF4-3750-430C-BF28-9CCCDBAF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AD027A-2207-4906-AA39-9A700D74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AF2916-466C-4BB8-9DE4-3489D14240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72B0FD3-19F4-4240-AAA1-079F6057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6976A68-2D14-4E62-A8EA-7F86FC35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5C92862-9ED6-4C1C-8A48-33BA9B43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B02E8F-CA07-494D-82BF-95085B096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09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E39B35-0552-47CD-A457-64E2287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DFA398-1D52-4102-ACA2-D8DB751A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942657F-C1B2-41B4-8979-69C2F511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3E956FB-F577-4714-A4E8-38476C0D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6FC3179-4BED-42C9-8ED0-E8682BC3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80FF9F4-7E9F-494B-AF5C-1C71D7D3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8243A-7B37-41A8-9CFE-AC7ECC5EAC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7D0EEC-26D5-40D8-9EB7-8D3CE85E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39187D6-7FB0-4CD9-9E0E-3383AE033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BE22D7F-7CDD-4B86-BC37-513F391E9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EA3017D-829A-4D3C-A74B-E2690711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B5B090-B4DA-48C9-B17E-1856920C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3197FD9-D640-4F95-BC2C-26BEE439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927617-968B-4B4F-ABE3-6DD2199F1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B504D81-55E5-42F1-ABEE-4EFF44A37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5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9110E99-A754-48CD-9CC7-487277BB7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588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E37D16-622E-4CAF-A0A4-B0919A5F3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8280" cy="39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E506E2-C02B-4682-8E2B-6CD7256658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0" y="5164560"/>
            <a:ext cx="3195000" cy="39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B56780-F524-4D93-B56D-95990B73AB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560"/>
            <a:ext cx="2348280" cy="39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86C4550-DC10-485E-8AB0-11CDCA6128D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403"/>
        </a:spcBef>
        <a:spcAft>
          <a:spcPts val="0"/>
        </a:spcAft>
        <a:tabLst/>
        <a:defRPr lang="en-US" sz="319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ihandsfigur: Form 2">
            <a:extLst>
              <a:ext uri="{FF2B5EF4-FFF2-40B4-BE49-F238E27FC236}">
                <a16:creationId xmlns:a16="http://schemas.microsoft.com/office/drawing/2014/main" id="{5A35522F-F24D-4475-B55D-53A893E9A77C}"/>
              </a:ext>
            </a:extLst>
          </p:cNvPr>
          <p:cNvSpPr/>
          <p:nvPr/>
        </p:nvSpPr>
        <p:spPr>
          <a:xfrm>
            <a:off x="6312896" y="296579"/>
            <a:ext cx="320040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Singularity Image</a:t>
            </a:r>
            <a:endParaRPr lang="en-US" sz="1800" b="0" i="0" u="none" strike="noStrike" kern="1200" cap="none" dirty="0">
              <a:ln>
                <a:noFill/>
              </a:ln>
              <a:latin typeface="LM Mono 12" pitchFamily="17"/>
              <a:ea typeface="Noto Sans CJK SC Regular" pitchFamily="2"/>
              <a:cs typeface="Lohit Devanagari" pitchFamily="2"/>
            </a:endParaRPr>
          </a:p>
        </p:txBody>
      </p:sp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8F5451FC-0E5D-4893-85AC-C6C18835E6AD}"/>
              </a:ext>
            </a:extLst>
          </p:cNvPr>
          <p:cNvSpPr/>
          <p:nvPr/>
        </p:nvSpPr>
        <p:spPr>
          <a:xfrm>
            <a:off x="2871015" y="288765"/>
            <a:ext cx="3108959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9" name="Frihandsfigur: Form 8">
            <a:extLst>
              <a:ext uri="{FF2B5EF4-FFF2-40B4-BE49-F238E27FC236}">
                <a16:creationId xmlns:a16="http://schemas.microsoft.com/office/drawing/2014/main" id="{EB2DB3C9-E0C8-466E-92FE-3D7A672B52CB}"/>
              </a:ext>
            </a:extLst>
          </p:cNvPr>
          <p:cNvSpPr/>
          <p:nvPr/>
        </p:nvSpPr>
        <p:spPr>
          <a:xfrm>
            <a:off x="4059735" y="1127356"/>
            <a:ext cx="731519" cy="731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Pipe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File</a:t>
            </a:r>
          </a:p>
        </p:txBody>
      </p:sp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794F7C2F-6484-4A9A-81C2-30960192378F}"/>
              </a:ext>
            </a:extLst>
          </p:cNvPr>
          <p:cNvSpPr/>
          <p:nvPr/>
        </p:nvSpPr>
        <p:spPr>
          <a:xfrm>
            <a:off x="4059735" y="2292572"/>
            <a:ext cx="822960" cy="8231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 dirty="0" err="1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Nextflow</a:t>
            </a:r>
            <a:endParaRPr lang="en-US" sz="1300" b="0" i="0" u="none" strike="noStrike" kern="1200" cap="none" dirty="0">
              <a:ln>
                <a:noFill/>
              </a:ln>
              <a:latin typeface="LM Mono 12" pitchFamily="17"/>
              <a:ea typeface="Noto Sans CJK SC Regular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dirty="0">
                <a:latin typeface="LM Mono 12" pitchFamily="17"/>
                <a:ea typeface="Noto Sans CJK SC Regular" pitchFamily="2"/>
                <a:cs typeface="Lohit Devanagari" pitchFamily="2"/>
              </a:rPr>
              <a:t>pipeline</a:t>
            </a:r>
            <a:endParaRPr lang="en-US" sz="1300" b="0" i="0" u="none" strike="noStrike" kern="1200" cap="none" dirty="0">
              <a:ln>
                <a:noFill/>
              </a:ln>
              <a:latin typeface="LM Mono 12" pitchFamily="17"/>
              <a:ea typeface="Noto Sans CJK SC Regular" pitchFamily="2"/>
              <a:cs typeface="Lohit Devanagari" pitchFamily="2"/>
            </a:endParaRPr>
          </a:p>
        </p:txBody>
      </p:sp>
      <p:sp>
        <p:nvSpPr>
          <p:cNvPr id="18" name="Frihandsfigur: Form 17">
            <a:extLst>
              <a:ext uri="{FF2B5EF4-FFF2-40B4-BE49-F238E27FC236}">
                <a16:creationId xmlns:a16="http://schemas.microsoft.com/office/drawing/2014/main" id="{C2B79891-EEF5-46AF-B652-304AF107E2F7}"/>
              </a:ext>
            </a:extLst>
          </p:cNvPr>
          <p:cNvSpPr/>
          <p:nvPr/>
        </p:nvSpPr>
        <p:spPr>
          <a:xfrm>
            <a:off x="6495776" y="495091"/>
            <a:ext cx="2106625" cy="99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i="0" u="none" strike="noStrike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 Mono 12" pitchFamily="17"/>
                <a:ea typeface="Noto Sans CJK SC Regular" pitchFamily="2"/>
                <a:cs typeface="Lohit Devanagari" pitchFamily="2"/>
              </a:rPr>
              <a:t>Quandenser</a:t>
            </a:r>
            <a:r>
              <a:rPr lang="en-US" sz="1300" i="0" u="none" strike="noStrike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 Mono 12" pitchFamily="17"/>
                <a:ea typeface="Noto Sans CJK SC Regular" pitchFamily="2"/>
                <a:cs typeface="Lohit Devanagari" pitchFamily="2"/>
              </a:rPr>
              <a:t>-pipeline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i="0" u="none" strike="noStrike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 Mono 12" pitchFamily="17"/>
                <a:ea typeface="Noto Sans CJK SC Regular" pitchFamily="2"/>
                <a:cs typeface="Lohit Devanagari" pitchFamily="2"/>
              </a:rPr>
              <a:t>GUI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C0DEE034-D431-4B1B-8B16-8F916579C548}"/>
              </a:ext>
            </a:extLst>
          </p:cNvPr>
          <p:cNvSpPr txBox="1"/>
          <p:nvPr/>
        </p:nvSpPr>
        <p:spPr>
          <a:xfrm>
            <a:off x="2962455" y="395836"/>
            <a:ext cx="1920239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Pipe directory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~/.</a:t>
            </a:r>
            <a:r>
              <a:rPr lang="en-US" sz="800" b="0" i="0" u="none" strike="noStrike" kern="1200" cap="none" dirty="0" err="1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quandenser</a:t>
            </a:r>
            <a:r>
              <a:rPr lang="en-US" sz="800" b="0" i="0" u="none" strike="noStrike" kern="1200" cap="none" dirty="0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-pipeline</a:t>
            </a:r>
          </a:p>
        </p:txBody>
      </p:sp>
      <p:sp>
        <p:nvSpPr>
          <p:cNvPr id="36" name="Ellips 35">
            <a:extLst>
              <a:ext uri="{FF2B5EF4-FFF2-40B4-BE49-F238E27FC236}">
                <a16:creationId xmlns:a16="http://schemas.microsoft.com/office/drawing/2014/main" id="{6A323DBE-610C-4DBF-84A7-E61B2804582E}"/>
              </a:ext>
            </a:extLst>
          </p:cNvPr>
          <p:cNvSpPr/>
          <p:nvPr/>
        </p:nvSpPr>
        <p:spPr>
          <a:xfrm>
            <a:off x="1009375" y="1096037"/>
            <a:ext cx="1528718" cy="149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Quandenser_pipeline.sh</a:t>
            </a:r>
          </a:p>
        </p:txBody>
      </p:sp>
      <p:cxnSp>
        <p:nvCxnSpPr>
          <p:cNvPr id="44" name="Rak pilkoppling 43">
            <a:extLst>
              <a:ext uri="{FF2B5EF4-FFF2-40B4-BE49-F238E27FC236}">
                <a16:creationId xmlns:a16="http://schemas.microsoft.com/office/drawing/2014/main" id="{A0B7C959-D78F-48C2-8F62-1B047B1CE0B5}"/>
              </a:ext>
            </a:extLst>
          </p:cNvPr>
          <p:cNvCxnSpPr>
            <a:cxnSpLocks/>
            <a:stCxn id="36" idx="6"/>
            <a:endCxn id="9" idx="3"/>
          </p:cNvCxnSpPr>
          <p:nvPr/>
        </p:nvCxnSpPr>
        <p:spPr>
          <a:xfrm flipV="1">
            <a:off x="2538093" y="1493116"/>
            <a:ext cx="1521642" cy="3515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ak pilkoppling 45">
            <a:extLst>
              <a:ext uri="{FF2B5EF4-FFF2-40B4-BE49-F238E27FC236}">
                <a16:creationId xmlns:a16="http://schemas.microsoft.com/office/drawing/2014/main" id="{B8513F7F-9764-4B47-87C9-610413581E51}"/>
              </a:ext>
            </a:extLst>
          </p:cNvPr>
          <p:cNvCxnSpPr>
            <a:stCxn id="9" idx="1"/>
            <a:endCxn id="18" idx="3"/>
          </p:cNvCxnSpPr>
          <p:nvPr/>
        </p:nvCxnSpPr>
        <p:spPr>
          <a:xfrm flipV="1">
            <a:off x="4791254" y="993871"/>
            <a:ext cx="1704522" cy="4992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ak pilkoppling 47">
            <a:extLst>
              <a:ext uri="{FF2B5EF4-FFF2-40B4-BE49-F238E27FC236}">
                <a16:creationId xmlns:a16="http://schemas.microsoft.com/office/drawing/2014/main" id="{B6003018-34A1-45EE-B272-F96C59F9BCE1}"/>
              </a:ext>
            </a:extLst>
          </p:cNvPr>
          <p:cNvCxnSpPr>
            <a:cxnSpLocks/>
          </p:cNvCxnSpPr>
          <p:nvPr/>
        </p:nvCxnSpPr>
        <p:spPr>
          <a:xfrm>
            <a:off x="2538093" y="1852452"/>
            <a:ext cx="1521642" cy="85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7520AE26-2954-41D8-ACB4-1601FC3A1E2F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882695" y="2704137"/>
            <a:ext cx="1954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ihandsfigur: Form 61">
            <a:extLst>
              <a:ext uri="{FF2B5EF4-FFF2-40B4-BE49-F238E27FC236}">
                <a16:creationId xmlns:a16="http://schemas.microsoft.com/office/drawing/2014/main" id="{53B15883-A09B-43AC-89AF-8778613F8DDA}"/>
              </a:ext>
            </a:extLst>
          </p:cNvPr>
          <p:cNvSpPr/>
          <p:nvPr/>
        </p:nvSpPr>
        <p:spPr>
          <a:xfrm>
            <a:off x="6495776" y="495555"/>
            <a:ext cx="2106625" cy="99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i="0" u="none" strike="noStrike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 Mono 12" pitchFamily="17"/>
                <a:ea typeface="Noto Sans CJK SC Regular" pitchFamily="2"/>
                <a:cs typeface="Lohit Devanagari" pitchFamily="2"/>
              </a:rPr>
              <a:t>Quandenser</a:t>
            </a:r>
            <a:r>
              <a:rPr lang="en-US" sz="1300" i="0" u="none" strike="noStrike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 Mono 12" pitchFamily="17"/>
                <a:ea typeface="Noto Sans CJK SC Regular" pitchFamily="2"/>
                <a:cs typeface="Lohit Devanagari" pitchFamily="2"/>
              </a:rPr>
              <a:t>-pipeline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i="0" u="none" strike="noStrike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M Mono 12" pitchFamily="17"/>
                <a:ea typeface="Noto Sans CJK SC Regular" pitchFamily="2"/>
                <a:cs typeface="Lohit Devanagari" pitchFamily="2"/>
              </a:rPr>
              <a:t>GUI</a:t>
            </a:r>
          </a:p>
        </p:txBody>
      </p:sp>
      <p:sp>
        <p:nvSpPr>
          <p:cNvPr id="69" name="Frihandsfigur: Form 68">
            <a:extLst>
              <a:ext uri="{FF2B5EF4-FFF2-40B4-BE49-F238E27FC236}">
                <a16:creationId xmlns:a16="http://schemas.microsoft.com/office/drawing/2014/main" id="{2AE9C410-F983-41BA-805B-E08B55DED54B}"/>
              </a:ext>
            </a:extLst>
          </p:cNvPr>
          <p:cNvSpPr/>
          <p:nvPr/>
        </p:nvSpPr>
        <p:spPr>
          <a:xfrm>
            <a:off x="6837290" y="2287381"/>
            <a:ext cx="822960" cy="8231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 dirty="0">
                <a:ln>
                  <a:noFill/>
                </a:ln>
                <a:latin typeface="LM Mono 12" pitchFamily="17"/>
                <a:ea typeface="Noto Sans CJK SC Regular" pitchFamily="2"/>
                <a:cs typeface="Lohit Devanagari" pitchFamily="2"/>
              </a:rPr>
              <a:t>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</Words>
  <Application>Microsoft Office PowerPoint</Application>
  <PresentationFormat>Bredbild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Liberation Sans</vt:lpstr>
      <vt:lpstr>Liberation Serif</vt:lpstr>
      <vt:lpstr>LM Mono 12</vt:lpstr>
      <vt:lpstr>Default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Timothy Bergström</dc:creator>
  <cp:lastModifiedBy>Timothy Bergström</cp:lastModifiedBy>
  <cp:revision>42</cp:revision>
  <dcterms:created xsi:type="dcterms:W3CDTF">2019-03-28T12:00:45Z</dcterms:created>
  <dcterms:modified xsi:type="dcterms:W3CDTF">2019-05-09T12:56:19Z</dcterms:modified>
</cp:coreProperties>
</file>