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661640" y="100800"/>
            <a:ext cx="2985840" cy="754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Work Breakdown Structure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290600" y="1335240"/>
            <a:ext cx="1359720" cy="801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Creating the container (10%)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067840" y="2587320"/>
            <a:ext cx="1165320" cy="609480"/>
          </a:xfrm>
          <a:prstGeom prst="rect">
            <a:avLst/>
          </a:prstGeom>
          <a:ln w="19080"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Creating a container with ubuntu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3981240" y="1335240"/>
            <a:ext cx="1359720" cy="799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Creating the pipeline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(40%)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7065000" y="1333080"/>
            <a:ext cx="1359720" cy="801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Analysing the data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(30%)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9658440" y="1333080"/>
            <a:ext cx="1359720" cy="801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Thesis and opposition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(20%)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2067840" y="3660480"/>
            <a:ext cx="1165320" cy="609480"/>
          </a:xfrm>
          <a:prstGeom prst="rect">
            <a:avLst/>
          </a:prstGeom>
          <a:ln w="19080"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Adding quandenser to the container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2067840" y="4733640"/>
            <a:ext cx="1165320" cy="609480"/>
          </a:xfrm>
          <a:prstGeom prst="rect">
            <a:avLst/>
          </a:prstGeom>
          <a:ln w="19080"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Add msconvert to the container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2067840" y="5806440"/>
            <a:ext cx="1165320" cy="609480"/>
          </a:xfrm>
          <a:prstGeom prst="rect">
            <a:avLst/>
          </a:prstGeom>
          <a:ln w="19080">
            <a:solidFill>
              <a:srgbClr val="72bf44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Debug the container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4758480" y="2587320"/>
            <a:ext cx="1165320" cy="609480"/>
          </a:xfrm>
          <a:prstGeom prst="rect">
            <a:avLst/>
          </a:prstGeom>
          <a:ln w="19080"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Create a basic pipeline for MS data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4755960" y="3660480"/>
            <a:ext cx="1165320" cy="609480"/>
          </a:xfrm>
          <a:prstGeom prst="rect">
            <a:avLst/>
          </a:prstGeom>
          <a:ln w="19080">
            <a:solidFill>
              <a:srgbClr val="72bf44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Create a GUI for the pipeline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4755960" y="4733640"/>
            <a:ext cx="1165320" cy="609480"/>
          </a:xfrm>
          <a:prstGeom prst="rect">
            <a:avLst/>
          </a:prstGeom>
          <a:ln w="19080">
            <a:solidFill>
              <a:srgbClr val="72bf44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Option to restrict pipeline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4758480" y="5802840"/>
            <a:ext cx="1165320" cy="609480"/>
          </a:xfrm>
          <a:prstGeom prst="rect">
            <a:avLst/>
          </a:prstGeom>
          <a:ln w="19080">
            <a:solidFill>
              <a:srgbClr val="72bf44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Create an installer for the pipeline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10436040" y="2587320"/>
            <a:ext cx="1165320" cy="609480"/>
          </a:xfrm>
          <a:prstGeom prst="rect">
            <a:avLst/>
          </a:prstGeom>
          <a:ln w="19080">
            <a:solidFill>
              <a:srgbClr val="0066b3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Write the thesis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10436040" y="3660480"/>
            <a:ext cx="1165320" cy="609480"/>
          </a:xfrm>
          <a:prstGeom prst="rect">
            <a:avLst/>
          </a:prstGeom>
          <a:ln w="19080"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Prepare the presentation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 rot="5400000">
            <a:off x="5168880" y="348120"/>
            <a:ext cx="478800" cy="1492560"/>
          </a:xfrm>
          <a:prstGeom prst="bentConnector3">
            <a:avLst>
              <a:gd name="adj1" fmla="val 50000"/>
            </a:avLst>
          </a:prstGeom>
          <a:noFill/>
          <a:ln w="3816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4" name="CustomShape 17"/>
          <p:cNvSpPr/>
          <p:nvPr/>
        </p:nvSpPr>
        <p:spPr>
          <a:xfrm flipH="1" rot="16200000">
            <a:off x="6711120" y="299160"/>
            <a:ext cx="476640" cy="1589760"/>
          </a:xfrm>
          <a:prstGeom prst="bentConnector3">
            <a:avLst>
              <a:gd name="adj1" fmla="val 50000"/>
            </a:avLst>
          </a:prstGeom>
          <a:noFill/>
          <a:ln w="3816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5" name="CustomShape 18"/>
          <p:cNvSpPr/>
          <p:nvPr/>
        </p:nvSpPr>
        <p:spPr>
          <a:xfrm flipH="1" rot="16200000">
            <a:off x="8008200" y="-996840"/>
            <a:ext cx="476640" cy="4183200"/>
          </a:xfrm>
          <a:prstGeom prst="bentConnector3">
            <a:avLst>
              <a:gd name="adj1" fmla="val 50000"/>
            </a:avLst>
          </a:prstGeom>
          <a:noFill/>
          <a:ln w="3816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6" name="CustomShape 19"/>
          <p:cNvSpPr/>
          <p:nvPr/>
        </p:nvSpPr>
        <p:spPr>
          <a:xfrm rot="5400000">
            <a:off x="3823560" y="-996480"/>
            <a:ext cx="478800" cy="4183200"/>
          </a:xfrm>
          <a:prstGeom prst="bentConnector3">
            <a:avLst>
              <a:gd name="adj1" fmla="val 50000"/>
            </a:avLst>
          </a:prstGeom>
          <a:noFill/>
          <a:ln w="3816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7" name="CustomShape 20"/>
          <p:cNvSpPr/>
          <p:nvPr/>
        </p:nvSpPr>
        <p:spPr>
          <a:xfrm flipH="1" rot="16200000">
            <a:off x="1641600" y="2466000"/>
            <a:ext cx="754200" cy="96480"/>
          </a:xfrm>
          <a:prstGeom prst="bentConnector2">
            <a:avLst/>
          </a:prstGeom>
          <a:noFill/>
          <a:ln w="3816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8" name="CustomShape 21"/>
          <p:cNvSpPr/>
          <p:nvPr/>
        </p:nvSpPr>
        <p:spPr>
          <a:xfrm flipH="1" rot="16200000">
            <a:off x="1105200" y="3002760"/>
            <a:ext cx="1827360" cy="96480"/>
          </a:xfrm>
          <a:prstGeom prst="bentConnector2">
            <a:avLst/>
          </a:prstGeom>
          <a:noFill/>
          <a:ln w="3816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9" name="CustomShape 22"/>
          <p:cNvSpPr/>
          <p:nvPr/>
        </p:nvSpPr>
        <p:spPr>
          <a:xfrm flipH="1" rot="16200000">
            <a:off x="568440" y="3539160"/>
            <a:ext cx="2900520" cy="96480"/>
          </a:xfrm>
          <a:prstGeom prst="bentConnector2">
            <a:avLst/>
          </a:prstGeom>
          <a:noFill/>
          <a:ln w="3816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0" name="CustomShape 23"/>
          <p:cNvSpPr/>
          <p:nvPr/>
        </p:nvSpPr>
        <p:spPr>
          <a:xfrm flipH="1" rot="16200000">
            <a:off x="32040" y="4075920"/>
            <a:ext cx="3973680" cy="96480"/>
          </a:xfrm>
          <a:prstGeom prst="bentConnector2">
            <a:avLst/>
          </a:prstGeom>
          <a:noFill/>
          <a:ln w="3816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1" name="CustomShape 24"/>
          <p:cNvSpPr/>
          <p:nvPr/>
        </p:nvSpPr>
        <p:spPr>
          <a:xfrm flipH="1" rot="16200000">
            <a:off x="4331160" y="2465280"/>
            <a:ext cx="756720" cy="96480"/>
          </a:xfrm>
          <a:prstGeom prst="bentConnector2">
            <a:avLst/>
          </a:prstGeom>
          <a:noFill/>
          <a:ln w="3816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2" name="CustomShape 25"/>
          <p:cNvSpPr/>
          <p:nvPr/>
        </p:nvSpPr>
        <p:spPr>
          <a:xfrm flipH="1" rot="16200000">
            <a:off x="3793680" y="3003120"/>
            <a:ext cx="1829520" cy="93600"/>
          </a:xfrm>
          <a:prstGeom prst="bentConnector2">
            <a:avLst/>
          </a:prstGeom>
          <a:noFill/>
          <a:ln w="3816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3" name="CustomShape 26"/>
          <p:cNvSpPr/>
          <p:nvPr/>
        </p:nvSpPr>
        <p:spPr>
          <a:xfrm flipH="1" rot="16200000">
            <a:off x="3256920" y="3539520"/>
            <a:ext cx="2902680" cy="93600"/>
          </a:xfrm>
          <a:prstGeom prst="bentConnector2">
            <a:avLst/>
          </a:prstGeom>
          <a:noFill/>
          <a:ln w="3816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" name="CustomShape 27"/>
          <p:cNvSpPr/>
          <p:nvPr/>
        </p:nvSpPr>
        <p:spPr>
          <a:xfrm flipH="1" rot="16200000">
            <a:off x="2723400" y="4072680"/>
            <a:ext cx="3971880" cy="96480"/>
          </a:xfrm>
          <a:prstGeom prst="bentConnector2">
            <a:avLst/>
          </a:prstGeom>
          <a:noFill/>
          <a:ln w="3816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5" name="CustomShape 28"/>
          <p:cNvSpPr/>
          <p:nvPr/>
        </p:nvSpPr>
        <p:spPr>
          <a:xfrm>
            <a:off x="7842240" y="2565360"/>
            <a:ext cx="1165320" cy="609480"/>
          </a:xfrm>
          <a:prstGeom prst="rect">
            <a:avLst/>
          </a:prstGeom>
          <a:ln w="19080">
            <a:solidFill>
              <a:srgbClr val="72bf44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Run the example data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6" name="CustomShape 29"/>
          <p:cNvSpPr/>
          <p:nvPr/>
        </p:nvSpPr>
        <p:spPr>
          <a:xfrm>
            <a:off x="7839360" y="3638520"/>
            <a:ext cx="1165320" cy="609480"/>
          </a:xfrm>
          <a:prstGeom prst="rect">
            <a:avLst/>
          </a:prstGeom>
          <a:ln w="19080">
            <a:solidFill>
              <a:srgbClr val="72bf44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Run the cyanobacterial dataset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" name="CustomShape 30"/>
          <p:cNvSpPr/>
          <p:nvPr/>
        </p:nvSpPr>
        <p:spPr>
          <a:xfrm>
            <a:off x="7839360" y="4711320"/>
            <a:ext cx="1165320" cy="609480"/>
          </a:xfrm>
          <a:prstGeom prst="rect">
            <a:avLst/>
          </a:prstGeom>
          <a:ln w="19080">
            <a:solidFill>
              <a:srgbClr val="0066b3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Run the other lithotrophic bacterial dataset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8" name="CustomShape 31"/>
          <p:cNvSpPr/>
          <p:nvPr/>
        </p:nvSpPr>
        <p:spPr>
          <a:xfrm>
            <a:off x="7842240" y="5780880"/>
            <a:ext cx="1165320" cy="609480"/>
          </a:xfrm>
          <a:prstGeom prst="rect">
            <a:avLst/>
          </a:prstGeom>
          <a:ln w="19080">
            <a:solidFill>
              <a:srgbClr val="0066b3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Compare results with established methods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9" name="CustomShape 32"/>
          <p:cNvSpPr/>
          <p:nvPr/>
        </p:nvSpPr>
        <p:spPr>
          <a:xfrm flipH="1" rot="16200000">
            <a:off x="7426080" y="2454120"/>
            <a:ext cx="734400" cy="96480"/>
          </a:xfrm>
          <a:prstGeom prst="bentConnector2">
            <a:avLst/>
          </a:prstGeom>
          <a:noFill/>
          <a:ln w="3816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0" name="CustomShape 33"/>
          <p:cNvSpPr/>
          <p:nvPr/>
        </p:nvSpPr>
        <p:spPr>
          <a:xfrm flipH="1" rot="16200000">
            <a:off x="6887880" y="2991960"/>
            <a:ext cx="1807560" cy="93600"/>
          </a:xfrm>
          <a:prstGeom prst="bentConnector2">
            <a:avLst/>
          </a:prstGeom>
          <a:noFill/>
          <a:ln w="3816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1" name="CustomShape 34"/>
          <p:cNvSpPr/>
          <p:nvPr/>
        </p:nvSpPr>
        <p:spPr>
          <a:xfrm flipH="1" rot="16200000">
            <a:off x="6351480" y="3528720"/>
            <a:ext cx="2880720" cy="93600"/>
          </a:xfrm>
          <a:prstGeom prst="bentConnector2">
            <a:avLst/>
          </a:prstGeom>
          <a:noFill/>
          <a:ln w="3816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2" name="CustomShape 35"/>
          <p:cNvSpPr/>
          <p:nvPr/>
        </p:nvSpPr>
        <p:spPr>
          <a:xfrm flipH="1" rot="16200000">
            <a:off x="5818320" y="4061880"/>
            <a:ext cx="3949920" cy="96480"/>
          </a:xfrm>
          <a:prstGeom prst="bentConnector2">
            <a:avLst/>
          </a:prstGeom>
          <a:noFill/>
          <a:ln w="3816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3" name="CustomShape 36"/>
          <p:cNvSpPr/>
          <p:nvPr/>
        </p:nvSpPr>
        <p:spPr>
          <a:xfrm flipH="1" rot="16200000">
            <a:off x="10008720" y="2465280"/>
            <a:ext cx="756720" cy="96480"/>
          </a:xfrm>
          <a:prstGeom prst="bentConnector2">
            <a:avLst/>
          </a:prstGeom>
          <a:noFill/>
          <a:ln w="3816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4" name="CustomShape 37"/>
          <p:cNvSpPr/>
          <p:nvPr/>
        </p:nvSpPr>
        <p:spPr>
          <a:xfrm flipH="1" rot="16200000">
            <a:off x="9472320" y="3001680"/>
            <a:ext cx="1829520" cy="96480"/>
          </a:xfrm>
          <a:prstGeom prst="bentConnector2">
            <a:avLst/>
          </a:prstGeom>
          <a:noFill/>
          <a:ln w="3816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5" name="CustomShape 38"/>
          <p:cNvSpPr/>
          <p:nvPr/>
        </p:nvSpPr>
        <p:spPr>
          <a:xfrm>
            <a:off x="10436040" y="4711320"/>
            <a:ext cx="1165320" cy="609480"/>
          </a:xfrm>
          <a:prstGeom prst="rect">
            <a:avLst/>
          </a:prstGeom>
          <a:ln w="19080"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Prepare the opposition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CustomShape 39"/>
          <p:cNvSpPr/>
          <p:nvPr/>
        </p:nvSpPr>
        <p:spPr>
          <a:xfrm flipH="1" rot="16200000">
            <a:off x="8946720" y="3527280"/>
            <a:ext cx="2880720" cy="96480"/>
          </a:xfrm>
          <a:prstGeom prst="bentConnector2">
            <a:avLst/>
          </a:prstGeom>
          <a:noFill/>
          <a:ln w="3816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7" name="CustomShape 40"/>
          <p:cNvSpPr/>
          <p:nvPr/>
        </p:nvSpPr>
        <p:spPr>
          <a:xfrm>
            <a:off x="1290600" y="259920"/>
            <a:ext cx="141480" cy="1126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78" name="CustomShape 41"/>
          <p:cNvSpPr/>
          <p:nvPr/>
        </p:nvSpPr>
        <p:spPr>
          <a:xfrm>
            <a:off x="1290600" y="468720"/>
            <a:ext cx="141480" cy="112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2"/>
          <p:cNvSpPr/>
          <p:nvPr/>
        </p:nvSpPr>
        <p:spPr>
          <a:xfrm>
            <a:off x="1290600" y="677160"/>
            <a:ext cx="141480" cy="11268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80" name="CustomShape 43"/>
          <p:cNvSpPr/>
          <p:nvPr/>
        </p:nvSpPr>
        <p:spPr>
          <a:xfrm>
            <a:off x="1411920" y="185760"/>
            <a:ext cx="105660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Completed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1" name="CustomShape 44"/>
          <p:cNvSpPr/>
          <p:nvPr/>
        </p:nvSpPr>
        <p:spPr>
          <a:xfrm>
            <a:off x="1411920" y="395280"/>
            <a:ext cx="605880" cy="2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WIP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2" name="CustomShape 45"/>
          <p:cNvSpPr/>
          <p:nvPr/>
        </p:nvSpPr>
        <p:spPr>
          <a:xfrm>
            <a:off x="1411920" y="603720"/>
            <a:ext cx="114804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Not started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LibreOffice/6.0.7.3$Linux_X86_64 LibreOffice_project/00m0$Build-3</Application>
  <Words>103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2019-01-27T10:37:02Z</dcterms:created>
  <dc:creator>Timothy Bergström</dc:creator>
  <dc:description/>
  <dc:language>en-US</dc:language>
  <cp:lastModifiedBy/>
  <dcterms:modified xsi:type="dcterms:W3CDTF">2019-03-18T13:05:36Z</dcterms:modified>
  <cp:revision>18</cp:revision>
  <dc:subject/>
  <dc:title>PowerPoint-presentation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Bredbild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