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69" r:id="rId2"/>
    <p:sldId id="296" r:id="rId3"/>
    <p:sldId id="299" r:id="rId4"/>
    <p:sldId id="277" r:id="rId5"/>
    <p:sldId id="280" r:id="rId6"/>
    <p:sldId id="279" r:id="rId7"/>
    <p:sldId id="289" r:id="rId8"/>
    <p:sldId id="290" r:id="rId9"/>
    <p:sldId id="281" r:id="rId10"/>
    <p:sldId id="286" r:id="rId11"/>
    <p:sldId id="307" r:id="rId12"/>
    <p:sldId id="304" r:id="rId13"/>
    <p:sldId id="305" r:id="rId14"/>
    <p:sldId id="306" r:id="rId15"/>
    <p:sldId id="291" r:id="rId16"/>
    <p:sldId id="302" r:id="rId17"/>
    <p:sldId id="301" r:id="rId18"/>
    <p:sldId id="282" r:id="rId19"/>
    <p:sldId id="300" r:id="rId20"/>
    <p:sldId id="303" r:id="rId21"/>
    <p:sldId id="308" r:id="rId22"/>
    <p:sldId id="294" r:id="rId23"/>
    <p:sldId id="297" r:id="rId24"/>
    <p:sldId id="311" r:id="rId25"/>
    <p:sldId id="288" r:id="rId26"/>
    <p:sldId id="309" r:id="rId27"/>
    <p:sldId id="284" r:id="rId28"/>
    <p:sldId id="292" r:id="rId29"/>
    <p:sldId id="287" r:id="rId30"/>
    <p:sldId id="283" r:id="rId31"/>
    <p:sldId id="310" r:id="rId32"/>
    <p:sldId id="312" r:id="rId33"/>
    <p:sldId id="295" r:id="rId34"/>
    <p:sldId id="298" r:id="rId35"/>
    <p:sldId id="313" r:id="rId36"/>
  </p:sldIdLst>
  <p:sldSz cx="6858000" cy="5143500"/>
  <p:notesSz cx="6858000" cy="9144000"/>
  <p:custDataLst>
    <p:tags r:id="rId3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in Söderkvist" initials="MS" lastIdx="9" clrIdx="0">
    <p:extLst>
      <p:ext uri="{19B8F6BF-5375-455C-9EA6-DF929625EA0E}">
        <p15:presenceInfo xmlns:p15="http://schemas.microsoft.com/office/powerpoint/2012/main" userId="S-1-5-21-1948194976-2510558922-1916008050-10773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8489"/>
    <a:srgbClr val="65656C"/>
    <a:srgbClr val="D02F80"/>
    <a:srgbClr val="1954A6"/>
    <a:srgbClr val="5E87C0"/>
    <a:srgbClr val="2191C4"/>
    <a:srgbClr val="D95999"/>
    <a:srgbClr val="62922E"/>
    <a:srgbClr val="AFC92B"/>
    <a:srgbClr val="D854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4ADC1C-045E-4CFC-BB69-D0A1B405DC06}" v="306" dt="2019-06-03T17:53:46.328"/>
    <p1510:client id="{28E9CD8C-2C0D-4B33-B501-83A7ADB7D84F}" v="980" dt="2019-06-03T19:38:38.5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30" autoAdjust="0"/>
    <p:restoredTop sz="97843" autoAdjust="0"/>
  </p:normalViewPr>
  <p:slideViewPr>
    <p:cSldViewPr snapToGrid="0">
      <p:cViewPr varScale="1">
        <p:scale>
          <a:sx n="110" d="100"/>
          <a:sy n="110" d="100"/>
        </p:scale>
        <p:origin x="62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commentAuthors" Target="commentAuthors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othy Bergström" userId="608c90dcc6593d31" providerId="LiveId" clId="{0A4ADC1C-045E-4CFC-BB69-D0A1B405DC06}"/>
    <pc:docChg chg="undo redo custSel addSld delSld modSld sldOrd">
      <pc:chgData name="Timothy Bergström" userId="608c90dcc6593d31" providerId="LiveId" clId="{0A4ADC1C-045E-4CFC-BB69-D0A1B405DC06}" dt="2019-06-03T17:54:22.578" v="3690" actId="1076"/>
      <pc:docMkLst>
        <pc:docMk/>
      </pc:docMkLst>
      <pc:sldChg chg="modSp">
        <pc:chgData name="Timothy Bergström" userId="608c90dcc6593d31" providerId="LiveId" clId="{0A4ADC1C-045E-4CFC-BB69-D0A1B405DC06}" dt="2019-06-02T16:51:21.001" v="2586" actId="20577"/>
        <pc:sldMkLst>
          <pc:docMk/>
          <pc:sldMk cId="792488413" sldId="269"/>
        </pc:sldMkLst>
        <pc:spChg chg="mod">
          <ac:chgData name="Timothy Bergström" userId="608c90dcc6593d31" providerId="LiveId" clId="{0A4ADC1C-045E-4CFC-BB69-D0A1B405DC06}" dt="2019-06-02T16:51:21.001" v="2586" actId="20577"/>
          <ac:spMkLst>
            <pc:docMk/>
            <pc:sldMk cId="792488413" sldId="269"/>
            <ac:spMk id="4" creationId="{64AFA37C-05B8-8145-92E6-6AA500C7ADB1}"/>
          </ac:spMkLst>
        </pc:spChg>
        <pc:spChg chg="mod">
          <ac:chgData name="Timothy Bergström" userId="608c90dcc6593d31" providerId="LiveId" clId="{0A4ADC1C-045E-4CFC-BB69-D0A1B405DC06}" dt="2019-06-01T19:02:23.780" v="10" actId="1076"/>
          <ac:spMkLst>
            <pc:docMk/>
            <pc:sldMk cId="792488413" sldId="269"/>
            <ac:spMk id="5" creationId="{3C9F9D14-2806-8C4C-8FE8-2AA498026960}"/>
          </ac:spMkLst>
        </pc:spChg>
      </pc:sldChg>
      <pc:sldChg chg="del">
        <pc:chgData name="Timothy Bergström" userId="608c90dcc6593d31" providerId="LiveId" clId="{0A4ADC1C-045E-4CFC-BB69-D0A1B405DC06}" dt="2019-06-02T16:12:41.943" v="2195" actId="2696"/>
        <pc:sldMkLst>
          <pc:docMk/>
          <pc:sldMk cId="3144086152" sldId="271"/>
        </pc:sldMkLst>
      </pc:sldChg>
      <pc:sldChg chg="del">
        <pc:chgData name="Timothy Bergström" userId="608c90dcc6593d31" providerId="LiveId" clId="{0A4ADC1C-045E-4CFC-BB69-D0A1B405DC06}" dt="2019-06-02T16:12:41.953" v="2196" actId="2696"/>
        <pc:sldMkLst>
          <pc:docMk/>
          <pc:sldMk cId="23641097" sldId="272"/>
        </pc:sldMkLst>
      </pc:sldChg>
      <pc:sldChg chg="del">
        <pc:chgData name="Timothy Bergström" userId="608c90dcc6593d31" providerId="LiveId" clId="{0A4ADC1C-045E-4CFC-BB69-D0A1B405DC06}" dt="2019-06-02T16:12:41.962" v="2197" actId="2696"/>
        <pc:sldMkLst>
          <pc:docMk/>
          <pc:sldMk cId="2704087381" sldId="273"/>
        </pc:sldMkLst>
      </pc:sldChg>
      <pc:sldChg chg="del">
        <pc:chgData name="Timothy Bergström" userId="608c90dcc6593d31" providerId="LiveId" clId="{0A4ADC1C-045E-4CFC-BB69-D0A1B405DC06}" dt="2019-06-02T16:12:41.971" v="2198" actId="2696"/>
        <pc:sldMkLst>
          <pc:docMk/>
          <pc:sldMk cId="357524792" sldId="274"/>
        </pc:sldMkLst>
      </pc:sldChg>
      <pc:sldChg chg="del">
        <pc:chgData name="Timothy Bergström" userId="608c90dcc6593d31" providerId="LiveId" clId="{0A4ADC1C-045E-4CFC-BB69-D0A1B405DC06}" dt="2019-06-02T16:12:41.981" v="2199" actId="2696"/>
        <pc:sldMkLst>
          <pc:docMk/>
          <pc:sldMk cId="4250226896" sldId="275"/>
        </pc:sldMkLst>
      </pc:sldChg>
      <pc:sldChg chg="modSp add del">
        <pc:chgData name="Timothy Bergström" userId="608c90dcc6593d31" providerId="LiveId" clId="{0A4ADC1C-045E-4CFC-BB69-D0A1B405DC06}" dt="2019-06-02T16:12:41.921" v="2193" actId="2696"/>
        <pc:sldMkLst>
          <pc:docMk/>
          <pc:sldMk cId="2706858194" sldId="276"/>
        </pc:sldMkLst>
        <pc:spChg chg="mod">
          <ac:chgData name="Timothy Bergström" userId="608c90dcc6593d31" providerId="LiveId" clId="{0A4ADC1C-045E-4CFC-BB69-D0A1B405DC06}" dt="2019-06-01T19:06:11.307" v="288" actId="255"/>
          <ac:spMkLst>
            <pc:docMk/>
            <pc:sldMk cId="2706858194" sldId="276"/>
            <ac:spMk id="6" creationId="{595BB27E-48C8-4845-804D-06817FCF897F}"/>
          </ac:spMkLst>
        </pc:spChg>
      </pc:sldChg>
      <pc:sldChg chg="modSp add ord">
        <pc:chgData name="Timothy Bergström" userId="608c90dcc6593d31" providerId="LiveId" clId="{0A4ADC1C-045E-4CFC-BB69-D0A1B405DC06}" dt="2019-06-02T18:42:54.591" v="3271" actId="15"/>
        <pc:sldMkLst>
          <pc:docMk/>
          <pc:sldMk cId="3463451339" sldId="277"/>
        </pc:sldMkLst>
        <pc:spChg chg="mod">
          <ac:chgData name="Timothy Bergström" userId="608c90dcc6593d31" providerId="LiveId" clId="{0A4ADC1C-045E-4CFC-BB69-D0A1B405DC06}" dt="2019-06-02T16:22:31.828" v="2236" actId="20577"/>
          <ac:spMkLst>
            <pc:docMk/>
            <pc:sldMk cId="3463451339" sldId="277"/>
            <ac:spMk id="6" creationId="{9505ABE3-C1CE-9D4C-8E5A-D1518C1B5D6C}"/>
          </ac:spMkLst>
        </pc:spChg>
        <pc:spChg chg="mod">
          <ac:chgData name="Timothy Bergström" userId="608c90dcc6593d31" providerId="LiveId" clId="{0A4ADC1C-045E-4CFC-BB69-D0A1B405DC06}" dt="2019-06-02T18:42:54.591" v="3271" actId="15"/>
          <ac:spMkLst>
            <pc:docMk/>
            <pc:sldMk cId="3463451339" sldId="277"/>
            <ac:spMk id="7" creationId="{169B70D0-7733-E644-9533-2CBEF4A3420C}"/>
          </ac:spMkLst>
        </pc:spChg>
        <pc:spChg chg="mod">
          <ac:chgData name="Timothy Bergström" userId="608c90dcc6593d31" providerId="LiveId" clId="{0A4ADC1C-045E-4CFC-BB69-D0A1B405DC06}" dt="2019-06-01T19:10:26.996" v="573" actId="20577"/>
          <ac:spMkLst>
            <pc:docMk/>
            <pc:sldMk cId="3463451339" sldId="277"/>
            <ac:spMk id="8" creationId="{E8F10277-5E7F-E540-8238-D1A2DC65D421}"/>
          </ac:spMkLst>
        </pc:spChg>
      </pc:sldChg>
      <pc:sldChg chg="add del">
        <pc:chgData name="Timothy Bergström" userId="608c90dcc6593d31" providerId="LiveId" clId="{0A4ADC1C-045E-4CFC-BB69-D0A1B405DC06}" dt="2019-06-02T16:12:41.931" v="2194" actId="2696"/>
        <pc:sldMkLst>
          <pc:docMk/>
          <pc:sldMk cId="1093689892" sldId="278"/>
        </pc:sldMkLst>
      </pc:sldChg>
      <pc:sldChg chg="addSp delSp modSp add">
        <pc:chgData name="Timothy Bergström" userId="608c90dcc6593d31" providerId="LiveId" clId="{0A4ADC1C-045E-4CFC-BB69-D0A1B405DC06}" dt="2019-06-02T15:32:41.479" v="995" actId="20577"/>
        <pc:sldMkLst>
          <pc:docMk/>
          <pc:sldMk cId="3134353260" sldId="279"/>
        </pc:sldMkLst>
        <pc:spChg chg="mod">
          <ac:chgData name="Timothy Bergström" userId="608c90dcc6593d31" providerId="LiveId" clId="{0A4ADC1C-045E-4CFC-BB69-D0A1B405DC06}" dt="2019-06-01T19:08:24.398" v="463" actId="20577"/>
          <ac:spMkLst>
            <pc:docMk/>
            <pc:sldMk cId="3134353260" sldId="279"/>
            <ac:spMk id="2" creationId="{EA5E626F-1BF0-43B3-9362-E07C79572292}"/>
          </ac:spMkLst>
        </pc:spChg>
        <pc:spChg chg="add mod">
          <ac:chgData name="Timothy Bergström" userId="608c90dcc6593d31" providerId="LiveId" clId="{0A4ADC1C-045E-4CFC-BB69-D0A1B405DC06}" dt="2019-06-02T15:09:44.739" v="642" actId="164"/>
          <ac:spMkLst>
            <pc:docMk/>
            <pc:sldMk cId="3134353260" sldId="279"/>
            <ac:spMk id="5" creationId="{03C46442-EBA5-4837-93ED-4F3EA535A587}"/>
          </ac:spMkLst>
        </pc:spChg>
        <pc:spChg chg="del">
          <ac:chgData name="Timothy Bergström" userId="608c90dcc6593d31" providerId="LiveId" clId="{0A4ADC1C-045E-4CFC-BB69-D0A1B405DC06}" dt="2019-06-01T19:10:36.645" v="574" actId="478"/>
          <ac:spMkLst>
            <pc:docMk/>
            <pc:sldMk cId="3134353260" sldId="279"/>
            <ac:spMk id="5" creationId="{4224F147-7750-42FD-BBBA-0DD1250507D8}"/>
          </ac:spMkLst>
        </pc:spChg>
        <pc:spChg chg="del">
          <ac:chgData name="Timothy Bergström" userId="608c90dcc6593d31" providerId="LiveId" clId="{0A4ADC1C-045E-4CFC-BB69-D0A1B405DC06}" dt="2019-06-01T19:10:38.053" v="575" actId="478"/>
          <ac:spMkLst>
            <pc:docMk/>
            <pc:sldMk cId="3134353260" sldId="279"/>
            <ac:spMk id="6" creationId="{1DCC7590-5CC7-4678-BC08-0D0F90F230D0}"/>
          </ac:spMkLst>
        </pc:spChg>
        <pc:spChg chg="add mod">
          <ac:chgData name="Timothy Bergström" userId="608c90dcc6593d31" providerId="LiveId" clId="{0A4ADC1C-045E-4CFC-BB69-D0A1B405DC06}" dt="2019-06-02T15:21:44.289" v="826" actId="14100"/>
          <ac:spMkLst>
            <pc:docMk/>
            <pc:sldMk cId="3134353260" sldId="279"/>
            <ac:spMk id="7" creationId="{48733F76-0C26-431A-8F5B-B2E7F68D11BB}"/>
          </ac:spMkLst>
        </pc:spChg>
        <pc:spChg chg="add mod">
          <ac:chgData name="Timothy Bergström" userId="608c90dcc6593d31" providerId="LiveId" clId="{0A4ADC1C-045E-4CFC-BB69-D0A1B405DC06}" dt="2019-06-02T15:19:34.738" v="801" actId="14100"/>
          <ac:spMkLst>
            <pc:docMk/>
            <pc:sldMk cId="3134353260" sldId="279"/>
            <ac:spMk id="8" creationId="{4306D1C2-8D68-4735-9599-B222F4F1305F}"/>
          </ac:spMkLst>
        </pc:spChg>
        <pc:spChg chg="add mod">
          <ac:chgData name="Timothy Bergström" userId="608c90dcc6593d31" providerId="LiveId" clId="{0A4ADC1C-045E-4CFC-BB69-D0A1B405DC06}" dt="2019-06-02T15:11:29.823" v="693" actId="1076"/>
          <ac:spMkLst>
            <pc:docMk/>
            <pc:sldMk cId="3134353260" sldId="279"/>
            <ac:spMk id="9" creationId="{56C840E0-C6B9-48C5-82D2-518A0744F30E}"/>
          </ac:spMkLst>
        </pc:spChg>
        <pc:spChg chg="add del mod">
          <ac:chgData name="Timothy Bergström" userId="608c90dcc6593d31" providerId="LiveId" clId="{0A4ADC1C-045E-4CFC-BB69-D0A1B405DC06}" dt="2019-06-02T15:13:16.258" v="714" actId="478"/>
          <ac:spMkLst>
            <pc:docMk/>
            <pc:sldMk cId="3134353260" sldId="279"/>
            <ac:spMk id="10" creationId="{3EBEB5AE-4B88-48F0-B658-789AC81DADB6}"/>
          </ac:spMkLst>
        </pc:spChg>
        <pc:spChg chg="del topLvl">
          <ac:chgData name="Timothy Bergström" userId="608c90dcc6593d31" providerId="LiveId" clId="{0A4ADC1C-045E-4CFC-BB69-D0A1B405DC06}" dt="2019-06-02T15:11:44.140" v="697" actId="478"/>
          <ac:spMkLst>
            <pc:docMk/>
            <pc:sldMk cId="3134353260" sldId="279"/>
            <ac:spMk id="14" creationId="{AB626A45-8FB0-4260-BBA5-AE437EE2E491}"/>
          </ac:spMkLst>
        </pc:spChg>
        <pc:spChg chg="add mod">
          <ac:chgData name="Timothy Bergström" userId="608c90dcc6593d31" providerId="LiveId" clId="{0A4ADC1C-045E-4CFC-BB69-D0A1B405DC06}" dt="2019-06-02T15:32:41.479" v="995" actId="20577"/>
          <ac:spMkLst>
            <pc:docMk/>
            <pc:sldMk cId="3134353260" sldId="279"/>
            <ac:spMk id="1031" creationId="{EE8C83D9-204D-4CF3-A962-17416A6DEC46}"/>
          </ac:spMkLst>
        </pc:spChg>
        <pc:grpChg chg="add mod">
          <ac:chgData name="Timothy Bergström" userId="608c90dcc6593d31" providerId="LiveId" clId="{0A4ADC1C-045E-4CFC-BB69-D0A1B405DC06}" dt="2019-06-02T15:09:53.452" v="645" actId="1076"/>
          <ac:grpSpMkLst>
            <pc:docMk/>
            <pc:sldMk cId="3134353260" sldId="279"/>
            <ac:grpSpMk id="6" creationId="{35C69571-C68B-47D9-83B7-AF7E00504476}"/>
          </ac:grpSpMkLst>
        </pc:grpChg>
        <pc:grpChg chg="add del mod">
          <ac:chgData name="Timothy Bergström" userId="608c90dcc6593d31" providerId="LiveId" clId="{0A4ADC1C-045E-4CFC-BB69-D0A1B405DC06}" dt="2019-06-02T15:11:44.140" v="697" actId="478"/>
          <ac:grpSpMkLst>
            <pc:docMk/>
            <pc:sldMk cId="3134353260" sldId="279"/>
            <ac:grpSpMk id="12" creationId="{A5CBEFA6-5D3A-4BDA-A441-225C0CA22D10}"/>
          </ac:grpSpMkLst>
        </pc:grpChg>
        <pc:picChg chg="mod topLvl">
          <ac:chgData name="Timothy Bergström" userId="608c90dcc6593d31" providerId="LiveId" clId="{0A4ADC1C-045E-4CFC-BB69-D0A1B405DC06}" dt="2019-06-02T15:18:56.658" v="786" actId="1076"/>
          <ac:picMkLst>
            <pc:docMk/>
            <pc:sldMk cId="3134353260" sldId="279"/>
            <ac:picMk id="13" creationId="{696BC406-3534-43A5-B129-BDC27A6F3DC4}"/>
          </ac:picMkLst>
        </pc:picChg>
        <pc:picChg chg="add del mod">
          <ac:chgData name="Timothy Bergström" userId="608c90dcc6593d31" providerId="LiveId" clId="{0A4ADC1C-045E-4CFC-BB69-D0A1B405DC06}" dt="2019-06-02T15:12:09.188" v="703" actId="478"/>
          <ac:picMkLst>
            <pc:docMk/>
            <pc:sldMk cId="3134353260" sldId="279"/>
            <ac:picMk id="15" creationId="{BE63262A-FC19-49C7-8A16-3AA5BAF4E79B}"/>
          </ac:picMkLst>
        </pc:picChg>
        <pc:picChg chg="add del mod">
          <ac:chgData name="Timothy Bergström" userId="608c90dcc6593d31" providerId="LiveId" clId="{0A4ADC1C-045E-4CFC-BB69-D0A1B405DC06}" dt="2019-06-02T15:25:41.006" v="852"/>
          <ac:picMkLst>
            <pc:docMk/>
            <pc:sldMk cId="3134353260" sldId="279"/>
            <ac:picMk id="70" creationId="{1A098A17-DC14-4BD4-B29E-C56539553C87}"/>
          </ac:picMkLst>
        </pc:picChg>
        <pc:picChg chg="add mod">
          <ac:chgData name="Timothy Bergström" userId="608c90dcc6593d31" providerId="LiveId" clId="{0A4ADC1C-045E-4CFC-BB69-D0A1B405DC06}" dt="2019-06-02T15:09:44.739" v="642" actId="164"/>
          <ac:picMkLst>
            <pc:docMk/>
            <pc:sldMk cId="3134353260" sldId="279"/>
            <ac:picMk id="1026" creationId="{4E56F602-4D83-47EE-96A2-701E89CDB1C0}"/>
          </ac:picMkLst>
        </pc:picChg>
        <pc:picChg chg="add del mod">
          <ac:chgData name="Timothy Bergström" userId="608c90dcc6593d31" providerId="LiveId" clId="{0A4ADC1C-045E-4CFC-BB69-D0A1B405DC06}" dt="2019-06-02T15:25:07.249" v="843" actId="478"/>
          <ac:picMkLst>
            <pc:docMk/>
            <pc:sldMk cId="3134353260" sldId="279"/>
            <ac:picMk id="1028" creationId="{27626B07-C6DE-42E8-BEFC-3E788F96CF65}"/>
          </ac:picMkLst>
        </pc:picChg>
        <pc:picChg chg="add del mod">
          <ac:chgData name="Timothy Bergström" userId="608c90dcc6593d31" providerId="LiveId" clId="{0A4ADC1C-045E-4CFC-BB69-D0A1B405DC06}" dt="2019-06-02T15:23:30.724" v="829" actId="478"/>
          <ac:picMkLst>
            <pc:docMk/>
            <pc:sldMk cId="3134353260" sldId="279"/>
            <ac:picMk id="1030" creationId="{3F1E415A-42C2-448A-A3D5-0520C30C40C3}"/>
          </ac:picMkLst>
        </pc:picChg>
        <pc:picChg chg="add del mod">
          <ac:chgData name="Timothy Bergström" userId="608c90dcc6593d31" providerId="LiveId" clId="{0A4ADC1C-045E-4CFC-BB69-D0A1B405DC06}" dt="2019-06-02T15:24:07.569" v="837" actId="478"/>
          <ac:picMkLst>
            <pc:docMk/>
            <pc:sldMk cId="3134353260" sldId="279"/>
            <ac:picMk id="1032" creationId="{535ED0D5-75C0-4474-AA17-00968CEF16F9}"/>
          </ac:picMkLst>
        </pc:picChg>
        <pc:picChg chg="add mod">
          <ac:chgData name="Timothy Bergström" userId="608c90dcc6593d31" providerId="LiveId" clId="{0A4ADC1C-045E-4CFC-BB69-D0A1B405DC06}" dt="2019-06-02T15:23:45.419" v="836" actId="1076"/>
          <ac:picMkLst>
            <pc:docMk/>
            <pc:sldMk cId="3134353260" sldId="279"/>
            <ac:picMk id="1049" creationId="{37A2266C-758E-4F2D-A245-EED3C099DAEA}"/>
          </ac:picMkLst>
        </pc:picChg>
        <pc:picChg chg="add mod">
          <ac:chgData name="Timothy Bergström" userId="608c90dcc6593d31" providerId="LiveId" clId="{0A4ADC1C-045E-4CFC-BB69-D0A1B405DC06}" dt="2019-06-02T15:24:19.863" v="842" actId="1076"/>
          <ac:picMkLst>
            <pc:docMk/>
            <pc:sldMk cId="3134353260" sldId="279"/>
            <ac:picMk id="1056" creationId="{4ACF83BD-AE41-47DF-84B6-862EC00085A0}"/>
          </ac:picMkLst>
        </pc:picChg>
        <pc:picChg chg="add mod">
          <ac:chgData name="Timothy Bergström" userId="608c90dcc6593d31" providerId="LiveId" clId="{0A4ADC1C-045E-4CFC-BB69-D0A1B405DC06}" dt="2019-06-02T15:25:17.988" v="848" actId="1076"/>
          <ac:picMkLst>
            <pc:docMk/>
            <pc:sldMk cId="3134353260" sldId="279"/>
            <ac:picMk id="1059" creationId="{DE71FD09-3242-45A2-B176-384CC67EDC16}"/>
          </ac:picMkLst>
        </pc:picChg>
        <pc:cxnChg chg="add del mod">
          <ac:chgData name="Timothy Bergström" userId="608c90dcc6593d31" providerId="LiveId" clId="{0A4ADC1C-045E-4CFC-BB69-D0A1B405DC06}" dt="2019-06-02T15:17:25.374" v="753" actId="478"/>
          <ac:cxnSpMkLst>
            <pc:docMk/>
            <pc:sldMk cId="3134353260" sldId="279"/>
            <ac:cxnSpMk id="16" creationId="{EEE0B6D0-1F6C-4987-9695-B224508551DC}"/>
          </ac:cxnSpMkLst>
        </pc:cxnChg>
        <pc:cxnChg chg="add del mod">
          <ac:chgData name="Timothy Bergström" userId="608c90dcc6593d31" providerId="LiveId" clId="{0A4ADC1C-045E-4CFC-BB69-D0A1B405DC06}" dt="2019-06-02T15:15:17.614" v="719" actId="11529"/>
          <ac:cxnSpMkLst>
            <pc:docMk/>
            <pc:sldMk cId="3134353260" sldId="279"/>
            <ac:cxnSpMk id="18" creationId="{D9F5373B-7307-4E20-8C19-D31774112819}"/>
          </ac:cxnSpMkLst>
        </pc:cxnChg>
        <pc:cxnChg chg="add del mod">
          <ac:chgData name="Timothy Bergström" userId="608c90dcc6593d31" providerId="LiveId" clId="{0A4ADC1C-045E-4CFC-BB69-D0A1B405DC06}" dt="2019-06-02T15:15:23.192" v="722" actId="11529"/>
          <ac:cxnSpMkLst>
            <pc:docMk/>
            <pc:sldMk cId="3134353260" sldId="279"/>
            <ac:cxnSpMk id="20" creationId="{E9BA25CC-BCA8-4502-9981-12B3A6673E1A}"/>
          </ac:cxnSpMkLst>
        </pc:cxnChg>
        <pc:cxnChg chg="add del mod">
          <ac:chgData name="Timothy Bergström" userId="608c90dcc6593d31" providerId="LiveId" clId="{0A4ADC1C-045E-4CFC-BB69-D0A1B405DC06}" dt="2019-06-02T15:17:27.112" v="756" actId="478"/>
          <ac:cxnSpMkLst>
            <pc:docMk/>
            <pc:sldMk cId="3134353260" sldId="279"/>
            <ac:cxnSpMk id="22" creationId="{209E9B2E-867D-4632-818A-99F7FAA61879}"/>
          </ac:cxnSpMkLst>
        </pc:cxnChg>
        <pc:cxnChg chg="add del mod">
          <ac:chgData name="Timothy Bergström" userId="608c90dcc6593d31" providerId="LiveId" clId="{0A4ADC1C-045E-4CFC-BB69-D0A1B405DC06}" dt="2019-06-02T15:17:26.573" v="755" actId="478"/>
          <ac:cxnSpMkLst>
            <pc:docMk/>
            <pc:sldMk cId="3134353260" sldId="279"/>
            <ac:cxnSpMk id="24" creationId="{AE3A836F-5181-4D39-9624-B78A88845232}"/>
          </ac:cxnSpMkLst>
        </pc:cxnChg>
        <pc:cxnChg chg="add del mod">
          <ac:chgData name="Timothy Bergström" userId="608c90dcc6593d31" providerId="LiveId" clId="{0A4ADC1C-045E-4CFC-BB69-D0A1B405DC06}" dt="2019-06-02T15:17:26.141" v="754" actId="478"/>
          <ac:cxnSpMkLst>
            <pc:docMk/>
            <pc:sldMk cId="3134353260" sldId="279"/>
            <ac:cxnSpMk id="31" creationId="{AAAB1BAB-1044-4B29-BD4D-BC87A30B2398}"/>
          </ac:cxnSpMkLst>
        </pc:cxnChg>
        <pc:cxnChg chg="add mod">
          <ac:chgData name="Timothy Bergström" userId="608c90dcc6593d31" providerId="LiveId" clId="{0A4ADC1C-045E-4CFC-BB69-D0A1B405DC06}" dt="2019-06-02T15:25:17.988" v="848" actId="1076"/>
          <ac:cxnSpMkLst>
            <pc:docMk/>
            <pc:sldMk cId="3134353260" sldId="279"/>
            <ac:cxnSpMk id="1034" creationId="{A2FB0362-7FAB-4DF9-A15C-B6F7CEBEE0A7}"/>
          </ac:cxnSpMkLst>
        </pc:cxnChg>
        <pc:cxnChg chg="add mod">
          <ac:chgData name="Timothy Bergström" userId="608c90dcc6593d31" providerId="LiveId" clId="{0A4ADC1C-045E-4CFC-BB69-D0A1B405DC06}" dt="2019-06-02T15:18:56.658" v="786" actId="1076"/>
          <ac:cxnSpMkLst>
            <pc:docMk/>
            <pc:sldMk cId="3134353260" sldId="279"/>
            <ac:cxnSpMk id="1040" creationId="{9D131B7E-0BBD-4C38-A29B-CB2A82846A8B}"/>
          </ac:cxnSpMkLst>
        </pc:cxnChg>
        <pc:cxnChg chg="add mod">
          <ac:chgData name="Timothy Bergström" userId="608c90dcc6593d31" providerId="LiveId" clId="{0A4ADC1C-045E-4CFC-BB69-D0A1B405DC06}" dt="2019-06-02T15:23:45.419" v="836" actId="1076"/>
          <ac:cxnSpMkLst>
            <pc:docMk/>
            <pc:sldMk cId="3134353260" sldId="279"/>
            <ac:cxnSpMk id="1042" creationId="{CADEDD39-F0F1-41B2-90C1-E66003B67D51}"/>
          </ac:cxnSpMkLst>
        </pc:cxnChg>
        <pc:cxnChg chg="add mod">
          <ac:chgData name="Timothy Bergström" userId="608c90dcc6593d31" providerId="LiveId" clId="{0A4ADC1C-045E-4CFC-BB69-D0A1B405DC06}" dt="2019-06-02T15:24:19.863" v="842" actId="1076"/>
          <ac:cxnSpMkLst>
            <pc:docMk/>
            <pc:sldMk cId="3134353260" sldId="279"/>
            <ac:cxnSpMk id="1047" creationId="{DF7CB1BC-C008-493D-8DB1-F17651E09DCB}"/>
          </ac:cxnSpMkLst>
        </pc:cxnChg>
      </pc:sldChg>
      <pc:sldChg chg="modSp add ord">
        <pc:chgData name="Timothy Bergström" userId="608c90dcc6593d31" providerId="LiveId" clId="{0A4ADC1C-045E-4CFC-BB69-D0A1B405DC06}" dt="2019-06-01T19:09:40.251" v="562" actId="2710"/>
        <pc:sldMkLst>
          <pc:docMk/>
          <pc:sldMk cId="1311498533" sldId="280"/>
        </pc:sldMkLst>
        <pc:spChg chg="mod">
          <ac:chgData name="Timothy Bergström" userId="608c90dcc6593d31" providerId="LiveId" clId="{0A4ADC1C-045E-4CFC-BB69-D0A1B405DC06}" dt="2019-06-01T19:09:40.251" v="562" actId="2710"/>
          <ac:spMkLst>
            <pc:docMk/>
            <pc:sldMk cId="1311498533" sldId="280"/>
            <ac:spMk id="6" creationId="{2CF49EF5-B4AD-AA40-AED7-D94D0FEE0AD2}"/>
          </ac:spMkLst>
        </pc:spChg>
      </pc:sldChg>
      <pc:sldChg chg="modSp add">
        <pc:chgData name="Timothy Bergström" userId="608c90dcc6593d31" providerId="LiveId" clId="{0A4ADC1C-045E-4CFC-BB69-D0A1B405DC06}" dt="2019-06-01T19:10:46.716" v="595" actId="20577"/>
        <pc:sldMkLst>
          <pc:docMk/>
          <pc:sldMk cId="1145720032" sldId="281"/>
        </pc:sldMkLst>
        <pc:spChg chg="mod">
          <ac:chgData name="Timothy Bergström" userId="608c90dcc6593d31" providerId="LiveId" clId="{0A4ADC1C-045E-4CFC-BB69-D0A1B405DC06}" dt="2019-06-01T19:10:46.716" v="595" actId="20577"/>
          <ac:spMkLst>
            <pc:docMk/>
            <pc:sldMk cId="1145720032" sldId="281"/>
            <ac:spMk id="2" creationId="{EA5E626F-1BF0-43B3-9362-E07C79572292}"/>
          </ac:spMkLst>
        </pc:spChg>
      </pc:sldChg>
      <pc:sldChg chg="modSp add ord">
        <pc:chgData name="Timothy Bergström" userId="608c90dcc6593d31" providerId="LiveId" clId="{0A4ADC1C-045E-4CFC-BB69-D0A1B405DC06}" dt="2019-06-02T19:18:15.670" v="3563" actId="6549"/>
        <pc:sldMkLst>
          <pc:docMk/>
          <pc:sldMk cId="437776969" sldId="282"/>
        </pc:sldMkLst>
        <pc:spChg chg="mod">
          <ac:chgData name="Timothy Bergström" userId="608c90dcc6593d31" providerId="LiveId" clId="{0A4ADC1C-045E-4CFC-BB69-D0A1B405DC06}" dt="2019-06-02T19:18:15.670" v="3563" actId="6549"/>
          <ac:spMkLst>
            <pc:docMk/>
            <pc:sldMk cId="437776969" sldId="282"/>
            <ac:spMk id="2" creationId="{EA5E626F-1BF0-43B3-9362-E07C79572292}"/>
          </ac:spMkLst>
        </pc:spChg>
      </pc:sldChg>
      <pc:sldChg chg="addSp delSp modSp">
        <pc:chgData name="Timothy Bergström" userId="608c90dcc6593d31" providerId="LiveId" clId="{0A4ADC1C-045E-4CFC-BB69-D0A1B405DC06}" dt="2019-06-03T17:52:44.003" v="3649" actId="1076"/>
        <pc:sldMkLst>
          <pc:docMk/>
          <pc:sldMk cId="3603345695" sldId="284"/>
        </pc:sldMkLst>
        <pc:spChg chg="del">
          <ac:chgData name="Timothy Bergström" userId="608c90dcc6593d31" providerId="LiveId" clId="{0A4ADC1C-045E-4CFC-BB69-D0A1B405DC06}" dt="2019-06-03T17:51:05.069" v="3630" actId="478"/>
          <ac:spMkLst>
            <pc:docMk/>
            <pc:sldMk cId="3603345695" sldId="284"/>
            <ac:spMk id="5" creationId="{B6E33B20-B3A2-4247-B6A5-4A9FA9854A97}"/>
          </ac:spMkLst>
        </pc:spChg>
        <pc:spChg chg="add del mod">
          <ac:chgData name="Timothy Bergström" userId="608c90dcc6593d31" providerId="LiveId" clId="{0A4ADC1C-045E-4CFC-BB69-D0A1B405DC06}" dt="2019-06-03T17:51:04.384" v="3629" actId="478"/>
          <ac:spMkLst>
            <pc:docMk/>
            <pc:sldMk cId="3603345695" sldId="284"/>
            <ac:spMk id="8" creationId="{CDE49560-F68C-4C60-81E8-909A7A9CBCDA}"/>
          </ac:spMkLst>
        </pc:spChg>
        <pc:picChg chg="del">
          <ac:chgData name="Timothy Bergström" userId="608c90dcc6593d31" providerId="LiveId" clId="{0A4ADC1C-045E-4CFC-BB69-D0A1B405DC06}" dt="2019-06-03T17:50:59.018" v="3628" actId="478"/>
          <ac:picMkLst>
            <pc:docMk/>
            <pc:sldMk cId="3603345695" sldId="284"/>
            <ac:picMk id="7" creationId="{988C8297-EF68-4B94-AC9F-E4CCAFABEC34}"/>
          </ac:picMkLst>
        </pc:picChg>
        <pc:picChg chg="add del mod">
          <ac:chgData name="Timothy Bergström" userId="608c90dcc6593d31" providerId="LiveId" clId="{0A4ADC1C-045E-4CFC-BB69-D0A1B405DC06}" dt="2019-06-03T17:51:45.347" v="3634" actId="478"/>
          <ac:picMkLst>
            <pc:docMk/>
            <pc:sldMk cId="3603345695" sldId="284"/>
            <ac:picMk id="10" creationId="{17133358-134F-49A1-99E6-516FD1EB32BB}"/>
          </ac:picMkLst>
        </pc:picChg>
        <pc:picChg chg="add del mod">
          <ac:chgData name="Timothy Bergström" userId="608c90dcc6593d31" providerId="LiveId" clId="{0A4ADC1C-045E-4CFC-BB69-D0A1B405DC06}" dt="2019-06-03T17:51:49.323" v="3638" actId="478"/>
          <ac:picMkLst>
            <pc:docMk/>
            <pc:sldMk cId="3603345695" sldId="284"/>
            <ac:picMk id="12" creationId="{86E03B2E-E8DF-4259-8994-6B7F389A7549}"/>
          </ac:picMkLst>
        </pc:picChg>
        <pc:picChg chg="add mod">
          <ac:chgData name="Timothy Bergström" userId="608c90dcc6593d31" providerId="LiveId" clId="{0A4ADC1C-045E-4CFC-BB69-D0A1B405DC06}" dt="2019-06-03T17:52:44.003" v="3649" actId="1076"/>
          <ac:picMkLst>
            <pc:docMk/>
            <pc:sldMk cId="3603345695" sldId="284"/>
            <ac:picMk id="14" creationId="{45B038FE-8AEC-48D3-8FF7-A557159924E3}"/>
          </ac:picMkLst>
        </pc:picChg>
      </pc:sldChg>
      <pc:sldChg chg="addSp delSp modSp">
        <pc:chgData name="Timothy Bergström" userId="608c90dcc6593d31" providerId="LiveId" clId="{0A4ADC1C-045E-4CFC-BB69-D0A1B405DC06}" dt="2019-06-02T18:53:49.793" v="3530" actId="478"/>
        <pc:sldMkLst>
          <pc:docMk/>
          <pc:sldMk cId="4086203360" sldId="286"/>
        </pc:sldMkLst>
        <pc:spChg chg="del mod">
          <ac:chgData name="Timothy Bergström" userId="608c90dcc6593d31" providerId="LiveId" clId="{0A4ADC1C-045E-4CFC-BB69-D0A1B405DC06}" dt="2019-06-02T18:49:09.911" v="3275" actId="478"/>
          <ac:spMkLst>
            <pc:docMk/>
            <pc:sldMk cId="4086203360" sldId="286"/>
            <ac:spMk id="7" creationId="{371F8EA3-DAE6-46C4-AB50-582F685C2874}"/>
          </ac:spMkLst>
        </pc:spChg>
        <pc:spChg chg="del mod">
          <ac:chgData name="Timothy Bergström" userId="608c90dcc6593d31" providerId="LiveId" clId="{0A4ADC1C-045E-4CFC-BB69-D0A1B405DC06}" dt="2019-06-02T18:49:09.911" v="3275" actId="478"/>
          <ac:spMkLst>
            <pc:docMk/>
            <pc:sldMk cId="4086203360" sldId="286"/>
            <ac:spMk id="8" creationId="{1725E6E9-0D86-4E7D-AB9F-476452272831}"/>
          </ac:spMkLst>
        </pc:spChg>
        <pc:spChg chg="add del mod">
          <ac:chgData name="Timothy Bergström" userId="608c90dcc6593d31" providerId="LiveId" clId="{0A4ADC1C-045E-4CFC-BB69-D0A1B405DC06}" dt="2019-06-02T18:53:48.888" v="3529" actId="478"/>
          <ac:spMkLst>
            <pc:docMk/>
            <pc:sldMk cId="4086203360" sldId="286"/>
            <ac:spMk id="9" creationId="{2BE2754B-7D94-419A-815A-4EA6F862C5D1}"/>
          </ac:spMkLst>
        </pc:spChg>
        <pc:spChg chg="add del mod">
          <ac:chgData name="Timothy Bergström" userId="608c90dcc6593d31" providerId="LiveId" clId="{0A4ADC1C-045E-4CFC-BB69-D0A1B405DC06}" dt="2019-06-02T18:53:49.793" v="3530" actId="478"/>
          <ac:spMkLst>
            <pc:docMk/>
            <pc:sldMk cId="4086203360" sldId="286"/>
            <ac:spMk id="10" creationId="{E144D9EC-8753-4361-93F9-4157CBB30A41}"/>
          </ac:spMkLst>
        </pc:spChg>
        <pc:picChg chg="mod">
          <ac:chgData name="Timothy Bergström" userId="608c90dcc6593d31" providerId="LiveId" clId="{0A4ADC1C-045E-4CFC-BB69-D0A1B405DC06}" dt="2019-06-02T18:49:07.502" v="3274" actId="1076"/>
          <ac:picMkLst>
            <pc:docMk/>
            <pc:sldMk cId="4086203360" sldId="286"/>
            <ac:picMk id="5" creationId="{DD126EB6-460D-4349-8069-358D74B1E6B3}"/>
          </ac:picMkLst>
        </pc:picChg>
      </pc:sldChg>
      <pc:sldChg chg="addSp modSp ord">
        <pc:chgData name="Timothy Bergström" userId="608c90dcc6593d31" providerId="LiveId" clId="{0A4ADC1C-045E-4CFC-BB69-D0A1B405DC06}" dt="2019-06-02T19:18:49.385" v="3570" actId="1076"/>
        <pc:sldMkLst>
          <pc:docMk/>
          <pc:sldMk cId="1510888044" sldId="287"/>
        </pc:sldMkLst>
        <pc:spChg chg="mod">
          <ac:chgData name="Timothy Bergström" userId="608c90dcc6593d31" providerId="LiveId" clId="{0A4ADC1C-045E-4CFC-BB69-D0A1B405DC06}" dt="2019-06-02T15:45:01.055" v="1274" actId="20577"/>
          <ac:spMkLst>
            <pc:docMk/>
            <pc:sldMk cId="1510888044" sldId="287"/>
            <ac:spMk id="6" creationId="{6BE7ECEE-DE5B-4B94-8543-0F72158AE28F}"/>
          </ac:spMkLst>
        </pc:spChg>
        <pc:spChg chg="mod">
          <ac:chgData name="Timothy Bergström" userId="608c90dcc6593d31" providerId="LiveId" clId="{0A4ADC1C-045E-4CFC-BB69-D0A1B405DC06}" dt="2019-06-02T15:45:17.829" v="1290" actId="20577"/>
          <ac:spMkLst>
            <pc:docMk/>
            <pc:sldMk cId="1510888044" sldId="287"/>
            <ac:spMk id="7" creationId="{638A4D95-E5D2-4112-906E-A850AEB61854}"/>
          </ac:spMkLst>
        </pc:spChg>
        <pc:picChg chg="add mod">
          <ac:chgData name="Timothy Bergström" userId="608c90dcc6593d31" providerId="LiveId" clId="{0A4ADC1C-045E-4CFC-BB69-D0A1B405DC06}" dt="2019-06-02T19:18:49.385" v="3570" actId="1076"/>
          <ac:picMkLst>
            <pc:docMk/>
            <pc:sldMk cId="1510888044" sldId="287"/>
            <ac:picMk id="3074" creationId="{779D5086-4CFA-4A4A-839A-8AF0B1AB557A}"/>
          </ac:picMkLst>
        </pc:picChg>
        <pc:picChg chg="add mod">
          <ac:chgData name="Timothy Bergström" userId="608c90dcc6593d31" providerId="LiveId" clId="{0A4ADC1C-045E-4CFC-BB69-D0A1B405DC06}" dt="2019-06-02T19:18:48.228" v="3569" actId="1076"/>
          <ac:picMkLst>
            <pc:docMk/>
            <pc:sldMk cId="1510888044" sldId="287"/>
            <ac:picMk id="3076" creationId="{DBDBBF79-1DCE-4421-8255-2CBA962273A9}"/>
          </ac:picMkLst>
        </pc:picChg>
        <pc:picChg chg="add mod">
          <ac:chgData name="Timothy Bergström" userId="608c90dcc6593d31" providerId="LiveId" clId="{0A4ADC1C-045E-4CFC-BB69-D0A1B405DC06}" dt="2019-06-02T15:46:15.144" v="1303" actId="1076"/>
          <ac:picMkLst>
            <pc:docMk/>
            <pc:sldMk cId="1510888044" sldId="287"/>
            <ac:picMk id="3078" creationId="{39107609-A0E0-4A23-828F-FAE7CFEB397C}"/>
          </ac:picMkLst>
        </pc:picChg>
        <pc:picChg chg="add mod">
          <ac:chgData name="Timothy Bergström" userId="608c90dcc6593d31" providerId="LiveId" clId="{0A4ADC1C-045E-4CFC-BB69-D0A1B405DC06}" dt="2019-06-02T15:46:16.660" v="1305" actId="1076"/>
          <ac:picMkLst>
            <pc:docMk/>
            <pc:sldMk cId="1510888044" sldId="287"/>
            <ac:picMk id="3080" creationId="{49532F69-7F2A-40D2-8D37-79BDE6A33D0F}"/>
          </ac:picMkLst>
        </pc:picChg>
      </pc:sldChg>
      <pc:sldChg chg="modSp">
        <pc:chgData name="Timothy Bergström" userId="608c90dcc6593d31" providerId="LiveId" clId="{0A4ADC1C-045E-4CFC-BB69-D0A1B405DC06}" dt="2019-06-02T16:17:05.069" v="2224" actId="1076"/>
        <pc:sldMkLst>
          <pc:docMk/>
          <pc:sldMk cId="664048346" sldId="289"/>
        </pc:sldMkLst>
        <pc:picChg chg="mod">
          <ac:chgData name="Timothy Bergström" userId="608c90dcc6593d31" providerId="LiveId" clId="{0A4ADC1C-045E-4CFC-BB69-D0A1B405DC06}" dt="2019-06-02T16:17:05.069" v="2224" actId="1076"/>
          <ac:picMkLst>
            <pc:docMk/>
            <pc:sldMk cId="664048346" sldId="289"/>
            <ac:picMk id="1028" creationId="{D8F911B1-079A-4C8C-9E1D-48C91F2FE651}"/>
          </ac:picMkLst>
        </pc:picChg>
      </pc:sldChg>
      <pc:sldChg chg="addSp delSp modSp">
        <pc:chgData name="Timothy Bergström" userId="608c90dcc6593d31" providerId="LiveId" clId="{0A4ADC1C-045E-4CFC-BB69-D0A1B405DC06}" dt="2019-06-02T15:38:59.123" v="1086" actId="1076"/>
        <pc:sldMkLst>
          <pc:docMk/>
          <pc:sldMk cId="4177372638" sldId="290"/>
        </pc:sldMkLst>
        <pc:spChg chg="add del mod">
          <ac:chgData name="Timothy Bergström" userId="608c90dcc6593d31" providerId="LiveId" clId="{0A4ADC1C-045E-4CFC-BB69-D0A1B405DC06}" dt="2019-06-02T15:38:59.123" v="1086" actId="1076"/>
          <ac:spMkLst>
            <pc:docMk/>
            <pc:sldMk cId="4177372638" sldId="290"/>
            <ac:spMk id="2" creationId="{EA5E626F-1BF0-43B3-9362-E07C79572292}"/>
          </ac:spMkLst>
        </pc:spChg>
        <pc:spChg chg="add mod">
          <ac:chgData name="Timothy Bergström" userId="608c90dcc6593d31" providerId="LiveId" clId="{0A4ADC1C-045E-4CFC-BB69-D0A1B405DC06}" dt="2019-06-02T15:29:37.222" v="936" actId="1076"/>
          <ac:spMkLst>
            <pc:docMk/>
            <pc:sldMk cId="4177372638" sldId="290"/>
            <ac:spMk id="8" creationId="{0728762D-A43C-447B-B488-99185681C53C}"/>
          </ac:spMkLst>
        </pc:spChg>
        <pc:spChg chg="add mod">
          <ac:chgData name="Timothy Bergström" userId="608c90dcc6593d31" providerId="LiveId" clId="{0A4ADC1C-045E-4CFC-BB69-D0A1B405DC06}" dt="2019-06-02T15:29:37.222" v="936" actId="1076"/>
          <ac:spMkLst>
            <pc:docMk/>
            <pc:sldMk cId="4177372638" sldId="290"/>
            <ac:spMk id="11" creationId="{609FA71D-DBC1-4300-B1A3-AF4FF16AC8A8}"/>
          </ac:spMkLst>
        </pc:spChg>
        <pc:spChg chg="add del mod">
          <ac:chgData name="Timothy Bergström" userId="608c90dcc6593d31" providerId="LiveId" clId="{0A4ADC1C-045E-4CFC-BB69-D0A1B405DC06}" dt="2019-06-02T15:27:56.532" v="903" actId="478"/>
          <ac:spMkLst>
            <pc:docMk/>
            <pc:sldMk cId="4177372638" sldId="290"/>
            <ac:spMk id="14" creationId="{BF33A3E7-BAB9-4654-89B8-88BFAF60E01F}"/>
          </ac:spMkLst>
        </pc:spChg>
        <pc:spChg chg="add mod">
          <ac:chgData name="Timothy Bergström" userId="608c90dcc6593d31" providerId="LiveId" clId="{0A4ADC1C-045E-4CFC-BB69-D0A1B405DC06}" dt="2019-06-02T15:29:37.222" v="936" actId="1076"/>
          <ac:spMkLst>
            <pc:docMk/>
            <pc:sldMk cId="4177372638" sldId="290"/>
            <ac:spMk id="16" creationId="{5A16E4FD-D1BC-43D7-B9A6-25EE4D997F85}"/>
          </ac:spMkLst>
        </pc:spChg>
        <pc:spChg chg="add mod">
          <ac:chgData name="Timothy Bergström" userId="608c90dcc6593d31" providerId="LiveId" clId="{0A4ADC1C-045E-4CFC-BB69-D0A1B405DC06}" dt="2019-06-02T15:29:37.222" v="936" actId="1076"/>
          <ac:spMkLst>
            <pc:docMk/>
            <pc:sldMk cId="4177372638" sldId="290"/>
            <ac:spMk id="17" creationId="{65B556E4-2348-41EC-91B7-A371E5A5DA42}"/>
          </ac:spMkLst>
        </pc:spChg>
        <pc:spChg chg="add mod">
          <ac:chgData name="Timothy Bergström" userId="608c90dcc6593d31" providerId="LiveId" clId="{0A4ADC1C-045E-4CFC-BB69-D0A1B405DC06}" dt="2019-06-02T15:29:37.222" v="936" actId="1076"/>
          <ac:spMkLst>
            <pc:docMk/>
            <pc:sldMk cId="4177372638" sldId="290"/>
            <ac:spMk id="18" creationId="{02F38786-6075-40CD-864B-0878AA9DA1C2}"/>
          </ac:spMkLst>
        </pc:spChg>
        <pc:spChg chg="add mod">
          <ac:chgData name="Timothy Bergström" userId="608c90dcc6593d31" providerId="LiveId" clId="{0A4ADC1C-045E-4CFC-BB69-D0A1B405DC06}" dt="2019-06-02T15:29:37.222" v="936" actId="1076"/>
          <ac:spMkLst>
            <pc:docMk/>
            <pc:sldMk cId="4177372638" sldId="290"/>
            <ac:spMk id="19" creationId="{783DE11A-1F72-482D-8495-6C9C61952120}"/>
          </ac:spMkLst>
        </pc:spChg>
        <pc:spChg chg="add del mod">
          <ac:chgData name="Timothy Bergström" userId="608c90dcc6593d31" providerId="LiveId" clId="{0A4ADC1C-045E-4CFC-BB69-D0A1B405DC06}" dt="2019-06-02T15:29:20.169" v="931"/>
          <ac:spMkLst>
            <pc:docMk/>
            <pc:sldMk cId="4177372638" sldId="290"/>
            <ac:spMk id="23" creationId="{49117B21-B4B0-408F-B9BD-47C7CD97B0D6}"/>
          </ac:spMkLst>
        </pc:spChg>
        <pc:spChg chg="add mod">
          <ac:chgData name="Timothy Bergström" userId="608c90dcc6593d31" providerId="LiveId" clId="{0A4ADC1C-045E-4CFC-BB69-D0A1B405DC06}" dt="2019-06-02T15:29:46.802" v="940" actId="1076"/>
          <ac:spMkLst>
            <pc:docMk/>
            <pc:sldMk cId="4177372638" sldId="290"/>
            <ac:spMk id="27" creationId="{CE758BFF-CA5C-4080-867E-35792B151E5E}"/>
          </ac:spMkLst>
        </pc:spChg>
        <pc:spChg chg="add mod">
          <ac:chgData name="Timothy Bergström" userId="608c90dcc6593d31" providerId="LiveId" clId="{0A4ADC1C-045E-4CFC-BB69-D0A1B405DC06}" dt="2019-06-02T15:29:48.744" v="942" actId="20577"/>
          <ac:spMkLst>
            <pc:docMk/>
            <pc:sldMk cId="4177372638" sldId="290"/>
            <ac:spMk id="28" creationId="{0A55384D-1FCD-45ED-AC1F-3A2BF3FBA715}"/>
          </ac:spMkLst>
        </pc:spChg>
        <pc:spChg chg="add mod">
          <ac:chgData name="Timothy Bergström" userId="608c90dcc6593d31" providerId="LiveId" clId="{0A4ADC1C-045E-4CFC-BB69-D0A1B405DC06}" dt="2019-06-02T15:32:16.065" v="986" actId="14100"/>
          <ac:spMkLst>
            <pc:docMk/>
            <pc:sldMk cId="4177372638" sldId="290"/>
            <ac:spMk id="45" creationId="{B1B9E8C6-A25F-45DB-BC82-7A75E21A0E86}"/>
          </ac:spMkLst>
        </pc:spChg>
        <pc:spChg chg="add mod">
          <ac:chgData name="Timothy Bergström" userId="608c90dcc6593d31" providerId="LiveId" clId="{0A4ADC1C-045E-4CFC-BB69-D0A1B405DC06}" dt="2019-06-02T15:32:11.753" v="984" actId="1076"/>
          <ac:spMkLst>
            <pc:docMk/>
            <pc:sldMk cId="4177372638" sldId="290"/>
            <ac:spMk id="2058" creationId="{527128B7-421D-4CF4-AFF1-3E3AB08943BF}"/>
          </ac:spMkLst>
        </pc:spChg>
        <pc:picChg chg="add del mod">
          <ac:chgData name="Timothy Bergström" userId="608c90dcc6593d31" providerId="LiveId" clId="{0A4ADC1C-045E-4CFC-BB69-D0A1B405DC06}" dt="2019-06-02T15:21:08.444" v="816" actId="478"/>
          <ac:picMkLst>
            <pc:docMk/>
            <pc:sldMk cId="4177372638" sldId="290"/>
            <ac:picMk id="5" creationId="{7B30571F-4E36-4CBB-BD70-0CE6AC44D0D1}"/>
          </ac:picMkLst>
        </pc:picChg>
        <pc:picChg chg="add del mod">
          <ac:chgData name="Timothy Bergström" userId="608c90dcc6593d31" providerId="LiveId" clId="{0A4ADC1C-045E-4CFC-BB69-D0A1B405DC06}" dt="2019-06-02T15:20:24.666" v="809" actId="478"/>
          <ac:picMkLst>
            <pc:docMk/>
            <pc:sldMk cId="4177372638" sldId="290"/>
            <ac:picMk id="6" creationId="{B9674D57-ACB6-4F47-9186-0CBF796BEB57}"/>
          </ac:picMkLst>
        </pc:picChg>
        <pc:picChg chg="add del">
          <ac:chgData name="Timothy Bergström" userId="608c90dcc6593d31" providerId="LiveId" clId="{0A4ADC1C-045E-4CFC-BB69-D0A1B405DC06}" dt="2019-06-02T15:20:54.336" v="811"/>
          <ac:picMkLst>
            <pc:docMk/>
            <pc:sldMk cId="4177372638" sldId="290"/>
            <ac:picMk id="7" creationId="{454D4E47-2D2E-4B38-8E62-7BC83FF712A2}"/>
          </ac:picMkLst>
        </pc:picChg>
        <pc:picChg chg="add mod">
          <ac:chgData name="Timothy Bergström" userId="608c90dcc6593d31" providerId="LiveId" clId="{0A4ADC1C-045E-4CFC-BB69-D0A1B405DC06}" dt="2019-06-02T15:31:28.105" v="957" actId="1076"/>
          <ac:picMkLst>
            <pc:docMk/>
            <pc:sldMk cId="4177372638" sldId="290"/>
            <ac:picMk id="33" creationId="{516BF012-2D8D-44D3-A8CE-609A86EA7427}"/>
          </ac:picMkLst>
        </pc:picChg>
        <pc:picChg chg="add del">
          <ac:chgData name="Timothy Bergström" userId="608c90dcc6593d31" providerId="LiveId" clId="{0A4ADC1C-045E-4CFC-BB69-D0A1B405DC06}" dt="2019-06-02T15:31:58.641" v="972"/>
          <ac:picMkLst>
            <pc:docMk/>
            <pc:sldMk cId="4177372638" sldId="290"/>
            <ac:picMk id="44" creationId="{D9A2C874-ED6A-4102-AE56-86510011321D}"/>
          </ac:picMkLst>
        </pc:picChg>
        <pc:picChg chg="add del">
          <ac:chgData name="Timothy Bergström" userId="608c90dcc6593d31" providerId="LiveId" clId="{0A4ADC1C-045E-4CFC-BB69-D0A1B405DC06}" dt="2019-06-02T15:21:27.229" v="818" actId="478"/>
          <ac:picMkLst>
            <pc:docMk/>
            <pc:sldMk cId="4177372638" sldId="290"/>
            <ac:picMk id="2050" creationId="{BB64B418-9265-4614-8DC8-8F4B55B655E8}"/>
          </ac:picMkLst>
        </pc:picChg>
        <pc:picChg chg="add del mod">
          <ac:chgData name="Timothy Bergström" userId="608c90dcc6593d31" providerId="LiveId" clId="{0A4ADC1C-045E-4CFC-BB69-D0A1B405DC06}" dt="2019-06-02T15:26:00.214" v="854" actId="478"/>
          <ac:picMkLst>
            <pc:docMk/>
            <pc:sldMk cId="4177372638" sldId="290"/>
            <ac:picMk id="2052" creationId="{8CB4E468-C71F-4C71-A52E-B9E4C4BED904}"/>
          </ac:picMkLst>
        </pc:picChg>
        <pc:picChg chg="add mod">
          <ac:chgData name="Timothy Bergström" userId="608c90dcc6593d31" providerId="LiveId" clId="{0A4ADC1C-045E-4CFC-BB69-D0A1B405DC06}" dt="2019-06-02T15:31:25.706" v="956" actId="1076"/>
          <ac:picMkLst>
            <pc:docMk/>
            <pc:sldMk cId="4177372638" sldId="290"/>
            <ac:picMk id="2054" creationId="{DEA2A4CF-AD0C-4756-A726-DC31E93F4822}"/>
          </ac:picMkLst>
        </pc:picChg>
        <pc:cxnChg chg="add del mod">
          <ac:chgData name="Timothy Bergström" userId="608c90dcc6593d31" providerId="LiveId" clId="{0A4ADC1C-045E-4CFC-BB69-D0A1B405DC06}" dt="2019-06-02T15:27:24.019" v="881" actId="11529"/>
          <ac:cxnSpMkLst>
            <pc:docMk/>
            <pc:sldMk cId="4177372638" sldId="290"/>
            <ac:cxnSpMk id="10" creationId="{27787829-046F-4D84-B523-67BC5EE6CE65}"/>
          </ac:cxnSpMkLst>
        </pc:cxnChg>
        <pc:cxnChg chg="add del mod">
          <ac:chgData name="Timothy Bergström" userId="608c90dcc6593d31" providerId="LiveId" clId="{0A4ADC1C-045E-4CFC-BB69-D0A1B405DC06}" dt="2019-06-02T15:28:37.970" v="920" actId="11529"/>
          <ac:cxnSpMkLst>
            <pc:docMk/>
            <pc:sldMk cId="4177372638" sldId="290"/>
            <ac:cxnSpMk id="13" creationId="{71A51FC2-A21E-41B3-8200-3A8220634DBD}"/>
          </ac:cxnSpMkLst>
        </pc:cxnChg>
        <pc:cxnChg chg="add mod">
          <ac:chgData name="Timothy Bergström" userId="608c90dcc6593d31" providerId="LiveId" clId="{0A4ADC1C-045E-4CFC-BB69-D0A1B405DC06}" dt="2019-06-02T15:29:37.222" v="936" actId="1076"/>
          <ac:cxnSpMkLst>
            <pc:docMk/>
            <pc:sldMk cId="4177372638" sldId="290"/>
            <ac:cxnSpMk id="20" creationId="{F8B3A4D3-C825-4352-810E-B2574B6D045D}"/>
          </ac:cxnSpMkLst>
        </pc:cxnChg>
        <pc:cxnChg chg="add mod">
          <ac:chgData name="Timothy Bergström" userId="608c90dcc6593d31" providerId="LiveId" clId="{0A4ADC1C-045E-4CFC-BB69-D0A1B405DC06}" dt="2019-06-02T15:29:37.222" v="936" actId="1076"/>
          <ac:cxnSpMkLst>
            <pc:docMk/>
            <pc:sldMk cId="4177372638" sldId="290"/>
            <ac:cxnSpMk id="22" creationId="{905D5EC9-ABE6-4E4D-A957-EA841FB57158}"/>
          </ac:cxnSpMkLst>
        </pc:cxnChg>
        <pc:cxnChg chg="add mod">
          <ac:chgData name="Timothy Bergström" userId="608c90dcc6593d31" providerId="LiveId" clId="{0A4ADC1C-045E-4CFC-BB69-D0A1B405DC06}" dt="2019-06-02T15:30:18.235" v="946" actId="1582"/>
          <ac:cxnSpMkLst>
            <pc:docMk/>
            <pc:sldMk cId="4177372638" sldId="290"/>
            <ac:cxnSpMk id="25" creationId="{C37B9231-A08D-4C08-AA6A-3F86DE1E3155}"/>
          </ac:cxnSpMkLst>
        </pc:cxnChg>
        <pc:cxnChg chg="add mod">
          <ac:chgData name="Timothy Bergström" userId="608c90dcc6593d31" providerId="LiveId" clId="{0A4ADC1C-045E-4CFC-BB69-D0A1B405DC06}" dt="2019-06-02T15:30:18.235" v="946" actId="1582"/>
          <ac:cxnSpMkLst>
            <pc:docMk/>
            <pc:sldMk cId="4177372638" sldId="290"/>
            <ac:cxnSpMk id="29" creationId="{2196C02F-462F-4DC7-99FB-88E80D12BBFD}"/>
          </ac:cxnSpMkLst>
        </pc:cxnChg>
        <pc:cxnChg chg="add mod">
          <ac:chgData name="Timothy Bergström" userId="608c90dcc6593d31" providerId="LiveId" clId="{0A4ADC1C-045E-4CFC-BB69-D0A1B405DC06}" dt="2019-06-02T15:31:37.008" v="959" actId="1582"/>
          <ac:cxnSpMkLst>
            <pc:docMk/>
            <pc:sldMk cId="4177372638" sldId="290"/>
            <ac:cxnSpMk id="31" creationId="{E0107399-2326-46ED-85E7-AF428F8FBEC3}"/>
          </ac:cxnSpMkLst>
        </pc:cxnChg>
        <pc:cxnChg chg="add mod">
          <ac:chgData name="Timothy Bergström" userId="608c90dcc6593d31" providerId="LiveId" clId="{0A4ADC1C-045E-4CFC-BB69-D0A1B405DC06}" dt="2019-06-02T15:31:41.913" v="961" actId="1582"/>
          <ac:cxnSpMkLst>
            <pc:docMk/>
            <pc:sldMk cId="4177372638" sldId="290"/>
            <ac:cxnSpMk id="2049" creationId="{EBA7ADA4-006F-4A0A-8AAC-12E1C7173A26}"/>
          </ac:cxnSpMkLst>
        </pc:cxnChg>
      </pc:sldChg>
      <pc:sldChg chg="addSp delSp modSp">
        <pc:chgData name="Timothy Bergström" userId="608c90dcc6593d31" providerId="LiveId" clId="{0A4ADC1C-045E-4CFC-BB69-D0A1B405DC06}" dt="2019-06-02T16:01:49.578" v="2133" actId="14100"/>
        <pc:sldMkLst>
          <pc:docMk/>
          <pc:sldMk cId="114448991" sldId="292"/>
        </pc:sldMkLst>
        <pc:spChg chg="add del mod">
          <ac:chgData name="Timothy Bergström" userId="608c90dcc6593d31" providerId="LiveId" clId="{0A4ADC1C-045E-4CFC-BB69-D0A1B405DC06}" dt="2019-06-02T15:59:03.448" v="2065" actId="11529"/>
          <ac:spMkLst>
            <pc:docMk/>
            <pc:sldMk cId="114448991" sldId="292"/>
            <ac:spMk id="2" creationId="{EDB1F9EF-775F-44BF-A525-6BD7CDA6D017}"/>
          </ac:spMkLst>
        </pc:spChg>
        <pc:spChg chg="add mod">
          <ac:chgData name="Timothy Bergström" userId="608c90dcc6593d31" providerId="LiveId" clId="{0A4ADC1C-045E-4CFC-BB69-D0A1B405DC06}" dt="2019-06-02T16:00:04.384" v="2113" actId="1076"/>
          <ac:spMkLst>
            <pc:docMk/>
            <pc:sldMk cId="114448991" sldId="292"/>
            <ac:spMk id="5" creationId="{4B6BE2D5-E0D3-46E7-AC0B-421FBCA83FE0}"/>
          </ac:spMkLst>
        </pc:spChg>
        <pc:spChg chg="mod">
          <ac:chgData name="Timothy Bergström" userId="608c90dcc6593d31" providerId="LiveId" clId="{0A4ADC1C-045E-4CFC-BB69-D0A1B405DC06}" dt="2019-06-02T15:56:30.723" v="1916" actId="20577"/>
          <ac:spMkLst>
            <pc:docMk/>
            <pc:sldMk cId="114448991" sldId="292"/>
            <ac:spMk id="9" creationId="{554A5B4C-3568-C947-80CC-4CC173D5FE30}"/>
          </ac:spMkLst>
        </pc:spChg>
        <pc:spChg chg="mod">
          <ac:chgData name="Timothy Bergström" userId="608c90dcc6593d31" providerId="LiveId" clId="{0A4ADC1C-045E-4CFC-BB69-D0A1B405DC06}" dt="2019-06-02T15:58:21.295" v="2061" actId="20577"/>
          <ac:spMkLst>
            <pc:docMk/>
            <pc:sldMk cId="114448991" sldId="292"/>
            <ac:spMk id="10" creationId="{98E4B2BA-070F-3245-A41D-8836B4D6F981}"/>
          </ac:spMkLst>
        </pc:spChg>
        <pc:cxnChg chg="add del mod">
          <ac:chgData name="Timothy Bergström" userId="608c90dcc6593d31" providerId="LiveId" clId="{0A4ADC1C-045E-4CFC-BB69-D0A1B405DC06}" dt="2019-06-02T15:59:50.187" v="2111" actId="11529"/>
          <ac:cxnSpMkLst>
            <pc:docMk/>
            <pc:sldMk cId="114448991" sldId="292"/>
            <ac:cxnSpMk id="12" creationId="{34DC4271-D7A3-4B17-8072-ACA36EDED1D9}"/>
          </ac:cxnSpMkLst>
        </pc:cxnChg>
        <pc:cxnChg chg="add del mod">
          <ac:chgData name="Timothy Bergström" userId="608c90dcc6593d31" providerId="LiveId" clId="{0A4ADC1C-045E-4CFC-BB69-D0A1B405DC06}" dt="2019-06-02T16:00:41.890" v="2116" actId="478"/>
          <ac:cxnSpMkLst>
            <pc:docMk/>
            <pc:sldMk cId="114448991" sldId="292"/>
            <ac:cxnSpMk id="14" creationId="{18F4DB08-BD5C-4A5D-B3B0-23A527BFE1FB}"/>
          </ac:cxnSpMkLst>
        </pc:cxnChg>
        <pc:cxnChg chg="add del mod">
          <ac:chgData name="Timothy Bergström" userId="608c90dcc6593d31" providerId="LiveId" clId="{0A4ADC1C-045E-4CFC-BB69-D0A1B405DC06}" dt="2019-06-02T16:01:12.917" v="2122" actId="478"/>
          <ac:cxnSpMkLst>
            <pc:docMk/>
            <pc:sldMk cId="114448991" sldId="292"/>
            <ac:cxnSpMk id="16" creationId="{731A7D95-6FFE-4036-A2FC-62738B378F4A}"/>
          </ac:cxnSpMkLst>
        </pc:cxnChg>
        <pc:cxnChg chg="add del mod">
          <ac:chgData name="Timothy Bergström" userId="608c90dcc6593d31" providerId="LiveId" clId="{0A4ADC1C-045E-4CFC-BB69-D0A1B405DC06}" dt="2019-06-02T16:01:12.157" v="2121" actId="478"/>
          <ac:cxnSpMkLst>
            <pc:docMk/>
            <pc:sldMk cId="114448991" sldId="292"/>
            <ac:cxnSpMk id="18" creationId="{53E44617-6EA8-4741-9E91-A2D6A016A076}"/>
          </ac:cxnSpMkLst>
        </pc:cxnChg>
        <pc:cxnChg chg="add mod">
          <ac:chgData name="Timothy Bergström" userId="608c90dcc6593d31" providerId="LiveId" clId="{0A4ADC1C-045E-4CFC-BB69-D0A1B405DC06}" dt="2019-06-02T16:01:46.097" v="2132" actId="1582"/>
          <ac:cxnSpMkLst>
            <pc:docMk/>
            <pc:sldMk cId="114448991" sldId="292"/>
            <ac:cxnSpMk id="24" creationId="{66FB2DBC-B991-4D26-AC6A-A7797BF0DA4E}"/>
          </ac:cxnSpMkLst>
        </pc:cxnChg>
        <pc:cxnChg chg="add mod">
          <ac:chgData name="Timothy Bergström" userId="608c90dcc6593d31" providerId="LiveId" clId="{0A4ADC1C-045E-4CFC-BB69-D0A1B405DC06}" dt="2019-06-02T16:01:49.578" v="2133" actId="14100"/>
          <ac:cxnSpMkLst>
            <pc:docMk/>
            <pc:sldMk cId="114448991" sldId="292"/>
            <ac:cxnSpMk id="25" creationId="{AFBDC2DC-F5BF-4536-9720-2876D7098E01}"/>
          </ac:cxnSpMkLst>
        </pc:cxnChg>
      </pc:sldChg>
      <pc:sldChg chg="addSp delSp modSp del">
        <pc:chgData name="Timothy Bergström" userId="608c90dcc6593d31" providerId="LiveId" clId="{0A4ADC1C-045E-4CFC-BB69-D0A1B405DC06}" dt="2019-06-02T15:40:08.263" v="1092" actId="2696"/>
        <pc:sldMkLst>
          <pc:docMk/>
          <pc:sldMk cId="787609507" sldId="293"/>
        </pc:sldMkLst>
        <pc:spChg chg="add mod">
          <ac:chgData name="Timothy Bergström" userId="608c90dcc6593d31" providerId="LiveId" clId="{0A4ADC1C-045E-4CFC-BB69-D0A1B405DC06}" dt="2019-06-02T15:40:05.030" v="1091" actId="478"/>
          <ac:spMkLst>
            <pc:docMk/>
            <pc:sldMk cId="787609507" sldId="293"/>
            <ac:spMk id="5" creationId="{6E7F6E2F-2A87-4D4E-A5D9-2F3204218264}"/>
          </ac:spMkLst>
        </pc:spChg>
        <pc:spChg chg="del">
          <ac:chgData name="Timothy Bergström" userId="608c90dcc6593d31" providerId="LiveId" clId="{0A4ADC1C-045E-4CFC-BB69-D0A1B405DC06}" dt="2019-06-02T15:40:05.030" v="1091" actId="478"/>
          <ac:spMkLst>
            <pc:docMk/>
            <pc:sldMk cId="787609507" sldId="293"/>
            <ac:spMk id="7" creationId="{169B70D0-7733-E644-9533-2CBEF4A3420C}"/>
          </ac:spMkLst>
        </pc:spChg>
        <pc:spChg chg="add del mod">
          <ac:chgData name="Timothy Bergström" userId="608c90dcc6593d31" providerId="LiveId" clId="{0A4ADC1C-045E-4CFC-BB69-D0A1B405DC06}" dt="2019-06-02T15:39:10.927" v="1090"/>
          <ac:spMkLst>
            <pc:docMk/>
            <pc:sldMk cId="787609507" sldId="293"/>
            <ac:spMk id="10" creationId="{1CEA8028-61E8-46F8-86F5-52ED8DB47FB7}"/>
          </ac:spMkLst>
        </pc:spChg>
        <pc:spChg chg="add del mod">
          <ac:chgData name="Timothy Bergström" userId="608c90dcc6593d31" providerId="LiveId" clId="{0A4ADC1C-045E-4CFC-BB69-D0A1B405DC06}" dt="2019-06-02T15:39:10.927" v="1090"/>
          <ac:spMkLst>
            <pc:docMk/>
            <pc:sldMk cId="787609507" sldId="293"/>
            <ac:spMk id="11" creationId="{15C704CF-F185-42CB-AA0A-E8971DAA9934}"/>
          </ac:spMkLst>
        </pc:spChg>
        <pc:spChg chg="add del mod">
          <ac:chgData name="Timothy Bergström" userId="608c90dcc6593d31" providerId="LiveId" clId="{0A4ADC1C-045E-4CFC-BB69-D0A1B405DC06}" dt="2019-06-02T15:39:10.927" v="1090"/>
          <ac:spMkLst>
            <pc:docMk/>
            <pc:sldMk cId="787609507" sldId="293"/>
            <ac:spMk id="12" creationId="{AA3A98C7-03F8-434F-8763-222CD03352F0}"/>
          </ac:spMkLst>
        </pc:spChg>
        <pc:spChg chg="add del mod">
          <ac:chgData name="Timothy Bergström" userId="608c90dcc6593d31" providerId="LiveId" clId="{0A4ADC1C-045E-4CFC-BB69-D0A1B405DC06}" dt="2019-06-02T15:39:10.927" v="1090"/>
          <ac:spMkLst>
            <pc:docMk/>
            <pc:sldMk cId="787609507" sldId="293"/>
            <ac:spMk id="13" creationId="{A655848B-EBE9-4587-935D-7AD3B8A24E80}"/>
          </ac:spMkLst>
        </pc:spChg>
        <pc:spChg chg="add del mod">
          <ac:chgData name="Timothy Bergström" userId="608c90dcc6593d31" providerId="LiveId" clId="{0A4ADC1C-045E-4CFC-BB69-D0A1B405DC06}" dt="2019-06-02T15:39:10.927" v="1090"/>
          <ac:spMkLst>
            <pc:docMk/>
            <pc:sldMk cId="787609507" sldId="293"/>
            <ac:spMk id="14" creationId="{A3662438-9BE3-4FCD-8A43-4E9405A308B4}"/>
          </ac:spMkLst>
        </pc:spChg>
        <pc:spChg chg="add del mod">
          <ac:chgData name="Timothy Bergström" userId="608c90dcc6593d31" providerId="LiveId" clId="{0A4ADC1C-045E-4CFC-BB69-D0A1B405DC06}" dt="2019-06-02T15:39:10.927" v="1090"/>
          <ac:spMkLst>
            <pc:docMk/>
            <pc:sldMk cId="787609507" sldId="293"/>
            <ac:spMk id="15" creationId="{4FF9CE4B-CF7A-4415-92CE-A1E1401FB119}"/>
          </ac:spMkLst>
        </pc:spChg>
        <pc:spChg chg="add del mod">
          <ac:chgData name="Timothy Bergström" userId="608c90dcc6593d31" providerId="LiveId" clId="{0A4ADC1C-045E-4CFC-BB69-D0A1B405DC06}" dt="2019-06-02T15:39:10.927" v="1090"/>
          <ac:spMkLst>
            <pc:docMk/>
            <pc:sldMk cId="787609507" sldId="293"/>
            <ac:spMk id="18" creationId="{09B37466-2834-473B-8477-5EEE58EB2F20}"/>
          </ac:spMkLst>
        </pc:spChg>
        <pc:spChg chg="add del mod">
          <ac:chgData name="Timothy Bergström" userId="608c90dcc6593d31" providerId="LiveId" clId="{0A4ADC1C-045E-4CFC-BB69-D0A1B405DC06}" dt="2019-06-02T15:39:10.927" v="1090"/>
          <ac:spMkLst>
            <pc:docMk/>
            <pc:sldMk cId="787609507" sldId="293"/>
            <ac:spMk id="19" creationId="{0C5D2488-A4D2-4880-8607-548A255123F9}"/>
          </ac:spMkLst>
        </pc:spChg>
        <pc:spChg chg="add del mod">
          <ac:chgData name="Timothy Bergström" userId="608c90dcc6593d31" providerId="LiveId" clId="{0A4ADC1C-045E-4CFC-BB69-D0A1B405DC06}" dt="2019-06-02T15:39:10.927" v="1090"/>
          <ac:spMkLst>
            <pc:docMk/>
            <pc:sldMk cId="787609507" sldId="293"/>
            <ac:spMk id="25" creationId="{A2235EC2-E6BE-4987-BE6E-4889BFFA1F28}"/>
          </ac:spMkLst>
        </pc:spChg>
        <pc:spChg chg="add del mod">
          <ac:chgData name="Timothy Bergström" userId="608c90dcc6593d31" providerId="LiveId" clId="{0A4ADC1C-045E-4CFC-BB69-D0A1B405DC06}" dt="2019-06-02T15:39:10.927" v="1090"/>
          <ac:spMkLst>
            <pc:docMk/>
            <pc:sldMk cId="787609507" sldId="293"/>
            <ac:spMk id="26" creationId="{1E3F5631-3CE8-4955-9399-C077AB1B954D}"/>
          </ac:spMkLst>
        </pc:spChg>
        <pc:picChg chg="add del mod">
          <ac:chgData name="Timothy Bergström" userId="608c90dcc6593d31" providerId="LiveId" clId="{0A4ADC1C-045E-4CFC-BB69-D0A1B405DC06}" dt="2019-06-02T15:39:10.927" v="1090"/>
          <ac:picMkLst>
            <pc:docMk/>
            <pc:sldMk cId="787609507" sldId="293"/>
            <ac:picMk id="9" creationId="{4DC8EAAA-FDEE-42AA-9741-A150E9C9D9E7}"/>
          </ac:picMkLst>
        </pc:picChg>
        <pc:picChg chg="add del mod">
          <ac:chgData name="Timothy Bergström" userId="608c90dcc6593d31" providerId="LiveId" clId="{0A4ADC1C-045E-4CFC-BB69-D0A1B405DC06}" dt="2019-06-02T15:39:10.927" v="1090"/>
          <ac:picMkLst>
            <pc:docMk/>
            <pc:sldMk cId="787609507" sldId="293"/>
            <ac:picMk id="22" creationId="{B530CA00-4EE8-4AF6-9605-D56458D7B812}"/>
          </ac:picMkLst>
        </pc:picChg>
        <pc:cxnChg chg="add del mod">
          <ac:chgData name="Timothy Bergström" userId="608c90dcc6593d31" providerId="LiveId" clId="{0A4ADC1C-045E-4CFC-BB69-D0A1B405DC06}" dt="2019-06-02T15:39:10.927" v="1090"/>
          <ac:cxnSpMkLst>
            <pc:docMk/>
            <pc:sldMk cId="787609507" sldId="293"/>
            <ac:cxnSpMk id="16" creationId="{408A6E78-4251-4BE0-9158-F04ED146A162}"/>
          </ac:cxnSpMkLst>
        </pc:cxnChg>
        <pc:cxnChg chg="add del mod">
          <ac:chgData name="Timothy Bergström" userId="608c90dcc6593d31" providerId="LiveId" clId="{0A4ADC1C-045E-4CFC-BB69-D0A1B405DC06}" dt="2019-06-02T15:39:10.927" v="1090"/>
          <ac:cxnSpMkLst>
            <pc:docMk/>
            <pc:sldMk cId="787609507" sldId="293"/>
            <ac:cxnSpMk id="17" creationId="{09078EC8-C596-4B64-A9E0-D63E5522323B}"/>
          </ac:cxnSpMkLst>
        </pc:cxnChg>
        <pc:cxnChg chg="add del mod">
          <ac:chgData name="Timothy Bergström" userId="608c90dcc6593d31" providerId="LiveId" clId="{0A4ADC1C-045E-4CFC-BB69-D0A1B405DC06}" dt="2019-06-02T15:39:10.927" v="1090"/>
          <ac:cxnSpMkLst>
            <pc:docMk/>
            <pc:sldMk cId="787609507" sldId="293"/>
            <ac:cxnSpMk id="20" creationId="{F2C23C1D-6A81-446C-A0AD-84E6DDDB6266}"/>
          </ac:cxnSpMkLst>
        </pc:cxnChg>
        <pc:cxnChg chg="add del mod">
          <ac:chgData name="Timothy Bergström" userId="608c90dcc6593d31" providerId="LiveId" clId="{0A4ADC1C-045E-4CFC-BB69-D0A1B405DC06}" dt="2019-06-02T15:39:10.927" v="1090"/>
          <ac:cxnSpMkLst>
            <pc:docMk/>
            <pc:sldMk cId="787609507" sldId="293"/>
            <ac:cxnSpMk id="21" creationId="{908F1AF9-2810-45BF-B7BE-6ADAB418876C}"/>
          </ac:cxnSpMkLst>
        </pc:cxnChg>
        <pc:cxnChg chg="add del mod">
          <ac:chgData name="Timothy Bergström" userId="608c90dcc6593d31" providerId="LiveId" clId="{0A4ADC1C-045E-4CFC-BB69-D0A1B405DC06}" dt="2019-06-02T15:39:10.927" v="1090"/>
          <ac:cxnSpMkLst>
            <pc:docMk/>
            <pc:sldMk cId="787609507" sldId="293"/>
            <ac:cxnSpMk id="23" creationId="{A916D7E6-8670-4087-92F1-CE02C4ED7A16}"/>
          </ac:cxnSpMkLst>
        </pc:cxnChg>
        <pc:cxnChg chg="add del mod">
          <ac:chgData name="Timothy Bergström" userId="608c90dcc6593d31" providerId="LiveId" clId="{0A4ADC1C-045E-4CFC-BB69-D0A1B405DC06}" dt="2019-06-02T15:39:10.927" v="1090"/>
          <ac:cxnSpMkLst>
            <pc:docMk/>
            <pc:sldMk cId="787609507" sldId="293"/>
            <ac:cxnSpMk id="24" creationId="{CF770872-3E11-4AC5-B827-F7F1E0117A6C}"/>
          </ac:cxnSpMkLst>
        </pc:cxnChg>
      </pc:sldChg>
      <pc:sldChg chg="addSp modSp ord">
        <pc:chgData name="Timothy Bergström" userId="608c90dcc6593d31" providerId="LiveId" clId="{0A4ADC1C-045E-4CFC-BB69-D0A1B405DC06}" dt="2019-06-03T17:53:58.368" v="3687" actId="1076"/>
        <pc:sldMkLst>
          <pc:docMk/>
          <pc:sldMk cId="3993381491" sldId="294"/>
        </pc:sldMkLst>
        <pc:spChg chg="add mod">
          <ac:chgData name="Timothy Bergström" userId="608c90dcc6593d31" providerId="LiveId" clId="{0A4ADC1C-045E-4CFC-BB69-D0A1B405DC06}" dt="2019-06-03T17:53:58.368" v="3687" actId="1076"/>
          <ac:spMkLst>
            <pc:docMk/>
            <pc:sldMk cId="3993381491" sldId="294"/>
            <ac:spMk id="2" creationId="{F3ABB826-329A-46CA-9E9B-AE43497F2F55}"/>
          </ac:spMkLst>
        </pc:spChg>
        <pc:spChg chg="mod">
          <ac:chgData name="Timothy Bergström" userId="608c90dcc6593d31" providerId="LiveId" clId="{0A4ADC1C-045E-4CFC-BB69-D0A1B405DC06}" dt="2019-06-02T17:08:20.619" v="2720" actId="20577"/>
          <ac:spMkLst>
            <pc:docMk/>
            <pc:sldMk cId="3993381491" sldId="294"/>
            <ac:spMk id="6" creationId="{9505ABE3-C1CE-9D4C-8E5A-D1518C1B5D6C}"/>
          </ac:spMkLst>
        </pc:spChg>
        <pc:spChg chg="mod">
          <ac:chgData name="Timothy Bergström" userId="608c90dcc6593d31" providerId="LiveId" clId="{0A4ADC1C-045E-4CFC-BB69-D0A1B405DC06}" dt="2019-06-02T15:32:55.770" v="997" actId="20577"/>
          <ac:spMkLst>
            <pc:docMk/>
            <pc:sldMk cId="3993381491" sldId="294"/>
            <ac:spMk id="7" creationId="{169B70D0-7733-E644-9533-2CBEF4A3420C}"/>
          </ac:spMkLst>
        </pc:spChg>
        <pc:spChg chg="mod">
          <ac:chgData name="Timothy Bergström" userId="608c90dcc6593d31" providerId="LiveId" clId="{0A4ADC1C-045E-4CFC-BB69-D0A1B405DC06}" dt="2019-06-02T15:38:38.835" v="1084" actId="20577"/>
          <ac:spMkLst>
            <pc:docMk/>
            <pc:sldMk cId="3993381491" sldId="294"/>
            <ac:spMk id="8" creationId="{E8F10277-5E7F-E540-8238-D1A2DC65D421}"/>
          </ac:spMkLst>
        </pc:spChg>
      </pc:sldChg>
      <pc:sldChg chg="modSp">
        <pc:chgData name="Timothy Bergström" userId="608c90dcc6593d31" providerId="LiveId" clId="{0A4ADC1C-045E-4CFC-BB69-D0A1B405DC06}" dt="2019-06-02T15:52:59.824" v="1600" actId="20577"/>
        <pc:sldMkLst>
          <pc:docMk/>
          <pc:sldMk cId="2973291084" sldId="295"/>
        </pc:sldMkLst>
        <pc:spChg chg="mod">
          <ac:chgData name="Timothy Bergström" userId="608c90dcc6593d31" providerId="LiveId" clId="{0A4ADC1C-045E-4CFC-BB69-D0A1B405DC06}" dt="2019-06-02T15:52:59.824" v="1600" actId="20577"/>
          <ac:spMkLst>
            <pc:docMk/>
            <pc:sldMk cId="2973291084" sldId="295"/>
            <ac:spMk id="5" creationId="{7328EF74-2EB9-4074-8292-E21BA30AB98F}"/>
          </ac:spMkLst>
        </pc:spChg>
      </pc:sldChg>
      <pc:sldChg chg="modSp add ord">
        <pc:chgData name="Timothy Bergström" userId="608c90dcc6593d31" providerId="LiveId" clId="{0A4ADC1C-045E-4CFC-BB69-D0A1B405DC06}" dt="2019-06-02T16:52:43.768" v="2679" actId="313"/>
        <pc:sldMkLst>
          <pc:docMk/>
          <pc:sldMk cId="2625288123" sldId="296"/>
        </pc:sldMkLst>
        <pc:spChg chg="mod">
          <ac:chgData name="Timothy Bergström" userId="608c90dcc6593d31" providerId="LiveId" clId="{0A4ADC1C-045E-4CFC-BB69-D0A1B405DC06}" dt="2019-06-02T15:40:37.468" v="1125" actId="255"/>
          <ac:spMkLst>
            <pc:docMk/>
            <pc:sldMk cId="2625288123" sldId="296"/>
            <ac:spMk id="6" creationId="{595BB27E-48C8-4845-804D-06817FCF897F}"/>
          </ac:spMkLst>
        </pc:spChg>
        <pc:spChg chg="mod">
          <ac:chgData name="Timothy Bergström" userId="608c90dcc6593d31" providerId="LiveId" clId="{0A4ADC1C-045E-4CFC-BB69-D0A1B405DC06}" dt="2019-06-02T16:52:43.768" v="2679" actId="313"/>
          <ac:spMkLst>
            <pc:docMk/>
            <pc:sldMk cId="2625288123" sldId="296"/>
            <ac:spMk id="7" creationId="{F4A4DA3A-FC83-0F41-BA29-3FE1E38CD803}"/>
          </ac:spMkLst>
        </pc:spChg>
      </pc:sldChg>
      <pc:sldChg chg="addSp delSp modSp add">
        <pc:chgData name="Timothy Bergström" userId="608c90dcc6593d31" providerId="LiveId" clId="{0A4ADC1C-045E-4CFC-BB69-D0A1B405DC06}" dt="2019-06-02T15:57:24.255" v="1972" actId="20577"/>
        <pc:sldMkLst>
          <pc:docMk/>
          <pc:sldMk cId="3995715618" sldId="297"/>
        </pc:sldMkLst>
        <pc:spChg chg="mod">
          <ac:chgData name="Timothy Bergström" userId="608c90dcc6593d31" providerId="LiveId" clId="{0A4ADC1C-045E-4CFC-BB69-D0A1B405DC06}" dt="2019-06-02T15:47:40.425" v="1415" actId="20577"/>
          <ac:spMkLst>
            <pc:docMk/>
            <pc:sldMk cId="3995715618" sldId="297"/>
            <ac:spMk id="2" creationId="{29FA1664-D8BC-47E2-A8F3-30D7B7270E64}"/>
          </ac:spMkLst>
        </pc:spChg>
        <pc:spChg chg="add del mod">
          <ac:chgData name="Timothy Bergström" userId="608c90dcc6593d31" providerId="LiveId" clId="{0A4ADC1C-045E-4CFC-BB69-D0A1B405DC06}" dt="2019-06-02T15:47:45.755" v="1417" actId="478"/>
          <ac:spMkLst>
            <pc:docMk/>
            <pc:sldMk cId="3995715618" sldId="297"/>
            <ac:spMk id="6" creationId="{7D72A197-B3EE-40EA-B40A-8F1D6A60C9A1}"/>
          </ac:spMkLst>
        </pc:spChg>
        <pc:spChg chg="del">
          <ac:chgData name="Timothy Bergström" userId="608c90dcc6593d31" providerId="LiveId" clId="{0A4ADC1C-045E-4CFC-BB69-D0A1B405DC06}" dt="2019-06-02T15:47:43.773" v="1416" actId="478"/>
          <ac:spMkLst>
            <pc:docMk/>
            <pc:sldMk cId="3995715618" sldId="297"/>
            <ac:spMk id="8" creationId="{60A29E4F-A48A-41EF-9217-321A12041B73}"/>
          </ac:spMkLst>
        </pc:spChg>
        <pc:spChg chg="del">
          <ac:chgData name="Timothy Bergström" userId="608c90dcc6593d31" providerId="LiveId" clId="{0A4ADC1C-045E-4CFC-BB69-D0A1B405DC06}" dt="2019-06-02T15:47:43.773" v="1416" actId="478"/>
          <ac:spMkLst>
            <pc:docMk/>
            <pc:sldMk cId="3995715618" sldId="297"/>
            <ac:spMk id="9" creationId="{1D6D5711-2D58-4404-ADEA-E339BC424865}"/>
          </ac:spMkLst>
        </pc:spChg>
        <pc:graphicFrameChg chg="add mod modGraphic">
          <ac:chgData name="Timothy Bergström" userId="608c90dcc6593d31" providerId="LiveId" clId="{0A4ADC1C-045E-4CFC-BB69-D0A1B405DC06}" dt="2019-06-02T15:57:24.255" v="1972" actId="20577"/>
          <ac:graphicFrameMkLst>
            <pc:docMk/>
            <pc:sldMk cId="3995715618" sldId="297"/>
            <ac:graphicFrameMk id="10" creationId="{FA32D1AD-507C-4064-B8DD-BF1ECE94057C}"/>
          </ac:graphicFrameMkLst>
        </pc:graphicFrameChg>
        <pc:picChg chg="del">
          <ac:chgData name="Timothy Bergström" userId="608c90dcc6593d31" providerId="LiveId" clId="{0A4ADC1C-045E-4CFC-BB69-D0A1B405DC06}" dt="2019-06-02T15:47:43.773" v="1416" actId="478"/>
          <ac:picMkLst>
            <pc:docMk/>
            <pc:sldMk cId="3995715618" sldId="297"/>
            <ac:picMk id="7" creationId="{35DBB2DC-C800-49D9-B70C-72F1F2AD7BDD}"/>
          </ac:picMkLst>
        </pc:picChg>
      </pc:sldChg>
      <pc:sldChg chg="addSp modSp add">
        <pc:chgData name="Timothy Bergström" userId="608c90dcc6593d31" providerId="LiveId" clId="{0A4ADC1C-045E-4CFC-BB69-D0A1B405DC06}" dt="2019-06-02T16:11:04.071" v="2192" actId="20577"/>
        <pc:sldMkLst>
          <pc:docMk/>
          <pc:sldMk cId="1883871284" sldId="298"/>
        </pc:sldMkLst>
        <pc:spChg chg="mod">
          <ac:chgData name="Timothy Bergström" userId="608c90dcc6593d31" providerId="LiveId" clId="{0A4ADC1C-045E-4CFC-BB69-D0A1B405DC06}" dt="2019-06-02T15:53:11.160" v="1612" actId="20577"/>
          <ac:spMkLst>
            <pc:docMk/>
            <pc:sldMk cId="1883871284" sldId="298"/>
            <ac:spMk id="2" creationId="{29FA1664-D8BC-47E2-A8F3-30D7B7270E64}"/>
          </ac:spMkLst>
        </pc:spChg>
        <pc:spChg chg="mod">
          <ac:chgData name="Timothy Bergström" userId="608c90dcc6593d31" providerId="LiveId" clId="{0A4ADC1C-045E-4CFC-BB69-D0A1B405DC06}" dt="2019-06-02T16:11:04.071" v="2192" actId="20577"/>
          <ac:spMkLst>
            <pc:docMk/>
            <pc:sldMk cId="1883871284" sldId="298"/>
            <ac:spMk id="5" creationId="{7328EF74-2EB9-4074-8292-E21BA30AB98F}"/>
          </ac:spMkLst>
        </pc:spChg>
        <pc:picChg chg="add mod modCrop">
          <ac:chgData name="Timothy Bergström" userId="608c90dcc6593d31" providerId="LiveId" clId="{0A4ADC1C-045E-4CFC-BB69-D0A1B405DC06}" dt="2019-06-02T16:10:55.841" v="2184" actId="14100"/>
          <ac:picMkLst>
            <pc:docMk/>
            <pc:sldMk cId="1883871284" sldId="298"/>
            <ac:picMk id="7" creationId="{689CD316-46BB-4FBE-AEDF-985896857403}"/>
          </ac:picMkLst>
        </pc:picChg>
      </pc:sldChg>
      <pc:sldChg chg="addSp delSp modSp add ord">
        <pc:chgData name="Timothy Bergström" userId="608c90dcc6593d31" providerId="LiveId" clId="{0A4ADC1C-045E-4CFC-BB69-D0A1B405DC06}" dt="2019-06-02T16:49:19.172" v="2582" actId="20577"/>
        <pc:sldMkLst>
          <pc:docMk/>
          <pc:sldMk cId="345877624" sldId="299"/>
        </pc:sldMkLst>
        <pc:spChg chg="add del mod">
          <ac:chgData name="Timothy Bergström" userId="608c90dcc6593d31" providerId="LiveId" clId="{0A4ADC1C-045E-4CFC-BB69-D0A1B405DC06}" dt="2019-06-02T16:30:03.659" v="2336" actId="478"/>
          <ac:spMkLst>
            <pc:docMk/>
            <pc:sldMk cId="345877624" sldId="299"/>
            <ac:spMk id="5" creationId="{FEA72302-1813-4B64-8FAD-A335DA6932F0}"/>
          </ac:spMkLst>
        </pc:spChg>
        <pc:spChg chg="mod">
          <ac:chgData name="Timothy Bergström" userId="608c90dcc6593d31" providerId="LiveId" clId="{0A4ADC1C-045E-4CFC-BB69-D0A1B405DC06}" dt="2019-06-02T16:22:36.697" v="2242" actId="20577"/>
          <ac:spMkLst>
            <pc:docMk/>
            <pc:sldMk cId="345877624" sldId="299"/>
            <ac:spMk id="6" creationId="{9505ABE3-C1CE-9D4C-8E5A-D1518C1B5D6C}"/>
          </ac:spMkLst>
        </pc:spChg>
        <pc:spChg chg="del mod">
          <ac:chgData name="Timothy Bergström" userId="608c90dcc6593d31" providerId="LiveId" clId="{0A4ADC1C-045E-4CFC-BB69-D0A1B405DC06}" dt="2019-06-02T16:22:41.762" v="2245" actId="478"/>
          <ac:spMkLst>
            <pc:docMk/>
            <pc:sldMk cId="345877624" sldId="299"/>
            <ac:spMk id="7" creationId="{169B70D0-7733-E644-9533-2CBEF4A3420C}"/>
          </ac:spMkLst>
        </pc:spChg>
        <pc:spChg chg="del">
          <ac:chgData name="Timothy Bergström" userId="608c90dcc6593d31" providerId="LiveId" clId="{0A4ADC1C-045E-4CFC-BB69-D0A1B405DC06}" dt="2019-06-02T16:22:39.822" v="2243" actId="478"/>
          <ac:spMkLst>
            <pc:docMk/>
            <pc:sldMk cId="345877624" sldId="299"/>
            <ac:spMk id="8" creationId="{E8F10277-5E7F-E540-8238-D1A2DC65D421}"/>
          </ac:spMkLst>
        </pc:spChg>
        <pc:spChg chg="add mod">
          <ac:chgData name="Timothy Bergström" userId="608c90dcc6593d31" providerId="LiveId" clId="{0A4ADC1C-045E-4CFC-BB69-D0A1B405DC06}" dt="2019-06-02T16:30:21.163" v="2371" actId="20577"/>
          <ac:spMkLst>
            <pc:docMk/>
            <pc:sldMk cId="345877624" sldId="299"/>
            <ac:spMk id="10" creationId="{2C3E729F-1057-4E78-BDAC-AC09373F75C4}"/>
          </ac:spMkLst>
        </pc:spChg>
        <pc:spChg chg="add mod">
          <ac:chgData name="Timothy Bergström" userId="608c90dcc6593d31" providerId="LiveId" clId="{0A4ADC1C-045E-4CFC-BB69-D0A1B405DC06}" dt="2019-06-02T16:32:27.781" v="2402"/>
          <ac:spMkLst>
            <pc:docMk/>
            <pc:sldMk cId="345877624" sldId="299"/>
            <ac:spMk id="11" creationId="{E5DED996-80BD-4B84-B3FB-8AF64772FC12}"/>
          </ac:spMkLst>
        </pc:spChg>
        <pc:spChg chg="add mod">
          <ac:chgData name="Timothy Bergström" userId="608c90dcc6593d31" providerId="LiveId" clId="{0A4ADC1C-045E-4CFC-BB69-D0A1B405DC06}" dt="2019-06-02T16:32:10.707" v="2396" actId="1076"/>
          <ac:spMkLst>
            <pc:docMk/>
            <pc:sldMk cId="345877624" sldId="299"/>
            <ac:spMk id="12" creationId="{652C7463-ED4D-48B4-8F62-67A6F588357E}"/>
          </ac:spMkLst>
        </pc:spChg>
        <pc:spChg chg="add mod">
          <ac:chgData name="Timothy Bergström" userId="608c90dcc6593d31" providerId="LiveId" clId="{0A4ADC1C-045E-4CFC-BB69-D0A1B405DC06}" dt="2019-06-02T16:32:25.734" v="2401" actId="20577"/>
          <ac:spMkLst>
            <pc:docMk/>
            <pc:sldMk cId="345877624" sldId="299"/>
            <ac:spMk id="13" creationId="{32615020-48E2-4D93-A126-68B31F189704}"/>
          </ac:spMkLst>
        </pc:spChg>
        <pc:spChg chg="add mod">
          <ac:chgData name="Timothy Bergström" userId="608c90dcc6593d31" providerId="LiveId" clId="{0A4ADC1C-045E-4CFC-BB69-D0A1B405DC06}" dt="2019-06-02T16:32:24.328" v="2400" actId="20577"/>
          <ac:spMkLst>
            <pc:docMk/>
            <pc:sldMk cId="345877624" sldId="299"/>
            <ac:spMk id="14" creationId="{884688A3-EBF6-45FC-8303-87523D7497EB}"/>
          </ac:spMkLst>
        </pc:spChg>
        <pc:spChg chg="add mod">
          <ac:chgData name="Timothy Bergström" userId="608c90dcc6593d31" providerId="LiveId" clId="{0A4ADC1C-045E-4CFC-BB69-D0A1B405DC06}" dt="2019-06-02T16:37:14.956" v="2459" actId="1076"/>
          <ac:spMkLst>
            <pc:docMk/>
            <pc:sldMk cId="345877624" sldId="299"/>
            <ac:spMk id="15" creationId="{6334EAC5-2972-4F63-9150-8F0A2D4F29BB}"/>
          </ac:spMkLst>
        </pc:spChg>
        <pc:spChg chg="add del mod">
          <ac:chgData name="Timothy Bergström" userId="608c90dcc6593d31" providerId="LiveId" clId="{0A4ADC1C-045E-4CFC-BB69-D0A1B405DC06}" dt="2019-06-02T16:32:55.418" v="2410" actId="11529"/>
          <ac:spMkLst>
            <pc:docMk/>
            <pc:sldMk cId="345877624" sldId="299"/>
            <ac:spMk id="16" creationId="{0662BE0D-1735-4037-BCB0-4A2A87767AC4}"/>
          </ac:spMkLst>
        </pc:spChg>
        <pc:spChg chg="add mod">
          <ac:chgData name="Timothy Bergström" userId="608c90dcc6593d31" providerId="LiveId" clId="{0A4ADC1C-045E-4CFC-BB69-D0A1B405DC06}" dt="2019-06-02T16:33:58.920" v="2433" actId="1076"/>
          <ac:spMkLst>
            <pc:docMk/>
            <pc:sldMk cId="345877624" sldId="299"/>
            <ac:spMk id="17" creationId="{C74DDAD2-1C85-4CDC-B5BD-429D217ED81C}"/>
          </ac:spMkLst>
        </pc:spChg>
        <pc:spChg chg="add mod">
          <ac:chgData name="Timothy Bergström" userId="608c90dcc6593d31" providerId="LiveId" clId="{0A4ADC1C-045E-4CFC-BB69-D0A1B405DC06}" dt="2019-06-02T16:38:27.422" v="2491" actId="1076"/>
          <ac:spMkLst>
            <pc:docMk/>
            <pc:sldMk cId="345877624" sldId="299"/>
            <ac:spMk id="18" creationId="{C7F079DC-3208-4132-B16D-CFD13DA53A50}"/>
          </ac:spMkLst>
        </pc:spChg>
        <pc:spChg chg="add mod">
          <ac:chgData name="Timothy Bergström" userId="608c90dcc6593d31" providerId="LiveId" clId="{0A4ADC1C-045E-4CFC-BB69-D0A1B405DC06}" dt="2019-06-02T16:34:05.849" v="2437" actId="1076"/>
          <ac:spMkLst>
            <pc:docMk/>
            <pc:sldMk cId="345877624" sldId="299"/>
            <ac:spMk id="19" creationId="{8F3C8EBA-9C2E-4471-A2AE-1250F685FF52}"/>
          </ac:spMkLst>
        </pc:spChg>
        <pc:spChg chg="add mod">
          <ac:chgData name="Timothy Bergström" userId="608c90dcc6593d31" providerId="LiveId" clId="{0A4ADC1C-045E-4CFC-BB69-D0A1B405DC06}" dt="2019-06-02T16:37:49.864" v="2467" actId="1076"/>
          <ac:spMkLst>
            <pc:docMk/>
            <pc:sldMk cId="345877624" sldId="299"/>
            <ac:spMk id="20" creationId="{F800DF0D-7442-4153-B11F-4DADA08D5697}"/>
          </ac:spMkLst>
        </pc:spChg>
        <pc:spChg chg="add mod">
          <ac:chgData name="Timothy Bergström" userId="608c90dcc6593d31" providerId="LiveId" clId="{0A4ADC1C-045E-4CFC-BB69-D0A1B405DC06}" dt="2019-06-02T16:48:36.363" v="2549" actId="13822"/>
          <ac:spMkLst>
            <pc:docMk/>
            <pc:sldMk cId="345877624" sldId="299"/>
            <ac:spMk id="21" creationId="{C53C159B-147A-4CE9-9EB0-CB0DBFF1DD77}"/>
          </ac:spMkLst>
        </pc:spChg>
        <pc:spChg chg="add mod">
          <ac:chgData name="Timothy Bergström" userId="608c90dcc6593d31" providerId="LiveId" clId="{0A4ADC1C-045E-4CFC-BB69-D0A1B405DC06}" dt="2019-06-02T16:36:43.239" v="2451" actId="1076"/>
          <ac:spMkLst>
            <pc:docMk/>
            <pc:sldMk cId="345877624" sldId="299"/>
            <ac:spMk id="32" creationId="{15BA4561-8714-4445-9E53-B5A089322AD8}"/>
          </ac:spMkLst>
        </pc:spChg>
        <pc:spChg chg="add mod">
          <ac:chgData name="Timothy Bergström" userId="608c90dcc6593d31" providerId="LiveId" clId="{0A4ADC1C-045E-4CFC-BB69-D0A1B405DC06}" dt="2019-06-02T16:48:39.911" v="2550" actId="13822"/>
          <ac:spMkLst>
            <pc:docMk/>
            <pc:sldMk cId="345877624" sldId="299"/>
            <ac:spMk id="33" creationId="{4DB9A0D5-D603-425C-B011-228360D119FC}"/>
          </ac:spMkLst>
        </pc:spChg>
        <pc:spChg chg="add mod">
          <ac:chgData name="Timothy Bergström" userId="608c90dcc6593d31" providerId="LiveId" clId="{0A4ADC1C-045E-4CFC-BB69-D0A1B405DC06}" dt="2019-06-02T16:48:44.730" v="2552" actId="13822"/>
          <ac:spMkLst>
            <pc:docMk/>
            <pc:sldMk cId="345877624" sldId="299"/>
            <ac:spMk id="35" creationId="{F53F26DA-6654-4C8B-B8FD-7BC104A646B9}"/>
          </ac:spMkLst>
        </pc:spChg>
        <pc:spChg chg="add mod">
          <ac:chgData name="Timothy Bergström" userId="608c90dcc6593d31" providerId="LiveId" clId="{0A4ADC1C-045E-4CFC-BB69-D0A1B405DC06}" dt="2019-06-02T16:37:32.098" v="2462" actId="1076"/>
          <ac:spMkLst>
            <pc:docMk/>
            <pc:sldMk cId="345877624" sldId="299"/>
            <ac:spMk id="36" creationId="{557E7358-9975-402E-920F-AA552CED069C}"/>
          </ac:spMkLst>
        </pc:spChg>
        <pc:spChg chg="add mod">
          <ac:chgData name="Timothy Bergström" userId="608c90dcc6593d31" providerId="LiveId" clId="{0A4ADC1C-045E-4CFC-BB69-D0A1B405DC06}" dt="2019-06-02T16:48:42.283" v="2551" actId="13822"/>
          <ac:spMkLst>
            <pc:docMk/>
            <pc:sldMk cId="345877624" sldId="299"/>
            <ac:spMk id="37" creationId="{2955E6F4-DF01-4412-9F7C-D992AE7EDE01}"/>
          </ac:spMkLst>
        </pc:spChg>
        <pc:spChg chg="add del mod">
          <ac:chgData name="Timothy Bergström" userId="608c90dcc6593d31" providerId="LiveId" clId="{0A4ADC1C-045E-4CFC-BB69-D0A1B405DC06}" dt="2019-06-02T16:38:21.331" v="2490" actId="478"/>
          <ac:spMkLst>
            <pc:docMk/>
            <pc:sldMk cId="345877624" sldId="299"/>
            <ac:spMk id="41" creationId="{E55916E9-1600-4803-8A82-8449A113FFFF}"/>
          </ac:spMkLst>
        </pc:spChg>
        <pc:spChg chg="add mod">
          <ac:chgData name="Timothy Bergström" userId="608c90dcc6593d31" providerId="LiveId" clId="{0A4ADC1C-045E-4CFC-BB69-D0A1B405DC06}" dt="2019-06-02T16:39:14.547" v="2509" actId="1076"/>
          <ac:spMkLst>
            <pc:docMk/>
            <pc:sldMk cId="345877624" sldId="299"/>
            <ac:spMk id="42" creationId="{7ED5757E-B2F3-4976-90B6-F1306ADC2FD9}"/>
          </ac:spMkLst>
        </pc:spChg>
        <pc:spChg chg="add mod">
          <ac:chgData name="Timothy Bergström" userId="608c90dcc6593d31" providerId="LiveId" clId="{0A4ADC1C-045E-4CFC-BB69-D0A1B405DC06}" dt="2019-06-02T16:39:16.897" v="2510" actId="1076"/>
          <ac:spMkLst>
            <pc:docMk/>
            <pc:sldMk cId="345877624" sldId="299"/>
            <ac:spMk id="43" creationId="{FECB0647-CECA-433E-A67E-58005506654A}"/>
          </ac:spMkLst>
        </pc:spChg>
        <pc:spChg chg="add mod">
          <ac:chgData name="Timothy Bergström" userId="608c90dcc6593d31" providerId="LiveId" clId="{0A4ADC1C-045E-4CFC-BB69-D0A1B405DC06}" dt="2019-06-02T16:39:54.130" v="2528" actId="1076"/>
          <ac:spMkLst>
            <pc:docMk/>
            <pc:sldMk cId="345877624" sldId="299"/>
            <ac:spMk id="50" creationId="{78FCB0A3-F191-44C0-971F-46F87C5B9F02}"/>
          </ac:spMkLst>
        </pc:spChg>
        <pc:spChg chg="add mod">
          <ac:chgData name="Timothy Bergström" userId="608c90dcc6593d31" providerId="LiveId" clId="{0A4ADC1C-045E-4CFC-BB69-D0A1B405DC06}" dt="2019-06-02T16:49:15.027" v="2578" actId="1076"/>
          <ac:spMkLst>
            <pc:docMk/>
            <pc:sldMk cId="345877624" sldId="299"/>
            <ac:spMk id="57" creationId="{5E4600D2-3FE5-44BF-952A-473C2050DCAA}"/>
          </ac:spMkLst>
        </pc:spChg>
        <pc:spChg chg="add mod">
          <ac:chgData name="Timothy Bergström" userId="608c90dcc6593d31" providerId="LiveId" clId="{0A4ADC1C-045E-4CFC-BB69-D0A1B405DC06}" dt="2019-06-02T16:49:19.172" v="2582" actId="20577"/>
          <ac:spMkLst>
            <pc:docMk/>
            <pc:sldMk cId="345877624" sldId="299"/>
            <ac:spMk id="58" creationId="{2DF1FE8B-CCD0-4FE3-91E4-BBD619C21100}"/>
          </ac:spMkLst>
        </pc:spChg>
        <pc:picChg chg="add mod modCrop">
          <ac:chgData name="Timothy Bergström" userId="608c90dcc6593d31" providerId="LiveId" clId="{0A4ADC1C-045E-4CFC-BB69-D0A1B405DC06}" dt="2019-06-02T16:48:02.293" v="2535" actId="1076"/>
          <ac:picMkLst>
            <pc:docMk/>
            <pc:sldMk cId="345877624" sldId="299"/>
            <ac:picMk id="52" creationId="{DF56EF18-E552-46E3-9E75-E3C54BD7EDA7}"/>
          </ac:picMkLst>
        </pc:picChg>
        <pc:picChg chg="add mod modCrop">
          <ac:chgData name="Timothy Bergström" userId="608c90dcc6593d31" providerId="LiveId" clId="{0A4ADC1C-045E-4CFC-BB69-D0A1B405DC06}" dt="2019-06-02T16:49:00.872" v="2558" actId="1076"/>
          <ac:picMkLst>
            <pc:docMk/>
            <pc:sldMk cId="345877624" sldId="299"/>
            <ac:picMk id="54" creationId="{CD25BFBD-FD2F-4E51-9F3B-AE5B3C939CA2}"/>
          </ac:picMkLst>
        </pc:picChg>
        <pc:cxnChg chg="add mod">
          <ac:chgData name="Timothy Bergström" userId="608c90dcc6593d31" providerId="LiveId" clId="{0A4ADC1C-045E-4CFC-BB69-D0A1B405DC06}" dt="2019-06-02T16:37:18.666" v="2460" actId="14100"/>
          <ac:cxnSpMkLst>
            <pc:docMk/>
            <pc:sldMk cId="345877624" sldId="299"/>
            <ac:cxnSpMk id="23" creationId="{0A95E2EB-19BD-4D5A-8569-1FC76DD6AB57}"/>
          </ac:cxnSpMkLst>
        </pc:cxnChg>
        <pc:cxnChg chg="add del mod">
          <ac:chgData name="Timothy Bergström" userId="608c90dcc6593d31" providerId="LiveId" clId="{0A4ADC1C-045E-4CFC-BB69-D0A1B405DC06}" dt="2019-06-02T16:35:50.520" v="2444" actId="11529"/>
          <ac:cxnSpMkLst>
            <pc:docMk/>
            <pc:sldMk cId="345877624" sldId="299"/>
            <ac:cxnSpMk id="25" creationId="{CD518E50-433E-4B2D-B724-20E756DD0F10}"/>
          </ac:cxnSpMkLst>
        </pc:cxnChg>
        <pc:cxnChg chg="add mod">
          <ac:chgData name="Timothy Bergström" userId="608c90dcc6593d31" providerId="LiveId" clId="{0A4ADC1C-045E-4CFC-BB69-D0A1B405DC06}" dt="2019-06-02T16:35:56.519" v="2445" actId="11529"/>
          <ac:cxnSpMkLst>
            <pc:docMk/>
            <pc:sldMk cId="345877624" sldId="299"/>
            <ac:cxnSpMk id="27" creationId="{6F44FD0B-EAAE-4206-BCB0-CBE7F1E6A7EF}"/>
          </ac:cxnSpMkLst>
        </pc:cxnChg>
        <pc:cxnChg chg="add mod">
          <ac:chgData name="Timothy Bergström" userId="608c90dcc6593d31" providerId="LiveId" clId="{0A4ADC1C-045E-4CFC-BB69-D0A1B405DC06}" dt="2019-06-02T16:39:27.937" v="2511" actId="14100"/>
          <ac:cxnSpMkLst>
            <pc:docMk/>
            <pc:sldMk cId="345877624" sldId="299"/>
            <ac:cxnSpMk id="29" creationId="{A7625474-A8A1-45E3-9F67-F237EE691F2D}"/>
          </ac:cxnSpMkLst>
        </pc:cxnChg>
        <pc:cxnChg chg="add del mod">
          <ac:chgData name="Timothy Bergström" userId="608c90dcc6593d31" providerId="LiveId" clId="{0A4ADC1C-045E-4CFC-BB69-D0A1B405DC06}" dt="2019-06-02T16:36:24.954" v="2448" actId="478"/>
          <ac:cxnSpMkLst>
            <pc:docMk/>
            <pc:sldMk cId="345877624" sldId="299"/>
            <ac:cxnSpMk id="31" creationId="{5405C5B5-561F-4BEA-8942-1A599CB49A5D}"/>
          </ac:cxnSpMkLst>
        </pc:cxnChg>
        <pc:cxnChg chg="add del mod">
          <ac:chgData name="Timothy Bergström" userId="608c90dcc6593d31" providerId="LiveId" clId="{0A4ADC1C-045E-4CFC-BB69-D0A1B405DC06}" dt="2019-06-02T16:38:51.294" v="2505" actId="478"/>
          <ac:cxnSpMkLst>
            <pc:docMk/>
            <pc:sldMk cId="345877624" sldId="299"/>
            <ac:cxnSpMk id="39" creationId="{61BF1322-376D-4A53-B6C1-6C47E93D76FD}"/>
          </ac:cxnSpMkLst>
        </pc:cxnChg>
        <pc:cxnChg chg="add mod">
          <ac:chgData name="Timothy Bergström" userId="608c90dcc6593d31" providerId="LiveId" clId="{0A4ADC1C-045E-4CFC-BB69-D0A1B405DC06}" dt="2019-06-02T16:49:00.872" v="2558" actId="1076"/>
          <ac:cxnSpMkLst>
            <pc:docMk/>
            <pc:sldMk cId="345877624" sldId="299"/>
            <ac:cxnSpMk id="45" creationId="{6827CC46-3F62-4663-BB9A-45164185A2D1}"/>
          </ac:cxnSpMkLst>
        </pc:cxnChg>
        <pc:cxnChg chg="add mod">
          <ac:chgData name="Timothy Bergström" userId="608c90dcc6593d31" providerId="LiveId" clId="{0A4ADC1C-045E-4CFC-BB69-D0A1B405DC06}" dt="2019-06-02T16:39:39.552" v="2515" actId="1076"/>
          <ac:cxnSpMkLst>
            <pc:docMk/>
            <pc:sldMk cId="345877624" sldId="299"/>
            <ac:cxnSpMk id="48" creationId="{8DDCA7D0-958A-465D-A217-4DCD9C14AB61}"/>
          </ac:cxnSpMkLst>
        </pc:cxnChg>
      </pc:sldChg>
      <pc:sldChg chg="delSp modSp add ord">
        <pc:chgData name="Timothy Bergström" userId="608c90dcc6593d31" providerId="LiveId" clId="{0A4ADC1C-045E-4CFC-BB69-D0A1B405DC06}" dt="2019-06-02T19:17:55.273" v="3534" actId="20577"/>
        <pc:sldMkLst>
          <pc:docMk/>
          <pc:sldMk cId="1993645858" sldId="300"/>
        </pc:sldMkLst>
        <pc:spChg chg="mod">
          <ac:chgData name="Timothy Bergström" userId="608c90dcc6593d31" providerId="LiveId" clId="{0A4ADC1C-045E-4CFC-BB69-D0A1B405DC06}" dt="2019-06-02T17:17:30.963" v="3032" actId="20577"/>
          <ac:spMkLst>
            <pc:docMk/>
            <pc:sldMk cId="1993645858" sldId="300"/>
            <ac:spMk id="2" creationId="{399DA43C-5025-4DC9-8974-BB5A8E8B25FE}"/>
          </ac:spMkLst>
        </pc:spChg>
        <pc:spChg chg="mod">
          <ac:chgData name="Timothy Bergström" userId="608c90dcc6593d31" providerId="LiveId" clId="{0A4ADC1C-045E-4CFC-BB69-D0A1B405DC06}" dt="2019-06-02T19:17:55.273" v="3534" actId="20577"/>
          <ac:spMkLst>
            <pc:docMk/>
            <pc:sldMk cId="1993645858" sldId="300"/>
            <ac:spMk id="5" creationId="{4C4FC77C-7779-4590-AF3A-932B637F4F20}"/>
          </ac:spMkLst>
        </pc:spChg>
        <pc:spChg chg="del">
          <ac:chgData name="Timothy Bergström" userId="608c90dcc6593d31" providerId="LiveId" clId="{0A4ADC1C-045E-4CFC-BB69-D0A1B405DC06}" dt="2019-06-02T17:16:53.414" v="2944" actId="478"/>
          <ac:spMkLst>
            <pc:docMk/>
            <pc:sldMk cId="1993645858" sldId="300"/>
            <ac:spMk id="6" creationId="{037E733A-5692-4B82-8C71-41F36A6DBCC8}"/>
          </ac:spMkLst>
        </pc:spChg>
      </pc:sldChg>
      <pc:sldChg chg="addSp delSp modSp add">
        <pc:chgData name="Timothy Bergström" userId="608c90dcc6593d31" providerId="LiveId" clId="{0A4ADC1C-045E-4CFC-BB69-D0A1B405DC06}" dt="2019-06-02T17:08:09.063" v="2706" actId="20577"/>
        <pc:sldMkLst>
          <pc:docMk/>
          <pc:sldMk cId="3079036257" sldId="301"/>
        </pc:sldMkLst>
        <pc:spChg chg="mod">
          <ac:chgData name="Timothy Bergström" userId="608c90dcc6593d31" providerId="LiveId" clId="{0A4ADC1C-045E-4CFC-BB69-D0A1B405DC06}" dt="2019-06-02T17:08:09.063" v="2706" actId="20577"/>
          <ac:spMkLst>
            <pc:docMk/>
            <pc:sldMk cId="3079036257" sldId="301"/>
            <ac:spMk id="2" creationId="{DAD19AEE-784F-4A93-8E3A-B7083F5F7BE1}"/>
          </ac:spMkLst>
        </pc:spChg>
        <pc:spChg chg="del">
          <ac:chgData name="Timothy Bergström" userId="608c90dcc6593d31" providerId="LiveId" clId="{0A4ADC1C-045E-4CFC-BB69-D0A1B405DC06}" dt="2019-06-02T17:07:57.519" v="2685" actId="478"/>
          <ac:spMkLst>
            <pc:docMk/>
            <pc:sldMk cId="3079036257" sldId="301"/>
            <ac:spMk id="5" creationId="{13B575D1-5C48-403E-9AD9-2F5ADA762DA7}"/>
          </ac:spMkLst>
        </pc:spChg>
        <pc:spChg chg="del">
          <ac:chgData name="Timothy Bergström" userId="608c90dcc6593d31" providerId="LiveId" clId="{0A4ADC1C-045E-4CFC-BB69-D0A1B405DC06}" dt="2019-06-02T17:07:58.542" v="2686" actId="478"/>
          <ac:spMkLst>
            <pc:docMk/>
            <pc:sldMk cId="3079036257" sldId="301"/>
            <ac:spMk id="6" creationId="{F8E235D0-BED5-4A33-B4A8-410C53602A20}"/>
          </ac:spMkLst>
        </pc:spChg>
        <pc:picChg chg="add mod">
          <ac:chgData name="Timothy Bergström" userId="608c90dcc6593d31" providerId="LiveId" clId="{0A4ADC1C-045E-4CFC-BB69-D0A1B405DC06}" dt="2019-06-02T17:08:01.985" v="2687" actId="1076"/>
          <ac:picMkLst>
            <pc:docMk/>
            <pc:sldMk cId="3079036257" sldId="301"/>
            <ac:picMk id="7" creationId="{BCE1B190-C494-483F-8A52-CBEB38BE16C6}"/>
          </ac:picMkLst>
        </pc:picChg>
      </pc:sldChg>
      <pc:sldChg chg="addSp delSp modSp add">
        <pc:chgData name="Timothy Bergström" userId="608c90dcc6593d31" providerId="LiveId" clId="{0A4ADC1C-045E-4CFC-BB69-D0A1B405DC06}" dt="2019-06-02T18:03:17.114" v="3227" actId="1076"/>
        <pc:sldMkLst>
          <pc:docMk/>
          <pc:sldMk cId="3423626477" sldId="302"/>
        </pc:sldMkLst>
        <pc:spChg chg="mod">
          <ac:chgData name="Timothy Bergström" userId="608c90dcc6593d31" providerId="LiveId" clId="{0A4ADC1C-045E-4CFC-BB69-D0A1B405DC06}" dt="2019-06-02T17:11:18.880" v="2760" actId="20577"/>
          <ac:spMkLst>
            <pc:docMk/>
            <pc:sldMk cId="3423626477" sldId="302"/>
            <ac:spMk id="2" creationId="{EA5E626F-1BF0-43B3-9362-E07C79572292}"/>
          </ac:spMkLst>
        </pc:spChg>
        <pc:spChg chg="add mod">
          <ac:chgData name="Timothy Bergström" userId="608c90dcc6593d31" providerId="LiveId" clId="{0A4ADC1C-045E-4CFC-BB69-D0A1B405DC06}" dt="2019-06-02T18:03:11.652" v="3224" actId="1076"/>
          <ac:spMkLst>
            <pc:docMk/>
            <pc:sldMk cId="3423626477" sldId="302"/>
            <ac:spMk id="5" creationId="{55450F19-2498-44BE-8665-AA98A1AEDEA3}"/>
          </ac:spMkLst>
        </pc:spChg>
        <pc:picChg chg="del">
          <ac:chgData name="Timothy Bergström" userId="608c90dcc6593d31" providerId="LiveId" clId="{0A4ADC1C-045E-4CFC-BB69-D0A1B405DC06}" dt="2019-06-02T17:08:52.854" v="2744" actId="478"/>
          <ac:picMkLst>
            <pc:docMk/>
            <pc:sldMk cId="3423626477" sldId="302"/>
            <ac:picMk id="7" creationId="{6FA5C088-93E0-4A45-BEA0-E0AFA719219D}"/>
          </ac:picMkLst>
        </pc:picChg>
        <pc:picChg chg="del">
          <ac:chgData name="Timothy Bergström" userId="608c90dcc6593d31" providerId="LiveId" clId="{0A4ADC1C-045E-4CFC-BB69-D0A1B405DC06}" dt="2019-06-02T17:08:52.590" v="2743" actId="478"/>
          <ac:picMkLst>
            <pc:docMk/>
            <pc:sldMk cId="3423626477" sldId="302"/>
            <ac:picMk id="8" creationId="{C78F4336-6CF0-4550-9EA2-4F39FA0F0D8D}"/>
          </ac:picMkLst>
        </pc:picChg>
        <pc:picChg chg="add mod">
          <ac:chgData name="Timothy Bergström" userId="608c90dcc6593d31" providerId="LiveId" clId="{0A4ADC1C-045E-4CFC-BB69-D0A1B405DC06}" dt="2019-06-02T18:03:17.114" v="3227" actId="1076"/>
          <ac:picMkLst>
            <pc:docMk/>
            <pc:sldMk cId="3423626477" sldId="302"/>
            <ac:picMk id="9" creationId="{5A8435FA-EC14-4613-AFDD-1CD05A21D61B}"/>
          </ac:picMkLst>
        </pc:picChg>
        <pc:picChg chg="del mod">
          <ac:chgData name="Timothy Bergström" userId="608c90dcc6593d31" providerId="LiveId" clId="{0A4ADC1C-045E-4CFC-BB69-D0A1B405DC06}" dt="2019-06-02T17:08:53.629" v="2746" actId="478"/>
          <ac:picMkLst>
            <pc:docMk/>
            <pc:sldMk cId="3423626477" sldId="302"/>
            <ac:picMk id="12" creationId="{C9214A7D-750F-4B8A-8BE0-8986695ABBD9}"/>
          </ac:picMkLst>
        </pc:picChg>
      </pc:sldChg>
      <pc:sldChg chg="modSp add ord">
        <pc:chgData name="Timothy Bergström" userId="608c90dcc6593d31" providerId="LiveId" clId="{0A4ADC1C-045E-4CFC-BB69-D0A1B405DC06}" dt="2019-06-02T17:19:25.228" v="3166" actId="20577"/>
        <pc:sldMkLst>
          <pc:docMk/>
          <pc:sldMk cId="2806649757" sldId="303"/>
        </pc:sldMkLst>
        <pc:spChg chg="mod">
          <ac:chgData name="Timothy Bergström" userId="608c90dcc6593d31" providerId="LiveId" clId="{0A4ADC1C-045E-4CFC-BB69-D0A1B405DC06}" dt="2019-06-02T17:18:33.916" v="3054" actId="20577"/>
          <ac:spMkLst>
            <pc:docMk/>
            <pc:sldMk cId="2806649757" sldId="303"/>
            <ac:spMk id="2" creationId="{29FA1664-D8BC-47E2-A8F3-30D7B7270E64}"/>
          </ac:spMkLst>
        </pc:spChg>
        <pc:spChg chg="mod">
          <ac:chgData name="Timothy Bergström" userId="608c90dcc6593d31" providerId="LiveId" clId="{0A4ADC1C-045E-4CFC-BB69-D0A1B405DC06}" dt="2019-06-02T17:19:25.228" v="3166" actId="20577"/>
          <ac:spMkLst>
            <pc:docMk/>
            <pc:sldMk cId="2806649757" sldId="303"/>
            <ac:spMk id="5" creationId="{7328EF74-2EB9-4074-8292-E21BA30AB98F}"/>
          </ac:spMkLst>
        </pc:spChg>
      </pc:sldChg>
      <pc:sldChg chg="modSp add ord">
        <pc:chgData name="Timothy Bergström" userId="608c90dcc6593d31" providerId="LiveId" clId="{0A4ADC1C-045E-4CFC-BB69-D0A1B405DC06}" dt="2019-06-03T17:54:14.183" v="3688" actId="120"/>
        <pc:sldMkLst>
          <pc:docMk/>
          <pc:sldMk cId="1374938371" sldId="304"/>
        </pc:sldMkLst>
        <pc:spChg chg="mod">
          <ac:chgData name="Timothy Bergström" userId="608c90dcc6593d31" providerId="LiveId" clId="{0A4ADC1C-045E-4CFC-BB69-D0A1B405DC06}" dt="2019-06-03T17:54:14.183" v="3688" actId="120"/>
          <ac:spMkLst>
            <pc:docMk/>
            <pc:sldMk cId="1374938371" sldId="304"/>
            <ac:spMk id="8" creationId="{1725E6E9-0D86-4E7D-AB9F-476452272831}"/>
          </ac:spMkLst>
        </pc:spChg>
      </pc:sldChg>
      <pc:sldChg chg="addSp delSp modSp add">
        <pc:chgData name="Timothy Bergström" userId="608c90dcc6593d31" providerId="LiveId" clId="{0A4ADC1C-045E-4CFC-BB69-D0A1B405DC06}" dt="2019-06-03T17:44:07.760" v="3613" actId="122"/>
        <pc:sldMkLst>
          <pc:docMk/>
          <pc:sldMk cId="1458743339" sldId="305"/>
        </pc:sldMkLst>
        <pc:spChg chg="add mod">
          <ac:chgData name="Timothy Bergström" userId="608c90dcc6593d31" providerId="LiveId" clId="{0A4ADC1C-045E-4CFC-BB69-D0A1B405DC06}" dt="2019-06-02T18:52:19.403" v="3457" actId="14100"/>
          <ac:spMkLst>
            <pc:docMk/>
            <pc:sldMk cId="1458743339" sldId="305"/>
            <ac:spMk id="6" creationId="{5D9AE509-ABD8-4F3E-BA3A-B1D3444D48F9}"/>
          </ac:spMkLst>
        </pc:spChg>
        <pc:spChg chg="add mod">
          <ac:chgData name="Timothy Bergström" userId="608c90dcc6593d31" providerId="LiveId" clId="{0A4ADC1C-045E-4CFC-BB69-D0A1B405DC06}" dt="2019-06-03T17:44:07.760" v="3613" actId="122"/>
          <ac:spMkLst>
            <pc:docMk/>
            <pc:sldMk cId="1458743339" sldId="305"/>
            <ac:spMk id="7" creationId="{3AE649D6-1926-41FC-B557-3ED3B31C4079}"/>
          </ac:spMkLst>
        </pc:spChg>
        <pc:spChg chg="add del">
          <ac:chgData name="Timothy Bergström" userId="608c90dcc6593d31" providerId="LiveId" clId="{0A4ADC1C-045E-4CFC-BB69-D0A1B405DC06}" dt="2019-06-02T18:52:52.433" v="3462"/>
          <ac:spMkLst>
            <pc:docMk/>
            <pc:sldMk cId="1458743339" sldId="305"/>
            <ac:spMk id="8" creationId="{81E61FCD-137F-4248-B442-1B487D98B33F}"/>
          </ac:spMkLst>
        </pc:spChg>
      </pc:sldChg>
      <pc:sldChg chg="modSp add">
        <pc:chgData name="Timothy Bergström" userId="608c90dcc6593d31" providerId="LiveId" clId="{0A4ADC1C-045E-4CFC-BB69-D0A1B405DC06}" dt="2019-06-03T17:54:22.578" v="3690" actId="1076"/>
        <pc:sldMkLst>
          <pc:docMk/>
          <pc:sldMk cId="3698783606" sldId="306"/>
        </pc:sldMkLst>
        <pc:spChg chg="mod">
          <ac:chgData name="Timothy Bergström" userId="608c90dcc6593d31" providerId="LiveId" clId="{0A4ADC1C-045E-4CFC-BB69-D0A1B405DC06}" dt="2019-06-02T18:53:03.792" v="3466" actId="14100"/>
          <ac:spMkLst>
            <pc:docMk/>
            <pc:sldMk cId="3698783606" sldId="306"/>
            <ac:spMk id="6" creationId="{5D9AE509-ABD8-4F3E-BA3A-B1D3444D48F9}"/>
          </ac:spMkLst>
        </pc:spChg>
        <pc:spChg chg="mod">
          <ac:chgData name="Timothy Bergström" userId="608c90dcc6593d31" providerId="LiveId" clId="{0A4ADC1C-045E-4CFC-BB69-D0A1B405DC06}" dt="2019-06-03T17:54:22.578" v="3690" actId="1076"/>
          <ac:spMkLst>
            <pc:docMk/>
            <pc:sldMk cId="3698783606" sldId="306"/>
            <ac:spMk id="7" creationId="{3AE649D6-1926-41FC-B557-3ED3B31C4079}"/>
          </ac:spMkLst>
        </pc:spChg>
      </pc:sldChg>
      <pc:sldChg chg="modSp add">
        <pc:chgData name="Timothy Bergström" userId="608c90dcc6593d31" providerId="LiveId" clId="{0A4ADC1C-045E-4CFC-BB69-D0A1B405DC06}" dt="2019-06-03T17:44:46.126" v="3627" actId="122"/>
        <pc:sldMkLst>
          <pc:docMk/>
          <pc:sldMk cId="2368939282" sldId="307"/>
        </pc:sldMkLst>
        <pc:spChg chg="mod">
          <ac:chgData name="Timothy Bergström" userId="608c90dcc6593d31" providerId="LiveId" clId="{0A4ADC1C-045E-4CFC-BB69-D0A1B405DC06}" dt="2019-06-03T17:44:46.126" v="3627" actId="122"/>
          <ac:spMkLst>
            <pc:docMk/>
            <pc:sldMk cId="2368939282" sldId="307"/>
            <ac:spMk id="10" creationId="{E144D9EC-8753-4361-93F9-4157CBB30A41}"/>
          </ac:spMkLst>
        </pc:spChg>
      </pc:sldChg>
      <pc:sldChg chg="addSp modSp add">
        <pc:chgData name="Timothy Bergström" userId="608c90dcc6593d31" providerId="LiveId" clId="{0A4ADC1C-045E-4CFC-BB69-D0A1B405DC06}" dt="2019-06-03T17:53:27.330" v="3658" actId="1076"/>
        <pc:sldMkLst>
          <pc:docMk/>
          <pc:sldMk cId="596557289" sldId="311"/>
        </pc:sldMkLst>
        <pc:spChg chg="add mod">
          <ac:chgData name="Timothy Bergström" userId="608c90dcc6593d31" providerId="LiveId" clId="{0A4ADC1C-045E-4CFC-BB69-D0A1B405DC06}" dt="2019-06-03T17:53:27.330" v="3658" actId="1076"/>
          <ac:spMkLst>
            <pc:docMk/>
            <pc:sldMk cId="596557289" sldId="311"/>
            <ac:spMk id="5" creationId="{2034F9EB-931B-44AC-8B90-C7DFFBBBBDB5}"/>
          </ac:spMkLst>
        </pc:spChg>
        <pc:graphicFrameChg chg="mod">
          <ac:chgData name="Timothy Bergström" userId="608c90dcc6593d31" providerId="LiveId" clId="{0A4ADC1C-045E-4CFC-BB69-D0A1B405DC06}" dt="2019-06-03T17:53:25.931" v="3657" actId="1076"/>
          <ac:graphicFrameMkLst>
            <pc:docMk/>
            <pc:sldMk cId="596557289" sldId="311"/>
            <ac:graphicFrameMk id="10" creationId="{FA32D1AD-507C-4064-B8DD-BF1ECE94057C}"/>
          </ac:graphicFrameMkLst>
        </pc:graphicFrameChg>
      </pc:sldChg>
    </pc:docChg>
  </pc:docChgLst>
  <pc:docChgLst>
    <pc:chgData name="Timothy Bergström" userId="608c90dcc6593d31" providerId="LiveId" clId="{28E9CD8C-2C0D-4B33-B501-83A7ADB7D84F}"/>
    <pc:docChg chg="undo redo custSel addSld delSld modSld sldOrd modMainMaster">
      <pc:chgData name="Timothy Bergström" userId="608c90dcc6593d31" providerId="LiveId" clId="{28E9CD8C-2C0D-4B33-B501-83A7ADB7D84F}" dt="2019-06-03T19:40:52.226" v="3447" actId="255"/>
      <pc:docMkLst>
        <pc:docMk/>
      </pc:docMkLst>
      <pc:sldChg chg="addSp modSp">
        <pc:chgData name="Timothy Bergström" userId="608c90dcc6593d31" providerId="LiveId" clId="{28E9CD8C-2C0D-4B33-B501-83A7ADB7D84F}" dt="2019-06-01T20:08:56.408" v="72" actId="1076"/>
        <pc:sldMkLst>
          <pc:docMk/>
          <pc:sldMk cId="792488413" sldId="269"/>
        </pc:sldMkLst>
        <pc:picChg chg="add mod">
          <ac:chgData name="Timothy Bergström" userId="608c90dcc6593d31" providerId="LiveId" clId="{28E9CD8C-2C0D-4B33-B501-83A7ADB7D84F}" dt="2019-06-01T20:08:56.408" v="72" actId="1076"/>
          <ac:picMkLst>
            <pc:docMk/>
            <pc:sldMk cId="792488413" sldId="269"/>
            <ac:picMk id="3" creationId="{2A7CFE54-4548-4420-9954-84A361B6F060}"/>
          </ac:picMkLst>
        </pc:picChg>
      </pc:sldChg>
      <pc:sldChg chg="addSp delSp modSp ord">
        <pc:chgData name="Timothy Bergström" userId="608c90dcc6593d31" providerId="LiveId" clId="{28E9CD8C-2C0D-4B33-B501-83A7ADB7D84F}" dt="2019-06-03T07:19:05.567" v="2942"/>
        <pc:sldMkLst>
          <pc:docMk/>
          <pc:sldMk cId="3463451339" sldId="277"/>
        </pc:sldMkLst>
        <pc:spChg chg="mod">
          <ac:chgData name="Timothy Bergström" userId="608c90dcc6593d31" providerId="LiveId" clId="{28E9CD8C-2C0D-4B33-B501-83A7ADB7D84F}" dt="2019-06-03T07:19:05.567" v="2942"/>
          <ac:spMkLst>
            <pc:docMk/>
            <pc:sldMk cId="3463451339" sldId="277"/>
            <ac:spMk id="6" creationId="{9505ABE3-C1CE-9D4C-8E5A-D1518C1B5D6C}"/>
          </ac:spMkLst>
        </pc:spChg>
        <pc:spChg chg="mod">
          <ac:chgData name="Timothy Bergström" userId="608c90dcc6593d31" providerId="LiveId" clId="{28E9CD8C-2C0D-4B33-B501-83A7ADB7D84F}" dt="2019-06-02T13:44:09.164" v="1348" actId="20577"/>
          <ac:spMkLst>
            <pc:docMk/>
            <pc:sldMk cId="3463451339" sldId="277"/>
            <ac:spMk id="7" creationId="{169B70D0-7733-E644-9533-2CBEF4A3420C}"/>
          </ac:spMkLst>
        </pc:spChg>
        <pc:spChg chg="mod">
          <ac:chgData name="Timothy Bergström" userId="608c90dcc6593d31" providerId="LiveId" clId="{28E9CD8C-2C0D-4B33-B501-83A7ADB7D84F}" dt="2019-06-01T20:04:35.279" v="2" actId="20577"/>
          <ac:spMkLst>
            <pc:docMk/>
            <pc:sldMk cId="3463451339" sldId="277"/>
            <ac:spMk id="8" creationId="{E8F10277-5E7F-E540-8238-D1A2DC65D421}"/>
          </ac:spMkLst>
        </pc:spChg>
        <pc:picChg chg="add del mod">
          <ac:chgData name="Timothy Bergström" userId="608c90dcc6593d31" providerId="LiveId" clId="{28E9CD8C-2C0D-4B33-B501-83A7ADB7D84F}" dt="2019-06-01T20:09:14.763" v="74"/>
          <ac:picMkLst>
            <pc:docMk/>
            <pc:sldMk cId="3463451339" sldId="277"/>
            <ac:picMk id="5" creationId="{BC85E7BC-AC13-4A49-88F9-9AA3EE56F69F}"/>
          </ac:picMkLst>
        </pc:picChg>
        <pc:picChg chg="add del mod">
          <ac:chgData name="Timothy Bergström" userId="608c90dcc6593d31" providerId="LiveId" clId="{28E9CD8C-2C0D-4B33-B501-83A7ADB7D84F}" dt="2019-06-01T20:09:33.135" v="80"/>
          <ac:picMkLst>
            <pc:docMk/>
            <pc:sldMk cId="3463451339" sldId="277"/>
            <ac:picMk id="9" creationId="{D435A43E-058B-4814-9A4B-E60C5419B479}"/>
          </ac:picMkLst>
        </pc:picChg>
      </pc:sldChg>
      <pc:sldChg chg="addSp delSp modSp">
        <pc:chgData name="Timothy Bergström" userId="608c90dcc6593d31" providerId="LiveId" clId="{28E9CD8C-2C0D-4B33-B501-83A7ADB7D84F}" dt="2019-06-03T07:25:16.824" v="2946" actId="113"/>
        <pc:sldMkLst>
          <pc:docMk/>
          <pc:sldMk cId="3134353260" sldId="279"/>
        </pc:sldMkLst>
        <pc:spChg chg="add del mod">
          <ac:chgData name="Timothy Bergström" userId="608c90dcc6593d31" providerId="LiveId" clId="{28E9CD8C-2C0D-4B33-B501-83A7ADB7D84F}" dt="2019-06-02T13:37:03.820" v="1045" actId="478"/>
          <ac:spMkLst>
            <pc:docMk/>
            <pc:sldMk cId="3134353260" sldId="279"/>
            <ac:spMk id="5" creationId="{B61174DD-37B9-42AD-9977-8C36C6EF80A2}"/>
          </ac:spMkLst>
        </pc:spChg>
        <pc:spChg chg="add del mod">
          <ac:chgData name="Timothy Bergström" userId="608c90dcc6593d31" providerId="LiveId" clId="{28E9CD8C-2C0D-4B33-B501-83A7ADB7D84F}" dt="2019-06-01T20:27:39.198" v="383" actId="478"/>
          <ac:spMkLst>
            <pc:docMk/>
            <pc:sldMk cId="3134353260" sldId="279"/>
            <ac:spMk id="6" creationId="{F267BFB3-0A65-4BAE-A427-B72A79A2F9C2}"/>
          </ac:spMkLst>
        </pc:spChg>
        <pc:spChg chg="add del mod">
          <ac:chgData name="Timothy Bergström" userId="608c90dcc6593d31" providerId="LiveId" clId="{28E9CD8C-2C0D-4B33-B501-83A7ADB7D84F}" dt="2019-06-02T13:37:01.080" v="1044" actId="478"/>
          <ac:spMkLst>
            <pc:docMk/>
            <pc:sldMk cId="3134353260" sldId="279"/>
            <ac:spMk id="7" creationId="{9FF1992F-D278-4C4C-A7F8-942B0CA2454F}"/>
          </ac:spMkLst>
        </pc:spChg>
        <pc:spChg chg="add del mod ord">
          <ac:chgData name="Timothy Bergström" userId="608c90dcc6593d31" providerId="LiveId" clId="{28E9CD8C-2C0D-4B33-B501-83A7ADB7D84F}" dt="2019-06-02T13:37:03.820" v="1045" actId="478"/>
          <ac:spMkLst>
            <pc:docMk/>
            <pc:sldMk cId="3134353260" sldId="279"/>
            <ac:spMk id="8" creationId="{4B46CB07-99EE-4800-8C50-F6D2A6D880F3}"/>
          </ac:spMkLst>
        </pc:spChg>
        <pc:spChg chg="mod">
          <ac:chgData name="Timothy Bergström" userId="608c90dcc6593d31" providerId="LiveId" clId="{28E9CD8C-2C0D-4B33-B501-83A7ADB7D84F}" dt="2019-06-03T07:25:16.824" v="2946" actId="113"/>
          <ac:spMkLst>
            <pc:docMk/>
            <pc:sldMk cId="3134353260" sldId="279"/>
            <ac:spMk id="9" creationId="{56C840E0-C6B9-48C5-82D2-518A0744F30E}"/>
          </ac:spMkLst>
        </pc:spChg>
        <pc:spChg chg="mod">
          <ac:chgData name="Timothy Bergström" userId="608c90dcc6593d31" providerId="LiveId" clId="{28E9CD8C-2C0D-4B33-B501-83A7ADB7D84F}" dt="2019-06-03T07:25:11.917" v="2945" actId="113"/>
          <ac:spMkLst>
            <pc:docMk/>
            <pc:sldMk cId="3134353260" sldId="279"/>
            <ac:spMk id="1031" creationId="{EE8C83D9-204D-4CF3-A962-17416A6DEC46}"/>
          </ac:spMkLst>
        </pc:spChg>
        <pc:picChg chg="add del mod">
          <ac:chgData name="Timothy Bergström" userId="608c90dcc6593d31" providerId="LiveId" clId="{28E9CD8C-2C0D-4B33-B501-83A7ADB7D84F}" dt="2019-06-01T20:23:20.958" v="338"/>
          <ac:picMkLst>
            <pc:docMk/>
            <pc:sldMk cId="3134353260" sldId="279"/>
            <ac:picMk id="1026" creationId="{F618D614-7D89-4575-8A46-D11A6A88DF73}"/>
          </ac:picMkLst>
        </pc:picChg>
        <pc:picChg chg="add del mod">
          <ac:chgData name="Timothy Bergström" userId="608c90dcc6593d31" providerId="LiveId" clId="{28E9CD8C-2C0D-4B33-B501-83A7ADB7D84F}" dt="2019-06-02T13:36:59.384" v="1043" actId="478"/>
          <ac:picMkLst>
            <pc:docMk/>
            <pc:sldMk cId="3134353260" sldId="279"/>
            <ac:picMk id="1028" creationId="{D8F911B1-079A-4C8C-9E1D-48C91F2FE651}"/>
          </ac:picMkLst>
        </pc:picChg>
        <pc:picChg chg="add del mod">
          <ac:chgData name="Timothy Bergström" userId="608c90dcc6593d31" providerId="LiveId" clId="{28E9CD8C-2C0D-4B33-B501-83A7ADB7D84F}" dt="2019-06-02T13:37:03.820" v="1045" actId="478"/>
          <ac:picMkLst>
            <pc:docMk/>
            <pc:sldMk cId="3134353260" sldId="279"/>
            <ac:picMk id="1030" creationId="{036E21EF-486E-42A5-A5C6-91F0232A7645}"/>
          </ac:picMkLst>
        </pc:picChg>
        <pc:picChg chg="add del mod">
          <ac:chgData name="Timothy Bergström" userId="608c90dcc6593d31" providerId="LiveId" clId="{28E9CD8C-2C0D-4B33-B501-83A7ADB7D84F}" dt="2019-06-02T13:37:03.820" v="1045" actId="478"/>
          <ac:picMkLst>
            <pc:docMk/>
            <pc:sldMk cId="3134353260" sldId="279"/>
            <ac:picMk id="1034" creationId="{C9BB8419-35D1-4C1C-B305-7ABE6E4345C2}"/>
          </ac:picMkLst>
        </pc:picChg>
      </pc:sldChg>
      <pc:sldChg chg="modSp">
        <pc:chgData name="Timothy Bergström" userId="608c90dcc6593d31" providerId="LiveId" clId="{28E9CD8C-2C0D-4B33-B501-83A7ADB7D84F}" dt="2019-06-03T07:19:05.567" v="2942"/>
        <pc:sldMkLst>
          <pc:docMk/>
          <pc:sldMk cId="1311498533" sldId="280"/>
        </pc:sldMkLst>
        <pc:spChg chg="mod">
          <ac:chgData name="Timothy Bergström" userId="608c90dcc6593d31" providerId="LiveId" clId="{28E9CD8C-2C0D-4B33-B501-83A7ADB7D84F}" dt="2019-06-03T07:19:05.567" v="2942"/>
          <ac:spMkLst>
            <pc:docMk/>
            <pc:sldMk cId="1311498533" sldId="280"/>
            <ac:spMk id="6" creationId="{2CF49EF5-B4AD-AA40-AED7-D94D0FEE0AD2}"/>
          </ac:spMkLst>
        </pc:spChg>
      </pc:sldChg>
      <pc:sldChg chg="addSp modSp">
        <pc:chgData name="Timothy Bergström" userId="608c90dcc6593d31" providerId="LiveId" clId="{28E9CD8C-2C0D-4B33-B501-83A7ADB7D84F}" dt="2019-06-02T13:36:00.388" v="1028" actId="13822"/>
        <pc:sldMkLst>
          <pc:docMk/>
          <pc:sldMk cId="1145720032" sldId="281"/>
        </pc:sldMkLst>
        <pc:spChg chg="add mod">
          <ac:chgData name="Timothy Bergström" userId="608c90dcc6593d31" providerId="LiveId" clId="{28E9CD8C-2C0D-4B33-B501-83A7ADB7D84F}" dt="2019-06-01T20:32:34.912" v="480" actId="1076"/>
          <ac:spMkLst>
            <pc:docMk/>
            <pc:sldMk cId="1145720032" sldId="281"/>
            <ac:spMk id="6" creationId="{5415161E-66DB-4261-B7F7-DCDAE8F8C8C5}"/>
          </ac:spMkLst>
        </pc:spChg>
        <pc:spChg chg="add mod ord">
          <ac:chgData name="Timothy Bergström" userId="608c90dcc6593d31" providerId="LiveId" clId="{28E9CD8C-2C0D-4B33-B501-83A7ADB7D84F}" dt="2019-06-02T13:36:00.388" v="1028" actId="13822"/>
          <ac:spMkLst>
            <pc:docMk/>
            <pc:sldMk cId="1145720032" sldId="281"/>
            <ac:spMk id="7" creationId="{736CB435-C8C9-404A-AB3D-E345EFDFEE84}"/>
          </ac:spMkLst>
        </pc:spChg>
        <pc:spChg chg="add mod">
          <ac:chgData name="Timothy Bergström" userId="608c90dcc6593d31" providerId="LiveId" clId="{28E9CD8C-2C0D-4B33-B501-83A7ADB7D84F}" dt="2019-06-02T13:35:20.915" v="1017" actId="1076"/>
          <ac:spMkLst>
            <pc:docMk/>
            <pc:sldMk cId="1145720032" sldId="281"/>
            <ac:spMk id="8" creationId="{B6BE1793-6D7A-4EDF-8792-F949A83C30A8}"/>
          </ac:spMkLst>
        </pc:spChg>
        <pc:picChg chg="add mod">
          <ac:chgData name="Timothy Bergström" userId="608c90dcc6593d31" providerId="LiveId" clId="{28E9CD8C-2C0D-4B33-B501-83A7ADB7D84F}" dt="2019-06-01T20:30:22.534" v="463" actId="1076"/>
          <ac:picMkLst>
            <pc:docMk/>
            <pc:sldMk cId="1145720032" sldId="281"/>
            <ac:picMk id="5" creationId="{D5AF3889-F65A-4DB8-A5BD-3350E91E9E03}"/>
          </ac:picMkLst>
        </pc:picChg>
        <pc:picChg chg="add mod">
          <ac:chgData name="Timothy Bergström" userId="608c90dcc6593d31" providerId="LiveId" clId="{28E9CD8C-2C0D-4B33-B501-83A7ADB7D84F}" dt="2019-06-02T13:35:20.915" v="1017" actId="1076"/>
          <ac:picMkLst>
            <pc:docMk/>
            <pc:sldMk cId="1145720032" sldId="281"/>
            <ac:picMk id="2050" creationId="{6E725D2A-EB3D-494D-BEAA-9B4B5135976E}"/>
          </ac:picMkLst>
        </pc:picChg>
        <pc:picChg chg="add mod">
          <ac:chgData name="Timothy Bergström" userId="608c90dcc6593d31" providerId="LiveId" clId="{28E9CD8C-2C0D-4B33-B501-83A7ADB7D84F}" dt="2019-06-02T13:35:28.249" v="1020" actId="1076"/>
          <ac:picMkLst>
            <pc:docMk/>
            <pc:sldMk cId="1145720032" sldId="281"/>
            <ac:picMk id="2052" creationId="{3A6EE033-9D86-44EA-9E5F-D9A0ADB1B729}"/>
          </ac:picMkLst>
        </pc:picChg>
      </pc:sldChg>
      <pc:sldChg chg="addSp modSp ord">
        <pc:chgData name="Timothy Bergström" userId="608c90dcc6593d31" providerId="LiveId" clId="{28E9CD8C-2C0D-4B33-B501-83A7ADB7D84F}" dt="2019-06-03T07:35:02.062" v="2952" actId="20577"/>
        <pc:sldMkLst>
          <pc:docMk/>
          <pc:sldMk cId="437776969" sldId="282"/>
        </pc:sldMkLst>
        <pc:spChg chg="mod">
          <ac:chgData name="Timothy Bergström" userId="608c90dcc6593d31" providerId="LiveId" clId="{28E9CD8C-2C0D-4B33-B501-83A7ADB7D84F}" dt="2019-06-03T07:35:02.062" v="2952" actId="20577"/>
          <ac:spMkLst>
            <pc:docMk/>
            <pc:sldMk cId="437776969" sldId="282"/>
            <ac:spMk id="2" creationId="{EA5E626F-1BF0-43B3-9362-E07C79572292}"/>
          </ac:spMkLst>
        </pc:spChg>
        <pc:picChg chg="add mod">
          <ac:chgData name="Timothy Bergström" userId="608c90dcc6593d31" providerId="LiveId" clId="{28E9CD8C-2C0D-4B33-B501-83A7ADB7D84F}" dt="2019-06-01T20:06:39.371" v="50" actId="1076"/>
          <ac:picMkLst>
            <pc:docMk/>
            <pc:sldMk cId="437776969" sldId="282"/>
            <ac:picMk id="6" creationId="{200B150A-68AC-41E8-833F-1A03207A60D7}"/>
          </ac:picMkLst>
        </pc:picChg>
        <pc:picChg chg="add mod">
          <ac:chgData name="Timothy Bergström" userId="608c90dcc6593d31" providerId="LiveId" clId="{28E9CD8C-2C0D-4B33-B501-83A7ADB7D84F}" dt="2019-06-01T20:07:45.563" v="53" actId="1076"/>
          <ac:picMkLst>
            <pc:docMk/>
            <pc:sldMk cId="437776969" sldId="282"/>
            <ac:picMk id="8" creationId="{80EBDE74-F6FB-4893-AEFA-A4C3F3279B72}"/>
          </ac:picMkLst>
        </pc:picChg>
      </pc:sldChg>
      <pc:sldChg chg="addSp delSp modSp add ord">
        <pc:chgData name="Timothy Bergström" userId="608c90dcc6593d31" providerId="LiveId" clId="{28E9CD8C-2C0D-4B33-B501-83A7ADB7D84F}" dt="2019-06-03T07:39:42.220" v="2959"/>
        <pc:sldMkLst>
          <pc:docMk/>
          <pc:sldMk cId="855484290" sldId="283"/>
        </pc:sldMkLst>
        <pc:spChg chg="mod">
          <ac:chgData name="Timothy Bergström" userId="608c90dcc6593d31" providerId="LiveId" clId="{28E9CD8C-2C0D-4B33-B501-83A7ADB7D84F}" dt="2019-06-01T20:11:29.605" v="105" actId="20577"/>
          <ac:spMkLst>
            <pc:docMk/>
            <pc:sldMk cId="855484290" sldId="283"/>
            <ac:spMk id="2" creationId="{29FA1664-D8BC-47E2-A8F3-30D7B7270E64}"/>
          </ac:spMkLst>
        </pc:spChg>
        <pc:spChg chg="del">
          <ac:chgData name="Timothy Bergström" userId="608c90dcc6593d31" providerId="LiveId" clId="{28E9CD8C-2C0D-4B33-B501-83A7ADB7D84F}" dt="2019-06-01T20:19:01.882" v="300"/>
          <ac:spMkLst>
            <pc:docMk/>
            <pc:sldMk cId="855484290" sldId="283"/>
            <ac:spMk id="5" creationId="{7328EF74-2EB9-4074-8292-E21BA30AB98F}"/>
          </ac:spMkLst>
        </pc:spChg>
        <pc:spChg chg="add mod">
          <ac:chgData name="Timothy Bergström" userId="608c90dcc6593d31" providerId="LiveId" clId="{28E9CD8C-2C0D-4B33-B501-83A7ADB7D84F}" dt="2019-06-02T12:47:54.629" v="837" actId="1076"/>
          <ac:spMkLst>
            <pc:docMk/>
            <pc:sldMk cId="855484290" sldId="283"/>
            <ac:spMk id="8" creationId="{60A29E4F-A48A-41EF-9217-321A12041B73}"/>
          </ac:spMkLst>
        </pc:spChg>
        <pc:spChg chg="add mod">
          <ac:chgData name="Timothy Bergström" userId="608c90dcc6593d31" providerId="LiveId" clId="{28E9CD8C-2C0D-4B33-B501-83A7ADB7D84F}" dt="2019-06-02T12:48:17.581" v="858" actId="1076"/>
          <ac:spMkLst>
            <pc:docMk/>
            <pc:sldMk cId="855484290" sldId="283"/>
            <ac:spMk id="9" creationId="{1D6D5711-2D58-4404-ADEA-E339BC424865}"/>
          </ac:spMkLst>
        </pc:spChg>
        <pc:picChg chg="add mod">
          <ac:chgData name="Timothy Bergström" userId="608c90dcc6593d31" providerId="LiveId" clId="{28E9CD8C-2C0D-4B33-B501-83A7ADB7D84F}" dt="2019-06-01T20:19:07.429" v="303" actId="1076"/>
          <ac:picMkLst>
            <pc:docMk/>
            <pc:sldMk cId="855484290" sldId="283"/>
            <ac:picMk id="7" creationId="{35DBB2DC-C800-49D9-B70C-72F1F2AD7BDD}"/>
          </ac:picMkLst>
        </pc:picChg>
      </pc:sldChg>
      <pc:sldChg chg="addSp delSp modSp add ord">
        <pc:chgData name="Timothy Bergström" userId="608c90dcc6593d31" providerId="LiveId" clId="{28E9CD8C-2C0D-4B33-B501-83A7ADB7D84F}" dt="2019-06-03T07:48:00.559" v="2982" actId="13822"/>
        <pc:sldMkLst>
          <pc:docMk/>
          <pc:sldMk cId="3603345695" sldId="284"/>
        </pc:sldMkLst>
        <pc:spChg chg="mod">
          <ac:chgData name="Timothy Bergström" userId="608c90dcc6593d31" providerId="LiveId" clId="{28E9CD8C-2C0D-4B33-B501-83A7ADB7D84F}" dt="2019-06-01T20:11:54.618" v="120" actId="20577"/>
          <ac:spMkLst>
            <pc:docMk/>
            <pc:sldMk cId="3603345695" sldId="284"/>
            <ac:spMk id="2" creationId="{29FA1664-D8BC-47E2-A8F3-30D7B7270E64}"/>
          </ac:spMkLst>
        </pc:spChg>
        <pc:spChg chg="del">
          <ac:chgData name="Timothy Bergström" userId="608c90dcc6593d31" providerId="LiveId" clId="{28E9CD8C-2C0D-4B33-B501-83A7ADB7D84F}" dt="2019-06-01T20:12:14.525" v="121"/>
          <ac:spMkLst>
            <pc:docMk/>
            <pc:sldMk cId="3603345695" sldId="284"/>
            <ac:spMk id="5" creationId="{7328EF74-2EB9-4074-8292-E21BA30AB98F}"/>
          </ac:spMkLst>
        </pc:spChg>
        <pc:spChg chg="add mod">
          <ac:chgData name="Timothy Bergström" userId="608c90dcc6593d31" providerId="LiveId" clId="{28E9CD8C-2C0D-4B33-B501-83A7ADB7D84F}" dt="2019-06-03T07:48:00.559" v="2982" actId="13822"/>
          <ac:spMkLst>
            <pc:docMk/>
            <pc:sldMk cId="3603345695" sldId="284"/>
            <ac:spMk id="5" creationId="{B6E33B20-B3A2-4247-B6A5-4A9FA9854A97}"/>
          </ac:spMkLst>
        </pc:spChg>
        <pc:picChg chg="add mod">
          <ac:chgData name="Timothy Bergström" userId="608c90dcc6593d31" providerId="LiveId" clId="{28E9CD8C-2C0D-4B33-B501-83A7ADB7D84F}" dt="2019-06-01T20:12:19.411" v="124" actId="14100"/>
          <ac:picMkLst>
            <pc:docMk/>
            <pc:sldMk cId="3603345695" sldId="284"/>
            <ac:picMk id="7" creationId="{988C8297-EF68-4B94-AC9F-E4CCAFABEC34}"/>
          </ac:picMkLst>
        </pc:picChg>
      </pc:sldChg>
      <pc:sldChg chg="addSp delSp modSp add del">
        <pc:chgData name="Timothy Bergström" userId="608c90dcc6593d31" providerId="LiveId" clId="{28E9CD8C-2C0D-4B33-B501-83A7ADB7D84F}" dt="2019-06-02T12:50:05.348" v="1005" actId="2696"/>
        <pc:sldMkLst>
          <pc:docMk/>
          <pc:sldMk cId="4269413958" sldId="285"/>
        </pc:sldMkLst>
        <pc:spChg chg="mod">
          <ac:chgData name="Timothy Bergström" userId="608c90dcc6593d31" providerId="LiveId" clId="{28E9CD8C-2C0D-4B33-B501-83A7ADB7D84F}" dt="2019-06-01T20:14:53.710" v="255" actId="20577"/>
          <ac:spMkLst>
            <pc:docMk/>
            <pc:sldMk cId="4269413958" sldId="285"/>
            <ac:spMk id="2" creationId="{EA5E626F-1BF0-43B3-9362-E07C79572292}"/>
          </ac:spMkLst>
        </pc:spChg>
        <pc:spChg chg="add del mod">
          <ac:chgData name="Timothy Bergström" userId="608c90dcc6593d31" providerId="LiveId" clId="{28E9CD8C-2C0D-4B33-B501-83A7ADB7D84F}" dt="2019-06-01T20:17:45.121" v="274" actId="478"/>
          <ac:spMkLst>
            <pc:docMk/>
            <pc:sldMk cId="4269413958" sldId="285"/>
            <ac:spMk id="7" creationId="{8953DFB6-1FD0-4E30-848A-980BBA5BFBB9}"/>
          </ac:spMkLst>
        </pc:spChg>
        <pc:spChg chg="add del mod">
          <ac:chgData name="Timothy Bergström" userId="608c90dcc6593d31" providerId="LiveId" clId="{28E9CD8C-2C0D-4B33-B501-83A7ADB7D84F}" dt="2019-06-01T20:17:49.808" v="276" actId="478"/>
          <ac:spMkLst>
            <pc:docMk/>
            <pc:sldMk cId="4269413958" sldId="285"/>
            <ac:spMk id="8" creationId="{43B80D58-FFFA-42DC-9E5F-F1AC481F9D45}"/>
          </ac:spMkLst>
        </pc:spChg>
        <pc:spChg chg="add del mod">
          <ac:chgData name="Timothy Bergström" userId="608c90dcc6593d31" providerId="LiveId" clId="{28E9CD8C-2C0D-4B33-B501-83A7ADB7D84F}" dt="2019-06-01T20:17:48.589" v="275" actId="478"/>
          <ac:spMkLst>
            <pc:docMk/>
            <pc:sldMk cId="4269413958" sldId="285"/>
            <ac:spMk id="10" creationId="{4936FD82-C35B-46DB-AAD4-06211C9335B1}"/>
          </ac:spMkLst>
        </pc:spChg>
        <pc:spChg chg="add del mod">
          <ac:chgData name="Timothy Bergström" userId="608c90dcc6593d31" providerId="LiveId" clId="{28E9CD8C-2C0D-4B33-B501-83A7ADB7D84F}" dt="2019-06-01T20:17:52.156" v="277" actId="478"/>
          <ac:spMkLst>
            <pc:docMk/>
            <pc:sldMk cId="4269413958" sldId="285"/>
            <ac:spMk id="12" creationId="{805E3D92-A5D7-4264-A838-3D97BE15AE76}"/>
          </ac:spMkLst>
        </pc:spChg>
        <pc:spChg chg="add mod">
          <ac:chgData name="Timothy Bergström" userId="608c90dcc6593d31" providerId="LiveId" clId="{28E9CD8C-2C0D-4B33-B501-83A7ADB7D84F}" dt="2019-06-02T12:49:53.209" v="1004" actId="20577"/>
          <ac:spMkLst>
            <pc:docMk/>
            <pc:sldMk cId="4269413958" sldId="285"/>
            <ac:spMk id="14" creationId="{AC9DC90B-2763-49D8-86BC-90D8B17D45CA}"/>
          </ac:spMkLst>
        </pc:spChg>
        <pc:graphicFrameChg chg="add del mod modGraphic">
          <ac:chgData name="Timothy Bergström" userId="608c90dcc6593d31" providerId="LiveId" clId="{28E9CD8C-2C0D-4B33-B501-83A7ADB7D84F}" dt="2019-06-02T12:49:09.094" v="949" actId="478"/>
          <ac:graphicFrameMkLst>
            <pc:docMk/>
            <pc:sldMk cId="4269413958" sldId="285"/>
            <ac:graphicFrameMk id="13" creationId="{8C167733-E912-448C-800B-C71D63DC5CD2}"/>
          </ac:graphicFrameMkLst>
        </pc:graphicFrameChg>
        <pc:picChg chg="add del mod">
          <ac:chgData name="Timothy Bergström" userId="608c90dcc6593d31" providerId="LiveId" clId="{28E9CD8C-2C0D-4B33-B501-83A7ADB7D84F}" dt="2019-06-01T20:16:53.663" v="263"/>
          <ac:picMkLst>
            <pc:docMk/>
            <pc:sldMk cId="4269413958" sldId="285"/>
            <ac:picMk id="6" creationId="{34644093-7D78-47E1-8CE3-49CF144ADCD4}"/>
          </ac:picMkLst>
        </pc:picChg>
      </pc:sldChg>
      <pc:sldChg chg="addSp delSp modSp add">
        <pc:chgData name="Timothy Bergström" userId="608c90dcc6593d31" providerId="LiveId" clId="{28E9CD8C-2C0D-4B33-B501-83A7ADB7D84F}" dt="2019-06-03T07:19:05.567" v="2942"/>
        <pc:sldMkLst>
          <pc:docMk/>
          <pc:sldMk cId="4086203360" sldId="286"/>
        </pc:sldMkLst>
        <pc:spChg chg="mod">
          <ac:chgData name="Timothy Bergström" userId="608c90dcc6593d31" providerId="LiveId" clId="{28E9CD8C-2C0D-4B33-B501-83A7ADB7D84F}" dt="2019-06-03T07:19:05.567" v="2942"/>
          <ac:spMkLst>
            <pc:docMk/>
            <pc:sldMk cId="4086203360" sldId="286"/>
            <ac:spMk id="2" creationId="{EA5E626F-1BF0-43B3-9362-E07C79572292}"/>
          </ac:spMkLst>
        </pc:spChg>
        <pc:spChg chg="add del mod">
          <ac:chgData name="Timothy Bergström" userId="608c90dcc6593d31" providerId="LiveId" clId="{28E9CD8C-2C0D-4B33-B501-83A7ADB7D84F}" dt="2019-06-02T13:45:46.924" v="1362" actId="11529"/>
          <ac:spMkLst>
            <pc:docMk/>
            <pc:sldMk cId="4086203360" sldId="286"/>
            <ac:spMk id="6" creationId="{C3DC8C7E-DFCC-4EB3-BD76-38D386DFE26D}"/>
          </ac:spMkLst>
        </pc:spChg>
        <pc:spChg chg="add mod">
          <ac:chgData name="Timothy Bergström" userId="608c90dcc6593d31" providerId="LiveId" clId="{28E9CD8C-2C0D-4B33-B501-83A7ADB7D84F}" dt="2019-06-02T13:52:12.755" v="1438" actId="1076"/>
          <ac:spMkLst>
            <pc:docMk/>
            <pc:sldMk cId="4086203360" sldId="286"/>
            <ac:spMk id="7" creationId="{371F8EA3-DAE6-46C4-AB50-582F685C2874}"/>
          </ac:spMkLst>
        </pc:spChg>
        <pc:spChg chg="add mod">
          <ac:chgData name="Timothy Bergström" userId="608c90dcc6593d31" providerId="LiveId" clId="{28E9CD8C-2C0D-4B33-B501-83A7ADB7D84F}" dt="2019-06-02T13:46:42.166" v="1401" actId="1076"/>
          <ac:spMkLst>
            <pc:docMk/>
            <pc:sldMk cId="4086203360" sldId="286"/>
            <ac:spMk id="8" creationId="{1725E6E9-0D86-4E7D-AB9F-476452272831}"/>
          </ac:spMkLst>
        </pc:spChg>
        <pc:picChg chg="add mod">
          <ac:chgData name="Timothy Bergström" userId="608c90dcc6593d31" providerId="LiveId" clId="{28E9CD8C-2C0D-4B33-B501-83A7ADB7D84F}" dt="2019-06-02T13:45:48.563" v="1364" actId="1076"/>
          <ac:picMkLst>
            <pc:docMk/>
            <pc:sldMk cId="4086203360" sldId="286"/>
            <ac:picMk id="5" creationId="{DD126EB6-460D-4349-8069-358D74B1E6B3}"/>
          </ac:picMkLst>
        </pc:picChg>
      </pc:sldChg>
      <pc:sldChg chg="addSp delSp modSp add ord">
        <pc:chgData name="Timothy Bergström" userId="608c90dcc6593d31" providerId="LiveId" clId="{28E9CD8C-2C0D-4B33-B501-83A7ADB7D84F}" dt="2019-06-03T07:39:54.737" v="2960"/>
        <pc:sldMkLst>
          <pc:docMk/>
          <pc:sldMk cId="1510888044" sldId="287"/>
        </pc:sldMkLst>
        <pc:spChg chg="mod">
          <ac:chgData name="Timothy Bergström" userId="608c90dcc6593d31" providerId="LiveId" clId="{28E9CD8C-2C0D-4B33-B501-83A7ADB7D84F}" dt="2019-06-02T13:38:34.180" v="1114" actId="20577"/>
          <ac:spMkLst>
            <pc:docMk/>
            <pc:sldMk cId="1510888044" sldId="287"/>
            <ac:spMk id="2" creationId="{EA5E626F-1BF0-43B3-9362-E07C79572292}"/>
          </ac:spMkLst>
        </pc:spChg>
        <pc:spChg chg="add mod">
          <ac:chgData name="Timothy Bergström" userId="608c90dcc6593d31" providerId="LiveId" clId="{28E9CD8C-2C0D-4B33-B501-83A7ADB7D84F}" dt="2019-06-02T13:40:25.444" v="1167" actId="20577"/>
          <ac:spMkLst>
            <pc:docMk/>
            <pc:sldMk cId="1510888044" sldId="287"/>
            <ac:spMk id="6" creationId="{6BE7ECEE-DE5B-4B94-8543-0F72158AE28F}"/>
          </ac:spMkLst>
        </pc:spChg>
        <pc:spChg chg="add mod">
          <ac:chgData name="Timothy Bergström" userId="608c90dcc6593d31" providerId="LiveId" clId="{28E9CD8C-2C0D-4B33-B501-83A7ADB7D84F}" dt="2019-06-02T13:40:27.937" v="1173" actId="20577"/>
          <ac:spMkLst>
            <pc:docMk/>
            <pc:sldMk cId="1510888044" sldId="287"/>
            <ac:spMk id="7" creationId="{638A4D95-E5D2-4112-906E-A850AEB61854}"/>
          </ac:spMkLst>
        </pc:spChg>
        <pc:graphicFrameChg chg="add del mod modGraphic">
          <ac:chgData name="Timothy Bergström" userId="608c90dcc6593d31" providerId="LiveId" clId="{28E9CD8C-2C0D-4B33-B501-83A7ADB7D84F}" dt="2019-06-02T13:39:23.994" v="1156" actId="478"/>
          <ac:graphicFrameMkLst>
            <pc:docMk/>
            <pc:sldMk cId="1510888044" sldId="287"/>
            <ac:graphicFrameMk id="5" creationId="{D44194C7-2764-41EB-9A08-8796C7535956}"/>
          </ac:graphicFrameMkLst>
        </pc:graphicFrameChg>
      </pc:sldChg>
      <pc:sldChg chg="addSp delSp modSp add ord">
        <pc:chgData name="Timothy Bergström" userId="608c90dcc6593d31" providerId="LiveId" clId="{28E9CD8C-2C0D-4B33-B501-83A7ADB7D84F}" dt="2019-06-03T08:35:43.960" v="3100" actId="113"/>
        <pc:sldMkLst>
          <pc:docMk/>
          <pc:sldMk cId="1199171102" sldId="288"/>
        </pc:sldMkLst>
        <pc:spChg chg="add del mod">
          <ac:chgData name="Timothy Bergström" userId="608c90dcc6593d31" providerId="LiveId" clId="{28E9CD8C-2C0D-4B33-B501-83A7ADB7D84F}" dt="2019-06-01T20:35:40.008" v="562" actId="478"/>
          <ac:spMkLst>
            <pc:docMk/>
            <pc:sldMk cId="1199171102" sldId="288"/>
            <ac:spMk id="6" creationId="{FD01A0F9-E359-424E-A06A-3F4D5845AB9B}"/>
          </ac:spMkLst>
        </pc:spChg>
        <pc:graphicFrameChg chg="add del mod modGraphic">
          <ac:chgData name="Timothy Bergström" userId="608c90dcc6593d31" providerId="LiveId" clId="{28E9CD8C-2C0D-4B33-B501-83A7ADB7D84F}" dt="2019-06-01T20:34:03.711" v="504" actId="3680"/>
          <ac:graphicFrameMkLst>
            <pc:docMk/>
            <pc:sldMk cId="1199171102" sldId="288"/>
            <ac:graphicFrameMk id="8" creationId="{5245F541-AF96-4D7D-9B13-37381B4D637E}"/>
          </ac:graphicFrameMkLst>
        </pc:graphicFrameChg>
        <pc:graphicFrameChg chg="add del mod modGraphic">
          <ac:chgData name="Timothy Bergström" userId="608c90dcc6593d31" providerId="LiveId" clId="{28E9CD8C-2C0D-4B33-B501-83A7ADB7D84F}" dt="2019-06-01T20:35:38.996" v="560" actId="3680"/>
          <ac:graphicFrameMkLst>
            <pc:docMk/>
            <pc:sldMk cId="1199171102" sldId="288"/>
            <ac:graphicFrameMk id="9" creationId="{9130DDC6-2FFB-4ECE-B42D-31EA5BC60039}"/>
          </ac:graphicFrameMkLst>
        </pc:graphicFrameChg>
        <pc:graphicFrameChg chg="mod modGraphic">
          <ac:chgData name="Timothy Bergström" userId="608c90dcc6593d31" providerId="LiveId" clId="{28E9CD8C-2C0D-4B33-B501-83A7ADB7D84F}" dt="2019-06-03T08:35:43.960" v="3100" actId="113"/>
          <ac:graphicFrameMkLst>
            <pc:docMk/>
            <pc:sldMk cId="1199171102" sldId="288"/>
            <ac:graphicFrameMk id="10" creationId="{CA43303D-93E8-402B-A1C9-244A46E9AE54}"/>
          </ac:graphicFrameMkLst>
        </pc:graphicFrameChg>
        <pc:picChg chg="del">
          <ac:chgData name="Timothy Bergström" userId="608c90dcc6593d31" providerId="LiveId" clId="{28E9CD8C-2C0D-4B33-B501-83A7ADB7D84F}" dt="2019-06-01T20:33:26.169" v="483" actId="478"/>
          <ac:picMkLst>
            <pc:docMk/>
            <pc:sldMk cId="1199171102" sldId="288"/>
            <ac:picMk id="7" creationId="{988C8297-EF68-4B94-AC9F-E4CCAFABEC34}"/>
          </ac:picMkLst>
        </pc:picChg>
      </pc:sldChg>
      <pc:sldChg chg="modSp add">
        <pc:chgData name="Timothy Bergström" userId="608c90dcc6593d31" providerId="LiveId" clId="{28E9CD8C-2C0D-4B33-B501-83A7ADB7D84F}" dt="2019-06-02T13:37:18.048" v="1048" actId="1076"/>
        <pc:sldMkLst>
          <pc:docMk/>
          <pc:sldMk cId="664048346" sldId="289"/>
        </pc:sldMkLst>
        <pc:spChg chg="mod">
          <ac:chgData name="Timothy Bergström" userId="608c90dcc6593d31" providerId="LiveId" clId="{28E9CD8C-2C0D-4B33-B501-83A7ADB7D84F}" dt="2019-06-02T13:37:14.557" v="1047" actId="14100"/>
          <ac:spMkLst>
            <pc:docMk/>
            <pc:sldMk cId="664048346" sldId="289"/>
            <ac:spMk id="8" creationId="{4B46CB07-99EE-4800-8C50-F6D2A6D880F3}"/>
          </ac:spMkLst>
        </pc:spChg>
        <pc:picChg chg="mod">
          <ac:chgData name="Timothy Bergström" userId="608c90dcc6593d31" providerId="LiveId" clId="{28E9CD8C-2C0D-4B33-B501-83A7ADB7D84F}" dt="2019-06-02T13:37:18.048" v="1048" actId="1076"/>
          <ac:picMkLst>
            <pc:docMk/>
            <pc:sldMk cId="664048346" sldId="289"/>
            <ac:picMk id="1034" creationId="{C9BB8419-35D1-4C1C-B305-7ABE6E4345C2}"/>
          </ac:picMkLst>
        </pc:picChg>
      </pc:sldChg>
      <pc:sldChg chg="delSp add ord">
        <pc:chgData name="Timothy Bergström" userId="608c90dcc6593d31" providerId="LiveId" clId="{28E9CD8C-2C0D-4B33-B501-83A7ADB7D84F}" dt="2019-06-02T13:37:38.064" v="1054" actId="478"/>
        <pc:sldMkLst>
          <pc:docMk/>
          <pc:sldMk cId="4177372638" sldId="290"/>
        </pc:sldMkLst>
        <pc:spChg chg="del">
          <ac:chgData name="Timothy Bergström" userId="608c90dcc6593d31" providerId="LiveId" clId="{28E9CD8C-2C0D-4B33-B501-83A7ADB7D84F}" dt="2019-06-02T13:37:32.705" v="1052" actId="478"/>
          <ac:spMkLst>
            <pc:docMk/>
            <pc:sldMk cId="4177372638" sldId="290"/>
            <ac:spMk id="6" creationId="{5415161E-66DB-4261-B7F7-DCDAE8F8C8C5}"/>
          </ac:spMkLst>
        </pc:spChg>
        <pc:spChg chg="del">
          <ac:chgData name="Timothy Bergström" userId="608c90dcc6593d31" providerId="LiveId" clId="{28E9CD8C-2C0D-4B33-B501-83A7ADB7D84F}" dt="2019-06-02T13:37:36.320" v="1053" actId="478"/>
          <ac:spMkLst>
            <pc:docMk/>
            <pc:sldMk cId="4177372638" sldId="290"/>
            <ac:spMk id="7" creationId="{736CB435-C8C9-404A-AB3D-E345EFDFEE84}"/>
          </ac:spMkLst>
        </pc:spChg>
        <pc:spChg chg="del">
          <ac:chgData name="Timothy Bergström" userId="608c90dcc6593d31" providerId="LiveId" clId="{28E9CD8C-2C0D-4B33-B501-83A7ADB7D84F}" dt="2019-06-02T13:37:36.320" v="1053" actId="478"/>
          <ac:spMkLst>
            <pc:docMk/>
            <pc:sldMk cId="4177372638" sldId="290"/>
            <ac:spMk id="8" creationId="{B6BE1793-6D7A-4EDF-8792-F949A83C30A8}"/>
          </ac:spMkLst>
        </pc:spChg>
        <pc:picChg chg="del">
          <ac:chgData name="Timothy Bergström" userId="608c90dcc6593d31" providerId="LiveId" clId="{28E9CD8C-2C0D-4B33-B501-83A7ADB7D84F}" dt="2019-06-02T13:37:29.706" v="1051" actId="478"/>
          <ac:picMkLst>
            <pc:docMk/>
            <pc:sldMk cId="4177372638" sldId="290"/>
            <ac:picMk id="5" creationId="{D5AF3889-F65A-4DB8-A5BD-3350E91E9E03}"/>
          </ac:picMkLst>
        </pc:picChg>
        <pc:picChg chg="del">
          <ac:chgData name="Timothy Bergström" userId="608c90dcc6593d31" providerId="LiveId" clId="{28E9CD8C-2C0D-4B33-B501-83A7ADB7D84F}" dt="2019-06-02T13:37:36.320" v="1053" actId="478"/>
          <ac:picMkLst>
            <pc:docMk/>
            <pc:sldMk cId="4177372638" sldId="290"/>
            <ac:picMk id="2050" creationId="{6E725D2A-EB3D-494D-BEAA-9B4B5135976E}"/>
          </ac:picMkLst>
        </pc:picChg>
        <pc:picChg chg="del">
          <ac:chgData name="Timothy Bergström" userId="608c90dcc6593d31" providerId="LiveId" clId="{28E9CD8C-2C0D-4B33-B501-83A7ADB7D84F}" dt="2019-06-02T13:37:38.064" v="1054" actId="478"/>
          <ac:picMkLst>
            <pc:docMk/>
            <pc:sldMk cId="4177372638" sldId="290"/>
            <ac:picMk id="2052" creationId="{3A6EE033-9D86-44EA-9E5F-D9A0ADB1B729}"/>
          </ac:picMkLst>
        </pc:picChg>
      </pc:sldChg>
      <pc:sldChg chg="addSp delSp modSp add">
        <pc:chgData name="Timothy Bergström" userId="608c90dcc6593d31" providerId="LiveId" clId="{28E9CD8C-2C0D-4B33-B501-83A7ADB7D84F}" dt="2019-06-03T08:30:55.066" v="3048" actId="14100"/>
        <pc:sldMkLst>
          <pc:docMk/>
          <pc:sldMk cId="1820606444" sldId="291"/>
        </pc:sldMkLst>
        <pc:spChg chg="mod">
          <ac:chgData name="Timothy Bergström" userId="608c90dcc6593d31" providerId="LiveId" clId="{28E9CD8C-2C0D-4B33-B501-83A7ADB7D84F}" dt="2019-06-02T13:41:20.113" v="1215" actId="6549"/>
          <ac:spMkLst>
            <pc:docMk/>
            <pc:sldMk cId="1820606444" sldId="291"/>
            <ac:spMk id="2" creationId="{EA5E626F-1BF0-43B3-9362-E07C79572292}"/>
          </ac:spMkLst>
        </pc:spChg>
        <pc:picChg chg="del">
          <ac:chgData name="Timothy Bergström" userId="608c90dcc6593d31" providerId="LiveId" clId="{28E9CD8C-2C0D-4B33-B501-83A7ADB7D84F}" dt="2019-06-02T13:41:21.610" v="1216" actId="478"/>
          <ac:picMkLst>
            <pc:docMk/>
            <pc:sldMk cId="1820606444" sldId="291"/>
            <ac:picMk id="5" creationId="{DD126EB6-460D-4349-8069-358D74B1E6B3}"/>
          </ac:picMkLst>
        </pc:picChg>
        <pc:picChg chg="add mod modCrop">
          <ac:chgData name="Timothy Bergström" userId="608c90dcc6593d31" providerId="LiveId" clId="{28E9CD8C-2C0D-4B33-B501-83A7ADB7D84F}" dt="2019-06-03T08:30:55.066" v="3048" actId="14100"/>
          <ac:picMkLst>
            <pc:docMk/>
            <pc:sldMk cId="1820606444" sldId="291"/>
            <ac:picMk id="7" creationId="{6FA5C088-93E0-4A45-BEA0-E0AFA719219D}"/>
          </ac:picMkLst>
        </pc:picChg>
        <pc:picChg chg="add mod">
          <ac:chgData name="Timothy Bergström" userId="608c90dcc6593d31" providerId="LiveId" clId="{28E9CD8C-2C0D-4B33-B501-83A7ADB7D84F}" dt="2019-06-03T08:30:33.196" v="3044" actId="1076"/>
          <ac:picMkLst>
            <pc:docMk/>
            <pc:sldMk cId="1820606444" sldId="291"/>
            <ac:picMk id="8" creationId="{C78F4336-6CF0-4550-9EA2-4F39FA0F0D8D}"/>
          </ac:picMkLst>
        </pc:picChg>
        <pc:picChg chg="add del">
          <ac:chgData name="Timothy Bergström" userId="608c90dcc6593d31" providerId="LiveId" clId="{28E9CD8C-2C0D-4B33-B501-83A7ADB7D84F}" dt="2019-06-02T13:48:52.416" v="1406"/>
          <ac:picMkLst>
            <pc:docMk/>
            <pc:sldMk cId="1820606444" sldId="291"/>
            <ac:picMk id="9" creationId="{F0541F4E-E218-486C-A9B6-3AA4844E71E0}"/>
          </ac:picMkLst>
        </pc:picChg>
        <pc:picChg chg="add del">
          <ac:chgData name="Timothy Bergström" userId="608c90dcc6593d31" providerId="LiveId" clId="{28E9CD8C-2C0D-4B33-B501-83A7ADB7D84F}" dt="2019-06-02T13:48:57.925" v="1408" actId="478"/>
          <ac:picMkLst>
            <pc:docMk/>
            <pc:sldMk cId="1820606444" sldId="291"/>
            <ac:picMk id="10" creationId="{309CBB0B-8C82-494E-91C6-19ACCCCFE2E7}"/>
          </ac:picMkLst>
        </pc:picChg>
        <pc:picChg chg="add mod">
          <ac:chgData name="Timothy Bergström" userId="608c90dcc6593d31" providerId="LiveId" clId="{28E9CD8C-2C0D-4B33-B501-83A7ADB7D84F}" dt="2019-06-03T08:30:45.362" v="3046" actId="1076"/>
          <ac:picMkLst>
            <pc:docMk/>
            <pc:sldMk cId="1820606444" sldId="291"/>
            <ac:picMk id="12" creationId="{C9214A7D-750F-4B8A-8BE0-8986695ABBD9}"/>
          </ac:picMkLst>
        </pc:picChg>
        <pc:picChg chg="add del mod">
          <ac:chgData name="Timothy Bergström" userId="608c90dcc6593d31" providerId="LiveId" clId="{28E9CD8C-2C0D-4B33-B501-83A7ADB7D84F}" dt="2019-06-02T13:49:07.044" v="1412"/>
          <ac:picMkLst>
            <pc:docMk/>
            <pc:sldMk cId="1820606444" sldId="291"/>
            <ac:picMk id="3074" creationId="{C6BCB7EB-A7A9-459F-AE92-C6D7971651BD}"/>
          </ac:picMkLst>
        </pc:picChg>
        <pc:picChg chg="add del">
          <ac:chgData name="Timothy Bergström" userId="608c90dcc6593d31" providerId="LiveId" clId="{28E9CD8C-2C0D-4B33-B501-83A7ADB7D84F}" dt="2019-06-02T13:49:35.611" v="1414" actId="478"/>
          <ac:picMkLst>
            <pc:docMk/>
            <pc:sldMk cId="1820606444" sldId="291"/>
            <ac:picMk id="3076" creationId="{CB83B555-A1E1-4418-8081-97C576217791}"/>
          </ac:picMkLst>
        </pc:picChg>
        <pc:picChg chg="add del mod">
          <ac:chgData name="Timothy Bergström" userId="608c90dcc6593d31" providerId="LiveId" clId="{28E9CD8C-2C0D-4B33-B501-83A7ADB7D84F}" dt="2019-06-02T13:50:02.201" v="1417" actId="478"/>
          <ac:picMkLst>
            <pc:docMk/>
            <pc:sldMk cId="1820606444" sldId="291"/>
            <ac:picMk id="3078" creationId="{427A6C38-22C9-48EC-A700-BDDD19F19F6D}"/>
          </ac:picMkLst>
        </pc:picChg>
      </pc:sldChg>
      <pc:sldChg chg="modSp add ord">
        <pc:chgData name="Timothy Bergström" userId="608c90dcc6593d31" providerId="LiveId" clId="{28E9CD8C-2C0D-4B33-B501-83A7ADB7D84F}" dt="2019-06-02T14:10:27.903" v="2848" actId="20577"/>
        <pc:sldMkLst>
          <pc:docMk/>
          <pc:sldMk cId="114448991" sldId="292"/>
        </pc:sldMkLst>
        <pc:spChg chg="mod">
          <ac:chgData name="Timothy Bergström" userId="608c90dcc6593d31" providerId="LiveId" clId="{28E9CD8C-2C0D-4B33-B501-83A7ADB7D84F}" dt="2019-06-02T14:10:27.903" v="2848" actId="20577"/>
          <ac:spMkLst>
            <pc:docMk/>
            <pc:sldMk cId="114448991" sldId="292"/>
            <ac:spMk id="6" creationId="{7AC85D75-4FD4-0A4A-A5E0-6029897E1C26}"/>
          </ac:spMkLst>
        </pc:spChg>
        <pc:spChg chg="mod">
          <ac:chgData name="Timothy Bergström" userId="608c90dcc6593d31" providerId="LiveId" clId="{28E9CD8C-2C0D-4B33-B501-83A7ADB7D84F}" dt="2019-06-02T13:54:28.182" v="1511" actId="20577"/>
          <ac:spMkLst>
            <pc:docMk/>
            <pc:sldMk cId="114448991" sldId="292"/>
            <ac:spMk id="7" creationId="{F317845B-E15C-CD43-A19F-6D534B1CDF1F}"/>
          </ac:spMkLst>
        </pc:spChg>
        <pc:spChg chg="mod">
          <ac:chgData name="Timothy Bergström" userId="608c90dcc6593d31" providerId="LiveId" clId="{28E9CD8C-2C0D-4B33-B501-83A7ADB7D84F}" dt="2019-06-02T13:54:33.543" v="1527" actId="20577"/>
          <ac:spMkLst>
            <pc:docMk/>
            <pc:sldMk cId="114448991" sldId="292"/>
            <ac:spMk id="8" creationId="{93CB04B5-860D-4E49-A89D-6FE44A8A83D9}"/>
          </ac:spMkLst>
        </pc:spChg>
      </pc:sldChg>
      <pc:sldChg chg="add del">
        <pc:chgData name="Timothy Bergström" userId="608c90dcc6593d31" providerId="LiveId" clId="{28E9CD8C-2C0D-4B33-B501-83A7ADB7D84F}" dt="2019-06-02T13:43:05.214" v="1224" actId="2696"/>
        <pc:sldMkLst>
          <pc:docMk/>
          <pc:sldMk cId="393384496" sldId="293"/>
        </pc:sldMkLst>
      </pc:sldChg>
      <pc:sldChg chg="modSp add">
        <pc:chgData name="Timothy Bergström" userId="608c90dcc6593d31" providerId="LiveId" clId="{28E9CD8C-2C0D-4B33-B501-83A7ADB7D84F}" dt="2019-06-02T13:55:31.998" v="1579" actId="6549"/>
        <pc:sldMkLst>
          <pc:docMk/>
          <pc:sldMk cId="787609507" sldId="293"/>
        </pc:sldMkLst>
        <pc:spChg chg="mod">
          <ac:chgData name="Timothy Bergström" userId="608c90dcc6593d31" providerId="LiveId" clId="{28E9CD8C-2C0D-4B33-B501-83A7ADB7D84F}" dt="2019-06-02T13:43:53.192" v="1315" actId="5793"/>
          <ac:spMkLst>
            <pc:docMk/>
            <pc:sldMk cId="787609507" sldId="293"/>
            <ac:spMk id="6" creationId="{9505ABE3-C1CE-9D4C-8E5A-D1518C1B5D6C}"/>
          </ac:spMkLst>
        </pc:spChg>
        <pc:spChg chg="mod">
          <ac:chgData name="Timothy Bergström" userId="608c90dcc6593d31" providerId="LiveId" clId="{28E9CD8C-2C0D-4B33-B501-83A7ADB7D84F}" dt="2019-06-02T13:43:25.812" v="1268" actId="20577"/>
          <ac:spMkLst>
            <pc:docMk/>
            <pc:sldMk cId="787609507" sldId="293"/>
            <ac:spMk id="7" creationId="{169B70D0-7733-E644-9533-2CBEF4A3420C}"/>
          </ac:spMkLst>
        </pc:spChg>
        <pc:spChg chg="mod">
          <ac:chgData name="Timothy Bergström" userId="608c90dcc6593d31" providerId="LiveId" clId="{28E9CD8C-2C0D-4B33-B501-83A7ADB7D84F}" dt="2019-06-02T13:55:31.998" v="1579" actId="6549"/>
          <ac:spMkLst>
            <pc:docMk/>
            <pc:sldMk cId="787609507" sldId="293"/>
            <ac:spMk id="8" creationId="{E8F10277-5E7F-E540-8238-D1A2DC65D421}"/>
          </ac:spMkLst>
        </pc:spChg>
      </pc:sldChg>
      <pc:sldChg chg="addSp delSp modSp add">
        <pc:chgData name="Timothy Bergström" userId="608c90dcc6593d31" providerId="LiveId" clId="{28E9CD8C-2C0D-4B33-B501-83A7ADB7D84F}" dt="2019-06-02T20:14:33.246" v="2864" actId="1076"/>
        <pc:sldMkLst>
          <pc:docMk/>
          <pc:sldMk cId="3993381491" sldId="294"/>
        </pc:sldMkLst>
        <pc:spChg chg="mod">
          <ac:chgData name="Timothy Bergström" userId="608c90dcc6593d31" providerId="LiveId" clId="{28E9CD8C-2C0D-4B33-B501-83A7ADB7D84F}" dt="2019-06-02T13:56:00.228" v="1604" actId="20577"/>
          <ac:spMkLst>
            <pc:docMk/>
            <pc:sldMk cId="3993381491" sldId="294"/>
            <ac:spMk id="6" creationId="{9505ABE3-C1CE-9D4C-8E5A-D1518C1B5D6C}"/>
          </ac:spMkLst>
        </pc:spChg>
        <pc:spChg chg="del mod">
          <ac:chgData name="Timothy Bergström" userId="608c90dcc6593d31" providerId="LiveId" clId="{28E9CD8C-2C0D-4B33-B501-83A7ADB7D84F}" dt="2019-06-02T20:14:10.618" v="2860" actId="478"/>
          <ac:spMkLst>
            <pc:docMk/>
            <pc:sldMk cId="3993381491" sldId="294"/>
            <ac:spMk id="7" creationId="{169B70D0-7733-E644-9533-2CBEF4A3420C}"/>
          </ac:spMkLst>
        </pc:spChg>
        <pc:spChg chg="del mod">
          <ac:chgData name="Timothy Bergström" userId="608c90dcc6593d31" providerId="LiveId" clId="{28E9CD8C-2C0D-4B33-B501-83A7ADB7D84F}" dt="2019-06-02T20:14:13.516" v="2861" actId="478"/>
          <ac:spMkLst>
            <pc:docMk/>
            <pc:sldMk cId="3993381491" sldId="294"/>
            <ac:spMk id="8" creationId="{E8F10277-5E7F-E540-8238-D1A2DC65D421}"/>
          </ac:spMkLst>
        </pc:spChg>
        <pc:spChg chg="add del mod">
          <ac:chgData name="Timothy Bergström" userId="608c90dcc6593d31" providerId="LiveId" clId="{28E9CD8C-2C0D-4B33-B501-83A7ADB7D84F}" dt="2019-06-02T20:14:19.806" v="2863" actId="478"/>
          <ac:spMkLst>
            <pc:docMk/>
            <pc:sldMk cId="3993381491" sldId="294"/>
            <ac:spMk id="9" creationId="{6011F0DD-3F5A-4AD7-99CA-C023CDC9C8F8}"/>
          </ac:spMkLst>
        </pc:spChg>
        <pc:spChg chg="add del mod">
          <ac:chgData name="Timothy Bergström" userId="608c90dcc6593d31" providerId="LiveId" clId="{28E9CD8C-2C0D-4B33-B501-83A7ADB7D84F}" dt="2019-06-02T20:14:16.234" v="2862" actId="478"/>
          <ac:spMkLst>
            <pc:docMk/>
            <pc:sldMk cId="3993381491" sldId="294"/>
            <ac:spMk id="11" creationId="{C1345BE6-7A65-49DF-BB58-7B6F8AD3B4D4}"/>
          </ac:spMkLst>
        </pc:spChg>
        <pc:graphicFrameChg chg="add del mod">
          <ac:chgData name="Timothy Bergström" userId="608c90dcc6593d31" providerId="LiveId" clId="{28E9CD8C-2C0D-4B33-B501-83A7ADB7D84F}" dt="2019-06-02T14:02:02.783" v="2258" actId="3680"/>
          <ac:graphicFrameMkLst>
            <pc:docMk/>
            <pc:sldMk cId="3993381491" sldId="294"/>
            <ac:graphicFrameMk id="2" creationId="{A2A1DC5C-FE78-4B42-B9FA-434D194266B2}"/>
          </ac:graphicFrameMkLst>
        </pc:graphicFrameChg>
        <pc:graphicFrameChg chg="add mod modGraphic">
          <ac:chgData name="Timothy Bergström" userId="608c90dcc6593d31" providerId="LiveId" clId="{28E9CD8C-2C0D-4B33-B501-83A7ADB7D84F}" dt="2019-06-02T20:14:33.246" v="2864" actId="1076"/>
          <ac:graphicFrameMkLst>
            <pc:docMk/>
            <pc:sldMk cId="3993381491" sldId="294"/>
            <ac:graphicFrameMk id="5" creationId="{06731D13-31F3-4702-B65A-3368DB86345A}"/>
          </ac:graphicFrameMkLst>
        </pc:graphicFrameChg>
      </pc:sldChg>
      <pc:sldChg chg="modSp add">
        <pc:chgData name="Timothy Bergström" userId="608c90dcc6593d31" providerId="LiveId" clId="{28E9CD8C-2C0D-4B33-B501-83A7ADB7D84F}" dt="2019-06-03T07:52:35.059" v="3031" actId="20577"/>
        <pc:sldMkLst>
          <pc:docMk/>
          <pc:sldMk cId="2973291084" sldId="295"/>
        </pc:sldMkLst>
        <pc:spChg chg="mod">
          <ac:chgData name="Timothy Bergström" userId="608c90dcc6593d31" providerId="LiveId" clId="{28E9CD8C-2C0D-4B33-B501-83A7ADB7D84F}" dt="2019-06-02T14:09:02.447" v="2678" actId="20577"/>
          <ac:spMkLst>
            <pc:docMk/>
            <pc:sldMk cId="2973291084" sldId="295"/>
            <ac:spMk id="2" creationId="{29FA1664-D8BC-47E2-A8F3-30D7B7270E64}"/>
          </ac:spMkLst>
        </pc:spChg>
        <pc:spChg chg="mod">
          <ac:chgData name="Timothy Bergström" userId="608c90dcc6593d31" providerId="LiveId" clId="{28E9CD8C-2C0D-4B33-B501-83A7ADB7D84F}" dt="2019-06-03T07:52:35.059" v="3031" actId="20577"/>
          <ac:spMkLst>
            <pc:docMk/>
            <pc:sldMk cId="2973291084" sldId="295"/>
            <ac:spMk id="5" creationId="{7328EF74-2EB9-4074-8292-E21BA30AB98F}"/>
          </ac:spMkLst>
        </pc:spChg>
      </pc:sldChg>
      <pc:sldChg chg="add del">
        <pc:chgData name="Timothy Bergström" userId="608c90dcc6593d31" providerId="LiveId" clId="{28E9CD8C-2C0D-4B33-B501-83A7ADB7D84F}" dt="2019-06-02T14:08:51.935" v="2667"/>
        <pc:sldMkLst>
          <pc:docMk/>
          <pc:sldMk cId="4073863498" sldId="295"/>
        </pc:sldMkLst>
      </pc:sldChg>
      <pc:sldChg chg="modSp">
        <pc:chgData name="Timothy Bergström" userId="608c90dcc6593d31" providerId="LiveId" clId="{28E9CD8C-2C0D-4B33-B501-83A7ADB7D84F}" dt="2019-06-03T08:34:02.710" v="3098" actId="20577"/>
        <pc:sldMkLst>
          <pc:docMk/>
          <pc:sldMk cId="3995715618" sldId="297"/>
        </pc:sldMkLst>
        <pc:graphicFrameChg chg="modGraphic">
          <ac:chgData name="Timothy Bergström" userId="608c90dcc6593d31" providerId="LiveId" clId="{28E9CD8C-2C0D-4B33-B501-83A7ADB7D84F}" dt="2019-06-03T08:34:02.710" v="3098" actId="20577"/>
          <ac:graphicFrameMkLst>
            <pc:docMk/>
            <pc:sldMk cId="3995715618" sldId="297"/>
            <ac:graphicFrameMk id="10" creationId="{FA32D1AD-507C-4064-B8DD-BF1ECE94057C}"/>
          </ac:graphicFrameMkLst>
        </pc:graphicFrameChg>
      </pc:sldChg>
      <pc:sldChg chg="addSp delSp modSp">
        <pc:chgData name="Timothy Bergström" userId="608c90dcc6593d31" providerId="LiveId" clId="{28E9CD8C-2C0D-4B33-B501-83A7ADB7D84F}" dt="2019-06-03T19:40:52.226" v="3447" actId="255"/>
        <pc:sldMkLst>
          <pc:docMk/>
          <pc:sldMk cId="1883871284" sldId="298"/>
        </pc:sldMkLst>
        <pc:spChg chg="add del">
          <ac:chgData name="Timothy Bergström" userId="608c90dcc6593d31" providerId="LiveId" clId="{28E9CD8C-2C0D-4B33-B501-83A7ADB7D84F}" dt="2019-06-03T08:40:17.274" v="3102" actId="478"/>
          <ac:spMkLst>
            <pc:docMk/>
            <pc:sldMk cId="1883871284" sldId="298"/>
            <ac:spMk id="4" creationId="{5976CA79-D42C-437C-B226-E1BA62F22AAE}"/>
          </ac:spMkLst>
        </pc:spChg>
        <pc:spChg chg="mod">
          <ac:chgData name="Timothy Bergström" userId="608c90dcc6593d31" providerId="LiveId" clId="{28E9CD8C-2C0D-4B33-B501-83A7ADB7D84F}" dt="2019-06-03T19:40:52.226" v="3447" actId="255"/>
          <ac:spMkLst>
            <pc:docMk/>
            <pc:sldMk cId="1883871284" sldId="298"/>
            <ac:spMk id="5" creationId="{7328EF74-2EB9-4074-8292-E21BA30AB98F}"/>
          </ac:spMkLst>
        </pc:spChg>
        <pc:picChg chg="del">
          <ac:chgData name="Timothy Bergström" userId="608c90dcc6593d31" providerId="LiveId" clId="{28E9CD8C-2C0D-4B33-B501-83A7ADB7D84F}" dt="2019-06-03T08:40:19.144" v="3103" actId="478"/>
          <ac:picMkLst>
            <pc:docMk/>
            <pc:sldMk cId="1883871284" sldId="298"/>
            <ac:picMk id="7" creationId="{689CD316-46BB-4FBE-AEDF-985896857403}"/>
          </ac:picMkLst>
        </pc:picChg>
      </pc:sldChg>
      <pc:sldChg chg="modSp">
        <pc:chgData name="Timothy Bergström" userId="608c90dcc6593d31" providerId="LiveId" clId="{28E9CD8C-2C0D-4B33-B501-83A7ADB7D84F}" dt="2019-06-03T18:54:19.082" v="3237" actId="1076"/>
        <pc:sldMkLst>
          <pc:docMk/>
          <pc:sldMk cId="345877624" sldId="299"/>
        </pc:sldMkLst>
        <pc:spChg chg="mod">
          <ac:chgData name="Timothy Bergström" userId="608c90dcc6593d31" providerId="LiveId" clId="{28E9CD8C-2C0D-4B33-B501-83A7ADB7D84F}" dt="2019-06-02T20:11:17.021" v="2858" actId="20577"/>
          <ac:spMkLst>
            <pc:docMk/>
            <pc:sldMk cId="345877624" sldId="299"/>
            <ac:spMk id="10" creationId="{2C3E729F-1057-4E78-BDAC-AC09373F75C4}"/>
          </ac:spMkLst>
        </pc:spChg>
        <pc:spChg chg="mod">
          <ac:chgData name="Timothy Bergström" userId="608c90dcc6593d31" providerId="LiveId" clId="{28E9CD8C-2C0D-4B33-B501-83A7ADB7D84F}" dt="2019-06-03T18:54:19.082" v="3237" actId="1076"/>
          <ac:spMkLst>
            <pc:docMk/>
            <pc:sldMk cId="345877624" sldId="299"/>
            <ac:spMk id="42" creationId="{7ED5757E-B2F3-4976-90B6-F1306ADC2FD9}"/>
          </ac:spMkLst>
        </pc:spChg>
        <pc:spChg chg="mod">
          <ac:chgData name="Timothy Bergström" userId="608c90dcc6593d31" providerId="LiveId" clId="{28E9CD8C-2C0D-4B33-B501-83A7ADB7D84F}" dt="2019-06-03T18:54:05.347" v="3235" actId="14100"/>
          <ac:spMkLst>
            <pc:docMk/>
            <pc:sldMk cId="345877624" sldId="299"/>
            <ac:spMk id="43" creationId="{FECB0647-CECA-433E-A67E-58005506654A}"/>
          </ac:spMkLst>
        </pc:spChg>
      </pc:sldChg>
      <pc:sldChg chg="modSp">
        <pc:chgData name="Timothy Bergström" userId="608c90dcc6593d31" providerId="LiveId" clId="{28E9CD8C-2C0D-4B33-B501-83A7ADB7D84F}" dt="2019-06-03T08:31:56.145" v="3076" actId="20577"/>
        <pc:sldMkLst>
          <pc:docMk/>
          <pc:sldMk cId="1993645858" sldId="300"/>
        </pc:sldMkLst>
        <pc:spChg chg="mod">
          <ac:chgData name="Timothy Bergström" userId="608c90dcc6593d31" providerId="LiveId" clId="{28E9CD8C-2C0D-4B33-B501-83A7ADB7D84F}" dt="2019-06-03T08:31:56.145" v="3076" actId="20577"/>
          <ac:spMkLst>
            <pc:docMk/>
            <pc:sldMk cId="1993645858" sldId="300"/>
            <ac:spMk id="5" creationId="{4C4FC77C-7779-4590-AF3A-932B637F4F20}"/>
          </ac:spMkLst>
        </pc:spChg>
      </pc:sldChg>
      <pc:sldChg chg="modSp">
        <pc:chgData name="Timothy Bergström" userId="608c90dcc6593d31" providerId="LiveId" clId="{28E9CD8C-2C0D-4B33-B501-83A7ADB7D84F}" dt="2019-06-03T07:19:05.567" v="2942"/>
        <pc:sldMkLst>
          <pc:docMk/>
          <pc:sldMk cId="1374938371" sldId="304"/>
        </pc:sldMkLst>
        <pc:spChg chg="mod">
          <ac:chgData name="Timothy Bergström" userId="608c90dcc6593d31" providerId="LiveId" clId="{28E9CD8C-2C0D-4B33-B501-83A7ADB7D84F}" dt="2019-06-03T07:19:05.567" v="2942"/>
          <ac:spMkLst>
            <pc:docMk/>
            <pc:sldMk cId="1374938371" sldId="304"/>
            <ac:spMk id="2" creationId="{EA5E626F-1BF0-43B3-9362-E07C79572292}"/>
          </ac:spMkLst>
        </pc:spChg>
      </pc:sldChg>
      <pc:sldChg chg="modSp">
        <pc:chgData name="Timothy Bergström" userId="608c90dcc6593d31" providerId="LiveId" clId="{28E9CD8C-2C0D-4B33-B501-83A7ADB7D84F}" dt="2019-06-03T08:29:40.089" v="3042" actId="20577"/>
        <pc:sldMkLst>
          <pc:docMk/>
          <pc:sldMk cId="1458743339" sldId="305"/>
        </pc:sldMkLst>
        <pc:spChg chg="mod">
          <ac:chgData name="Timothy Bergström" userId="608c90dcc6593d31" providerId="LiveId" clId="{28E9CD8C-2C0D-4B33-B501-83A7ADB7D84F}" dt="2019-06-03T07:19:05.567" v="2942"/>
          <ac:spMkLst>
            <pc:docMk/>
            <pc:sldMk cId="1458743339" sldId="305"/>
            <ac:spMk id="2" creationId="{EA5E626F-1BF0-43B3-9362-E07C79572292}"/>
          </ac:spMkLst>
        </pc:spChg>
        <pc:spChg chg="mod">
          <ac:chgData name="Timothy Bergström" userId="608c90dcc6593d31" providerId="LiveId" clId="{28E9CD8C-2C0D-4B33-B501-83A7ADB7D84F}" dt="2019-06-03T08:29:40.089" v="3042" actId="20577"/>
          <ac:spMkLst>
            <pc:docMk/>
            <pc:sldMk cId="1458743339" sldId="305"/>
            <ac:spMk id="7" creationId="{3AE649D6-1926-41FC-B557-3ED3B31C4079}"/>
          </ac:spMkLst>
        </pc:spChg>
      </pc:sldChg>
      <pc:sldChg chg="modSp">
        <pc:chgData name="Timothy Bergström" userId="608c90dcc6593d31" providerId="LiveId" clId="{28E9CD8C-2C0D-4B33-B501-83A7ADB7D84F}" dt="2019-06-03T07:19:05.567" v="2942"/>
        <pc:sldMkLst>
          <pc:docMk/>
          <pc:sldMk cId="3698783606" sldId="306"/>
        </pc:sldMkLst>
        <pc:spChg chg="mod">
          <ac:chgData name="Timothy Bergström" userId="608c90dcc6593d31" providerId="LiveId" clId="{28E9CD8C-2C0D-4B33-B501-83A7ADB7D84F}" dt="2019-06-03T07:19:05.567" v="2942"/>
          <ac:spMkLst>
            <pc:docMk/>
            <pc:sldMk cId="3698783606" sldId="306"/>
            <ac:spMk id="2" creationId="{EA5E626F-1BF0-43B3-9362-E07C79572292}"/>
          </ac:spMkLst>
        </pc:spChg>
      </pc:sldChg>
      <pc:sldChg chg="modSp">
        <pc:chgData name="Timothy Bergström" userId="608c90dcc6593d31" providerId="LiveId" clId="{28E9CD8C-2C0D-4B33-B501-83A7ADB7D84F}" dt="2019-06-03T07:19:05.567" v="2942"/>
        <pc:sldMkLst>
          <pc:docMk/>
          <pc:sldMk cId="2368939282" sldId="307"/>
        </pc:sldMkLst>
        <pc:spChg chg="mod">
          <ac:chgData name="Timothy Bergström" userId="608c90dcc6593d31" providerId="LiveId" clId="{28E9CD8C-2C0D-4B33-B501-83A7ADB7D84F}" dt="2019-06-03T07:19:05.567" v="2942"/>
          <ac:spMkLst>
            <pc:docMk/>
            <pc:sldMk cId="2368939282" sldId="307"/>
            <ac:spMk id="2" creationId="{EA5E626F-1BF0-43B3-9362-E07C79572292}"/>
          </ac:spMkLst>
        </pc:spChg>
      </pc:sldChg>
      <pc:sldChg chg="delSp modSp add ord">
        <pc:chgData name="Timothy Bergström" userId="608c90dcc6593d31" providerId="LiveId" clId="{28E9CD8C-2C0D-4B33-B501-83A7ADB7D84F}" dt="2019-06-02T20:17:02.297" v="2925" actId="113"/>
        <pc:sldMkLst>
          <pc:docMk/>
          <pc:sldMk cId="2146251993" sldId="308"/>
        </pc:sldMkLst>
        <pc:spChg chg="mod">
          <ac:chgData name="Timothy Bergström" userId="608c90dcc6593d31" providerId="LiveId" clId="{28E9CD8C-2C0D-4B33-B501-83A7ADB7D84F}" dt="2019-06-02T20:17:02.297" v="2925" actId="113"/>
          <ac:spMkLst>
            <pc:docMk/>
            <pc:sldMk cId="2146251993" sldId="308"/>
            <ac:spMk id="7" creationId="{169B70D0-7733-E644-9533-2CBEF4A3420C}"/>
          </ac:spMkLst>
        </pc:spChg>
        <pc:spChg chg="mod">
          <ac:chgData name="Timothy Bergström" userId="608c90dcc6593d31" providerId="LiveId" clId="{28E9CD8C-2C0D-4B33-B501-83A7ADB7D84F}" dt="2019-06-02T20:16:53.210" v="2924" actId="113"/>
          <ac:spMkLst>
            <pc:docMk/>
            <pc:sldMk cId="2146251993" sldId="308"/>
            <ac:spMk id="8" creationId="{E8F10277-5E7F-E540-8238-D1A2DC65D421}"/>
          </ac:spMkLst>
        </pc:spChg>
        <pc:graphicFrameChg chg="del">
          <ac:chgData name="Timothy Bergström" userId="608c90dcc6593d31" providerId="LiveId" clId="{28E9CD8C-2C0D-4B33-B501-83A7ADB7D84F}" dt="2019-06-02T20:14:42.614" v="2866" actId="478"/>
          <ac:graphicFrameMkLst>
            <pc:docMk/>
            <pc:sldMk cId="2146251993" sldId="308"/>
            <ac:graphicFrameMk id="5" creationId="{06731D13-31F3-4702-B65A-3368DB86345A}"/>
          </ac:graphicFrameMkLst>
        </pc:graphicFrameChg>
      </pc:sldChg>
      <pc:sldChg chg="addSp delSp modSp add">
        <pc:chgData name="Timothy Bergström" userId="608c90dcc6593d31" providerId="LiveId" clId="{28E9CD8C-2C0D-4B33-B501-83A7ADB7D84F}" dt="2019-06-03T07:45:37.999" v="2979" actId="113"/>
        <pc:sldMkLst>
          <pc:docMk/>
          <pc:sldMk cId="1634897058" sldId="309"/>
        </pc:sldMkLst>
        <pc:spChg chg="add del mod ord">
          <ac:chgData name="Timothy Bergström" userId="608c90dcc6593d31" providerId="LiveId" clId="{28E9CD8C-2C0D-4B33-B501-83A7ADB7D84F}" dt="2019-06-03T07:44:56.964" v="2970" actId="478"/>
          <ac:spMkLst>
            <pc:docMk/>
            <pc:sldMk cId="1634897058" sldId="309"/>
            <ac:spMk id="5" creationId="{9DFDFAED-117A-4C2D-A9C0-97D3B4C6972F}"/>
          </ac:spMkLst>
        </pc:spChg>
        <pc:spChg chg="add mod">
          <ac:chgData name="Timothy Bergström" userId="608c90dcc6593d31" providerId="LiveId" clId="{28E9CD8C-2C0D-4B33-B501-83A7ADB7D84F}" dt="2019-06-03T07:45:31.108" v="2978" actId="1076"/>
          <ac:spMkLst>
            <pc:docMk/>
            <pc:sldMk cId="1634897058" sldId="309"/>
            <ac:spMk id="6" creationId="{ED2105E0-3478-4888-BAD2-52E800D39AA5}"/>
          </ac:spMkLst>
        </pc:spChg>
        <pc:graphicFrameChg chg="modGraphic">
          <ac:chgData name="Timothy Bergström" userId="608c90dcc6593d31" providerId="LiveId" clId="{28E9CD8C-2C0D-4B33-B501-83A7ADB7D84F}" dt="2019-06-03T07:45:37.999" v="2979" actId="113"/>
          <ac:graphicFrameMkLst>
            <pc:docMk/>
            <pc:sldMk cId="1634897058" sldId="309"/>
            <ac:graphicFrameMk id="10" creationId="{CA43303D-93E8-402B-A1C9-244A46E9AE54}"/>
          </ac:graphicFrameMkLst>
        </pc:graphicFrameChg>
      </pc:sldChg>
      <pc:sldChg chg="addSp delSp modSp add del ord">
        <pc:chgData name="Timothy Bergström" userId="608c90dcc6593d31" providerId="LiveId" clId="{28E9CD8C-2C0D-4B33-B501-83A7ADB7D84F}" dt="2019-06-03T07:20:01.650" v="2944" actId="2696"/>
        <pc:sldMkLst>
          <pc:docMk/>
          <pc:sldMk cId="1897805162" sldId="309"/>
        </pc:sldMkLst>
        <pc:spChg chg="del">
          <ac:chgData name="Timothy Bergström" userId="608c90dcc6593d31" providerId="LiveId" clId="{28E9CD8C-2C0D-4B33-B501-83A7ADB7D84F}" dt="2019-06-03T07:18:46.531" v="2928" actId="478"/>
          <ac:spMkLst>
            <pc:docMk/>
            <pc:sldMk cId="1897805162" sldId="309"/>
            <ac:spMk id="4" creationId="{64AFA37C-05B8-8145-92E6-6AA500C7ADB1}"/>
          </ac:spMkLst>
        </pc:spChg>
        <pc:spChg chg="del mod">
          <ac:chgData name="Timothy Bergström" userId="608c90dcc6593d31" providerId="LiveId" clId="{28E9CD8C-2C0D-4B33-B501-83A7ADB7D84F}" dt="2019-06-03T07:18:53.452" v="2931" actId="478"/>
          <ac:spMkLst>
            <pc:docMk/>
            <pc:sldMk cId="1897805162" sldId="309"/>
            <ac:spMk id="5" creationId="{3C9F9D14-2806-8C4C-8FE8-2AA498026960}"/>
          </ac:spMkLst>
        </pc:spChg>
        <pc:spChg chg="add del mod">
          <ac:chgData name="Timothy Bergström" userId="608c90dcc6593d31" providerId="LiveId" clId="{28E9CD8C-2C0D-4B33-B501-83A7ADB7D84F}" dt="2019-06-03T07:18:48.875" v="2929" actId="478"/>
          <ac:spMkLst>
            <pc:docMk/>
            <pc:sldMk cId="1897805162" sldId="309"/>
            <ac:spMk id="6" creationId="{5FDF4340-F550-43D7-A118-2E35C7073AFC}"/>
          </ac:spMkLst>
        </pc:spChg>
        <pc:spChg chg="add del mod">
          <ac:chgData name="Timothy Bergström" userId="608c90dcc6593d31" providerId="LiveId" clId="{28E9CD8C-2C0D-4B33-B501-83A7ADB7D84F}" dt="2019-06-03T07:19:55.345" v="2943"/>
          <ac:spMkLst>
            <pc:docMk/>
            <pc:sldMk cId="1897805162" sldId="309"/>
            <ac:spMk id="8" creationId="{ABB71FA1-464C-46DD-918E-503F064DBA91}"/>
          </ac:spMkLst>
        </pc:spChg>
        <pc:spChg chg="add mod">
          <ac:chgData name="Timothy Bergström" userId="608c90dcc6593d31" providerId="LiveId" clId="{28E9CD8C-2C0D-4B33-B501-83A7ADB7D84F}" dt="2019-06-03T07:19:55.345" v="2943"/>
          <ac:spMkLst>
            <pc:docMk/>
            <pc:sldMk cId="1897805162" sldId="309"/>
            <ac:spMk id="9" creationId="{885DB56D-246C-44B1-A337-A0C0B3D7B650}"/>
          </ac:spMkLst>
        </pc:spChg>
        <pc:picChg chg="del">
          <ac:chgData name="Timothy Bergström" userId="608c90dcc6593d31" providerId="LiveId" clId="{28E9CD8C-2C0D-4B33-B501-83A7ADB7D84F}" dt="2019-06-03T07:18:56.788" v="2932" actId="478"/>
          <ac:picMkLst>
            <pc:docMk/>
            <pc:sldMk cId="1897805162" sldId="309"/>
            <ac:picMk id="3" creationId="{2A7CFE54-4548-4420-9954-84A361B6F060}"/>
          </ac:picMkLst>
        </pc:picChg>
      </pc:sldChg>
      <pc:sldChg chg="addSp delSp modSp add">
        <pc:chgData name="Timothy Bergström" userId="608c90dcc6593d31" providerId="LiveId" clId="{28E9CD8C-2C0D-4B33-B501-83A7ADB7D84F}" dt="2019-06-03T07:51:21.687" v="2988" actId="1076"/>
        <pc:sldMkLst>
          <pc:docMk/>
          <pc:sldMk cId="930388540" sldId="310"/>
        </pc:sldMkLst>
        <pc:spChg chg="add del mod">
          <ac:chgData name="Timothy Bergström" userId="608c90dcc6593d31" providerId="LiveId" clId="{28E9CD8C-2C0D-4B33-B501-83A7ADB7D84F}" dt="2019-06-03T07:51:14.324" v="2985"/>
          <ac:spMkLst>
            <pc:docMk/>
            <pc:sldMk cId="930388540" sldId="310"/>
            <ac:spMk id="6" creationId="{931F8368-7A90-4BA3-853E-CAD292D65698}"/>
          </ac:spMkLst>
        </pc:spChg>
        <pc:picChg chg="del">
          <ac:chgData name="Timothy Bergström" userId="608c90dcc6593d31" providerId="LiveId" clId="{28E9CD8C-2C0D-4B33-B501-83A7ADB7D84F}" dt="2019-06-03T07:51:06.919" v="2984" actId="478"/>
          <ac:picMkLst>
            <pc:docMk/>
            <pc:sldMk cId="930388540" sldId="310"/>
            <ac:picMk id="7" creationId="{35DBB2DC-C800-49D9-B70C-72F1F2AD7BDD}"/>
          </ac:picMkLst>
        </pc:picChg>
        <pc:picChg chg="add mod">
          <ac:chgData name="Timothy Bergström" userId="608c90dcc6593d31" providerId="LiveId" clId="{28E9CD8C-2C0D-4B33-B501-83A7ADB7D84F}" dt="2019-06-03T07:51:21.687" v="2988" actId="1076"/>
          <ac:picMkLst>
            <pc:docMk/>
            <pc:sldMk cId="930388540" sldId="310"/>
            <ac:picMk id="11" creationId="{F507E3DA-BCDA-41AF-83F1-214FE3F98611}"/>
          </ac:picMkLst>
        </pc:picChg>
      </pc:sldChg>
      <pc:sldChg chg="addSp delSp modSp add">
        <pc:chgData name="Timothy Bergström" userId="608c90dcc6593d31" providerId="LiveId" clId="{28E9CD8C-2C0D-4B33-B501-83A7ADB7D84F}" dt="2019-06-03T19:33:00.352" v="3325" actId="1076"/>
        <pc:sldMkLst>
          <pc:docMk/>
          <pc:sldMk cId="3478886556" sldId="312"/>
        </pc:sldMkLst>
        <pc:spChg chg="mod">
          <ac:chgData name="Timothy Bergström" userId="608c90dcc6593d31" providerId="LiveId" clId="{28E9CD8C-2C0D-4B33-B501-83A7ADB7D84F}" dt="2019-06-03T19:31:31.683" v="3275" actId="20577"/>
          <ac:spMkLst>
            <pc:docMk/>
            <pc:sldMk cId="3478886556" sldId="312"/>
            <ac:spMk id="2" creationId="{29FA1664-D8BC-47E2-A8F3-30D7B7270E64}"/>
          </ac:spMkLst>
        </pc:spChg>
        <pc:spChg chg="add mod">
          <ac:chgData name="Timothy Bergström" userId="608c90dcc6593d31" providerId="LiveId" clId="{28E9CD8C-2C0D-4B33-B501-83A7ADB7D84F}" dt="2019-06-03T19:32:53.063" v="3324" actId="20577"/>
          <ac:spMkLst>
            <pc:docMk/>
            <pc:sldMk cId="3478886556" sldId="312"/>
            <ac:spMk id="6" creationId="{793E745F-BE0B-46C3-B091-95966DE315A7}"/>
          </ac:spMkLst>
        </pc:spChg>
        <pc:spChg chg="add mod">
          <ac:chgData name="Timothy Bergström" userId="608c90dcc6593d31" providerId="LiveId" clId="{28E9CD8C-2C0D-4B33-B501-83A7ADB7D84F}" dt="2019-06-03T19:33:00.352" v="3325" actId="1076"/>
          <ac:spMkLst>
            <pc:docMk/>
            <pc:sldMk cId="3478886556" sldId="312"/>
            <ac:spMk id="7" creationId="{98D60BB1-4893-4DB1-AE8F-77C74FD8284E}"/>
          </ac:spMkLst>
        </pc:spChg>
        <pc:spChg chg="del">
          <ac:chgData name="Timothy Bergström" userId="608c90dcc6593d31" providerId="LiveId" clId="{28E9CD8C-2C0D-4B33-B501-83A7ADB7D84F}" dt="2019-06-03T19:30:18.084" v="3250" actId="478"/>
          <ac:spMkLst>
            <pc:docMk/>
            <pc:sldMk cId="3478886556" sldId="312"/>
            <ac:spMk id="8" creationId="{60A29E4F-A48A-41EF-9217-321A12041B73}"/>
          </ac:spMkLst>
        </pc:spChg>
        <pc:spChg chg="del">
          <ac:chgData name="Timothy Bergström" userId="608c90dcc6593d31" providerId="LiveId" clId="{28E9CD8C-2C0D-4B33-B501-83A7ADB7D84F}" dt="2019-06-03T19:30:16.680" v="3249" actId="478"/>
          <ac:spMkLst>
            <pc:docMk/>
            <pc:sldMk cId="3478886556" sldId="312"/>
            <ac:spMk id="9" creationId="{1D6D5711-2D58-4404-ADEA-E339BC424865}"/>
          </ac:spMkLst>
        </pc:spChg>
        <pc:picChg chg="del">
          <ac:chgData name="Timothy Bergström" userId="608c90dcc6593d31" providerId="LiveId" clId="{28E9CD8C-2C0D-4B33-B501-83A7ADB7D84F}" dt="2019-06-03T19:29:37.756" v="3243" actId="478"/>
          <ac:picMkLst>
            <pc:docMk/>
            <pc:sldMk cId="3478886556" sldId="312"/>
            <ac:picMk id="11" creationId="{F507E3DA-BCDA-41AF-83F1-214FE3F98611}"/>
          </ac:picMkLst>
        </pc:picChg>
      </pc:sldChg>
      <pc:sldChg chg="addSp modSp add">
        <pc:chgData name="Timothy Bergström" userId="608c90dcc6593d31" providerId="LiveId" clId="{28E9CD8C-2C0D-4B33-B501-83A7ADB7D84F}" dt="2019-06-03T19:39:08.002" v="3446" actId="14100"/>
        <pc:sldMkLst>
          <pc:docMk/>
          <pc:sldMk cId="884672532" sldId="313"/>
        </pc:sldMkLst>
        <pc:spChg chg="mod">
          <ac:chgData name="Timothy Bergström" userId="608c90dcc6593d31" providerId="LiveId" clId="{28E9CD8C-2C0D-4B33-B501-83A7ADB7D84F}" dt="2019-06-03T19:36:42.552" v="3342" actId="20577"/>
          <ac:spMkLst>
            <pc:docMk/>
            <pc:sldMk cId="884672532" sldId="313"/>
            <ac:spMk id="2" creationId="{29FA1664-D8BC-47E2-A8F3-30D7B7270E64}"/>
          </ac:spMkLst>
        </pc:spChg>
        <pc:spChg chg="mod">
          <ac:chgData name="Timothy Bergström" userId="608c90dcc6593d31" providerId="LiveId" clId="{28E9CD8C-2C0D-4B33-B501-83A7ADB7D84F}" dt="2019-06-03T19:38:30.679" v="3430" actId="255"/>
          <ac:spMkLst>
            <pc:docMk/>
            <pc:sldMk cId="884672532" sldId="313"/>
            <ac:spMk id="5" creationId="{7328EF74-2EB9-4074-8292-E21BA30AB98F}"/>
          </ac:spMkLst>
        </pc:spChg>
        <pc:spChg chg="add mod">
          <ac:chgData name="Timothy Bergström" userId="608c90dcc6593d31" providerId="LiveId" clId="{28E9CD8C-2C0D-4B33-B501-83A7ADB7D84F}" dt="2019-06-03T19:39:08.002" v="3446" actId="14100"/>
          <ac:spMkLst>
            <pc:docMk/>
            <pc:sldMk cId="884672532" sldId="313"/>
            <ac:spMk id="6" creationId="{BFA5AC05-523E-4599-B49E-A2CDE87B75FA}"/>
          </ac:spMkLst>
        </pc:spChg>
      </pc:sldChg>
      <pc:sldChg chg="add del">
        <pc:chgData name="Timothy Bergström" userId="608c90dcc6593d31" providerId="LiveId" clId="{28E9CD8C-2C0D-4B33-B501-83A7ADB7D84F}" dt="2019-06-03T19:31:03.822" v="3253"/>
        <pc:sldMkLst>
          <pc:docMk/>
          <pc:sldMk cId="1643751031" sldId="313"/>
        </pc:sldMkLst>
      </pc:sldChg>
      <pc:sldChg chg="add del">
        <pc:chgData name="Timothy Bergström" userId="608c90dcc6593d31" providerId="LiveId" clId="{28E9CD8C-2C0D-4B33-B501-83A7ADB7D84F}" dt="2019-06-03T19:29:44.872" v="3245"/>
        <pc:sldMkLst>
          <pc:docMk/>
          <pc:sldMk cId="3047860064" sldId="313"/>
        </pc:sldMkLst>
      </pc:sldChg>
      <pc:sldChg chg="modSp add del">
        <pc:chgData name="Timothy Bergström" userId="608c90dcc6593d31" providerId="LiveId" clId="{28E9CD8C-2C0D-4B33-B501-83A7ADB7D84F}" dt="2019-06-03T19:37:36.827" v="3402" actId="2696"/>
        <pc:sldMkLst>
          <pc:docMk/>
          <pc:sldMk cId="748489401" sldId="314"/>
        </pc:sldMkLst>
        <pc:spChg chg="mod">
          <ac:chgData name="Timothy Bergström" userId="608c90dcc6593d31" providerId="LiveId" clId="{28E9CD8C-2C0D-4B33-B501-83A7ADB7D84F}" dt="2019-06-03T19:36:48.505" v="3354" actId="20577"/>
          <ac:spMkLst>
            <pc:docMk/>
            <pc:sldMk cId="748489401" sldId="314"/>
            <ac:spMk id="2" creationId="{29FA1664-D8BC-47E2-A8F3-30D7B7270E64}"/>
          </ac:spMkLst>
        </pc:spChg>
        <pc:spChg chg="mod">
          <ac:chgData name="Timothy Bergström" userId="608c90dcc6593d31" providerId="LiveId" clId="{28E9CD8C-2C0D-4B33-B501-83A7ADB7D84F}" dt="2019-06-03T19:37:12.213" v="3401" actId="20577"/>
          <ac:spMkLst>
            <pc:docMk/>
            <pc:sldMk cId="748489401" sldId="314"/>
            <ac:spMk id="5" creationId="{7328EF74-2EB9-4074-8292-E21BA30AB98F}"/>
          </ac:spMkLst>
        </pc:spChg>
      </pc:sldChg>
      <pc:sldMasterChg chg="addSp modTransition modSldLayout">
        <pc:chgData name="Timothy Bergström" userId="608c90dcc6593d31" providerId="LiveId" clId="{28E9CD8C-2C0D-4B33-B501-83A7ADB7D84F}" dt="2019-06-03T07:19:05.567" v="2942"/>
        <pc:sldMasterMkLst>
          <pc:docMk/>
          <pc:sldMasterMk cId="1474537979" sldId="2147483804"/>
        </pc:sldMasterMkLst>
        <pc:grpChg chg="add">
          <ac:chgData name="Timothy Bergström" userId="608c90dcc6593d31" providerId="LiveId" clId="{28E9CD8C-2C0D-4B33-B501-83A7ADB7D84F}" dt="2019-06-03T07:19:03.520" v="2933"/>
          <ac:grpSpMkLst>
            <pc:docMk/>
            <pc:sldMasterMk cId="1474537979" sldId="2147483804"/>
            <ac:grpSpMk id="8" creationId="{F7D9FCAE-926F-482E-B0A3-80A3223A79FE}"/>
          </ac:grpSpMkLst>
        </pc:grpChg>
        <pc:sldLayoutChg chg="modTransition">
          <pc:chgData name="Timothy Bergström" userId="608c90dcc6593d31" providerId="LiveId" clId="{28E9CD8C-2C0D-4B33-B501-83A7ADB7D84F}" dt="2019-06-03T07:19:05.567" v="2942"/>
          <pc:sldLayoutMkLst>
            <pc:docMk/>
            <pc:sldMasterMk cId="1474537979" sldId="2147483804"/>
            <pc:sldLayoutMk cId="3272119739" sldId="214748381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>
            <a:extLst>
              <a:ext uri="{FF2B5EF4-FFF2-40B4-BE49-F238E27FC236}">
                <a16:creationId xmlns:a16="http://schemas.microsoft.com/office/drawing/2014/main" id="{960A68EE-FC1D-154D-B0B2-8F10538CA1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24D638D7-DEA4-1247-A9EB-8982C7537D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482C1D7-B25D-44E6-A2D0-D10D1D9E6077}" type="datetimeFigureOut">
              <a:rPr lang="en-GB"/>
              <a:pPr>
                <a:defRPr/>
              </a:pPr>
              <a:t>03/06/2019</a:t>
            </a:fld>
            <a:endParaRPr lang="en-GB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D4AEC7E-9E0A-F348-8BEB-360ABEA852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56838CD8-B67A-DE4B-9D64-CF9FD9C9A6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3538062-B7CA-4502-88E7-928089303C7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>
            <a:extLst>
              <a:ext uri="{FF2B5EF4-FFF2-40B4-BE49-F238E27FC236}">
                <a16:creationId xmlns:a16="http://schemas.microsoft.com/office/drawing/2014/main" id="{253AAA87-6F70-2F43-9A3C-FA3D36237E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65F49FED-13B4-B74A-AF1E-0B5D3706DE1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7D4C97F-02FF-434B-8EAA-0F723077CD05}" type="datetimeFigureOut">
              <a:rPr lang="sv-SE"/>
              <a:pPr>
                <a:defRPr/>
              </a:pPr>
              <a:t>2019-06-03</a:t>
            </a:fld>
            <a:endParaRPr lang="sv-SE"/>
          </a:p>
        </p:txBody>
      </p:sp>
      <p:sp>
        <p:nvSpPr>
          <p:cNvPr id="4" name="Platshållare för bildobjekt 3">
            <a:extLst>
              <a:ext uri="{FF2B5EF4-FFF2-40B4-BE49-F238E27FC236}">
                <a16:creationId xmlns:a16="http://schemas.microsoft.com/office/drawing/2014/main" id="{4730BF3B-6153-7140-AD57-ECE26CA8AB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v-SE" noProof="0"/>
          </a:p>
        </p:txBody>
      </p:sp>
      <p:sp>
        <p:nvSpPr>
          <p:cNvPr id="5" name="Platshållare för anteckningar 4">
            <a:extLst>
              <a:ext uri="{FF2B5EF4-FFF2-40B4-BE49-F238E27FC236}">
                <a16:creationId xmlns:a16="http://schemas.microsoft.com/office/drawing/2014/main" id="{5D978D40-EB87-4440-802D-12F96A066E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A429AAB-B1EE-6F47-B4D7-E30F7E497A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CE43AB95-16A5-8F4F-9927-6A8C0839FD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E811775-299A-4959-BF5A-5DFB3E75F6A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40714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1">
            <a:extLst>
              <a:ext uri="{FF2B5EF4-FFF2-40B4-BE49-F238E27FC236}">
                <a16:creationId xmlns:a16="http://schemas.microsoft.com/office/drawing/2014/main" id="{C2E0D84A-3EC1-DD40-8DA6-147FB563C32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2400" y="1090799"/>
            <a:ext cx="6120675" cy="648000"/>
          </a:xfrm>
        </p:spPr>
        <p:txBody>
          <a:bodyPr lIns="90000" anchor="t">
            <a:noAutofit/>
          </a:bodyPr>
          <a:lstStyle>
            <a:lvl1pPr algn="l">
              <a:lnSpc>
                <a:spcPct val="90000"/>
              </a:lnSpc>
              <a:defRPr sz="2700"/>
            </a:lvl1pPr>
          </a:lstStyle>
          <a:p>
            <a:r>
              <a:rPr lang="sv-SE" dirty="0"/>
              <a:t>Klicka för att ändra rubrikformat</a:t>
            </a:r>
            <a:endParaRPr lang="en-GB" dirty="0"/>
          </a:p>
        </p:txBody>
      </p:sp>
      <p:sp>
        <p:nvSpPr>
          <p:cNvPr id="8" name="Underrubrik 2">
            <a:extLst>
              <a:ext uri="{FF2B5EF4-FFF2-40B4-BE49-F238E27FC236}">
                <a16:creationId xmlns:a16="http://schemas.microsoft.com/office/drawing/2014/main" id="{D9708450-9178-2141-98CC-ED5077AF0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401" y="1767600"/>
            <a:ext cx="6120000" cy="702000"/>
          </a:xfrm>
        </p:spPr>
        <p:txBody>
          <a:bodyPr lIns="108000" rIns="90000">
            <a:noAutofit/>
          </a:bodyPr>
          <a:lstStyle>
            <a:lvl1pPr marL="0" indent="0" algn="l">
              <a:lnSpc>
                <a:spcPct val="90000"/>
              </a:lnSpc>
              <a:buNone/>
              <a:defRPr sz="15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sv-SE" dirty="0"/>
              <a:t>Klicka här för att ändra mall för underrubrikformat</a:t>
            </a:r>
            <a:endParaRPr lang="en-GB" dirty="0"/>
          </a:p>
        </p:txBody>
      </p:sp>
      <p:pic>
        <p:nvPicPr>
          <p:cNvPr id="61" name="Bildobjekt 18">
            <a:extLst>
              <a:ext uri="{FF2B5EF4-FFF2-40B4-BE49-F238E27FC236}">
                <a16:creationId xmlns:a16="http://schemas.microsoft.com/office/drawing/2014/main" id="{CCC468BF-EC5E-4C4A-AA00-F235F19809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231" t="40906" r="20988" b="17529"/>
          <a:stretch>
            <a:fillRect/>
          </a:stretch>
        </p:blipFill>
        <p:spPr bwMode="auto">
          <a:xfrm>
            <a:off x="250825" y="3112202"/>
            <a:ext cx="6356058" cy="1802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2" name="Rak 61">
            <a:extLst>
              <a:ext uri="{FF2B5EF4-FFF2-40B4-BE49-F238E27FC236}">
                <a16:creationId xmlns:a16="http://schemas.microsoft.com/office/drawing/2014/main" id="{79B3FEC4-6431-3F4C-9B2E-02910FEE53B4}"/>
              </a:ext>
            </a:extLst>
          </p:cNvPr>
          <p:cNvCxnSpPr>
            <a:cxnSpLocks/>
          </p:cNvCxnSpPr>
          <p:nvPr userDrawn="1"/>
        </p:nvCxnSpPr>
        <p:spPr>
          <a:xfrm>
            <a:off x="250825" y="4891747"/>
            <a:ext cx="63579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upp 62">
            <a:extLst>
              <a:ext uri="{FF2B5EF4-FFF2-40B4-BE49-F238E27FC236}">
                <a16:creationId xmlns:a16="http://schemas.microsoft.com/office/drawing/2014/main" id="{C4E690C1-C50E-054C-894F-07613F892BCE}"/>
              </a:ext>
            </a:extLst>
          </p:cNvPr>
          <p:cNvGrpSpPr/>
          <p:nvPr userDrawn="1"/>
        </p:nvGrpSpPr>
        <p:grpSpPr>
          <a:xfrm>
            <a:off x="0" y="0"/>
            <a:ext cx="1172780" cy="1181100"/>
            <a:chOff x="0" y="0"/>
            <a:chExt cx="1118774" cy="1126711"/>
          </a:xfrm>
          <a:noFill/>
        </p:grpSpPr>
        <p:pic>
          <p:nvPicPr>
            <p:cNvPr id="64" name="Picture 2">
              <a:extLst>
                <a:ext uri="{FF2B5EF4-FFF2-40B4-BE49-F238E27FC236}">
                  <a16:creationId xmlns:a16="http://schemas.microsoft.com/office/drawing/2014/main" id="{B357976C-F915-A342-9EDA-4915D5C1A7F7}"/>
                </a:ext>
              </a:extLst>
            </p:cNvPr>
            <p:cNvPicPr>
              <a:picLocks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74" y="237964"/>
              <a:ext cx="641393" cy="64978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5" name="Grupp 64">
              <a:extLst>
                <a:ext uri="{FF2B5EF4-FFF2-40B4-BE49-F238E27FC236}">
                  <a16:creationId xmlns:a16="http://schemas.microsoft.com/office/drawing/2014/main" id="{2578851C-B821-6341-9567-86FE4C0ED77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017" y="0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96" name="Rektangel 95">
                <a:extLst>
                  <a:ext uri="{FF2B5EF4-FFF2-40B4-BE49-F238E27FC236}">
                    <a16:creationId xmlns:a16="http://schemas.microsoft.com/office/drawing/2014/main" id="{7CB09031-6949-9F40-A311-8B6B7481DA63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7" name="Rektangel 96">
                <a:extLst>
                  <a:ext uri="{FF2B5EF4-FFF2-40B4-BE49-F238E27FC236}">
                    <a16:creationId xmlns:a16="http://schemas.microsoft.com/office/drawing/2014/main" id="{7C3DDCFD-349C-4A4A-A612-B8C03462CE1C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8" name="Rektangel 97">
                <a:extLst>
                  <a:ext uri="{FF2B5EF4-FFF2-40B4-BE49-F238E27FC236}">
                    <a16:creationId xmlns:a16="http://schemas.microsoft.com/office/drawing/2014/main" id="{9EA16661-9A2C-484C-8C42-B6BF843FC363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9" name="Rektangel 98">
                <a:extLst>
                  <a:ext uri="{FF2B5EF4-FFF2-40B4-BE49-F238E27FC236}">
                    <a16:creationId xmlns:a16="http://schemas.microsoft.com/office/drawing/2014/main" id="{329FCC49-683F-5C49-B2C9-C8784BFD778F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0" name="Rektangel 99">
                <a:extLst>
                  <a:ext uri="{FF2B5EF4-FFF2-40B4-BE49-F238E27FC236}">
                    <a16:creationId xmlns:a16="http://schemas.microsoft.com/office/drawing/2014/main" id="{A998801F-B9A6-0C41-9CD5-AE578183B42A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1" name="Rektangel 100">
                <a:extLst>
                  <a:ext uri="{FF2B5EF4-FFF2-40B4-BE49-F238E27FC236}">
                    <a16:creationId xmlns:a16="http://schemas.microsoft.com/office/drawing/2014/main" id="{9088368C-F190-F04E-8A1D-701F220A8504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2" name="Rektangel 101">
                <a:extLst>
                  <a:ext uri="{FF2B5EF4-FFF2-40B4-BE49-F238E27FC236}">
                    <a16:creationId xmlns:a16="http://schemas.microsoft.com/office/drawing/2014/main" id="{16399322-2E6E-144F-86F9-CB000D56B35F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3" name="Rektangel 102">
                <a:extLst>
                  <a:ext uri="{FF2B5EF4-FFF2-40B4-BE49-F238E27FC236}">
                    <a16:creationId xmlns:a16="http://schemas.microsoft.com/office/drawing/2014/main" id="{6E963605-BD63-0B49-BFBB-455D734C85AB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4" name="Rektangel 103">
                <a:extLst>
                  <a:ext uri="{FF2B5EF4-FFF2-40B4-BE49-F238E27FC236}">
                    <a16:creationId xmlns:a16="http://schemas.microsoft.com/office/drawing/2014/main" id="{3C2C1827-4F42-2444-89C8-79FD7DBFA015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6" name="Grupp 65">
              <a:extLst>
                <a:ext uri="{FF2B5EF4-FFF2-40B4-BE49-F238E27FC236}">
                  <a16:creationId xmlns:a16="http://schemas.microsoft.com/office/drawing/2014/main" id="{7E12C242-50E5-8E44-854C-F52376497C6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017" y="887930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87" name="Rektangel 86">
                <a:extLst>
                  <a:ext uri="{FF2B5EF4-FFF2-40B4-BE49-F238E27FC236}">
                    <a16:creationId xmlns:a16="http://schemas.microsoft.com/office/drawing/2014/main" id="{F894C048-E837-EE4C-A4A1-68437B12AB66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8" name="Rektangel 87">
                <a:extLst>
                  <a:ext uri="{FF2B5EF4-FFF2-40B4-BE49-F238E27FC236}">
                    <a16:creationId xmlns:a16="http://schemas.microsoft.com/office/drawing/2014/main" id="{27436F8C-BCF8-254B-B12C-9F450809CA97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9" name="Rektangel 88">
                <a:extLst>
                  <a:ext uri="{FF2B5EF4-FFF2-40B4-BE49-F238E27FC236}">
                    <a16:creationId xmlns:a16="http://schemas.microsoft.com/office/drawing/2014/main" id="{36794080-D70D-A94F-BC0C-B6A624514402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0" name="Rektangel 89">
                <a:extLst>
                  <a:ext uri="{FF2B5EF4-FFF2-40B4-BE49-F238E27FC236}">
                    <a16:creationId xmlns:a16="http://schemas.microsoft.com/office/drawing/2014/main" id="{CABE9D47-13AF-6347-94AF-90E92FDA69C8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1" name="Rektangel 90">
                <a:extLst>
                  <a:ext uri="{FF2B5EF4-FFF2-40B4-BE49-F238E27FC236}">
                    <a16:creationId xmlns:a16="http://schemas.microsoft.com/office/drawing/2014/main" id="{965E626C-0EB0-184E-8BB8-BECDD64B6FAA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2" name="Rektangel 91">
                <a:extLst>
                  <a:ext uri="{FF2B5EF4-FFF2-40B4-BE49-F238E27FC236}">
                    <a16:creationId xmlns:a16="http://schemas.microsoft.com/office/drawing/2014/main" id="{2E90AD8B-4F0B-9241-86A8-7CC2429B4E1D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3" name="Rektangel 92">
                <a:extLst>
                  <a:ext uri="{FF2B5EF4-FFF2-40B4-BE49-F238E27FC236}">
                    <a16:creationId xmlns:a16="http://schemas.microsoft.com/office/drawing/2014/main" id="{878381B8-2E48-C848-ADBC-C2A5E7003642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4" name="Rektangel 93">
                <a:extLst>
                  <a:ext uri="{FF2B5EF4-FFF2-40B4-BE49-F238E27FC236}">
                    <a16:creationId xmlns:a16="http://schemas.microsoft.com/office/drawing/2014/main" id="{72CDCAD6-A344-4E43-BF43-4F83BF350C0B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5" name="Rektangel 94">
                <a:extLst>
                  <a:ext uri="{FF2B5EF4-FFF2-40B4-BE49-F238E27FC236}">
                    <a16:creationId xmlns:a16="http://schemas.microsoft.com/office/drawing/2014/main" id="{822401B8-67BD-2442-B01B-3840F7D661C7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7" name="Grupp 66">
              <a:extLst>
                <a:ext uri="{FF2B5EF4-FFF2-40B4-BE49-F238E27FC236}">
                  <a16:creationId xmlns:a16="http://schemas.microsoft.com/office/drawing/2014/main" id="{6698FD9F-8615-8243-8BBB-F1152DE2845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443465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78" name="Rektangel 77">
                <a:extLst>
                  <a:ext uri="{FF2B5EF4-FFF2-40B4-BE49-F238E27FC236}">
                    <a16:creationId xmlns:a16="http://schemas.microsoft.com/office/drawing/2014/main" id="{32746AB2-8B13-D74A-8AB8-1F6EB65A6FFC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9" name="Rektangel 78">
                <a:extLst>
                  <a:ext uri="{FF2B5EF4-FFF2-40B4-BE49-F238E27FC236}">
                    <a16:creationId xmlns:a16="http://schemas.microsoft.com/office/drawing/2014/main" id="{E15313CB-3335-6643-91AA-1EA059462BD5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0" name="Rektangel 79">
                <a:extLst>
                  <a:ext uri="{FF2B5EF4-FFF2-40B4-BE49-F238E27FC236}">
                    <a16:creationId xmlns:a16="http://schemas.microsoft.com/office/drawing/2014/main" id="{F890B21E-F49D-E045-AD1A-3C31648C4F7C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1" name="Rektangel 80">
                <a:extLst>
                  <a:ext uri="{FF2B5EF4-FFF2-40B4-BE49-F238E27FC236}">
                    <a16:creationId xmlns:a16="http://schemas.microsoft.com/office/drawing/2014/main" id="{24405577-E787-924D-AF26-74D26B202274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2" name="Rektangel 81">
                <a:extLst>
                  <a:ext uri="{FF2B5EF4-FFF2-40B4-BE49-F238E27FC236}">
                    <a16:creationId xmlns:a16="http://schemas.microsoft.com/office/drawing/2014/main" id="{A7FEE0E5-6FCF-A34E-A774-026AB1211104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3" name="Rektangel 82">
                <a:extLst>
                  <a:ext uri="{FF2B5EF4-FFF2-40B4-BE49-F238E27FC236}">
                    <a16:creationId xmlns:a16="http://schemas.microsoft.com/office/drawing/2014/main" id="{FAC9E2D0-71BE-4448-B66C-8AB18519CA53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4" name="Rektangel 83">
                <a:extLst>
                  <a:ext uri="{FF2B5EF4-FFF2-40B4-BE49-F238E27FC236}">
                    <a16:creationId xmlns:a16="http://schemas.microsoft.com/office/drawing/2014/main" id="{96F5F271-905D-9142-B55D-36CB61D3A9F4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5" name="Rektangel 84">
                <a:extLst>
                  <a:ext uri="{FF2B5EF4-FFF2-40B4-BE49-F238E27FC236}">
                    <a16:creationId xmlns:a16="http://schemas.microsoft.com/office/drawing/2014/main" id="{DD58B151-ABE7-AB48-97A6-A48C13ECC806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6" name="Rektangel 85">
                <a:extLst>
                  <a:ext uri="{FF2B5EF4-FFF2-40B4-BE49-F238E27FC236}">
                    <a16:creationId xmlns:a16="http://schemas.microsoft.com/office/drawing/2014/main" id="{14FE3B21-F12C-AF42-9E87-769D6C08552E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8" name="Grupp 67">
              <a:extLst>
                <a:ext uri="{FF2B5EF4-FFF2-40B4-BE49-F238E27FC236}">
                  <a16:creationId xmlns:a16="http://schemas.microsoft.com/office/drawing/2014/main" id="{BF61A716-9FAF-684A-9E29-35676E5B84C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80067" y="443465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69" name="Rektangel 68">
                <a:extLst>
                  <a:ext uri="{FF2B5EF4-FFF2-40B4-BE49-F238E27FC236}">
                    <a16:creationId xmlns:a16="http://schemas.microsoft.com/office/drawing/2014/main" id="{76258F85-3BC3-284A-B5B1-3FD1345CAF88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0" name="Rektangel 69">
                <a:extLst>
                  <a:ext uri="{FF2B5EF4-FFF2-40B4-BE49-F238E27FC236}">
                    <a16:creationId xmlns:a16="http://schemas.microsoft.com/office/drawing/2014/main" id="{70837263-DE7E-844A-8E3E-31BFF1FF6F10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1" name="Rektangel 70">
                <a:extLst>
                  <a:ext uri="{FF2B5EF4-FFF2-40B4-BE49-F238E27FC236}">
                    <a16:creationId xmlns:a16="http://schemas.microsoft.com/office/drawing/2014/main" id="{5A0FC659-C326-A54B-89DB-BA36948043B4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2" name="Rektangel 71">
                <a:extLst>
                  <a:ext uri="{FF2B5EF4-FFF2-40B4-BE49-F238E27FC236}">
                    <a16:creationId xmlns:a16="http://schemas.microsoft.com/office/drawing/2014/main" id="{30EC5692-5E7B-994D-B8CB-112CFD5980D0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3" name="Rektangel 72">
                <a:extLst>
                  <a:ext uri="{FF2B5EF4-FFF2-40B4-BE49-F238E27FC236}">
                    <a16:creationId xmlns:a16="http://schemas.microsoft.com/office/drawing/2014/main" id="{BD2541A0-A035-7441-9EEA-E1D5E03E1957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Rektangel 73">
                <a:extLst>
                  <a:ext uri="{FF2B5EF4-FFF2-40B4-BE49-F238E27FC236}">
                    <a16:creationId xmlns:a16="http://schemas.microsoft.com/office/drawing/2014/main" id="{6DDD1C24-637A-D046-AB8E-9B837F1BC2F2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5" name="Rektangel 74">
                <a:extLst>
                  <a:ext uri="{FF2B5EF4-FFF2-40B4-BE49-F238E27FC236}">
                    <a16:creationId xmlns:a16="http://schemas.microsoft.com/office/drawing/2014/main" id="{D81E7607-8746-9B40-9D02-70EDC64DECB9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6" name="Rektangel 75">
                <a:extLst>
                  <a:ext uri="{FF2B5EF4-FFF2-40B4-BE49-F238E27FC236}">
                    <a16:creationId xmlns:a16="http://schemas.microsoft.com/office/drawing/2014/main" id="{2D09C6A8-77DD-BA46-B98F-EE0DDF828167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Rektangel 76">
                <a:extLst>
                  <a:ext uri="{FF2B5EF4-FFF2-40B4-BE49-F238E27FC236}">
                    <a16:creationId xmlns:a16="http://schemas.microsoft.com/office/drawing/2014/main" id="{10350ADB-8729-3848-92E2-AAC900D6EF4D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57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6"/>
          <p:cNvSpPr>
            <a:spLocks noChangeShapeType="1"/>
          </p:cNvSpPr>
          <p:nvPr/>
        </p:nvSpPr>
        <p:spPr bwMode="gray">
          <a:xfrm>
            <a:off x="-1032272" y="4197350"/>
            <a:ext cx="0" cy="0"/>
          </a:xfrm>
          <a:prstGeom prst="line">
            <a:avLst/>
          </a:prstGeom>
          <a:noFill/>
          <a:ln w="3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3" name="AutoShape 14"/>
          <p:cNvSpPr>
            <a:spLocks noChangeAspect="1" noChangeArrowheads="1" noTextEdit="1"/>
          </p:cNvSpPr>
          <p:nvPr/>
        </p:nvSpPr>
        <p:spPr bwMode="auto">
          <a:xfrm>
            <a:off x="-2687241" y="3049588"/>
            <a:ext cx="10881122" cy="174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13" name="Rubrik 1">
            <a:extLst>
              <a:ext uri="{FF2B5EF4-FFF2-40B4-BE49-F238E27FC236}">
                <a16:creationId xmlns:a16="http://schemas.microsoft.com/office/drawing/2014/main" id="{330C176A-2B54-A34F-B018-97AA7C88A8D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482508" y="1091711"/>
            <a:ext cx="6120000" cy="64659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defRPr sz="2700" b="1"/>
            </a:lvl1pPr>
          </a:lstStyle>
          <a:p>
            <a:r>
              <a:rPr lang="sv-SE" dirty="0"/>
              <a:t>Klicka för att ändra rubrikformat</a:t>
            </a:r>
            <a:endParaRPr lang="en-GB" dirty="0"/>
          </a:p>
        </p:txBody>
      </p:sp>
      <p:sp>
        <p:nvSpPr>
          <p:cNvPr id="14" name="Underrubrik 2">
            <a:extLst>
              <a:ext uri="{FF2B5EF4-FFF2-40B4-BE49-F238E27FC236}">
                <a16:creationId xmlns:a16="http://schemas.microsoft.com/office/drawing/2014/main" id="{4296E36D-F6F9-B947-9EC6-BE37B64C22E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482371" y="1768394"/>
            <a:ext cx="6120000" cy="7020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50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dirty="0"/>
              <a:t>Klicka här för att ändra mall för underrubrikformat</a:t>
            </a:r>
          </a:p>
        </p:txBody>
      </p:sp>
      <p:pic>
        <p:nvPicPr>
          <p:cNvPr id="24" name="Bildobjekt 18">
            <a:extLst>
              <a:ext uri="{FF2B5EF4-FFF2-40B4-BE49-F238E27FC236}">
                <a16:creationId xmlns:a16="http://schemas.microsoft.com/office/drawing/2014/main" id="{9818D67E-72BB-EF4D-8650-DA1146FF8B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231" t="40906" r="20988" b="17529"/>
          <a:stretch>
            <a:fillRect/>
          </a:stretch>
        </p:blipFill>
        <p:spPr bwMode="auto">
          <a:xfrm>
            <a:off x="250825" y="3112202"/>
            <a:ext cx="6356058" cy="1802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9" name="Rak 108">
            <a:extLst>
              <a:ext uri="{FF2B5EF4-FFF2-40B4-BE49-F238E27FC236}">
                <a16:creationId xmlns:a16="http://schemas.microsoft.com/office/drawing/2014/main" id="{8FA23BAF-9931-E94C-B51F-C319B8DD0BEF}"/>
              </a:ext>
            </a:extLst>
          </p:cNvPr>
          <p:cNvCxnSpPr>
            <a:cxnSpLocks/>
          </p:cNvCxnSpPr>
          <p:nvPr userDrawn="1"/>
        </p:nvCxnSpPr>
        <p:spPr>
          <a:xfrm>
            <a:off x="250825" y="4891747"/>
            <a:ext cx="63579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upp 109">
            <a:extLst>
              <a:ext uri="{FF2B5EF4-FFF2-40B4-BE49-F238E27FC236}">
                <a16:creationId xmlns:a16="http://schemas.microsoft.com/office/drawing/2014/main" id="{E46977FF-5C22-554C-8EFB-5E543023C5DC}"/>
              </a:ext>
            </a:extLst>
          </p:cNvPr>
          <p:cNvGrpSpPr/>
          <p:nvPr userDrawn="1"/>
        </p:nvGrpSpPr>
        <p:grpSpPr>
          <a:xfrm>
            <a:off x="1970" y="0"/>
            <a:ext cx="1172780" cy="1181100"/>
            <a:chOff x="0" y="0"/>
            <a:chExt cx="1118774" cy="1126711"/>
          </a:xfrm>
          <a:noFill/>
        </p:grpSpPr>
        <p:pic>
          <p:nvPicPr>
            <p:cNvPr id="111" name="Picture 2">
              <a:extLst>
                <a:ext uri="{FF2B5EF4-FFF2-40B4-BE49-F238E27FC236}">
                  <a16:creationId xmlns:a16="http://schemas.microsoft.com/office/drawing/2014/main" id="{89AADFDE-DAF3-6B4A-9C1F-1309FCCFE30C}"/>
                </a:ext>
              </a:extLst>
            </p:cNvPr>
            <p:cNvPicPr>
              <a:picLocks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74" y="237964"/>
              <a:ext cx="641393" cy="64978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2" name="Grupp 111">
              <a:extLst>
                <a:ext uri="{FF2B5EF4-FFF2-40B4-BE49-F238E27FC236}">
                  <a16:creationId xmlns:a16="http://schemas.microsoft.com/office/drawing/2014/main" id="{2E6646FC-6632-2E41-B614-72B7FC5F7C4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017" y="0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143" name="Rektangel 142">
                <a:extLst>
                  <a:ext uri="{FF2B5EF4-FFF2-40B4-BE49-F238E27FC236}">
                    <a16:creationId xmlns:a16="http://schemas.microsoft.com/office/drawing/2014/main" id="{ECC81432-BB1F-D14A-9A81-6DBA00C45799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4" name="Rektangel 143">
                <a:extLst>
                  <a:ext uri="{FF2B5EF4-FFF2-40B4-BE49-F238E27FC236}">
                    <a16:creationId xmlns:a16="http://schemas.microsoft.com/office/drawing/2014/main" id="{094778A8-A5C2-A347-8094-31DDE4092535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5" name="Rektangel 144">
                <a:extLst>
                  <a:ext uri="{FF2B5EF4-FFF2-40B4-BE49-F238E27FC236}">
                    <a16:creationId xmlns:a16="http://schemas.microsoft.com/office/drawing/2014/main" id="{A4E0D036-27F3-6B45-9B64-1B992A6ABA89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6" name="Rektangel 145">
                <a:extLst>
                  <a:ext uri="{FF2B5EF4-FFF2-40B4-BE49-F238E27FC236}">
                    <a16:creationId xmlns:a16="http://schemas.microsoft.com/office/drawing/2014/main" id="{CC73A668-CB7F-1D4F-A218-22F0BBB338B2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7" name="Rektangel 146">
                <a:extLst>
                  <a:ext uri="{FF2B5EF4-FFF2-40B4-BE49-F238E27FC236}">
                    <a16:creationId xmlns:a16="http://schemas.microsoft.com/office/drawing/2014/main" id="{A266CE5E-FB0C-494A-8889-650009E1955B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8" name="Rektangel 147">
                <a:extLst>
                  <a:ext uri="{FF2B5EF4-FFF2-40B4-BE49-F238E27FC236}">
                    <a16:creationId xmlns:a16="http://schemas.microsoft.com/office/drawing/2014/main" id="{C556314E-80E2-9C4B-A886-0F9B876D13CF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9" name="Rektangel 148">
                <a:extLst>
                  <a:ext uri="{FF2B5EF4-FFF2-40B4-BE49-F238E27FC236}">
                    <a16:creationId xmlns:a16="http://schemas.microsoft.com/office/drawing/2014/main" id="{B0822784-6BDB-504B-B3D0-7151D607A922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0" name="Rektangel 149">
                <a:extLst>
                  <a:ext uri="{FF2B5EF4-FFF2-40B4-BE49-F238E27FC236}">
                    <a16:creationId xmlns:a16="http://schemas.microsoft.com/office/drawing/2014/main" id="{2791E35C-BB0E-104B-92CA-6F890F80D033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1" name="Rektangel 150">
                <a:extLst>
                  <a:ext uri="{FF2B5EF4-FFF2-40B4-BE49-F238E27FC236}">
                    <a16:creationId xmlns:a16="http://schemas.microsoft.com/office/drawing/2014/main" id="{EECA5396-8522-414C-B808-3663DD4E49AE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3" name="Grupp 112">
              <a:extLst>
                <a:ext uri="{FF2B5EF4-FFF2-40B4-BE49-F238E27FC236}">
                  <a16:creationId xmlns:a16="http://schemas.microsoft.com/office/drawing/2014/main" id="{AEDA8504-52A0-584F-94EE-EAF3E2004B4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017" y="887930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134" name="Rektangel 133">
                <a:extLst>
                  <a:ext uri="{FF2B5EF4-FFF2-40B4-BE49-F238E27FC236}">
                    <a16:creationId xmlns:a16="http://schemas.microsoft.com/office/drawing/2014/main" id="{0E0334F8-46AD-A44D-A437-CE41B4BCF765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5" name="Rektangel 134">
                <a:extLst>
                  <a:ext uri="{FF2B5EF4-FFF2-40B4-BE49-F238E27FC236}">
                    <a16:creationId xmlns:a16="http://schemas.microsoft.com/office/drawing/2014/main" id="{ED61DA5C-8815-D54D-94D5-B5F529EF6D81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6" name="Rektangel 135">
                <a:extLst>
                  <a:ext uri="{FF2B5EF4-FFF2-40B4-BE49-F238E27FC236}">
                    <a16:creationId xmlns:a16="http://schemas.microsoft.com/office/drawing/2014/main" id="{5AE20C2F-379B-5B4C-99E0-8B34FFD41B19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7" name="Rektangel 136">
                <a:extLst>
                  <a:ext uri="{FF2B5EF4-FFF2-40B4-BE49-F238E27FC236}">
                    <a16:creationId xmlns:a16="http://schemas.microsoft.com/office/drawing/2014/main" id="{55AFB553-56FC-274E-B9FF-77751968CF01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8" name="Rektangel 137">
                <a:extLst>
                  <a:ext uri="{FF2B5EF4-FFF2-40B4-BE49-F238E27FC236}">
                    <a16:creationId xmlns:a16="http://schemas.microsoft.com/office/drawing/2014/main" id="{AB1B7EAE-7433-4147-8D87-722011A712B8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9" name="Rektangel 138">
                <a:extLst>
                  <a:ext uri="{FF2B5EF4-FFF2-40B4-BE49-F238E27FC236}">
                    <a16:creationId xmlns:a16="http://schemas.microsoft.com/office/drawing/2014/main" id="{027AD41B-C5F5-2F49-B375-AADA5CF253E5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0" name="Rektangel 139">
                <a:extLst>
                  <a:ext uri="{FF2B5EF4-FFF2-40B4-BE49-F238E27FC236}">
                    <a16:creationId xmlns:a16="http://schemas.microsoft.com/office/drawing/2014/main" id="{8265BC89-E642-974F-9B80-60BF33E82AE0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1" name="Rektangel 140">
                <a:extLst>
                  <a:ext uri="{FF2B5EF4-FFF2-40B4-BE49-F238E27FC236}">
                    <a16:creationId xmlns:a16="http://schemas.microsoft.com/office/drawing/2014/main" id="{D780AF75-35EE-774E-87C5-8D8DA2FC4920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2" name="Rektangel 141">
                <a:extLst>
                  <a:ext uri="{FF2B5EF4-FFF2-40B4-BE49-F238E27FC236}">
                    <a16:creationId xmlns:a16="http://schemas.microsoft.com/office/drawing/2014/main" id="{EBF3CE79-2969-FF44-8F8D-76031C1F5E1F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4" name="Grupp 113">
              <a:extLst>
                <a:ext uri="{FF2B5EF4-FFF2-40B4-BE49-F238E27FC236}">
                  <a16:creationId xmlns:a16="http://schemas.microsoft.com/office/drawing/2014/main" id="{1FF9FB31-1617-5644-95A8-6B21116C3E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443465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125" name="Rektangel 124">
                <a:extLst>
                  <a:ext uri="{FF2B5EF4-FFF2-40B4-BE49-F238E27FC236}">
                    <a16:creationId xmlns:a16="http://schemas.microsoft.com/office/drawing/2014/main" id="{87510AFE-A91A-D348-AE42-224E380674B9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6" name="Rektangel 125">
                <a:extLst>
                  <a:ext uri="{FF2B5EF4-FFF2-40B4-BE49-F238E27FC236}">
                    <a16:creationId xmlns:a16="http://schemas.microsoft.com/office/drawing/2014/main" id="{D51EFC79-FB97-AE4D-8402-5277A6CBA893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7" name="Rektangel 126">
                <a:extLst>
                  <a:ext uri="{FF2B5EF4-FFF2-40B4-BE49-F238E27FC236}">
                    <a16:creationId xmlns:a16="http://schemas.microsoft.com/office/drawing/2014/main" id="{79512F55-5473-624B-B7B5-2C3518241635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8" name="Rektangel 127">
                <a:extLst>
                  <a:ext uri="{FF2B5EF4-FFF2-40B4-BE49-F238E27FC236}">
                    <a16:creationId xmlns:a16="http://schemas.microsoft.com/office/drawing/2014/main" id="{C79C30F2-4E42-7946-A08F-6B5CB9DC4F3D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9" name="Rektangel 128">
                <a:extLst>
                  <a:ext uri="{FF2B5EF4-FFF2-40B4-BE49-F238E27FC236}">
                    <a16:creationId xmlns:a16="http://schemas.microsoft.com/office/drawing/2014/main" id="{59BAC2D6-8068-F947-86A4-A0627684ED24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0" name="Rektangel 129">
                <a:extLst>
                  <a:ext uri="{FF2B5EF4-FFF2-40B4-BE49-F238E27FC236}">
                    <a16:creationId xmlns:a16="http://schemas.microsoft.com/office/drawing/2014/main" id="{DE85DF8C-6853-974E-B211-8F4B6B6EF1AA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1" name="Rektangel 130">
                <a:extLst>
                  <a:ext uri="{FF2B5EF4-FFF2-40B4-BE49-F238E27FC236}">
                    <a16:creationId xmlns:a16="http://schemas.microsoft.com/office/drawing/2014/main" id="{C4D41A71-A308-864C-B100-1019756DDD54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2" name="Rektangel 131">
                <a:extLst>
                  <a:ext uri="{FF2B5EF4-FFF2-40B4-BE49-F238E27FC236}">
                    <a16:creationId xmlns:a16="http://schemas.microsoft.com/office/drawing/2014/main" id="{0AF0736D-8C00-FA44-8EFE-3C1D76061779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3" name="Rektangel 132">
                <a:extLst>
                  <a:ext uri="{FF2B5EF4-FFF2-40B4-BE49-F238E27FC236}">
                    <a16:creationId xmlns:a16="http://schemas.microsoft.com/office/drawing/2014/main" id="{A3300A6E-F32D-1847-BFED-B52D88C45B73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5" name="Grupp 114">
              <a:extLst>
                <a:ext uri="{FF2B5EF4-FFF2-40B4-BE49-F238E27FC236}">
                  <a16:creationId xmlns:a16="http://schemas.microsoft.com/office/drawing/2014/main" id="{FB95587D-789F-A14F-AAE7-733EDE17EC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80067" y="443465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116" name="Rektangel 115">
                <a:extLst>
                  <a:ext uri="{FF2B5EF4-FFF2-40B4-BE49-F238E27FC236}">
                    <a16:creationId xmlns:a16="http://schemas.microsoft.com/office/drawing/2014/main" id="{8CCC32BA-B951-B44E-994E-2100A9FF4758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7" name="Rektangel 116">
                <a:extLst>
                  <a:ext uri="{FF2B5EF4-FFF2-40B4-BE49-F238E27FC236}">
                    <a16:creationId xmlns:a16="http://schemas.microsoft.com/office/drawing/2014/main" id="{D97F1B39-48A4-2E46-9768-0B90E568C4EE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8" name="Rektangel 117">
                <a:extLst>
                  <a:ext uri="{FF2B5EF4-FFF2-40B4-BE49-F238E27FC236}">
                    <a16:creationId xmlns:a16="http://schemas.microsoft.com/office/drawing/2014/main" id="{12A3FD9E-35FB-BD49-A860-BB81655E1ECC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9" name="Rektangel 118">
                <a:extLst>
                  <a:ext uri="{FF2B5EF4-FFF2-40B4-BE49-F238E27FC236}">
                    <a16:creationId xmlns:a16="http://schemas.microsoft.com/office/drawing/2014/main" id="{FBEFEA70-3766-B348-8721-C2B44FDBF487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0" name="Rektangel 119">
                <a:extLst>
                  <a:ext uri="{FF2B5EF4-FFF2-40B4-BE49-F238E27FC236}">
                    <a16:creationId xmlns:a16="http://schemas.microsoft.com/office/drawing/2014/main" id="{62B08844-0712-184E-886A-F01154F6EC58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1" name="Rektangel 120">
                <a:extLst>
                  <a:ext uri="{FF2B5EF4-FFF2-40B4-BE49-F238E27FC236}">
                    <a16:creationId xmlns:a16="http://schemas.microsoft.com/office/drawing/2014/main" id="{A995AD32-2192-1F4F-AE0B-7E6F521EA5B5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2" name="Rektangel 121">
                <a:extLst>
                  <a:ext uri="{FF2B5EF4-FFF2-40B4-BE49-F238E27FC236}">
                    <a16:creationId xmlns:a16="http://schemas.microsoft.com/office/drawing/2014/main" id="{5C438DEE-09C9-D944-88B0-B487A30B6441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3" name="Rektangel 122">
                <a:extLst>
                  <a:ext uri="{FF2B5EF4-FFF2-40B4-BE49-F238E27FC236}">
                    <a16:creationId xmlns:a16="http://schemas.microsoft.com/office/drawing/2014/main" id="{E6CE2605-A78A-4F41-9E5A-22D332C7A2C9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4" name="Rektangel 123">
                <a:extLst>
                  <a:ext uri="{FF2B5EF4-FFF2-40B4-BE49-F238E27FC236}">
                    <a16:creationId xmlns:a16="http://schemas.microsoft.com/office/drawing/2014/main" id="{0C830144-9FA8-B84E-974A-F8677E4FD8BA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pic>
        <p:nvPicPr>
          <p:cNvPr id="152" name="Bildobjekt 19">
            <a:extLst>
              <a:ext uri="{FF2B5EF4-FFF2-40B4-BE49-F238E27FC236}">
                <a16:creationId xmlns:a16="http://schemas.microsoft.com/office/drawing/2014/main" id="{824DB9BD-A298-6442-B174-7EC707EC322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25758" y="333780"/>
            <a:ext cx="1381125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685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32C2D5F-EA7C-6946-8E8C-7B84A7CCE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199" y="251752"/>
            <a:ext cx="5539563" cy="673874"/>
          </a:xfrm>
        </p:spPr>
        <p:txBody>
          <a:bodyPr/>
          <a:lstStyle/>
          <a:p>
            <a:r>
              <a:rPr lang="sv-SE" dirty="0"/>
              <a:t>Klicka här för att ändra mall för rubrikformat</a:t>
            </a:r>
            <a:endParaRPr lang="en-GB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42A2319-CD13-BE4D-9C63-5A9EBFDCEC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2CF90B-63BC-6544-9FB4-A72410329261}" type="datetime1">
              <a:rPr lang="sv-SE" smtClean="0"/>
              <a:t>2019-06-03</a:t>
            </a:fld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7540BA4-CF98-2846-8D40-8EA647BCD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Platshållare för innehåll 10">
            <a:extLst>
              <a:ext uri="{FF2B5EF4-FFF2-40B4-BE49-F238E27FC236}">
                <a16:creationId xmlns:a16="http://schemas.microsoft.com/office/drawing/2014/main" id="{C55E1E5B-E1F9-C645-91AF-7753BF8D8EB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9200" y="1112400"/>
            <a:ext cx="5540400" cy="36216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300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två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AEF5597-77F0-434A-A2AB-0ACCE1CD79EB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069199" y="252000"/>
            <a:ext cx="5539563" cy="673874"/>
          </a:xfrm>
        </p:spPr>
        <p:txBody>
          <a:bodyPr/>
          <a:lstStyle/>
          <a:p>
            <a:r>
              <a:rPr lang="sv-SE" dirty="0"/>
              <a:t>Klicka här för att ändra mall för rubrikformat</a:t>
            </a:r>
            <a:endParaRPr lang="en-GB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89E2E86-DCB5-5D40-AAC1-7A916712E6F4}"/>
              </a:ext>
            </a:extLst>
          </p:cNvPr>
          <p:cNvSpPr>
            <a:spLocks noGrp="1"/>
          </p:cNvSpPr>
          <p:nvPr userDrawn="1">
            <p:ph type="dt" sz="half" idx="11"/>
          </p:nvPr>
        </p:nvSpPr>
        <p:spPr/>
        <p:txBody>
          <a:bodyPr/>
          <a:lstStyle/>
          <a:p>
            <a:fld id="{BAD82F0C-0E2A-5546-8972-AA94798A63F5}" type="datetime1">
              <a:rPr lang="sv-SE" smtClean="0"/>
              <a:t>2019-06-03</a:t>
            </a:fld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7C89D1DA-CF8E-0D44-9D15-51F737427C71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6AD6011F-45DB-6648-8334-1B4DC6E8EA92}"/>
              </a:ext>
            </a:extLst>
          </p:cNvPr>
          <p:cNvSpPr>
            <a:spLocks noGrp="1"/>
          </p:cNvSpPr>
          <p:nvPr userDrawn="1">
            <p:ph sz="quarter" idx="13"/>
          </p:nvPr>
        </p:nvSpPr>
        <p:spPr>
          <a:xfrm>
            <a:off x="1080000" y="1116000"/>
            <a:ext cx="2718000" cy="3781438"/>
          </a:xfrm>
        </p:spPr>
        <p:txBody>
          <a:bodyPr/>
          <a:lstStyle>
            <a:lvl1pPr>
              <a:spcBef>
                <a:spcPts val="450"/>
              </a:spcBef>
              <a:defRPr sz="1200"/>
            </a:lvl1pPr>
            <a:lvl2pPr>
              <a:defRPr sz="105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  <p:sp>
        <p:nvSpPr>
          <p:cNvPr id="8" name="Platshållare för innehåll 6">
            <a:extLst>
              <a:ext uri="{FF2B5EF4-FFF2-40B4-BE49-F238E27FC236}">
                <a16:creationId xmlns:a16="http://schemas.microsoft.com/office/drawing/2014/main" id="{E71BD36F-2D19-AD42-B3D6-3BC155EE33A5}"/>
              </a:ext>
            </a:extLst>
          </p:cNvPr>
          <p:cNvSpPr>
            <a:spLocks noGrp="1"/>
          </p:cNvSpPr>
          <p:nvPr userDrawn="1">
            <p:ph sz="quarter" idx="14"/>
          </p:nvPr>
        </p:nvSpPr>
        <p:spPr>
          <a:xfrm>
            <a:off x="3890762" y="1116000"/>
            <a:ext cx="2718000" cy="3781438"/>
          </a:xfrm>
        </p:spPr>
        <p:txBody>
          <a:bodyPr/>
          <a:lstStyle>
            <a:lvl1pPr>
              <a:spcBef>
                <a:spcPts val="450"/>
              </a:spcBef>
              <a:defRPr sz="1200"/>
            </a:lvl1pPr>
            <a:lvl2pPr>
              <a:defRPr sz="105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533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, underrubriker och två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AEF5597-77F0-434A-A2AB-0ACCE1CD7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200" y="251752"/>
            <a:ext cx="5540400" cy="673874"/>
          </a:xfrm>
        </p:spPr>
        <p:txBody>
          <a:bodyPr/>
          <a:lstStyle/>
          <a:p>
            <a:r>
              <a:rPr lang="sv-SE" dirty="0"/>
              <a:t>Klicka här för att ändra mall för rubrikformat</a:t>
            </a:r>
            <a:endParaRPr lang="en-GB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89E2E86-DCB5-5D40-AAC1-7A916712E6F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7A7FA62-242B-154F-BDED-F228A40489AE}" type="datetime1">
              <a:rPr lang="sv-SE" smtClean="0"/>
              <a:t>2019-06-03</a:t>
            </a:fld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7C89D1DA-CF8E-0D44-9D15-51F737427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6AD6011F-45DB-6648-8334-1B4DC6E8EA9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0000" y="1458000"/>
            <a:ext cx="2718000" cy="3266400"/>
          </a:xfrm>
        </p:spPr>
        <p:txBody>
          <a:bodyPr/>
          <a:lstStyle>
            <a:lvl1pPr>
              <a:spcBef>
                <a:spcPts val="450"/>
              </a:spcBef>
              <a:defRPr sz="1200"/>
            </a:lvl1pPr>
            <a:lvl2pPr>
              <a:defRPr sz="105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  <p:sp>
        <p:nvSpPr>
          <p:cNvPr id="8" name="Platshållare för innehåll 6">
            <a:extLst>
              <a:ext uri="{FF2B5EF4-FFF2-40B4-BE49-F238E27FC236}">
                <a16:creationId xmlns:a16="http://schemas.microsoft.com/office/drawing/2014/main" id="{E71BD36F-2D19-AD42-B3D6-3BC155EE33A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890762" y="1458000"/>
            <a:ext cx="2718000" cy="3266400"/>
          </a:xfrm>
        </p:spPr>
        <p:txBody>
          <a:bodyPr/>
          <a:lstStyle>
            <a:lvl1pPr>
              <a:spcBef>
                <a:spcPts val="450"/>
              </a:spcBef>
              <a:defRPr sz="1200"/>
            </a:lvl1pPr>
            <a:lvl2pPr>
              <a:defRPr sz="105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  <p:sp>
        <p:nvSpPr>
          <p:cNvPr id="9" name="Platshållare för text 2">
            <a:extLst>
              <a:ext uri="{FF2B5EF4-FFF2-40B4-BE49-F238E27FC236}">
                <a16:creationId xmlns:a16="http://schemas.microsoft.com/office/drawing/2014/main" id="{5036AF80-4CD2-454D-A2BD-8376F1D80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0000" y="1051200"/>
            <a:ext cx="2718000" cy="327722"/>
          </a:xfrm>
        </p:spPr>
        <p:txBody>
          <a:bodyPr anchor="b">
            <a:noAutofit/>
          </a:bodyPr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</p:txBody>
      </p:sp>
      <p:sp>
        <p:nvSpPr>
          <p:cNvPr id="10" name="Platshållare för text 4">
            <a:extLst>
              <a:ext uri="{FF2B5EF4-FFF2-40B4-BE49-F238E27FC236}">
                <a16:creationId xmlns:a16="http://schemas.microsoft.com/office/drawing/2014/main" id="{BD1EFFC8-506E-5A4A-B12B-1ED4D1958F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90762" y="1051200"/>
            <a:ext cx="2718000" cy="327722"/>
          </a:xfrm>
        </p:spPr>
        <p:txBody>
          <a:bodyPr anchor="b">
            <a:noAutofit/>
          </a:bodyPr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255955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99213F7-29AE-3348-BA14-276452F17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200" y="251752"/>
            <a:ext cx="5540400" cy="673874"/>
          </a:xfrm>
        </p:spPr>
        <p:txBody>
          <a:bodyPr/>
          <a:lstStyle/>
          <a:p>
            <a:r>
              <a:rPr lang="sv-SE" dirty="0"/>
              <a:t>Klicka här för att ändra mall för rubrikformat</a:t>
            </a:r>
            <a:endParaRPr lang="en-GB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EE58744-88EE-9F48-B53F-195692071B8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D45677C-6021-4B4B-8D00-4AA6DB0D4902}" type="datetime1">
              <a:rPr lang="sv-SE" smtClean="0"/>
              <a:t>2019-06-03</a:t>
            </a:fld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12052B00-675E-0049-A5DB-D785D629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latshållare för bild 6">
            <a:extLst>
              <a:ext uri="{FF2B5EF4-FFF2-40B4-BE49-F238E27FC236}">
                <a16:creationId xmlns:a16="http://schemas.microsoft.com/office/drawing/2014/main" id="{4CD2FD66-7FAA-AE47-8A10-92EF24064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50826" y="1182688"/>
            <a:ext cx="6356350" cy="35417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777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två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99213F7-29AE-3348-BA14-276452F17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199" y="251752"/>
            <a:ext cx="5539563" cy="673874"/>
          </a:xfrm>
        </p:spPr>
        <p:txBody>
          <a:bodyPr/>
          <a:lstStyle/>
          <a:p>
            <a:r>
              <a:rPr lang="sv-SE" dirty="0"/>
              <a:t>Klicka här för att ändra mall för rubrikformat</a:t>
            </a:r>
            <a:endParaRPr lang="en-GB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EE58744-88EE-9F48-B53F-195692071B8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41755ED-D54E-694B-A391-7B1A4BC3BA77}" type="datetime1">
              <a:rPr lang="sv-SE" smtClean="0"/>
              <a:t>2019-06-03</a:t>
            </a:fld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12052B00-675E-0049-A5DB-D785D629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latshållare för bild 6">
            <a:extLst>
              <a:ext uri="{FF2B5EF4-FFF2-40B4-BE49-F238E27FC236}">
                <a16:creationId xmlns:a16="http://schemas.microsoft.com/office/drawing/2014/main" id="{4CD2FD66-7FAA-AE47-8A10-92EF24064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49237" y="1183342"/>
            <a:ext cx="3132000" cy="354105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  <p:sp>
        <p:nvSpPr>
          <p:cNvPr id="8" name="Platshållare för bild 6">
            <a:extLst>
              <a:ext uri="{FF2B5EF4-FFF2-40B4-BE49-F238E27FC236}">
                <a16:creationId xmlns:a16="http://schemas.microsoft.com/office/drawing/2014/main" id="{F471D766-023C-E042-B60C-5AA70DCA121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76762" y="1183342"/>
            <a:ext cx="3132000" cy="354105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128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06286D3-8649-524C-AC90-FF2F69102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200" y="251752"/>
            <a:ext cx="5204600" cy="673874"/>
          </a:xfrm>
        </p:spPr>
        <p:txBody>
          <a:bodyPr/>
          <a:lstStyle/>
          <a:p>
            <a:r>
              <a:rPr lang="sv-SE" dirty="0"/>
              <a:t>Klicka här för att ändra mall för rubrikformat</a:t>
            </a:r>
            <a:endParaRPr lang="en-GB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E417B25-3466-4D4E-9932-2BC6E1D868B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55EB1E9-4E18-5549-8E17-04A05D374244}" type="datetime1">
              <a:rPr lang="sv-SE" smtClean="0"/>
              <a:t>2019-06-03</a:t>
            </a:fld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31573EF2-0F29-FC4E-8D8C-6C9A6BED7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11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Rak 9">
            <a:extLst>
              <a:ext uri="{FF2B5EF4-FFF2-40B4-BE49-F238E27FC236}">
                <a16:creationId xmlns:a16="http://schemas.microsoft.com/office/drawing/2014/main" id="{F42879D5-222F-0640-AA87-3AC584B52044}"/>
              </a:ext>
            </a:extLst>
          </p:cNvPr>
          <p:cNvCxnSpPr>
            <a:cxnSpLocks/>
          </p:cNvCxnSpPr>
          <p:nvPr/>
        </p:nvCxnSpPr>
        <p:spPr>
          <a:xfrm>
            <a:off x="1219201" y="27255788"/>
            <a:ext cx="2968347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ak 8">
            <a:extLst>
              <a:ext uri="{FF2B5EF4-FFF2-40B4-BE49-F238E27FC236}">
                <a16:creationId xmlns:a16="http://schemas.microsoft.com/office/drawing/2014/main" id="{35A3ADBA-25A7-C947-B502-691111D0D9E5}"/>
              </a:ext>
            </a:extLst>
          </p:cNvPr>
          <p:cNvCxnSpPr>
            <a:cxnSpLocks/>
          </p:cNvCxnSpPr>
          <p:nvPr/>
        </p:nvCxnSpPr>
        <p:spPr>
          <a:xfrm>
            <a:off x="250825" y="4891747"/>
            <a:ext cx="63579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785D31C7-D918-594B-BEA4-908A26231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199" y="251752"/>
            <a:ext cx="5539563" cy="6738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v-SE" dirty="0"/>
              <a:t>Klicka här för att ändra mall för rubrikformat</a:t>
            </a:r>
            <a:endParaRPr lang="en-GB" dirty="0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376CF093-1E8D-FF4F-B3C9-72A2B0815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200" y="1112400"/>
            <a:ext cx="5539562" cy="36199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7E4CD63-A723-E743-A7FA-6B31200F6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0284" y="4949520"/>
            <a:ext cx="1543050" cy="117474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600">
                <a:solidFill>
                  <a:srgbClr val="848489"/>
                </a:solidFill>
              </a:defRPr>
            </a:lvl1pPr>
          </a:lstStyle>
          <a:p>
            <a:fld id="{832A3DEB-92BA-404E-9210-96F4218B7138}" type="datetime1">
              <a:rPr lang="sv-SE" smtClean="0"/>
              <a:pPr/>
              <a:t>2019-06-03</a:t>
            </a:fld>
            <a:endParaRPr lang="en-GB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844A7B9-8441-734E-B26B-9C9C5C04B4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65713" y="4949520"/>
            <a:ext cx="1543050" cy="117474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600">
                <a:solidFill>
                  <a:srgbClr val="848489"/>
                </a:solidFill>
              </a:defRPr>
            </a:lvl1pPr>
          </a:lstStyle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52" name="Grupp 151">
            <a:extLst>
              <a:ext uri="{FF2B5EF4-FFF2-40B4-BE49-F238E27FC236}">
                <a16:creationId xmlns:a16="http://schemas.microsoft.com/office/drawing/2014/main" id="{0BD8348A-D674-0947-A6ED-13C0B1582698}"/>
              </a:ext>
            </a:extLst>
          </p:cNvPr>
          <p:cNvGrpSpPr/>
          <p:nvPr userDrawn="1"/>
        </p:nvGrpSpPr>
        <p:grpSpPr>
          <a:xfrm>
            <a:off x="0" y="0"/>
            <a:ext cx="1172780" cy="1181100"/>
            <a:chOff x="0" y="0"/>
            <a:chExt cx="1118774" cy="1126711"/>
          </a:xfrm>
          <a:noFill/>
        </p:grpSpPr>
        <p:pic>
          <p:nvPicPr>
            <p:cNvPr id="153" name="Picture 2">
              <a:extLst>
                <a:ext uri="{FF2B5EF4-FFF2-40B4-BE49-F238E27FC236}">
                  <a16:creationId xmlns:a16="http://schemas.microsoft.com/office/drawing/2014/main" id="{27E88DB3-2B58-724F-94B3-6D5858EC3FB2}"/>
                </a:ext>
              </a:extLst>
            </p:cNvPr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74" y="237964"/>
              <a:ext cx="641393" cy="64978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54" name="Grupp 153">
              <a:extLst>
                <a:ext uri="{FF2B5EF4-FFF2-40B4-BE49-F238E27FC236}">
                  <a16:creationId xmlns:a16="http://schemas.microsoft.com/office/drawing/2014/main" id="{C9137A9B-3C3A-8345-BF55-1E04F0DED5B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017" y="0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185" name="Rektangel 184">
                <a:extLst>
                  <a:ext uri="{FF2B5EF4-FFF2-40B4-BE49-F238E27FC236}">
                    <a16:creationId xmlns:a16="http://schemas.microsoft.com/office/drawing/2014/main" id="{6AB056EB-B216-B147-A21E-3AE54831E264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6" name="Rektangel 185">
                <a:extLst>
                  <a:ext uri="{FF2B5EF4-FFF2-40B4-BE49-F238E27FC236}">
                    <a16:creationId xmlns:a16="http://schemas.microsoft.com/office/drawing/2014/main" id="{84214226-7F5E-3242-8A15-06A25E013361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7" name="Rektangel 186">
                <a:extLst>
                  <a:ext uri="{FF2B5EF4-FFF2-40B4-BE49-F238E27FC236}">
                    <a16:creationId xmlns:a16="http://schemas.microsoft.com/office/drawing/2014/main" id="{A797F8DB-3B40-BA41-B934-C29841ECE4D1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8" name="Rektangel 187">
                <a:extLst>
                  <a:ext uri="{FF2B5EF4-FFF2-40B4-BE49-F238E27FC236}">
                    <a16:creationId xmlns:a16="http://schemas.microsoft.com/office/drawing/2014/main" id="{0CC01FCF-BC98-2048-B2CD-02C468FEB6EB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9" name="Rektangel 188">
                <a:extLst>
                  <a:ext uri="{FF2B5EF4-FFF2-40B4-BE49-F238E27FC236}">
                    <a16:creationId xmlns:a16="http://schemas.microsoft.com/office/drawing/2014/main" id="{2A7817FA-BAF6-9E43-A6E1-366F6D8FE534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0" name="Rektangel 189">
                <a:extLst>
                  <a:ext uri="{FF2B5EF4-FFF2-40B4-BE49-F238E27FC236}">
                    <a16:creationId xmlns:a16="http://schemas.microsoft.com/office/drawing/2014/main" id="{5EEF26F1-F444-6E45-AA54-4F4131F60466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1" name="Rektangel 190">
                <a:extLst>
                  <a:ext uri="{FF2B5EF4-FFF2-40B4-BE49-F238E27FC236}">
                    <a16:creationId xmlns:a16="http://schemas.microsoft.com/office/drawing/2014/main" id="{173F4CEC-B750-3345-BE30-745AE82FF6FC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2" name="Rektangel 191">
                <a:extLst>
                  <a:ext uri="{FF2B5EF4-FFF2-40B4-BE49-F238E27FC236}">
                    <a16:creationId xmlns:a16="http://schemas.microsoft.com/office/drawing/2014/main" id="{B7B99E1F-3C73-774D-A1D4-26390B3DEB20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3" name="Rektangel 192">
                <a:extLst>
                  <a:ext uri="{FF2B5EF4-FFF2-40B4-BE49-F238E27FC236}">
                    <a16:creationId xmlns:a16="http://schemas.microsoft.com/office/drawing/2014/main" id="{DCA7B2DE-F1DE-224E-8CAE-BA9A37C73B64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55" name="Grupp 154">
              <a:extLst>
                <a:ext uri="{FF2B5EF4-FFF2-40B4-BE49-F238E27FC236}">
                  <a16:creationId xmlns:a16="http://schemas.microsoft.com/office/drawing/2014/main" id="{F730D155-D7A1-2E4C-9BCE-018F0DAB74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017" y="887930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176" name="Rektangel 175">
                <a:extLst>
                  <a:ext uri="{FF2B5EF4-FFF2-40B4-BE49-F238E27FC236}">
                    <a16:creationId xmlns:a16="http://schemas.microsoft.com/office/drawing/2014/main" id="{0D7660F1-23A1-864D-BFBA-95295D93985D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7" name="Rektangel 176">
                <a:extLst>
                  <a:ext uri="{FF2B5EF4-FFF2-40B4-BE49-F238E27FC236}">
                    <a16:creationId xmlns:a16="http://schemas.microsoft.com/office/drawing/2014/main" id="{26E6A116-202B-D140-93AE-DF981EBA1171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8" name="Rektangel 177">
                <a:extLst>
                  <a:ext uri="{FF2B5EF4-FFF2-40B4-BE49-F238E27FC236}">
                    <a16:creationId xmlns:a16="http://schemas.microsoft.com/office/drawing/2014/main" id="{995217B2-50B6-B746-97FB-8A57C600C835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9" name="Rektangel 178">
                <a:extLst>
                  <a:ext uri="{FF2B5EF4-FFF2-40B4-BE49-F238E27FC236}">
                    <a16:creationId xmlns:a16="http://schemas.microsoft.com/office/drawing/2014/main" id="{57A96E6B-2DC4-1641-AAF4-8BB160DEFD10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0" name="Rektangel 179">
                <a:extLst>
                  <a:ext uri="{FF2B5EF4-FFF2-40B4-BE49-F238E27FC236}">
                    <a16:creationId xmlns:a16="http://schemas.microsoft.com/office/drawing/2014/main" id="{92DF78E2-40F2-A146-8CBC-4DD86742A666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1" name="Rektangel 180">
                <a:extLst>
                  <a:ext uri="{FF2B5EF4-FFF2-40B4-BE49-F238E27FC236}">
                    <a16:creationId xmlns:a16="http://schemas.microsoft.com/office/drawing/2014/main" id="{0F78E5EF-422E-264A-8D7B-4F6A06B6F647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2" name="Rektangel 181">
                <a:extLst>
                  <a:ext uri="{FF2B5EF4-FFF2-40B4-BE49-F238E27FC236}">
                    <a16:creationId xmlns:a16="http://schemas.microsoft.com/office/drawing/2014/main" id="{71961281-137D-D647-97E8-B49E61B12B2C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3" name="Rektangel 182">
                <a:extLst>
                  <a:ext uri="{FF2B5EF4-FFF2-40B4-BE49-F238E27FC236}">
                    <a16:creationId xmlns:a16="http://schemas.microsoft.com/office/drawing/2014/main" id="{6B5426E5-561E-A849-814D-177B573C7277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4" name="Rektangel 183">
                <a:extLst>
                  <a:ext uri="{FF2B5EF4-FFF2-40B4-BE49-F238E27FC236}">
                    <a16:creationId xmlns:a16="http://schemas.microsoft.com/office/drawing/2014/main" id="{C7448637-830E-EC4A-B4F8-3DC6598C3CC5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56" name="Grupp 155">
              <a:extLst>
                <a:ext uri="{FF2B5EF4-FFF2-40B4-BE49-F238E27FC236}">
                  <a16:creationId xmlns:a16="http://schemas.microsoft.com/office/drawing/2014/main" id="{6D7D15B0-61BF-384C-90EF-192B42CF503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443465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167" name="Rektangel 166">
                <a:extLst>
                  <a:ext uri="{FF2B5EF4-FFF2-40B4-BE49-F238E27FC236}">
                    <a16:creationId xmlns:a16="http://schemas.microsoft.com/office/drawing/2014/main" id="{C49DE471-0926-4146-AEAC-6141EEDC517F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8" name="Rektangel 167">
                <a:extLst>
                  <a:ext uri="{FF2B5EF4-FFF2-40B4-BE49-F238E27FC236}">
                    <a16:creationId xmlns:a16="http://schemas.microsoft.com/office/drawing/2014/main" id="{C855E81C-DBB2-944B-BE2C-2416DAAE5CDB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9" name="Rektangel 168">
                <a:extLst>
                  <a:ext uri="{FF2B5EF4-FFF2-40B4-BE49-F238E27FC236}">
                    <a16:creationId xmlns:a16="http://schemas.microsoft.com/office/drawing/2014/main" id="{F2E1332B-8247-3B45-A53D-CCE99341BD53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0" name="Rektangel 169">
                <a:extLst>
                  <a:ext uri="{FF2B5EF4-FFF2-40B4-BE49-F238E27FC236}">
                    <a16:creationId xmlns:a16="http://schemas.microsoft.com/office/drawing/2014/main" id="{D2F67768-E5D7-484A-8D0A-D262BF0D692F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1" name="Rektangel 170">
                <a:extLst>
                  <a:ext uri="{FF2B5EF4-FFF2-40B4-BE49-F238E27FC236}">
                    <a16:creationId xmlns:a16="http://schemas.microsoft.com/office/drawing/2014/main" id="{BE15C129-528E-E643-9225-0240DD355014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2" name="Rektangel 171">
                <a:extLst>
                  <a:ext uri="{FF2B5EF4-FFF2-40B4-BE49-F238E27FC236}">
                    <a16:creationId xmlns:a16="http://schemas.microsoft.com/office/drawing/2014/main" id="{694C6E98-0C43-EE49-9DB2-CDA0E045AD87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3" name="Rektangel 172">
                <a:extLst>
                  <a:ext uri="{FF2B5EF4-FFF2-40B4-BE49-F238E27FC236}">
                    <a16:creationId xmlns:a16="http://schemas.microsoft.com/office/drawing/2014/main" id="{9643F8ED-1416-064A-A76C-C5A4C4F40400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4" name="Rektangel 173">
                <a:extLst>
                  <a:ext uri="{FF2B5EF4-FFF2-40B4-BE49-F238E27FC236}">
                    <a16:creationId xmlns:a16="http://schemas.microsoft.com/office/drawing/2014/main" id="{698B91F4-5128-C54D-A616-F3ACBC994C5E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5" name="Rektangel 174">
                <a:extLst>
                  <a:ext uri="{FF2B5EF4-FFF2-40B4-BE49-F238E27FC236}">
                    <a16:creationId xmlns:a16="http://schemas.microsoft.com/office/drawing/2014/main" id="{E2C10C6C-B60D-3E46-92C6-DB6E2C18D44B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57" name="Grupp 156">
              <a:extLst>
                <a:ext uri="{FF2B5EF4-FFF2-40B4-BE49-F238E27FC236}">
                  <a16:creationId xmlns:a16="http://schemas.microsoft.com/office/drawing/2014/main" id="{00A2016F-7E7A-0644-9AB0-2F25BD2AE2A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80067" y="443465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158" name="Rektangel 157">
                <a:extLst>
                  <a:ext uri="{FF2B5EF4-FFF2-40B4-BE49-F238E27FC236}">
                    <a16:creationId xmlns:a16="http://schemas.microsoft.com/office/drawing/2014/main" id="{755765D1-6CA8-9F48-86B3-4090F91521EC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9" name="Rektangel 158">
                <a:extLst>
                  <a:ext uri="{FF2B5EF4-FFF2-40B4-BE49-F238E27FC236}">
                    <a16:creationId xmlns:a16="http://schemas.microsoft.com/office/drawing/2014/main" id="{64EBD69A-04A5-C54A-9FC7-3F2F42359690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0" name="Rektangel 159">
                <a:extLst>
                  <a:ext uri="{FF2B5EF4-FFF2-40B4-BE49-F238E27FC236}">
                    <a16:creationId xmlns:a16="http://schemas.microsoft.com/office/drawing/2014/main" id="{3E5D70D6-A4EC-0B4C-B917-F247AE4EA3B4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1" name="Rektangel 160">
                <a:extLst>
                  <a:ext uri="{FF2B5EF4-FFF2-40B4-BE49-F238E27FC236}">
                    <a16:creationId xmlns:a16="http://schemas.microsoft.com/office/drawing/2014/main" id="{4BA847BC-CFF7-FE4F-B48F-E56996FA27AB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2" name="Rektangel 161">
                <a:extLst>
                  <a:ext uri="{FF2B5EF4-FFF2-40B4-BE49-F238E27FC236}">
                    <a16:creationId xmlns:a16="http://schemas.microsoft.com/office/drawing/2014/main" id="{67BAA50C-708E-A141-A5E9-AAE6A3E6F402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3" name="Rektangel 162">
                <a:extLst>
                  <a:ext uri="{FF2B5EF4-FFF2-40B4-BE49-F238E27FC236}">
                    <a16:creationId xmlns:a16="http://schemas.microsoft.com/office/drawing/2014/main" id="{1752DD8E-B4F5-2941-880F-000CE418C173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4" name="Rektangel 163">
                <a:extLst>
                  <a:ext uri="{FF2B5EF4-FFF2-40B4-BE49-F238E27FC236}">
                    <a16:creationId xmlns:a16="http://schemas.microsoft.com/office/drawing/2014/main" id="{C136926A-DBA0-5340-8A63-61FAA4D9784A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5" name="Rektangel 164">
                <a:extLst>
                  <a:ext uri="{FF2B5EF4-FFF2-40B4-BE49-F238E27FC236}">
                    <a16:creationId xmlns:a16="http://schemas.microsoft.com/office/drawing/2014/main" id="{65D4F645-E93B-1347-8381-49B273DFFF78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6" name="Rektangel 165">
                <a:extLst>
                  <a:ext uri="{FF2B5EF4-FFF2-40B4-BE49-F238E27FC236}">
                    <a16:creationId xmlns:a16="http://schemas.microsoft.com/office/drawing/2014/main" id="{B7EC85DA-3C44-3540-8C45-F869B2ADF65F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86" r:id="rId3"/>
    <p:sldLayoutId id="2147483800" r:id="rId4"/>
    <p:sldLayoutId id="2147483801" r:id="rId5"/>
    <p:sldLayoutId id="2147483803" r:id="rId6"/>
    <p:sldLayoutId id="2147483802" r:id="rId7"/>
    <p:sldLayoutId id="2147483799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rtl="0" eaLnBrk="1" fontAlgn="base" hangingPunct="1">
        <a:lnSpc>
          <a:spcPts val="2250"/>
        </a:lnSpc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2250"/>
        </a:lnSpc>
        <a:spcBef>
          <a:spcPct val="0"/>
        </a:spcBef>
        <a:spcAft>
          <a:spcPct val="0"/>
        </a:spcAft>
        <a:defRPr sz="1950" b="1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ts val="2250"/>
        </a:lnSpc>
        <a:spcBef>
          <a:spcPct val="0"/>
        </a:spcBef>
        <a:spcAft>
          <a:spcPct val="0"/>
        </a:spcAft>
        <a:defRPr sz="1950" b="1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ts val="2250"/>
        </a:lnSpc>
        <a:spcBef>
          <a:spcPct val="0"/>
        </a:spcBef>
        <a:spcAft>
          <a:spcPct val="0"/>
        </a:spcAft>
        <a:defRPr sz="1950" b="1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ts val="2250"/>
        </a:lnSpc>
        <a:spcBef>
          <a:spcPct val="0"/>
        </a:spcBef>
        <a:spcAft>
          <a:spcPct val="0"/>
        </a:spcAft>
        <a:defRPr sz="1950" b="1">
          <a:solidFill>
            <a:schemeClr val="tx1"/>
          </a:solidFill>
          <a:latin typeface="Arial" panose="020B0604020202020204" pitchFamily="34" charset="0"/>
        </a:defRPr>
      </a:lvl5pPr>
      <a:lvl6pPr marL="342900" algn="l" rtl="0" eaLnBrk="1" fontAlgn="base" hangingPunct="1">
        <a:lnSpc>
          <a:spcPts val="2250"/>
        </a:lnSpc>
        <a:spcBef>
          <a:spcPct val="0"/>
        </a:spcBef>
        <a:spcAft>
          <a:spcPct val="0"/>
        </a:spcAft>
        <a:defRPr sz="1950" b="1">
          <a:solidFill>
            <a:schemeClr val="tx1"/>
          </a:solidFill>
          <a:latin typeface="Arial" panose="020B0604020202020204" pitchFamily="34" charset="0"/>
        </a:defRPr>
      </a:lvl6pPr>
      <a:lvl7pPr marL="685800" algn="l" rtl="0" eaLnBrk="1" fontAlgn="base" hangingPunct="1">
        <a:lnSpc>
          <a:spcPts val="2250"/>
        </a:lnSpc>
        <a:spcBef>
          <a:spcPct val="0"/>
        </a:spcBef>
        <a:spcAft>
          <a:spcPct val="0"/>
        </a:spcAft>
        <a:defRPr sz="1950" b="1">
          <a:solidFill>
            <a:schemeClr val="tx1"/>
          </a:solidFill>
          <a:latin typeface="Arial" panose="020B0604020202020204" pitchFamily="34" charset="0"/>
        </a:defRPr>
      </a:lvl7pPr>
      <a:lvl8pPr marL="1028700" algn="l" rtl="0" eaLnBrk="1" fontAlgn="base" hangingPunct="1">
        <a:lnSpc>
          <a:spcPts val="2250"/>
        </a:lnSpc>
        <a:spcBef>
          <a:spcPct val="0"/>
        </a:spcBef>
        <a:spcAft>
          <a:spcPct val="0"/>
        </a:spcAft>
        <a:defRPr sz="1950" b="1">
          <a:solidFill>
            <a:schemeClr val="tx1"/>
          </a:solidFill>
          <a:latin typeface="Arial" panose="020B0604020202020204" pitchFamily="34" charset="0"/>
        </a:defRPr>
      </a:lvl8pPr>
      <a:lvl9pPr marL="1371600" algn="l" rtl="0" eaLnBrk="1" fontAlgn="base" hangingPunct="1">
        <a:lnSpc>
          <a:spcPts val="2250"/>
        </a:lnSpc>
        <a:spcBef>
          <a:spcPct val="0"/>
        </a:spcBef>
        <a:spcAft>
          <a:spcPct val="0"/>
        </a:spcAft>
        <a:defRPr sz="195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166688" indent="-166688" algn="l" rtl="0" eaLnBrk="1" fontAlgn="base" hangingPunct="1">
        <a:lnSpc>
          <a:spcPct val="90000"/>
        </a:lnSpc>
        <a:spcBef>
          <a:spcPts val="750"/>
        </a:spcBef>
        <a:spcAft>
          <a:spcPts val="150"/>
        </a:spcAft>
        <a:buClr>
          <a:schemeClr val="tx1"/>
        </a:buClr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34566" indent="-167879" algn="l" rtl="0" eaLnBrk="1" fontAlgn="base" hangingPunct="1">
        <a:lnSpc>
          <a:spcPct val="90000"/>
        </a:lnSpc>
        <a:spcBef>
          <a:spcPts val="450"/>
        </a:spcBef>
        <a:spcAft>
          <a:spcPct val="0"/>
        </a:spcAft>
        <a:buFont typeface="Systemtypsnitt"/>
        <a:buChar char="–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02444" indent="-167879" algn="l" rtl="0" eaLnBrk="1" fontAlgn="base" hangingPunct="1">
        <a:lnSpc>
          <a:spcPct val="90000"/>
        </a:lnSpc>
        <a:spcBef>
          <a:spcPts val="450"/>
        </a:spcBef>
        <a:spcAft>
          <a:spcPct val="0"/>
        </a:spcAft>
        <a:buFont typeface="Systemtypsnitt"/>
        <a:buChar char="&gt;"/>
        <a:tabLst/>
        <a:defRPr sz="12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634604" indent="-132160" algn="l" rtl="0" eaLnBrk="1" fontAlgn="base" hangingPunct="1">
        <a:lnSpc>
          <a:spcPct val="90000"/>
        </a:lnSpc>
        <a:spcBef>
          <a:spcPts val="450"/>
        </a:spcBef>
        <a:spcAft>
          <a:spcPct val="0"/>
        </a:spcAft>
        <a:buFont typeface="Arial" panose="020B0604020202020204" pitchFamily="34" charset="0"/>
        <a:buChar char="•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834629" indent="-200025" algn="l" rtl="0" eaLnBrk="1" fontAlgn="base" hangingPunct="1">
        <a:lnSpc>
          <a:spcPct val="90000"/>
        </a:lnSpc>
        <a:spcBef>
          <a:spcPts val="450"/>
        </a:spcBef>
        <a:spcAft>
          <a:spcPct val="0"/>
        </a:spcAft>
        <a:buFont typeface="Arial" panose="020B0604020202020204" pitchFamily="34" charset="0"/>
        <a:buChar char="–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160">
          <p15:clr>
            <a:srgbClr val="F26B43"/>
          </p15:clr>
        </p15:guide>
        <p15:guide id="3" pos="740">
          <p15:clr>
            <a:srgbClr val="F26B43"/>
          </p15:clr>
        </p15:guide>
        <p15:guide id="4" pos="3952">
          <p15:clr>
            <a:srgbClr val="F26B43"/>
          </p15:clr>
        </p15:guide>
        <p15:guide id="5" orient="horz" pos="742">
          <p15:clr>
            <a:srgbClr val="F26B43"/>
          </p15:clr>
        </p15:guide>
        <p15:guide id="7" pos="158">
          <p15:clr>
            <a:srgbClr val="F26B43"/>
          </p15:clr>
        </p15:guide>
        <p15:guide id="9" orient="horz" pos="584">
          <p15:clr>
            <a:srgbClr val="F26B43"/>
          </p15:clr>
        </p15:guide>
        <p15:guide id="10" orient="horz" pos="156">
          <p15:clr>
            <a:srgbClr val="F26B43"/>
          </p15:clr>
        </p15:guide>
        <p15:guide id="11" pos="4163">
          <p15:clr>
            <a:srgbClr val="F26B43"/>
          </p15:clr>
        </p15:guide>
        <p15:guide id="12" pos="581">
          <p15:clr>
            <a:srgbClr val="F26B43"/>
          </p15:clr>
        </p15:guide>
        <p15:guide id="15" orient="horz" pos="3085">
          <p15:clr>
            <a:srgbClr val="F26B43"/>
          </p15:clr>
        </p15:guide>
        <p15:guide id="16" orient="horz" pos="2981">
          <p15:clr>
            <a:srgbClr val="F26B43"/>
          </p15:clr>
        </p15:guide>
        <p15:guide id="17" pos="3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64AFA37C-05B8-8145-92E6-6AA500C7A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508" y="1368548"/>
            <a:ext cx="6120000" cy="646590"/>
          </a:xfrm>
        </p:spPr>
        <p:txBody>
          <a:bodyPr/>
          <a:lstStyle/>
          <a:p>
            <a:pPr algn="ctr"/>
            <a:r>
              <a:rPr lang="sv-SE" b="0" dirty="0" err="1"/>
              <a:t>Containerization</a:t>
            </a:r>
            <a:r>
              <a:rPr lang="sv-SE" b="0" dirty="0"/>
              <a:t> </a:t>
            </a:r>
            <a:r>
              <a:rPr lang="sv-SE" b="0" dirty="0" err="1"/>
              <a:t>of</a:t>
            </a:r>
            <a:r>
              <a:rPr lang="sv-SE" b="0" dirty="0"/>
              <a:t> </a:t>
            </a:r>
            <a:r>
              <a:rPr lang="sv-SE" b="0" dirty="0" err="1"/>
              <a:t>microbial</a:t>
            </a:r>
            <a:r>
              <a:rPr lang="sv-SE" b="0" dirty="0"/>
              <a:t> </a:t>
            </a:r>
            <a:r>
              <a:rPr lang="sv-SE" b="0" dirty="0" err="1"/>
              <a:t>proteomics</a:t>
            </a:r>
            <a:r>
              <a:rPr lang="sv-SE" b="0" dirty="0"/>
              <a:t> data</a:t>
            </a:r>
            <a:br>
              <a:rPr lang="sv-SE" b="0" dirty="0"/>
            </a:br>
            <a:r>
              <a:rPr lang="sv-SE" b="0" dirty="0" err="1"/>
              <a:t>processing</a:t>
            </a:r>
            <a:r>
              <a:rPr lang="sv-SE" b="0" dirty="0"/>
              <a:t> pipelines</a:t>
            </a:r>
            <a:endParaRPr lang="en-GB" dirty="0"/>
          </a:p>
        </p:txBody>
      </p:sp>
      <p:sp>
        <p:nvSpPr>
          <p:cNvPr id="5" name="Underrubrik 4">
            <a:extLst>
              <a:ext uri="{FF2B5EF4-FFF2-40B4-BE49-F238E27FC236}">
                <a16:creationId xmlns:a16="http://schemas.microsoft.com/office/drawing/2014/main" id="{3C9F9D14-2806-8C4C-8FE8-2AA498026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508" y="2660650"/>
            <a:ext cx="6120000" cy="702078"/>
          </a:xfrm>
        </p:spPr>
        <p:txBody>
          <a:bodyPr/>
          <a:lstStyle/>
          <a:p>
            <a:pPr algn="ctr"/>
            <a:r>
              <a:rPr lang="sv-SE" dirty="0"/>
              <a:t>By: Timothy Bergström</a:t>
            </a:r>
            <a:endParaRPr lang="en-GB" dirty="0"/>
          </a:p>
        </p:txBody>
      </p:sp>
      <p:pic>
        <p:nvPicPr>
          <p:cNvPr id="3" name="Bildobjekt 2" descr="En bild som visar clipart&#10;&#10;Automatiskt genererad beskrivning">
            <a:extLst>
              <a:ext uri="{FF2B5EF4-FFF2-40B4-BE49-F238E27FC236}">
                <a16:creationId xmlns:a16="http://schemas.microsoft.com/office/drawing/2014/main" id="{2A7CFE54-4548-4420-9954-84A361B6F0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33" y="337580"/>
            <a:ext cx="2472267" cy="70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48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A5E626F-1BF0-43B3-9362-E07C79572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Quandenser</a:t>
            </a:r>
            <a:r>
              <a:rPr lang="sv-SE" dirty="0"/>
              <a:t>-pipeline: Pipeline + Software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656E0627-8A30-4DEA-B49F-CF65EDA4F6E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AD82F0C-0E2A-5546-8972-AA94798A63F5}" type="datetime1">
              <a:rPr lang="sv-SE" smtClean="0"/>
              <a:t>2019-06-03</a:t>
            </a:fld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020D417E-41EE-469C-9E6B-296CC4C4C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10</a:t>
            </a:fld>
            <a:endParaRPr lang="en-GB"/>
          </a:p>
        </p:txBody>
      </p:sp>
      <p:pic>
        <p:nvPicPr>
          <p:cNvPr id="5" name="Bildobjekt 4" descr="En bild som visar text&#10;&#10;Automatiskt genererad beskrivning">
            <a:extLst>
              <a:ext uri="{FF2B5EF4-FFF2-40B4-BE49-F238E27FC236}">
                <a16:creationId xmlns:a16="http://schemas.microsoft.com/office/drawing/2014/main" id="{DD126EB6-460D-4349-8069-358D74B1E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930" y="824345"/>
            <a:ext cx="3098140" cy="39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20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A5E626F-1BF0-43B3-9362-E07C79572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Quandenser</a:t>
            </a:r>
            <a:r>
              <a:rPr lang="sv-SE" dirty="0"/>
              <a:t>-pipeline: Pipeline + Software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656E0627-8A30-4DEA-B49F-CF65EDA4F6E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AD82F0C-0E2A-5546-8972-AA94798A63F5}" type="datetime1">
              <a:rPr lang="sv-SE" smtClean="0"/>
              <a:t>2019-06-03</a:t>
            </a:fld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020D417E-41EE-469C-9E6B-296CC4C4C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11</a:t>
            </a:fld>
            <a:endParaRPr lang="en-GB"/>
          </a:p>
        </p:txBody>
      </p:sp>
      <p:pic>
        <p:nvPicPr>
          <p:cNvPr id="5" name="Bildobjekt 4" descr="En bild som visar text&#10;&#10;Automatiskt genererad beskrivning">
            <a:extLst>
              <a:ext uri="{FF2B5EF4-FFF2-40B4-BE49-F238E27FC236}">
                <a16:creationId xmlns:a16="http://schemas.microsoft.com/office/drawing/2014/main" id="{DD126EB6-460D-4349-8069-358D74B1E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930" y="824345"/>
            <a:ext cx="3098140" cy="3990228"/>
          </a:xfrm>
          <a:prstGeom prst="rect">
            <a:avLst/>
          </a:prstGeom>
        </p:spPr>
      </p:pic>
      <p:sp>
        <p:nvSpPr>
          <p:cNvPr id="9" name="Pil: vänster 8">
            <a:extLst>
              <a:ext uri="{FF2B5EF4-FFF2-40B4-BE49-F238E27FC236}">
                <a16:creationId xmlns:a16="http://schemas.microsoft.com/office/drawing/2014/main" id="{2BE2754B-7D94-419A-815A-4EA6F862C5D1}"/>
              </a:ext>
            </a:extLst>
          </p:cNvPr>
          <p:cNvSpPr/>
          <p:nvPr/>
        </p:nvSpPr>
        <p:spPr>
          <a:xfrm>
            <a:off x="4368471" y="1439482"/>
            <a:ext cx="986312" cy="117474"/>
          </a:xfrm>
          <a:prstGeom prst="lef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E144D9EC-8753-4361-93F9-4157CBB30A41}"/>
              </a:ext>
            </a:extLst>
          </p:cNvPr>
          <p:cNvSpPr txBox="1"/>
          <p:nvPr/>
        </p:nvSpPr>
        <p:spPr>
          <a:xfrm>
            <a:off x="5354783" y="1158681"/>
            <a:ext cx="1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200" dirty="0"/>
              <a:t>(</a:t>
            </a:r>
            <a:r>
              <a:rPr lang="sv-SE" sz="1200" dirty="0" err="1"/>
              <a:t>Msconvert</a:t>
            </a:r>
            <a:r>
              <a:rPr lang="sv-SE" sz="1200" dirty="0"/>
              <a:t>)</a:t>
            </a:r>
          </a:p>
          <a:p>
            <a:r>
              <a:rPr lang="sv-SE" sz="1200" dirty="0" err="1"/>
              <a:t>Converts</a:t>
            </a:r>
            <a:r>
              <a:rPr lang="sv-SE" sz="1200" dirty="0"/>
              <a:t> MS </a:t>
            </a:r>
            <a:r>
              <a:rPr lang="sv-SE" sz="1200" dirty="0" err="1"/>
              <a:t>files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236893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A5E626F-1BF0-43B3-9362-E07C79572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Quandenser</a:t>
            </a:r>
            <a:r>
              <a:rPr lang="sv-SE" dirty="0"/>
              <a:t>-pipeline: Pipeline + Software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656E0627-8A30-4DEA-B49F-CF65EDA4F6E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AD82F0C-0E2A-5546-8972-AA94798A63F5}" type="datetime1">
              <a:rPr lang="sv-SE" smtClean="0"/>
              <a:t>2019-06-03</a:t>
            </a:fld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020D417E-41EE-469C-9E6B-296CC4C4C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12</a:t>
            </a:fld>
            <a:endParaRPr lang="en-GB"/>
          </a:p>
        </p:txBody>
      </p:sp>
      <p:pic>
        <p:nvPicPr>
          <p:cNvPr id="5" name="Bildobjekt 4" descr="En bild som visar text&#10;&#10;Automatiskt genererad beskrivning">
            <a:extLst>
              <a:ext uri="{FF2B5EF4-FFF2-40B4-BE49-F238E27FC236}">
                <a16:creationId xmlns:a16="http://schemas.microsoft.com/office/drawing/2014/main" id="{DD126EB6-460D-4349-8069-358D74B1E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930" y="824345"/>
            <a:ext cx="3098140" cy="3990228"/>
          </a:xfrm>
          <a:prstGeom prst="rect">
            <a:avLst/>
          </a:prstGeom>
        </p:spPr>
      </p:pic>
      <p:sp>
        <p:nvSpPr>
          <p:cNvPr id="7" name="Pil: vänster 6">
            <a:extLst>
              <a:ext uri="{FF2B5EF4-FFF2-40B4-BE49-F238E27FC236}">
                <a16:creationId xmlns:a16="http://schemas.microsoft.com/office/drawing/2014/main" id="{371F8EA3-DAE6-46C4-AB50-582F685C2874}"/>
              </a:ext>
            </a:extLst>
          </p:cNvPr>
          <p:cNvSpPr/>
          <p:nvPr/>
        </p:nvSpPr>
        <p:spPr>
          <a:xfrm>
            <a:off x="4368471" y="2523318"/>
            <a:ext cx="986312" cy="117474"/>
          </a:xfrm>
          <a:prstGeom prst="lef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1725E6E9-0D86-4E7D-AB9F-476452272831}"/>
              </a:ext>
            </a:extLst>
          </p:cNvPr>
          <p:cNvSpPr txBox="1"/>
          <p:nvPr/>
        </p:nvSpPr>
        <p:spPr>
          <a:xfrm>
            <a:off x="5354783" y="2258889"/>
            <a:ext cx="1503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Quandenser</a:t>
            </a:r>
            <a:r>
              <a:rPr lang="en-US" sz="1200" dirty="0"/>
              <a:t>)</a:t>
            </a:r>
          </a:p>
          <a:p>
            <a:r>
              <a:rPr lang="en-US" sz="1200" dirty="0"/>
              <a:t>Clusters MS1 and MS2 data without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137493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A5E626F-1BF0-43B3-9362-E07C79572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Quandenser</a:t>
            </a:r>
            <a:r>
              <a:rPr lang="sv-SE" dirty="0"/>
              <a:t>-pipeline: Pipeline + Software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656E0627-8A30-4DEA-B49F-CF65EDA4F6E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AD82F0C-0E2A-5546-8972-AA94798A63F5}" type="datetime1">
              <a:rPr lang="sv-SE" smtClean="0"/>
              <a:t>2019-06-03</a:t>
            </a:fld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020D417E-41EE-469C-9E6B-296CC4C4C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13</a:t>
            </a:fld>
            <a:endParaRPr lang="en-GB"/>
          </a:p>
        </p:txBody>
      </p:sp>
      <p:pic>
        <p:nvPicPr>
          <p:cNvPr id="5" name="Bildobjekt 4" descr="En bild som visar text&#10;&#10;Automatiskt genererad beskrivning">
            <a:extLst>
              <a:ext uri="{FF2B5EF4-FFF2-40B4-BE49-F238E27FC236}">
                <a16:creationId xmlns:a16="http://schemas.microsoft.com/office/drawing/2014/main" id="{DD126EB6-460D-4349-8069-358D74B1E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930" y="824345"/>
            <a:ext cx="3098140" cy="3990228"/>
          </a:xfrm>
          <a:prstGeom prst="rect">
            <a:avLst/>
          </a:prstGeom>
        </p:spPr>
      </p:pic>
      <p:sp>
        <p:nvSpPr>
          <p:cNvPr id="6" name="Pil: vänster 5">
            <a:extLst>
              <a:ext uri="{FF2B5EF4-FFF2-40B4-BE49-F238E27FC236}">
                <a16:creationId xmlns:a16="http://schemas.microsoft.com/office/drawing/2014/main" id="{5D9AE509-ABD8-4F3E-BA3A-B1D3444D48F9}"/>
              </a:ext>
            </a:extLst>
          </p:cNvPr>
          <p:cNvSpPr/>
          <p:nvPr/>
        </p:nvSpPr>
        <p:spPr>
          <a:xfrm rot="10800000">
            <a:off x="1333499" y="3304238"/>
            <a:ext cx="634221" cy="104904"/>
          </a:xfrm>
          <a:prstGeom prst="lef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3AE649D6-1926-41FC-B557-3ED3B31C4079}"/>
              </a:ext>
            </a:extLst>
          </p:cNvPr>
          <p:cNvSpPr txBox="1"/>
          <p:nvPr/>
        </p:nvSpPr>
        <p:spPr>
          <a:xfrm>
            <a:off x="1" y="3125857"/>
            <a:ext cx="1420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(Crux)</a:t>
            </a:r>
          </a:p>
          <a:p>
            <a:r>
              <a:rPr lang="en-US" sz="1200" dirty="0"/>
              <a:t>Identifies proteins</a:t>
            </a:r>
          </a:p>
        </p:txBody>
      </p:sp>
    </p:spTree>
    <p:extLst>
      <p:ext uri="{BB962C8B-B14F-4D97-AF65-F5344CB8AC3E}">
        <p14:creationId xmlns:p14="http://schemas.microsoft.com/office/powerpoint/2010/main" val="145874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A5E626F-1BF0-43B3-9362-E07C79572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Quandenser</a:t>
            </a:r>
            <a:r>
              <a:rPr lang="sv-SE" dirty="0"/>
              <a:t>-pipeline: Pipeline + Software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656E0627-8A30-4DEA-B49F-CF65EDA4F6E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AD82F0C-0E2A-5546-8972-AA94798A63F5}" type="datetime1">
              <a:rPr lang="sv-SE" smtClean="0"/>
              <a:t>2019-06-03</a:t>
            </a:fld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020D417E-41EE-469C-9E6B-296CC4C4C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14</a:t>
            </a:fld>
            <a:endParaRPr lang="en-GB"/>
          </a:p>
        </p:txBody>
      </p:sp>
      <p:pic>
        <p:nvPicPr>
          <p:cNvPr id="5" name="Bildobjekt 4" descr="En bild som visar text&#10;&#10;Automatiskt genererad beskrivning">
            <a:extLst>
              <a:ext uri="{FF2B5EF4-FFF2-40B4-BE49-F238E27FC236}">
                <a16:creationId xmlns:a16="http://schemas.microsoft.com/office/drawing/2014/main" id="{DD126EB6-460D-4349-8069-358D74B1E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930" y="824345"/>
            <a:ext cx="3098140" cy="3990228"/>
          </a:xfrm>
          <a:prstGeom prst="rect">
            <a:avLst/>
          </a:prstGeom>
        </p:spPr>
      </p:pic>
      <p:sp>
        <p:nvSpPr>
          <p:cNvPr id="6" name="Pil: vänster 5">
            <a:extLst>
              <a:ext uri="{FF2B5EF4-FFF2-40B4-BE49-F238E27FC236}">
                <a16:creationId xmlns:a16="http://schemas.microsoft.com/office/drawing/2014/main" id="{5D9AE509-ABD8-4F3E-BA3A-B1D3444D48F9}"/>
              </a:ext>
            </a:extLst>
          </p:cNvPr>
          <p:cNvSpPr/>
          <p:nvPr/>
        </p:nvSpPr>
        <p:spPr>
          <a:xfrm rot="10800000">
            <a:off x="2012950" y="4089400"/>
            <a:ext cx="878392" cy="108342"/>
          </a:xfrm>
          <a:prstGeom prst="lef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3AE649D6-1926-41FC-B557-3ED3B31C4079}"/>
              </a:ext>
            </a:extLst>
          </p:cNvPr>
          <p:cNvSpPr txBox="1"/>
          <p:nvPr/>
        </p:nvSpPr>
        <p:spPr>
          <a:xfrm>
            <a:off x="968383" y="3874576"/>
            <a:ext cx="1145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Triqler</a:t>
            </a:r>
            <a:r>
              <a:rPr lang="en-US" sz="1200" dirty="0"/>
              <a:t>)</a:t>
            </a:r>
          </a:p>
          <a:p>
            <a:r>
              <a:rPr lang="en-US" sz="1200" dirty="0"/>
              <a:t>Probabilistic quantification</a:t>
            </a:r>
          </a:p>
        </p:txBody>
      </p:sp>
    </p:spTree>
    <p:extLst>
      <p:ext uri="{BB962C8B-B14F-4D97-AF65-F5344CB8AC3E}">
        <p14:creationId xmlns:p14="http://schemas.microsoft.com/office/powerpoint/2010/main" val="369878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A5E626F-1BF0-43B3-9362-E07C79572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Quandenser</a:t>
            </a:r>
            <a:r>
              <a:rPr lang="sv-SE" dirty="0"/>
              <a:t> </a:t>
            </a:r>
            <a:r>
              <a:rPr lang="sv-SE" dirty="0" err="1"/>
              <a:t>parallelization</a:t>
            </a:r>
            <a:endParaRPr lang="sv-SE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656E0627-8A30-4DEA-B49F-CF65EDA4F6E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AD82F0C-0E2A-5546-8972-AA94798A63F5}" type="datetime1">
              <a:rPr lang="sv-SE" smtClean="0"/>
              <a:t>2019-06-03</a:t>
            </a:fld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020D417E-41EE-469C-9E6B-296CC4C4C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15</a:t>
            </a:fld>
            <a:endParaRPr lang="en-GB"/>
          </a:p>
        </p:txBody>
      </p:sp>
      <p:pic>
        <p:nvPicPr>
          <p:cNvPr id="7" name="Bildobjekt 6" descr="En bild som visar text, karta&#10;&#10;Automatiskt genererad beskrivning">
            <a:extLst>
              <a:ext uri="{FF2B5EF4-FFF2-40B4-BE49-F238E27FC236}">
                <a16:creationId xmlns:a16="http://schemas.microsoft.com/office/drawing/2014/main" id="{6FA5C088-93E0-4A45-BEA0-E0AFA71921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38"/>
          <a:stretch/>
        </p:blipFill>
        <p:spPr>
          <a:xfrm>
            <a:off x="2207419" y="1578095"/>
            <a:ext cx="4484326" cy="2545219"/>
          </a:xfrm>
          <a:prstGeom prst="rect">
            <a:avLst/>
          </a:prstGeom>
        </p:spPr>
      </p:pic>
      <p:pic>
        <p:nvPicPr>
          <p:cNvPr id="8" name="Bildobjekt 7" descr="En bild som visar text&#10;&#10;Automatiskt genererad beskrivning">
            <a:extLst>
              <a:ext uri="{FF2B5EF4-FFF2-40B4-BE49-F238E27FC236}">
                <a16:creationId xmlns:a16="http://schemas.microsoft.com/office/drawing/2014/main" id="{C78F4336-6CF0-4550-9EA2-4F39FA0F0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38" y="1682969"/>
            <a:ext cx="1780579" cy="2293285"/>
          </a:xfrm>
          <a:prstGeom prst="rect">
            <a:avLst/>
          </a:prstGeom>
        </p:spPr>
      </p:pic>
      <p:pic>
        <p:nvPicPr>
          <p:cNvPr id="12" name="Bildobjekt 11">
            <a:extLst>
              <a:ext uri="{FF2B5EF4-FFF2-40B4-BE49-F238E27FC236}">
                <a16:creationId xmlns:a16="http://schemas.microsoft.com/office/drawing/2014/main" id="{C9214A7D-750F-4B8A-8BE0-8986695ABB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09" y="2343289"/>
            <a:ext cx="972644" cy="97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60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A5E626F-1BF0-43B3-9362-E07C79572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Quandenser</a:t>
            </a:r>
            <a:r>
              <a:rPr lang="sv-SE" dirty="0"/>
              <a:t>-pipeline!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656E0627-8A30-4DEA-B49F-CF65EDA4F6E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AD82F0C-0E2A-5546-8972-AA94798A63F5}" type="datetime1">
              <a:rPr lang="sv-SE" smtClean="0"/>
              <a:t>2019-06-03</a:t>
            </a:fld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020D417E-41EE-469C-9E6B-296CC4C4C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55450F19-2498-44BE-8665-AA98A1AEDEA3}"/>
              </a:ext>
            </a:extLst>
          </p:cNvPr>
          <p:cNvSpPr txBox="1"/>
          <p:nvPr/>
        </p:nvSpPr>
        <p:spPr>
          <a:xfrm>
            <a:off x="5346700" y="4230326"/>
            <a:ext cx="1166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Done</a:t>
            </a:r>
            <a:r>
              <a:rPr lang="sv-SE" dirty="0"/>
              <a:t>?</a:t>
            </a:r>
            <a:br>
              <a:rPr lang="sv-SE" dirty="0"/>
            </a:br>
            <a:r>
              <a:rPr lang="sv-SE" dirty="0"/>
              <a:t>Not </a:t>
            </a:r>
            <a:r>
              <a:rPr lang="sv-SE" dirty="0" err="1"/>
              <a:t>yet</a:t>
            </a:r>
            <a:r>
              <a:rPr lang="sv-SE" dirty="0"/>
              <a:t>…</a:t>
            </a:r>
          </a:p>
        </p:txBody>
      </p:sp>
      <p:pic>
        <p:nvPicPr>
          <p:cNvPr id="9" name="Bildobjekt 8" descr="En bild som visar skärmbild&#10;&#10;Automatiskt genererad beskrivning">
            <a:extLst>
              <a:ext uri="{FF2B5EF4-FFF2-40B4-BE49-F238E27FC236}">
                <a16:creationId xmlns:a16="http://schemas.microsoft.com/office/drawing/2014/main" id="{5A8435FA-EC14-4613-AFDD-1CD05A21D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79" y="998737"/>
            <a:ext cx="5177072" cy="327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62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6">
            <a:extLst>
              <a:ext uri="{FF2B5EF4-FFF2-40B4-BE49-F238E27FC236}">
                <a16:creationId xmlns:a16="http://schemas.microsoft.com/office/drawing/2014/main" id="{BCE1B190-C494-483F-8A52-CBEB38BE1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83677"/>
            <a:ext cx="5486400" cy="2981926"/>
          </a:xfrm>
          <a:prstGeom prst="rect">
            <a:avLst/>
          </a:prstGeom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DAD19AEE-784F-4A93-8E3A-B7083F5F7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Singularity</a:t>
            </a:r>
            <a:r>
              <a:rPr lang="sv-SE" dirty="0"/>
              <a:t> </a:t>
            </a:r>
            <a:r>
              <a:rPr lang="sv-SE" dirty="0" err="1"/>
              <a:t>Hub</a:t>
            </a:r>
            <a:endParaRPr lang="sv-SE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273C9DF7-0855-488C-87D1-42D662ED4E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AD82F0C-0E2A-5546-8972-AA94798A63F5}" type="datetime1">
              <a:rPr lang="sv-SE" smtClean="0"/>
              <a:t>2019-06-03</a:t>
            </a:fld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6744D1C4-CF27-49EF-A424-D36F1106C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03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A5E626F-1BF0-43B3-9362-E07C79572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Graphical</a:t>
            </a:r>
            <a:r>
              <a:rPr lang="sv-SE" dirty="0"/>
              <a:t> </a:t>
            </a:r>
            <a:r>
              <a:rPr lang="sv-SE" dirty="0" err="1"/>
              <a:t>User</a:t>
            </a:r>
            <a:r>
              <a:rPr lang="sv-SE" dirty="0"/>
              <a:t> Interface (GUI)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656E0627-8A30-4DEA-B49F-CF65EDA4F6E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AD82F0C-0E2A-5546-8972-AA94798A63F5}" type="datetime1">
              <a:rPr lang="sv-SE" smtClean="0"/>
              <a:t>2019-06-03</a:t>
            </a:fld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020D417E-41EE-469C-9E6B-296CC4C4C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18</a:t>
            </a:fld>
            <a:endParaRPr lang="en-GB"/>
          </a:p>
        </p:txBody>
      </p:sp>
      <p:pic>
        <p:nvPicPr>
          <p:cNvPr id="6" name="Bildobjekt 5" descr="En bild som visar skärmbild, svart&#10;&#10;Automatiskt genererad beskrivning">
            <a:extLst>
              <a:ext uri="{FF2B5EF4-FFF2-40B4-BE49-F238E27FC236}">
                <a16:creationId xmlns:a16="http://schemas.microsoft.com/office/drawing/2014/main" id="{200B150A-68AC-41E8-833F-1A03207A6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27" y="1184993"/>
            <a:ext cx="4057305" cy="3505408"/>
          </a:xfrm>
          <a:prstGeom prst="rect">
            <a:avLst/>
          </a:prstGeom>
        </p:spPr>
      </p:pic>
      <p:pic>
        <p:nvPicPr>
          <p:cNvPr id="8" name="Bild 7">
            <a:extLst>
              <a:ext uri="{FF2B5EF4-FFF2-40B4-BE49-F238E27FC236}">
                <a16:creationId xmlns:a16="http://schemas.microsoft.com/office/drawing/2014/main" id="{80EBDE74-F6FB-4893-AEFA-A4C3F3279B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30437" y="1712751"/>
            <a:ext cx="2218316" cy="244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7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99DA43C-5025-4DC9-8974-BB5A8E8B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Shell </a:t>
            </a:r>
            <a:r>
              <a:rPr lang="sv-SE" dirty="0" err="1"/>
              <a:t>file</a:t>
            </a:r>
            <a:r>
              <a:rPr lang="sv-SE" dirty="0"/>
              <a:t> (.</a:t>
            </a:r>
            <a:r>
              <a:rPr lang="sv-SE" dirty="0" err="1"/>
              <a:t>sh</a:t>
            </a:r>
            <a:r>
              <a:rPr lang="sv-SE" dirty="0"/>
              <a:t>)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B1D5E287-AB01-41CA-A588-D1F2F6EAEC6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AD82F0C-0E2A-5546-8972-AA94798A63F5}" type="datetime1">
              <a:rPr lang="sv-SE" smtClean="0"/>
              <a:t>2019-06-03</a:t>
            </a:fld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0CFA49E1-7AE4-412D-AB74-CC98F6FD0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4C4FC77C-7779-4590-AF3A-932B637F4F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0000" y="1116000"/>
            <a:ext cx="5416050" cy="3781438"/>
          </a:xfrm>
        </p:spPr>
        <p:txBody>
          <a:bodyPr/>
          <a:lstStyle/>
          <a:p>
            <a:endParaRPr lang="sv-SE" sz="1800" dirty="0"/>
          </a:p>
          <a:p>
            <a:endParaRPr lang="sv-SE" sz="1800" dirty="0"/>
          </a:p>
          <a:p>
            <a:r>
              <a:rPr lang="sv-SE" sz="1800" dirty="0" err="1"/>
              <a:t>Installs</a:t>
            </a:r>
            <a:r>
              <a:rPr lang="sv-SE" sz="1800" dirty="0"/>
              <a:t> </a:t>
            </a:r>
            <a:r>
              <a:rPr lang="sv-SE" sz="1800" dirty="0" err="1"/>
              <a:t>Singularity</a:t>
            </a:r>
            <a:r>
              <a:rPr lang="sv-SE" sz="1800" dirty="0"/>
              <a:t> on the computer</a:t>
            </a:r>
          </a:p>
          <a:p>
            <a:r>
              <a:rPr lang="sv-SE" sz="1800" dirty="0" err="1"/>
              <a:t>Downloads</a:t>
            </a:r>
            <a:r>
              <a:rPr lang="sv-SE" sz="1800" dirty="0"/>
              <a:t> the image from </a:t>
            </a:r>
            <a:r>
              <a:rPr lang="sv-SE" sz="1800" dirty="0" err="1"/>
              <a:t>singularity</a:t>
            </a:r>
            <a:r>
              <a:rPr lang="sv-SE" sz="1800" dirty="0"/>
              <a:t> </a:t>
            </a:r>
            <a:r>
              <a:rPr lang="sv-SE" sz="1800" dirty="0" err="1"/>
              <a:t>hub</a:t>
            </a:r>
            <a:endParaRPr lang="sv-SE" sz="1800" dirty="0"/>
          </a:p>
          <a:p>
            <a:r>
              <a:rPr lang="sv-SE" sz="1800" dirty="0"/>
              <a:t>Starts the GUI</a:t>
            </a:r>
          </a:p>
          <a:p>
            <a:r>
              <a:rPr lang="sv-SE" sz="1800" dirty="0" err="1"/>
              <a:t>Runs</a:t>
            </a:r>
            <a:r>
              <a:rPr lang="sv-SE" sz="1800" dirty="0"/>
              <a:t> the pipeline</a:t>
            </a:r>
          </a:p>
        </p:txBody>
      </p:sp>
    </p:spTree>
    <p:extLst>
      <p:ext uri="{BB962C8B-B14F-4D97-AF65-F5344CB8AC3E}">
        <p14:creationId xmlns:p14="http://schemas.microsoft.com/office/powerpoint/2010/main" val="199364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>
            <a:extLst>
              <a:ext uri="{FF2B5EF4-FFF2-40B4-BE49-F238E27FC236}">
                <a16:creationId xmlns:a16="http://schemas.microsoft.com/office/drawing/2014/main" id="{595BB27E-48C8-4845-804D-06817FCF8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Two-part</a:t>
            </a:r>
            <a:r>
              <a:rPr lang="en-GB" sz="2200" dirty="0"/>
              <a:t> project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B5DC37C1-D8A0-DA41-9721-23DD355AF2E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2CF90B-63BC-6544-9FB4-A72410329261}" type="datetime1">
              <a:rPr lang="sv-SE" smtClean="0"/>
              <a:pPr/>
              <a:t>2019-06-03</a:t>
            </a:fld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41042904-6C12-3C45-8180-36DC2B531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F4A4DA3A-FC83-0F41-BA29-3FE1E38CD80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GB" sz="2200" dirty="0"/>
          </a:p>
          <a:p>
            <a:pPr marL="342900" indent="-342900">
              <a:buFont typeface="+mj-lt"/>
              <a:buAutoNum type="arabicPeriod"/>
            </a:pPr>
            <a:endParaRPr lang="en-GB" sz="2200" dirty="0"/>
          </a:p>
          <a:p>
            <a:pPr marL="342900" indent="-342900">
              <a:buFont typeface="+mj-lt"/>
              <a:buAutoNum type="arabicPeriod"/>
            </a:pPr>
            <a:r>
              <a:rPr lang="en-GB" sz="1800" dirty="0"/>
              <a:t>Create a mass spectrometry proteomic processing pipeline</a:t>
            </a:r>
            <a:br>
              <a:rPr lang="en-GB" sz="1800" dirty="0"/>
            </a:br>
            <a:endParaRPr lang="en-GB" sz="1800" dirty="0"/>
          </a:p>
          <a:p>
            <a:pPr marL="342900" indent="-342900">
              <a:buFont typeface="+mj-lt"/>
              <a:buAutoNum type="arabicPeriod"/>
            </a:pPr>
            <a:r>
              <a:rPr lang="en-GB" sz="1800" dirty="0"/>
              <a:t>Analyse bacterial proteomic data with the pipeline created</a:t>
            </a:r>
          </a:p>
        </p:txBody>
      </p:sp>
    </p:spTree>
    <p:extLst>
      <p:ext uri="{BB962C8B-B14F-4D97-AF65-F5344CB8AC3E}">
        <p14:creationId xmlns:p14="http://schemas.microsoft.com/office/powerpoint/2010/main" val="262528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9FA1664-D8BC-47E2-A8F3-30D7B7270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Pipeline </a:t>
            </a:r>
            <a:r>
              <a:rPr lang="sv-SE" dirty="0" err="1"/>
              <a:t>finished</a:t>
            </a:r>
            <a:r>
              <a:rPr lang="sv-SE" dirty="0"/>
              <a:t>!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5915C01A-6B29-4195-9A2D-6672305997E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2CF90B-63BC-6544-9FB4-A72410329261}" type="datetime1">
              <a:rPr lang="sv-SE" smtClean="0"/>
              <a:t>2019-06-03</a:t>
            </a:fld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5976CA79-D42C-437C-B226-E1BA62F22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7328EF74-2EB9-4074-8292-E21BA30AB98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sv-SE" sz="2200" dirty="0"/>
          </a:p>
          <a:p>
            <a:endParaRPr lang="sv-SE" sz="2200" dirty="0"/>
          </a:p>
          <a:p>
            <a:r>
              <a:rPr lang="sv-SE" sz="2200" dirty="0"/>
              <a:t>Part 1 </a:t>
            </a:r>
            <a:r>
              <a:rPr lang="sv-SE" sz="2200" dirty="0" err="1"/>
              <a:t>finished</a:t>
            </a:r>
            <a:r>
              <a:rPr lang="sv-SE" sz="2200" dirty="0"/>
              <a:t>: </a:t>
            </a:r>
            <a:r>
              <a:rPr lang="sv-SE" sz="2200" dirty="0" err="1"/>
              <a:t>Create</a:t>
            </a:r>
            <a:r>
              <a:rPr lang="sv-SE" sz="2200" dirty="0"/>
              <a:t> a pipeline</a:t>
            </a:r>
          </a:p>
          <a:p>
            <a:endParaRPr lang="sv-SE" sz="2200" dirty="0"/>
          </a:p>
          <a:p>
            <a:r>
              <a:rPr lang="sv-SE" sz="2200" dirty="0"/>
              <a:t>Part 2 start: </a:t>
            </a:r>
            <a:r>
              <a:rPr lang="sv-SE" sz="2200" dirty="0" err="1"/>
              <a:t>Analyze</a:t>
            </a:r>
            <a:r>
              <a:rPr lang="sv-SE" sz="2200" dirty="0"/>
              <a:t> the data</a:t>
            </a:r>
            <a:br>
              <a:rPr lang="sv-SE" sz="2200" dirty="0"/>
            </a:br>
            <a:endParaRPr lang="sv-SE" sz="2200" dirty="0"/>
          </a:p>
          <a:p>
            <a:endParaRPr lang="sv-SE" sz="1600" dirty="0"/>
          </a:p>
          <a:p>
            <a:pPr marL="0" indent="0"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280664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>
            <a:extLst>
              <a:ext uri="{FF2B5EF4-FFF2-40B4-BE49-F238E27FC236}">
                <a16:creationId xmlns:a16="http://schemas.microsoft.com/office/drawing/2014/main" id="{9505ABE3-C1CE-9D4C-8E5A-D1518C1B5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proteomic data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A92D5815-6AFC-734B-9E0C-0F2FEA63A4B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AD82F0C-0E2A-5546-8972-AA94798A63F5}" type="datetime1">
              <a:rPr lang="sv-SE" smtClean="0"/>
              <a:pPr/>
              <a:t>2019-06-03</a:t>
            </a:fld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C87C319B-AA08-4D41-9648-6D635ED45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169B70D0-7733-E644-9533-2CBEF4A3420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Cyanobacteria</a:t>
            </a:r>
          </a:p>
          <a:p>
            <a:pPr lvl="1"/>
            <a:r>
              <a:rPr lang="en-GB" dirty="0"/>
              <a:t>A bacteria which utilizes photosynthesis</a:t>
            </a:r>
          </a:p>
          <a:p>
            <a:endParaRPr lang="en-GB" dirty="0"/>
          </a:p>
          <a:p>
            <a:r>
              <a:rPr lang="en-GB" dirty="0"/>
              <a:t>10 RAW files (about 0.8 Gb each)</a:t>
            </a:r>
          </a:p>
          <a:p>
            <a:r>
              <a:rPr lang="en-GB" dirty="0"/>
              <a:t>Grown in a specialized batch bioreactor</a:t>
            </a:r>
          </a:p>
          <a:p>
            <a:endParaRPr lang="en-GB" dirty="0"/>
          </a:p>
          <a:p>
            <a:r>
              <a:rPr lang="en-GB" b="1" dirty="0"/>
              <a:t>Simulating light</a:t>
            </a:r>
            <a:r>
              <a:rPr lang="en-GB" dirty="0"/>
              <a:t> at different times of the day </a:t>
            </a:r>
          </a:p>
        </p:txBody>
      </p:sp>
      <p:sp>
        <p:nvSpPr>
          <p:cNvPr id="8" name="Platshållare för innehåll 7">
            <a:extLst>
              <a:ext uri="{FF2B5EF4-FFF2-40B4-BE49-F238E27FC236}">
                <a16:creationId xmlns:a16="http://schemas.microsoft.com/office/drawing/2014/main" id="{E8F10277-5E7F-E540-8238-D1A2DC65D42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 err="1"/>
              <a:t>Ralstonia</a:t>
            </a:r>
            <a:r>
              <a:rPr lang="en-GB" dirty="0"/>
              <a:t> bacteria</a:t>
            </a:r>
          </a:p>
          <a:p>
            <a:pPr lvl="1"/>
            <a:r>
              <a:rPr lang="en-GB" dirty="0"/>
              <a:t>A gram-negative soil bacteria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20 RAW files (about 1.3 Gb each)</a:t>
            </a:r>
          </a:p>
          <a:p>
            <a:r>
              <a:rPr lang="en-GB" dirty="0"/>
              <a:t>Grown in a chemostat</a:t>
            </a:r>
            <a:br>
              <a:rPr lang="en-GB" dirty="0"/>
            </a:br>
            <a:br>
              <a:rPr lang="en-GB" dirty="0"/>
            </a:br>
            <a:endParaRPr lang="en-GB" dirty="0"/>
          </a:p>
          <a:p>
            <a:r>
              <a:rPr lang="en-GB" dirty="0"/>
              <a:t>Limiting Formic Acid (carbon limitation) with </a:t>
            </a:r>
            <a:r>
              <a:rPr lang="en-GB" b="1" dirty="0"/>
              <a:t>growth rates set at different rates</a:t>
            </a:r>
          </a:p>
        </p:txBody>
      </p:sp>
    </p:spTree>
    <p:extLst>
      <p:ext uri="{BB962C8B-B14F-4D97-AF65-F5344CB8AC3E}">
        <p14:creationId xmlns:p14="http://schemas.microsoft.com/office/powerpoint/2010/main" val="214625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>
            <a:extLst>
              <a:ext uri="{FF2B5EF4-FFF2-40B4-BE49-F238E27FC236}">
                <a16:creationId xmlns:a16="http://schemas.microsoft.com/office/drawing/2014/main" id="{9505ABE3-C1CE-9D4C-8E5A-D1518C1B5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proteomic data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A92D5815-6AFC-734B-9E0C-0F2FEA63A4B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AD82F0C-0E2A-5546-8972-AA94798A63F5}" type="datetime1">
              <a:rPr lang="sv-SE" smtClean="0"/>
              <a:pPr/>
              <a:t>2019-06-03</a:t>
            </a:fld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C87C319B-AA08-4D41-9648-6D635ED45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22</a:t>
            </a:fld>
            <a:endParaRPr lang="en-GB"/>
          </a:p>
        </p:txBody>
      </p:sp>
      <p:graphicFrame>
        <p:nvGraphicFramePr>
          <p:cNvPr id="5" name="Tabell 4">
            <a:extLst>
              <a:ext uri="{FF2B5EF4-FFF2-40B4-BE49-F238E27FC236}">
                <a16:creationId xmlns:a16="http://schemas.microsoft.com/office/drawing/2014/main" id="{06731D13-31F3-4702-B65A-3368DB8634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612317"/>
              </p:ext>
            </p:extLst>
          </p:nvPr>
        </p:nvGraphicFramePr>
        <p:xfrm>
          <a:off x="131618" y="1965259"/>
          <a:ext cx="6594763" cy="1212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724">
                  <a:extLst>
                    <a:ext uri="{9D8B030D-6E8A-4147-A177-3AD203B41FA5}">
                      <a16:colId xmlns:a16="http://schemas.microsoft.com/office/drawing/2014/main" val="267988719"/>
                    </a:ext>
                  </a:extLst>
                </a:gridCol>
                <a:gridCol w="1216531">
                  <a:extLst>
                    <a:ext uri="{9D8B030D-6E8A-4147-A177-3AD203B41FA5}">
                      <a16:colId xmlns:a16="http://schemas.microsoft.com/office/drawing/2014/main" val="3920084194"/>
                    </a:ext>
                  </a:extLst>
                </a:gridCol>
                <a:gridCol w="1099127">
                  <a:extLst>
                    <a:ext uri="{9D8B030D-6E8A-4147-A177-3AD203B41FA5}">
                      <a16:colId xmlns:a16="http://schemas.microsoft.com/office/drawing/2014/main" val="2601212630"/>
                    </a:ext>
                  </a:extLst>
                </a:gridCol>
                <a:gridCol w="1099127">
                  <a:extLst>
                    <a:ext uri="{9D8B030D-6E8A-4147-A177-3AD203B41FA5}">
                      <a16:colId xmlns:a16="http://schemas.microsoft.com/office/drawing/2014/main" val="3366681578"/>
                    </a:ext>
                  </a:extLst>
                </a:gridCol>
                <a:gridCol w="1099127">
                  <a:extLst>
                    <a:ext uri="{9D8B030D-6E8A-4147-A177-3AD203B41FA5}">
                      <a16:colId xmlns:a16="http://schemas.microsoft.com/office/drawing/2014/main" val="4215943718"/>
                    </a:ext>
                  </a:extLst>
                </a:gridCol>
                <a:gridCol w="1099127">
                  <a:extLst>
                    <a:ext uri="{9D8B030D-6E8A-4147-A177-3AD203B41FA5}">
                      <a16:colId xmlns:a16="http://schemas.microsoft.com/office/drawing/2014/main" val="397505464"/>
                    </a:ext>
                  </a:extLst>
                </a:gridCol>
              </a:tblGrid>
              <a:tr h="359541">
                <a:tc>
                  <a:txBody>
                    <a:bodyPr/>
                    <a:lstStyle/>
                    <a:p>
                      <a:r>
                        <a:rPr lang="sv-SE" sz="1350" dirty="0"/>
                        <a:t>Groups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198022"/>
                  </a:ext>
                </a:extLst>
              </a:tr>
              <a:tr h="379216">
                <a:tc>
                  <a:txBody>
                    <a:bodyPr/>
                    <a:lstStyle/>
                    <a:p>
                      <a:r>
                        <a:rPr lang="sv-SE" dirty="0" err="1"/>
                        <a:t>Cyano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100" dirty="0"/>
                        <a:t>Before </a:t>
                      </a:r>
                      <a:r>
                        <a:rPr lang="sv-SE" sz="1100" dirty="0" err="1"/>
                        <a:t>sunrise</a:t>
                      </a:r>
                      <a:r>
                        <a:rPr lang="sv-SE" sz="1100" dirty="0"/>
                        <a:t> (2 </a:t>
                      </a:r>
                      <a:r>
                        <a:rPr lang="sv-SE" sz="1100" dirty="0" err="1"/>
                        <a:t>replicates</a:t>
                      </a:r>
                      <a:r>
                        <a:rPr lang="sv-SE" sz="11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100" dirty="0" err="1"/>
                        <a:t>After</a:t>
                      </a:r>
                      <a:r>
                        <a:rPr lang="sv-SE" sz="1100" dirty="0"/>
                        <a:t> </a:t>
                      </a:r>
                      <a:r>
                        <a:rPr lang="sv-SE" sz="1100" dirty="0" err="1"/>
                        <a:t>sunrise</a:t>
                      </a:r>
                      <a:endParaRPr lang="sv-SE" sz="1100" dirty="0"/>
                    </a:p>
                    <a:p>
                      <a:r>
                        <a:rPr lang="sv-SE" sz="1100" dirty="0"/>
                        <a:t>(2 </a:t>
                      </a:r>
                      <a:r>
                        <a:rPr lang="sv-SE" sz="1100" dirty="0" err="1"/>
                        <a:t>replicates</a:t>
                      </a:r>
                      <a:r>
                        <a:rPr lang="sv-SE" sz="11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100" dirty="0"/>
                        <a:t>Noon</a:t>
                      </a:r>
                    </a:p>
                    <a:p>
                      <a:r>
                        <a:rPr lang="sv-SE" sz="1100" dirty="0"/>
                        <a:t>(2 </a:t>
                      </a:r>
                      <a:r>
                        <a:rPr lang="sv-SE" sz="1100" dirty="0" err="1"/>
                        <a:t>replicates</a:t>
                      </a:r>
                      <a:r>
                        <a:rPr lang="sv-SE" sz="11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100" dirty="0"/>
                        <a:t>Before </a:t>
                      </a:r>
                      <a:r>
                        <a:rPr lang="sv-SE" sz="1100" dirty="0" err="1"/>
                        <a:t>sunset</a:t>
                      </a:r>
                      <a:endParaRPr lang="sv-SE" sz="1100" dirty="0"/>
                    </a:p>
                    <a:p>
                      <a:r>
                        <a:rPr lang="sv-SE" sz="1100" dirty="0"/>
                        <a:t>(2 </a:t>
                      </a:r>
                      <a:r>
                        <a:rPr lang="sv-SE" sz="1100" dirty="0" err="1"/>
                        <a:t>replicates</a:t>
                      </a:r>
                      <a:r>
                        <a:rPr lang="sv-SE" sz="11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100" dirty="0" err="1"/>
                        <a:t>After</a:t>
                      </a:r>
                      <a:r>
                        <a:rPr lang="sv-SE" sz="1100" dirty="0"/>
                        <a:t> </a:t>
                      </a:r>
                      <a:r>
                        <a:rPr lang="sv-SE" sz="1100" dirty="0" err="1"/>
                        <a:t>sunset</a:t>
                      </a:r>
                      <a:endParaRPr lang="sv-SE" sz="1100" dirty="0"/>
                    </a:p>
                    <a:p>
                      <a:r>
                        <a:rPr lang="sv-SE" sz="1100" dirty="0"/>
                        <a:t>(2 </a:t>
                      </a:r>
                      <a:r>
                        <a:rPr lang="sv-SE" sz="1100" dirty="0" err="1"/>
                        <a:t>replicates</a:t>
                      </a:r>
                      <a:r>
                        <a:rPr lang="sv-SE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638316"/>
                  </a:ext>
                </a:extLst>
              </a:tr>
              <a:tr h="201242">
                <a:tc>
                  <a:txBody>
                    <a:bodyPr/>
                    <a:lstStyle/>
                    <a:p>
                      <a:r>
                        <a:rPr lang="sv-SE" dirty="0" err="1"/>
                        <a:t>Ralstonia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μ</a:t>
                      </a:r>
                      <a:r>
                        <a:rPr lang="sv-SE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0.25</a:t>
                      </a:r>
                    </a:p>
                    <a:p>
                      <a:r>
                        <a:rPr lang="sv-SE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 </a:t>
                      </a:r>
                      <a:r>
                        <a:rPr lang="sv-SE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replicates</a:t>
                      </a:r>
                      <a:r>
                        <a:rPr lang="sv-SE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sv-S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μ</a:t>
                      </a:r>
                      <a:r>
                        <a:rPr lang="sv-SE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0.20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 </a:t>
                      </a:r>
                      <a:r>
                        <a:rPr lang="sv-SE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replicates</a:t>
                      </a:r>
                      <a:r>
                        <a:rPr lang="sv-SE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sv-S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μ</a:t>
                      </a:r>
                      <a:r>
                        <a:rPr lang="sv-SE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0.15</a:t>
                      </a:r>
                    </a:p>
                    <a:p>
                      <a:r>
                        <a:rPr lang="sv-SE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 </a:t>
                      </a:r>
                      <a:r>
                        <a:rPr lang="sv-SE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replicates</a:t>
                      </a:r>
                      <a:r>
                        <a:rPr lang="sv-SE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sv-S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μ</a:t>
                      </a:r>
                      <a:r>
                        <a:rPr lang="sv-SE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0.10</a:t>
                      </a:r>
                    </a:p>
                    <a:p>
                      <a:r>
                        <a:rPr lang="sv-SE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 </a:t>
                      </a:r>
                      <a:r>
                        <a:rPr lang="sv-SE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replicates</a:t>
                      </a:r>
                      <a:r>
                        <a:rPr lang="sv-SE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sv-S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μ</a:t>
                      </a:r>
                      <a:r>
                        <a:rPr lang="sv-SE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0.05</a:t>
                      </a:r>
                    </a:p>
                    <a:p>
                      <a:r>
                        <a:rPr lang="sv-SE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 </a:t>
                      </a:r>
                      <a:r>
                        <a:rPr lang="sv-SE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replicates</a:t>
                      </a:r>
                      <a:r>
                        <a:rPr lang="sv-SE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sv-S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421497"/>
                  </a:ext>
                </a:extLst>
              </a:tr>
            </a:tbl>
          </a:graphicData>
        </a:graphic>
      </p:graphicFrame>
      <p:sp>
        <p:nvSpPr>
          <p:cNvPr id="2" name="textruta 1">
            <a:extLst>
              <a:ext uri="{FF2B5EF4-FFF2-40B4-BE49-F238E27FC236}">
                <a16:creationId xmlns:a16="http://schemas.microsoft.com/office/drawing/2014/main" id="{F3ABB826-329A-46CA-9E9B-AE43497F2F55}"/>
              </a:ext>
            </a:extLst>
          </p:cNvPr>
          <p:cNvSpPr txBox="1"/>
          <p:nvPr/>
        </p:nvSpPr>
        <p:spPr>
          <a:xfrm>
            <a:off x="260284" y="4217625"/>
            <a:ext cx="1990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dk1"/>
                </a:solidFill>
              </a:rPr>
              <a:t>μ</a:t>
            </a:r>
            <a:r>
              <a:rPr lang="sv-SE" dirty="0">
                <a:solidFill>
                  <a:schemeClr val="dk1"/>
                </a:solidFill>
              </a:rPr>
              <a:t> = </a:t>
            </a:r>
            <a:r>
              <a:rPr lang="sv-SE" dirty="0" err="1">
                <a:solidFill>
                  <a:schemeClr val="dk1"/>
                </a:solidFill>
              </a:rPr>
              <a:t>Growth</a:t>
            </a:r>
            <a:r>
              <a:rPr lang="sv-SE" dirty="0">
                <a:solidFill>
                  <a:schemeClr val="dk1"/>
                </a:solidFill>
              </a:rPr>
              <a:t> rate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9338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9FA1664-D8BC-47E2-A8F3-30D7B7270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Results</a:t>
            </a:r>
            <a:r>
              <a:rPr lang="sv-SE" dirty="0"/>
              <a:t>: Data sets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5915C01A-6B29-4195-9A2D-6672305997E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2CF90B-63BC-6544-9FB4-A72410329261}" type="datetime1">
              <a:rPr lang="sv-SE" smtClean="0"/>
              <a:t>2019-06-03</a:t>
            </a:fld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5976CA79-D42C-437C-B226-E1BA62F22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23</a:t>
            </a:fld>
            <a:endParaRPr lang="en-GB"/>
          </a:p>
        </p:txBody>
      </p:sp>
      <p:graphicFrame>
        <p:nvGraphicFramePr>
          <p:cNvPr id="10" name="Tabell 9">
            <a:extLst>
              <a:ext uri="{FF2B5EF4-FFF2-40B4-BE49-F238E27FC236}">
                <a16:creationId xmlns:a16="http://schemas.microsoft.com/office/drawing/2014/main" id="{FA32D1AD-507C-4064-B8DD-BF1ECE940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358803"/>
              </p:ext>
            </p:extLst>
          </p:nvPr>
        </p:nvGraphicFramePr>
        <p:xfrm>
          <a:off x="1069199" y="1955800"/>
          <a:ext cx="4572000" cy="870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>
                  <a:extLst>
                    <a:ext uri="{9D8B030D-6E8A-4147-A177-3AD203B41FA5}">
                      <a16:colId xmlns:a16="http://schemas.microsoft.com/office/drawing/2014/main" val="2291403336"/>
                    </a:ext>
                  </a:extLst>
                </a:gridCol>
                <a:gridCol w="1746250">
                  <a:extLst>
                    <a:ext uri="{9D8B030D-6E8A-4147-A177-3AD203B41FA5}">
                      <a16:colId xmlns:a16="http://schemas.microsoft.com/office/drawing/2014/main" val="3107792946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2694646633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Ralstonia</a:t>
                      </a:r>
                      <a:r>
                        <a:rPr lang="sv-SE" dirty="0"/>
                        <a:t> data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Cyano</a:t>
                      </a:r>
                      <a:r>
                        <a:rPr lang="sv-SE" dirty="0"/>
                        <a:t> data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631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/>
                        <a:t>q-val &lt; 0.05</a:t>
                      </a:r>
                    </a:p>
                    <a:p>
                      <a:r>
                        <a:rPr lang="sv-SE" i="0" dirty="0" err="1"/>
                        <a:t>unique</a:t>
                      </a:r>
                      <a:endParaRPr lang="sv-SE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267 proteins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10 proteins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32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571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9FA1664-D8BC-47E2-A8F3-30D7B7270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Results</a:t>
            </a:r>
            <a:r>
              <a:rPr lang="sv-SE" dirty="0"/>
              <a:t>: Data sets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5915C01A-6B29-4195-9A2D-6672305997E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2CF90B-63BC-6544-9FB4-A72410329261}" type="datetime1">
              <a:rPr lang="sv-SE" smtClean="0"/>
              <a:t>2019-06-03</a:t>
            </a:fld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5976CA79-D42C-437C-B226-E1BA62F22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24</a:t>
            </a:fld>
            <a:endParaRPr lang="en-GB"/>
          </a:p>
        </p:txBody>
      </p:sp>
      <p:graphicFrame>
        <p:nvGraphicFramePr>
          <p:cNvPr id="10" name="Tabell 9">
            <a:extLst>
              <a:ext uri="{FF2B5EF4-FFF2-40B4-BE49-F238E27FC236}">
                <a16:creationId xmlns:a16="http://schemas.microsoft.com/office/drawing/2014/main" id="{FA32D1AD-507C-4064-B8DD-BF1ECE940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965948"/>
              </p:ext>
            </p:extLst>
          </p:nvPr>
        </p:nvGraphicFramePr>
        <p:xfrm>
          <a:off x="1069199" y="1955800"/>
          <a:ext cx="4572000" cy="870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>
                  <a:extLst>
                    <a:ext uri="{9D8B030D-6E8A-4147-A177-3AD203B41FA5}">
                      <a16:colId xmlns:a16="http://schemas.microsoft.com/office/drawing/2014/main" val="2291403336"/>
                    </a:ext>
                  </a:extLst>
                </a:gridCol>
                <a:gridCol w="1746250">
                  <a:extLst>
                    <a:ext uri="{9D8B030D-6E8A-4147-A177-3AD203B41FA5}">
                      <a16:colId xmlns:a16="http://schemas.microsoft.com/office/drawing/2014/main" val="3107792946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2694646633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Ralstonia</a:t>
                      </a:r>
                      <a:r>
                        <a:rPr lang="sv-SE" dirty="0"/>
                        <a:t> data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Cyano</a:t>
                      </a:r>
                      <a:r>
                        <a:rPr lang="sv-SE" dirty="0"/>
                        <a:t> data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631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/>
                        <a:t>q-val &lt; 0.05</a:t>
                      </a:r>
                    </a:p>
                    <a:p>
                      <a:r>
                        <a:rPr lang="sv-SE" i="0" dirty="0" err="1"/>
                        <a:t>unique</a:t>
                      </a:r>
                      <a:endParaRPr lang="sv-SE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267 proteins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10 proteins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32163"/>
                  </a:ext>
                </a:extLst>
              </a:tr>
            </a:tbl>
          </a:graphicData>
        </a:graphic>
      </p:graphicFrame>
      <p:sp>
        <p:nvSpPr>
          <p:cNvPr id="5" name="Ellips 4">
            <a:extLst>
              <a:ext uri="{FF2B5EF4-FFF2-40B4-BE49-F238E27FC236}">
                <a16:creationId xmlns:a16="http://schemas.microsoft.com/office/drawing/2014/main" id="{2034F9EB-931B-44AC-8B90-C7DFFBBBBDB5}"/>
              </a:ext>
            </a:extLst>
          </p:cNvPr>
          <p:cNvSpPr/>
          <p:nvPr/>
        </p:nvSpPr>
        <p:spPr>
          <a:xfrm>
            <a:off x="3838980" y="1796061"/>
            <a:ext cx="1665829" cy="1190062"/>
          </a:xfrm>
          <a:prstGeom prst="ellipse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9655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9FA1664-D8BC-47E2-A8F3-30D7B7270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Results</a:t>
            </a:r>
            <a:r>
              <a:rPr lang="sv-SE" dirty="0"/>
              <a:t>: </a:t>
            </a:r>
            <a:r>
              <a:rPr lang="sv-SE" dirty="0" err="1"/>
              <a:t>Cyanobacteria</a:t>
            </a:r>
            <a:endParaRPr lang="sv-SE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5915C01A-6B29-4195-9A2D-6672305997E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2CF90B-63BC-6544-9FB4-A72410329261}" type="datetime1">
              <a:rPr lang="sv-SE" smtClean="0"/>
              <a:t>2019-06-03</a:t>
            </a:fld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5976CA79-D42C-437C-B226-E1BA62F22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25</a:t>
            </a:fld>
            <a:endParaRPr lang="en-GB"/>
          </a:p>
        </p:txBody>
      </p:sp>
      <p:graphicFrame>
        <p:nvGraphicFramePr>
          <p:cNvPr id="10" name="Tabell 9">
            <a:extLst>
              <a:ext uri="{FF2B5EF4-FFF2-40B4-BE49-F238E27FC236}">
                <a16:creationId xmlns:a16="http://schemas.microsoft.com/office/drawing/2014/main" id="{CA43303D-93E8-402B-A1C9-244A46E9A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433831"/>
              </p:ext>
            </p:extLst>
          </p:nvPr>
        </p:nvGraphicFramePr>
        <p:xfrm>
          <a:off x="249238" y="925626"/>
          <a:ext cx="6248544" cy="3904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624">
                  <a:extLst>
                    <a:ext uri="{9D8B030D-6E8A-4147-A177-3AD203B41FA5}">
                      <a16:colId xmlns:a16="http://schemas.microsoft.com/office/drawing/2014/main" val="1649492071"/>
                    </a:ext>
                  </a:extLst>
                </a:gridCol>
                <a:gridCol w="2583829">
                  <a:extLst>
                    <a:ext uri="{9D8B030D-6E8A-4147-A177-3AD203B41FA5}">
                      <a16:colId xmlns:a16="http://schemas.microsoft.com/office/drawing/2014/main" val="603778166"/>
                    </a:ext>
                  </a:extLst>
                </a:gridCol>
                <a:gridCol w="1323109">
                  <a:extLst>
                    <a:ext uri="{9D8B030D-6E8A-4147-A177-3AD203B41FA5}">
                      <a16:colId xmlns:a16="http://schemas.microsoft.com/office/drawing/2014/main" val="2690628428"/>
                    </a:ext>
                  </a:extLst>
                </a:gridCol>
                <a:gridCol w="1239982">
                  <a:extLst>
                    <a:ext uri="{9D8B030D-6E8A-4147-A177-3AD203B41FA5}">
                      <a16:colId xmlns:a16="http://schemas.microsoft.com/office/drawing/2014/main" val="307069097"/>
                    </a:ext>
                  </a:extLst>
                </a:gridCol>
              </a:tblGrid>
              <a:tr h="393036">
                <a:tc>
                  <a:txBody>
                    <a:bodyPr/>
                    <a:lstStyle/>
                    <a:p>
                      <a:r>
                        <a:rPr lang="sv-SE" dirty="0"/>
                        <a:t>Protein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Function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PEP </a:t>
                      </a:r>
                      <a:r>
                        <a:rPr lang="sv-SE" sz="700" dirty="0"/>
                        <a:t>(</a:t>
                      </a:r>
                      <a:r>
                        <a:rPr lang="sv-SE" sz="700" dirty="0" err="1"/>
                        <a:t>Posterior</a:t>
                      </a:r>
                      <a:r>
                        <a:rPr lang="sv-SE" sz="700" dirty="0"/>
                        <a:t> </a:t>
                      </a:r>
                      <a:r>
                        <a:rPr lang="sv-SE" sz="700" dirty="0" err="1"/>
                        <a:t>error</a:t>
                      </a:r>
                      <a:r>
                        <a:rPr lang="sv-SE" sz="700" dirty="0"/>
                        <a:t> </a:t>
                      </a:r>
                      <a:r>
                        <a:rPr lang="sv-SE" sz="700" dirty="0" err="1"/>
                        <a:t>probability</a:t>
                      </a:r>
                      <a:r>
                        <a:rPr lang="sv-SE" sz="7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q-</a:t>
                      </a:r>
                      <a:r>
                        <a:rPr lang="sv-SE" dirty="0" err="1"/>
                        <a:t>value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447649"/>
                  </a:ext>
                </a:extLst>
              </a:tr>
              <a:tr h="444947">
                <a:tc>
                  <a:txBody>
                    <a:bodyPr/>
                    <a:lstStyle/>
                    <a:p>
                      <a:r>
                        <a:rPr lang="sv-SE" dirty="0"/>
                        <a:t>sll1214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Magnesium-protoporphyrin IX monomethyl ester cyclase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="1" dirty="0"/>
                        <a:t>6.305e-16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="1" dirty="0"/>
                        <a:t>0.007298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530474"/>
                  </a:ext>
                </a:extLst>
              </a:tr>
              <a:tr h="323226">
                <a:tc>
                  <a:txBody>
                    <a:bodyPr/>
                    <a:lstStyle/>
                    <a:p>
                      <a:r>
                        <a:rPr lang="sv-SE" dirty="0"/>
                        <a:t>sll1184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err="1"/>
                        <a:t>Heme</a:t>
                      </a:r>
                      <a:r>
                        <a:rPr lang="sv-SE" sz="1200" dirty="0"/>
                        <a:t> </a:t>
                      </a:r>
                      <a:r>
                        <a:rPr lang="sv-SE" sz="1200" dirty="0" err="1"/>
                        <a:t>oxygenase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="1" dirty="0"/>
                        <a:t>6.305e-16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="1" dirty="0"/>
                        <a:t>0.00261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167675"/>
                  </a:ext>
                </a:extLst>
              </a:tr>
              <a:tr h="323226">
                <a:tc>
                  <a:txBody>
                    <a:bodyPr/>
                    <a:lstStyle/>
                    <a:p>
                      <a:r>
                        <a:rPr lang="sv-SE" dirty="0"/>
                        <a:t>slr2032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err="1"/>
                        <a:t>Hypothetical</a:t>
                      </a:r>
                      <a:r>
                        <a:rPr lang="sv-SE" sz="1200" dirty="0"/>
                        <a:t> protein YCF23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="1" dirty="0"/>
                        <a:t>4.568e-13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="1" dirty="0"/>
                        <a:t>0.03241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667443"/>
                  </a:ext>
                </a:extLst>
              </a:tr>
              <a:tr h="323226">
                <a:tc>
                  <a:txBody>
                    <a:bodyPr/>
                    <a:lstStyle/>
                    <a:p>
                      <a:r>
                        <a:rPr lang="sv-SE" dirty="0"/>
                        <a:t>sll1452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err="1"/>
                        <a:t>Nitrate</a:t>
                      </a:r>
                      <a:r>
                        <a:rPr lang="sv-SE" sz="1200" dirty="0"/>
                        <a:t> transport protein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="1" dirty="0"/>
                        <a:t>6.305e-16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="1" dirty="0"/>
                        <a:t>0.01067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03019"/>
                  </a:ext>
                </a:extLst>
              </a:tr>
              <a:tr h="323226">
                <a:tc>
                  <a:txBody>
                    <a:bodyPr/>
                    <a:lstStyle/>
                    <a:p>
                      <a:r>
                        <a:rPr lang="sv-SE" dirty="0"/>
                        <a:t>ssl2501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err="1"/>
                        <a:t>Hypothetical</a:t>
                      </a:r>
                      <a:r>
                        <a:rPr lang="sv-SE" sz="1200" dirty="0"/>
                        <a:t> protein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="1" dirty="0"/>
                        <a:t>6.305e-16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="1" dirty="0"/>
                        <a:t>0.002183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932299"/>
                  </a:ext>
                </a:extLst>
              </a:tr>
              <a:tr h="323226">
                <a:tc>
                  <a:txBody>
                    <a:bodyPr/>
                    <a:lstStyle/>
                    <a:p>
                      <a:r>
                        <a:rPr lang="sv-SE" dirty="0"/>
                        <a:t>ssr1480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RNA-</a:t>
                      </a:r>
                      <a:r>
                        <a:rPr lang="sv-SE" sz="1200" dirty="0" err="1"/>
                        <a:t>binding</a:t>
                      </a:r>
                      <a:r>
                        <a:rPr lang="sv-SE" sz="1200" dirty="0"/>
                        <a:t> protein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="1" dirty="0"/>
                        <a:t>6.305e-16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="1" dirty="0"/>
                        <a:t>0.04116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697188"/>
                  </a:ext>
                </a:extLst>
              </a:tr>
              <a:tr h="323226">
                <a:tc>
                  <a:txBody>
                    <a:bodyPr/>
                    <a:lstStyle/>
                    <a:p>
                      <a:r>
                        <a:rPr lang="sv-SE" dirty="0"/>
                        <a:t>slr1739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err="1"/>
                        <a:t>Photosystem</a:t>
                      </a:r>
                      <a:r>
                        <a:rPr lang="sv-SE" sz="1200" dirty="0"/>
                        <a:t> II protein (</a:t>
                      </a:r>
                      <a:r>
                        <a:rPr lang="sv-SE" sz="1200" dirty="0" err="1"/>
                        <a:t>PsbW</a:t>
                      </a:r>
                      <a:r>
                        <a:rPr lang="sv-SE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="1" dirty="0"/>
                        <a:t>6.305e-16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="1" dirty="0"/>
                        <a:t>0.04529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52489"/>
                  </a:ext>
                </a:extLst>
              </a:tr>
              <a:tr h="444947">
                <a:tc>
                  <a:txBody>
                    <a:bodyPr/>
                    <a:lstStyle/>
                    <a:p>
                      <a:r>
                        <a:rPr lang="sv-SE" dirty="0"/>
                        <a:t>ssr3383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err="1"/>
                        <a:t>Phycobilisome</a:t>
                      </a:r>
                      <a:r>
                        <a:rPr lang="sv-SE" sz="1200" dirty="0"/>
                        <a:t> LC </a:t>
                      </a:r>
                      <a:r>
                        <a:rPr lang="sv-SE" sz="1200" dirty="0" err="1"/>
                        <a:t>linker</a:t>
                      </a:r>
                      <a:r>
                        <a:rPr lang="sv-SE" sz="1200" dirty="0"/>
                        <a:t> </a:t>
                      </a:r>
                      <a:r>
                        <a:rPr lang="sv-SE" sz="1200" dirty="0" err="1"/>
                        <a:t>polypeptide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="1" dirty="0"/>
                        <a:t>6.305e-16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="1" dirty="0"/>
                        <a:t>0.006643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785860"/>
                  </a:ext>
                </a:extLst>
              </a:tr>
              <a:tr h="323226">
                <a:tc>
                  <a:txBody>
                    <a:bodyPr/>
                    <a:lstStyle/>
                    <a:p>
                      <a:r>
                        <a:rPr lang="sv-SE" dirty="0"/>
                        <a:t>slr0473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err="1"/>
                        <a:t>Phytochrome</a:t>
                      </a:r>
                      <a:r>
                        <a:rPr lang="sv-SE" sz="1200" dirty="0"/>
                        <a:t> Cph1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="1" dirty="0"/>
                        <a:t>6.305e-16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="1" dirty="0"/>
                        <a:t>0.02829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9156"/>
                  </a:ext>
                </a:extLst>
              </a:tr>
              <a:tr h="323226">
                <a:tc>
                  <a:txBody>
                    <a:bodyPr/>
                    <a:lstStyle/>
                    <a:p>
                      <a:r>
                        <a:rPr lang="sv-SE" dirty="0"/>
                        <a:t>slr0083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ATP-</a:t>
                      </a:r>
                      <a:r>
                        <a:rPr lang="sv-SE" sz="1200" dirty="0" err="1"/>
                        <a:t>dependent</a:t>
                      </a:r>
                      <a:r>
                        <a:rPr lang="sv-SE" sz="1200" dirty="0"/>
                        <a:t> RNA </a:t>
                      </a:r>
                      <a:r>
                        <a:rPr lang="sv-SE" sz="1200" dirty="0" err="1"/>
                        <a:t>helicase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="1" dirty="0"/>
                        <a:t>6.305e-16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="1" dirty="0"/>
                        <a:t>0.0164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450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17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9FA1664-D8BC-47E2-A8F3-30D7B7270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Results</a:t>
            </a:r>
            <a:r>
              <a:rPr lang="sv-SE" dirty="0"/>
              <a:t>: </a:t>
            </a:r>
            <a:r>
              <a:rPr lang="sv-SE" dirty="0" err="1"/>
              <a:t>Cyanobacteria</a:t>
            </a:r>
            <a:endParaRPr lang="sv-SE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5915C01A-6B29-4195-9A2D-6672305997E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2CF90B-63BC-6544-9FB4-A72410329261}" type="datetime1">
              <a:rPr lang="sv-SE" smtClean="0"/>
              <a:t>2019-06-03</a:t>
            </a:fld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5976CA79-D42C-437C-B226-E1BA62F22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26</a:t>
            </a:fld>
            <a:endParaRPr lang="en-GB"/>
          </a:p>
        </p:txBody>
      </p:sp>
      <p:graphicFrame>
        <p:nvGraphicFramePr>
          <p:cNvPr id="10" name="Tabell 9">
            <a:extLst>
              <a:ext uri="{FF2B5EF4-FFF2-40B4-BE49-F238E27FC236}">
                <a16:creationId xmlns:a16="http://schemas.microsoft.com/office/drawing/2014/main" id="{CA43303D-93E8-402B-A1C9-244A46E9A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274742"/>
              </p:ext>
            </p:extLst>
          </p:nvPr>
        </p:nvGraphicFramePr>
        <p:xfrm>
          <a:off x="249238" y="925626"/>
          <a:ext cx="6248544" cy="3904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624">
                  <a:extLst>
                    <a:ext uri="{9D8B030D-6E8A-4147-A177-3AD203B41FA5}">
                      <a16:colId xmlns:a16="http://schemas.microsoft.com/office/drawing/2014/main" val="1649492071"/>
                    </a:ext>
                  </a:extLst>
                </a:gridCol>
                <a:gridCol w="2583829">
                  <a:extLst>
                    <a:ext uri="{9D8B030D-6E8A-4147-A177-3AD203B41FA5}">
                      <a16:colId xmlns:a16="http://schemas.microsoft.com/office/drawing/2014/main" val="603778166"/>
                    </a:ext>
                  </a:extLst>
                </a:gridCol>
                <a:gridCol w="1323109">
                  <a:extLst>
                    <a:ext uri="{9D8B030D-6E8A-4147-A177-3AD203B41FA5}">
                      <a16:colId xmlns:a16="http://schemas.microsoft.com/office/drawing/2014/main" val="2690628428"/>
                    </a:ext>
                  </a:extLst>
                </a:gridCol>
                <a:gridCol w="1239982">
                  <a:extLst>
                    <a:ext uri="{9D8B030D-6E8A-4147-A177-3AD203B41FA5}">
                      <a16:colId xmlns:a16="http://schemas.microsoft.com/office/drawing/2014/main" val="307069097"/>
                    </a:ext>
                  </a:extLst>
                </a:gridCol>
              </a:tblGrid>
              <a:tr h="393036">
                <a:tc>
                  <a:txBody>
                    <a:bodyPr/>
                    <a:lstStyle/>
                    <a:p>
                      <a:r>
                        <a:rPr lang="sv-SE" dirty="0"/>
                        <a:t>Protein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Function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PEP </a:t>
                      </a:r>
                      <a:r>
                        <a:rPr lang="sv-SE" sz="700" dirty="0"/>
                        <a:t>(</a:t>
                      </a:r>
                      <a:r>
                        <a:rPr lang="sv-SE" sz="700" dirty="0" err="1"/>
                        <a:t>Posterior</a:t>
                      </a:r>
                      <a:r>
                        <a:rPr lang="sv-SE" sz="700" dirty="0"/>
                        <a:t> </a:t>
                      </a:r>
                      <a:r>
                        <a:rPr lang="sv-SE" sz="700" dirty="0" err="1"/>
                        <a:t>error</a:t>
                      </a:r>
                      <a:r>
                        <a:rPr lang="sv-SE" sz="700" dirty="0"/>
                        <a:t> </a:t>
                      </a:r>
                      <a:r>
                        <a:rPr lang="sv-SE" sz="700" dirty="0" err="1"/>
                        <a:t>probability</a:t>
                      </a:r>
                      <a:r>
                        <a:rPr lang="sv-SE" sz="7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q-</a:t>
                      </a:r>
                      <a:r>
                        <a:rPr lang="sv-SE" dirty="0" err="1"/>
                        <a:t>value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447649"/>
                  </a:ext>
                </a:extLst>
              </a:tr>
              <a:tr h="444947">
                <a:tc>
                  <a:txBody>
                    <a:bodyPr/>
                    <a:lstStyle/>
                    <a:p>
                      <a:r>
                        <a:rPr lang="sv-SE" dirty="0"/>
                        <a:t>sll1214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Magnesium-protoporphyrin IX monomethyl ester cyclase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6.305e-16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0.007298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530474"/>
                  </a:ext>
                </a:extLst>
              </a:tr>
              <a:tr h="323226">
                <a:tc>
                  <a:txBody>
                    <a:bodyPr/>
                    <a:lstStyle/>
                    <a:p>
                      <a:r>
                        <a:rPr lang="sv-SE" dirty="0"/>
                        <a:t>sll1184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err="1"/>
                        <a:t>Heme</a:t>
                      </a:r>
                      <a:r>
                        <a:rPr lang="sv-SE" sz="1200" dirty="0"/>
                        <a:t> </a:t>
                      </a:r>
                      <a:r>
                        <a:rPr lang="sv-SE" sz="1200" dirty="0" err="1"/>
                        <a:t>oxygenase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6.305e-16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0.00261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167675"/>
                  </a:ext>
                </a:extLst>
              </a:tr>
              <a:tr h="323226">
                <a:tc>
                  <a:txBody>
                    <a:bodyPr/>
                    <a:lstStyle/>
                    <a:p>
                      <a:r>
                        <a:rPr lang="sv-SE" b="1" dirty="0"/>
                        <a:t>slr2032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b="1" dirty="0" err="1"/>
                        <a:t>Hypothetical</a:t>
                      </a:r>
                      <a:r>
                        <a:rPr lang="sv-SE" sz="1200" b="1" dirty="0"/>
                        <a:t> protein YCF23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="1" dirty="0"/>
                        <a:t>4.568e-13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="1" dirty="0"/>
                        <a:t>0.03241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667443"/>
                  </a:ext>
                </a:extLst>
              </a:tr>
              <a:tr h="323226">
                <a:tc>
                  <a:txBody>
                    <a:bodyPr/>
                    <a:lstStyle/>
                    <a:p>
                      <a:r>
                        <a:rPr lang="sv-SE" dirty="0"/>
                        <a:t>sll1452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err="1"/>
                        <a:t>Nitrate</a:t>
                      </a:r>
                      <a:r>
                        <a:rPr lang="sv-SE" sz="1200" dirty="0"/>
                        <a:t> transport protein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6.305e-16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0.01067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03019"/>
                  </a:ext>
                </a:extLst>
              </a:tr>
              <a:tr h="323226">
                <a:tc>
                  <a:txBody>
                    <a:bodyPr/>
                    <a:lstStyle/>
                    <a:p>
                      <a:r>
                        <a:rPr lang="sv-SE" dirty="0"/>
                        <a:t>ssl2501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err="1"/>
                        <a:t>Hypothetical</a:t>
                      </a:r>
                      <a:r>
                        <a:rPr lang="sv-SE" sz="1200" dirty="0"/>
                        <a:t> protein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6.305e-16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0.002183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932299"/>
                  </a:ext>
                </a:extLst>
              </a:tr>
              <a:tr h="323226">
                <a:tc>
                  <a:txBody>
                    <a:bodyPr/>
                    <a:lstStyle/>
                    <a:p>
                      <a:r>
                        <a:rPr lang="sv-SE" dirty="0"/>
                        <a:t>ssr1480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RNA-</a:t>
                      </a:r>
                      <a:r>
                        <a:rPr lang="sv-SE" sz="1200" dirty="0" err="1"/>
                        <a:t>binding</a:t>
                      </a:r>
                      <a:r>
                        <a:rPr lang="sv-SE" sz="1200" dirty="0"/>
                        <a:t> protein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6.305e-16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0.04116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697188"/>
                  </a:ext>
                </a:extLst>
              </a:tr>
              <a:tr h="323226">
                <a:tc>
                  <a:txBody>
                    <a:bodyPr/>
                    <a:lstStyle/>
                    <a:p>
                      <a:r>
                        <a:rPr lang="sv-SE" dirty="0"/>
                        <a:t>slr1739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err="1"/>
                        <a:t>Photosystem</a:t>
                      </a:r>
                      <a:r>
                        <a:rPr lang="sv-SE" sz="1200" dirty="0"/>
                        <a:t> II protein (</a:t>
                      </a:r>
                      <a:r>
                        <a:rPr lang="sv-SE" sz="1200" dirty="0" err="1"/>
                        <a:t>PsbW</a:t>
                      </a:r>
                      <a:r>
                        <a:rPr lang="sv-SE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6.305e-16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0.04529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52489"/>
                  </a:ext>
                </a:extLst>
              </a:tr>
              <a:tr h="444947">
                <a:tc>
                  <a:txBody>
                    <a:bodyPr/>
                    <a:lstStyle/>
                    <a:p>
                      <a:r>
                        <a:rPr lang="sv-SE" dirty="0"/>
                        <a:t>ssr3383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err="1"/>
                        <a:t>Phycobilisome</a:t>
                      </a:r>
                      <a:r>
                        <a:rPr lang="sv-SE" sz="1200" dirty="0"/>
                        <a:t> LC </a:t>
                      </a:r>
                      <a:r>
                        <a:rPr lang="sv-SE" sz="1200" dirty="0" err="1"/>
                        <a:t>linker</a:t>
                      </a:r>
                      <a:r>
                        <a:rPr lang="sv-SE" sz="1200" dirty="0"/>
                        <a:t> </a:t>
                      </a:r>
                      <a:r>
                        <a:rPr lang="sv-SE" sz="1200" dirty="0" err="1"/>
                        <a:t>polypeptide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6.305e-16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0.006643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785860"/>
                  </a:ext>
                </a:extLst>
              </a:tr>
              <a:tr h="323226">
                <a:tc>
                  <a:txBody>
                    <a:bodyPr/>
                    <a:lstStyle/>
                    <a:p>
                      <a:r>
                        <a:rPr lang="sv-SE" dirty="0"/>
                        <a:t>slr0473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err="1"/>
                        <a:t>Phytochrome</a:t>
                      </a:r>
                      <a:r>
                        <a:rPr lang="sv-SE" sz="1200" dirty="0"/>
                        <a:t> Cph1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6.305e-16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0.02829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9156"/>
                  </a:ext>
                </a:extLst>
              </a:tr>
              <a:tr h="323226">
                <a:tc>
                  <a:txBody>
                    <a:bodyPr/>
                    <a:lstStyle/>
                    <a:p>
                      <a:r>
                        <a:rPr lang="sv-SE" dirty="0"/>
                        <a:t>slr0083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ATP-</a:t>
                      </a:r>
                      <a:r>
                        <a:rPr lang="sv-SE" sz="1200" dirty="0" err="1"/>
                        <a:t>dependent</a:t>
                      </a:r>
                      <a:r>
                        <a:rPr lang="sv-SE" sz="1200" dirty="0"/>
                        <a:t> RNA </a:t>
                      </a:r>
                      <a:r>
                        <a:rPr lang="sv-SE" sz="1200" dirty="0" err="1"/>
                        <a:t>helicase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6.305e-16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0.0164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450732"/>
                  </a:ext>
                </a:extLst>
              </a:tr>
            </a:tbl>
          </a:graphicData>
        </a:graphic>
      </p:graphicFrame>
      <p:sp>
        <p:nvSpPr>
          <p:cNvPr id="6" name="Ellips 5">
            <a:extLst>
              <a:ext uri="{FF2B5EF4-FFF2-40B4-BE49-F238E27FC236}">
                <a16:creationId xmlns:a16="http://schemas.microsoft.com/office/drawing/2014/main" id="{ED2105E0-3478-4888-BAD2-52E800D39AA5}"/>
              </a:ext>
            </a:extLst>
          </p:cNvPr>
          <p:cNvSpPr/>
          <p:nvPr/>
        </p:nvSpPr>
        <p:spPr>
          <a:xfrm>
            <a:off x="20638" y="2029691"/>
            <a:ext cx="6588124" cy="471055"/>
          </a:xfrm>
          <a:prstGeom prst="ellipse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489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9FA1664-D8BC-47E2-A8F3-30D7B7270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Results</a:t>
            </a:r>
            <a:r>
              <a:rPr lang="sv-SE" dirty="0"/>
              <a:t>: </a:t>
            </a:r>
            <a:r>
              <a:rPr lang="sv-SE" dirty="0" err="1"/>
              <a:t>Cyanobacteria</a:t>
            </a:r>
            <a:endParaRPr lang="sv-SE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5915C01A-6B29-4195-9A2D-6672305997E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2CF90B-63BC-6544-9FB4-A72410329261}" type="datetime1">
              <a:rPr lang="sv-SE" smtClean="0"/>
              <a:t>2019-06-03</a:t>
            </a:fld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5976CA79-D42C-437C-B226-E1BA62F22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27</a:t>
            </a:fld>
            <a:endParaRPr lang="en-GB"/>
          </a:p>
        </p:txBody>
      </p:sp>
      <p:pic>
        <p:nvPicPr>
          <p:cNvPr id="14" name="Bildobjekt 13" descr="En bild som visar text&#10;&#10;Automatiskt genererad beskrivning">
            <a:extLst>
              <a:ext uri="{FF2B5EF4-FFF2-40B4-BE49-F238E27FC236}">
                <a16:creationId xmlns:a16="http://schemas.microsoft.com/office/drawing/2014/main" id="{45B038FE-8AEC-48D3-8FF7-A55715992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826" y="754194"/>
            <a:ext cx="4202348" cy="408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34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>
            <a:extLst>
              <a:ext uri="{FF2B5EF4-FFF2-40B4-BE49-F238E27FC236}">
                <a16:creationId xmlns:a16="http://schemas.microsoft.com/office/drawing/2014/main" id="{7AC85D75-4FD4-0A4A-A5E0-6029897E1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</a:t>
            </a:r>
            <a:r>
              <a:rPr lang="sv-SE"/>
              <a:t>lr2032 </a:t>
            </a:r>
            <a:r>
              <a:rPr lang="sv-SE" dirty="0"/>
              <a:t>– A ”</a:t>
            </a:r>
            <a:r>
              <a:rPr lang="sv-SE" dirty="0" err="1"/>
              <a:t>hypothetical</a:t>
            </a:r>
            <a:r>
              <a:rPr lang="sv-SE" dirty="0"/>
              <a:t>” protein</a:t>
            </a:r>
            <a:endParaRPr lang="en-GB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CD66186E-55EE-574F-9820-60F3DBCBFE7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7A7FA62-242B-154F-BDED-F228A40489AE}" type="datetime1">
              <a:rPr lang="sv-SE" smtClean="0"/>
              <a:pPr/>
              <a:t>2019-06-03</a:t>
            </a:fld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248F9FF4-FF86-B647-AB69-EA70FD578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9" name="Platshållare för innehåll 8">
            <a:extLst>
              <a:ext uri="{FF2B5EF4-FFF2-40B4-BE49-F238E27FC236}">
                <a16:creationId xmlns:a16="http://schemas.microsoft.com/office/drawing/2014/main" id="{554A5B4C-3568-C947-80CC-4CC173D5FE3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v-SE" dirty="0"/>
              <a:t>Is a </a:t>
            </a:r>
            <a:r>
              <a:rPr lang="sv-SE" dirty="0" err="1"/>
              <a:t>Phasin</a:t>
            </a:r>
            <a:r>
              <a:rPr lang="sv-SE" dirty="0"/>
              <a:t> (PHA </a:t>
            </a:r>
            <a:r>
              <a:rPr lang="sv-SE" dirty="0" err="1"/>
              <a:t>surface-coating</a:t>
            </a:r>
            <a:r>
              <a:rPr lang="sv-SE" dirty="0"/>
              <a:t> protein)</a:t>
            </a:r>
          </a:p>
          <a:p>
            <a:r>
              <a:rPr lang="sv-SE" dirty="0"/>
              <a:t>PHA is a polyester </a:t>
            </a:r>
            <a:r>
              <a:rPr lang="sv-SE" dirty="0" err="1"/>
              <a:t>energy</a:t>
            </a:r>
            <a:r>
              <a:rPr lang="sv-SE" dirty="0"/>
              <a:t>/</a:t>
            </a:r>
            <a:r>
              <a:rPr lang="sv-SE" dirty="0" err="1"/>
              <a:t>carbon</a:t>
            </a:r>
            <a:r>
              <a:rPr lang="sv-SE" dirty="0"/>
              <a:t> </a:t>
            </a:r>
            <a:r>
              <a:rPr lang="sv-SE" dirty="0" err="1"/>
              <a:t>storage</a:t>
            </a:r>
            <a:r>
              <a:rPr lang="sv-SE" dirty="0"/>
              <a:t> for </a:t>
            </a:r>
            <a:r>
              <a:rPr lang="sv-SE" dirty="0" err="1"/>
              <a:t>bacteria</a:t>
            </a:r>
            <a:endParaRPr lang="sv-SE" dirty="0"/>
          </a:p>
          <a:p>
            <a:r>
              <a:rPr lang="en-GB" dirty="0" err="1"/>
              <a:t>Phasins</a:t>
            </a:r>
            <a:r>
              <a:rPr lang="en-GB" dirty="0"/>
              <a:t> stimulates synthesis or depolymerization (+ other stuff)</a:t>
            </a:r>
          </a:p>
        </p:txBody>
      </p:sp>
      <p:sp>
        <p:nvSpPr>
          <p:cNvPr id="10" name="Platshållare för innehåll 9">
            <a:extLst>
              <a:ext uri="{FF2B5EF4-FFF2-40B4-BE49-F238E27FC236}">
                <a16:creationId xmlns:a16="http://schemas.microsoft.com/office/drawing/2014/main" id="{98E4B2BA-070F-3245-A41D-8836B4D6F98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/>
              <a:t>High expression before sunrise</a:t>
            </a:r>
          </a:p>
          <a:p>
            <a:r>
              <a:rPr lang="en-GB" dirty="0"/>
              <a:t>Low at high light levels</a:t>
            </a:r>
          </a:p>
          <a:p>
            <a:r>
              <a:rPr lang="en-GB" dirty="0"/>
              <a:t>Statistically significant result</a:t>
            </a:r>
          </a:p>
        </p:txBody>
      </p:sp>
      <p:sp>
        <p:nvSpPr>
          <p:cNvPr id="7" name="Platshållare för text 6">
            <a:extLst>
              <a:ext uri="{FF2B5EF4-FFF2-40B4-BE49-F238E27FC236}">
                <a16:creationId xmlns:a16="http://schemas.microsoft.com/office/drawing/2014/main" id="{F317845B-E15C-CD43-A19F-6D534B1CD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Previous studies</a:t>
            </a:r>
          </a:p>
        </p:txBody>
      </p:sp>
      <p:sp>
        <p:nvSpPr>
          <p:cNvPr id="8" name="Platshållare för text 7">
            <a:extLst>
              <a:ext uri="{FF2B5EF4-FFF2-40B4-BE49-F238E27FC236}">
                <a16:creationId xmlns:a16="http://schemas.microsoft.com/office/drawing/2014/main" id="{93CB04B5-860D-4E49-A89D-6FE44A8A8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The thesis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4B6BE2D5-E0D3-46E7-AC0B-421FBCA83FE0}"/>
              </a:ext>
            </a:extLst>
          </p:cNvPr>
          <p:cNvSpPr txBox="1"/>
          <p:nvPr/>
        </p:nvSpPr>
        <p:spPr>
          <a:xfrm>
            <a:off x="1523500" y="4282962"/>
            <a:ext cx="425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slr2032 = </a:t>
            </a:r>
            <a:r>
              <a:rPr lang="sv-SE" dirty="0" err="1"/>
              <a:t>depolymerization</a:t>
            </a:r>
            <a:r>
              <a:rPr lang="sv-SE" dirty="0"/>
              <a:t> </a:t>
            </a:r>
            <a:r>
              <a:rPr lang="sv-SE" dirty="0" err="1"/>
              <a:t>Phasin</a:t>
            </a:r>
            <a:r>
              <a:rPr lang="sv-SE" dirty="0"/>
              <a:t>?</a:t>
            </a:r>
          </a:p>
        </p:txBody>
      </p:sp>
      <p:cxnSp>
        <p:nvCxnSpPr>
          <p:cNvPr id="24" name="Koppling: vinklad 23">
            <a:extLst>
              <a:ext uri="{FF2B5EF4-FFF2-40B4-BE49-F238E27FC236}">
                <a16:creationId xmlns:a16="http://schemas.microsoft.com/office/drawing/2014/main" id="{66FB2DBC-B991-4D26-AC6A-A7797BF0DA4E}"/>
              </a:ext>
            </a:extLst>
          </p:cNvPr>
          <p:cNvCxnSpPr>
            <a:endCxn id="5" idx="0"/>
          </p:cNvCxnSpPr>
          <p:nvPr/>
        </p:nvCxnSpPr>
        <p:spPr>
          <a:xfrm rot="16200000" flipH="1">
            <a:off x="2331844" y="2964056"/>
            <a:ext cx="1406412" cy="123140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Koppling: vinklad 24">
            <a:extLst>
              <a:ext uri="{FF2B5EF4-FFF2-40B4-BE49-F238E27FC236}">
                <a16:creationId xmlns:a16="http://schemas.microsoft.com/office/drawing/2014/main" id="{AFBDC2DC-F5BF-4536-9720-2876D7098E01}"/>
              </a:ext>
            </a:extLst>
          </p:cNvPr>
          <p:cNvCxnSpPr>
            <a:cxnSpLocks/>
            <a:endCxn id="5" idx="0"/>
          </p:cNvCxnSpPr>
          <p:nvPr/>
        </p:nvCxnSpPr>
        <p:spPr>
          <a:xfrm rot="5400000">
            <a:off x="3388841" y="2606085"/>
            <a:ext cx="1938787" cy="1414967"/>
          </a:xfrm>
          <a:prstGeom prst="bentConnector3">
            <a:avLst>
              <a:gd name="adj1" fmla="val 64084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4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A5E626F-1BF0-43B3-9362-E07C79572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Other</a:t>
            </a:r>
            <a:r>
              <a:rPr lang="sv-SE" dirty="0"/>
              <a:t> programs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656E0627-8A30-4DEA-B49F-CF65EDA4F6E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AD82F0C-0E2A-5546-8972-AA94798A63F5}" type="datetime1">
              <a:rPr lang="sv-SE" smtClean="0"/>
              <a:t>2019-06-03</a:t>
            </a:fld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020D417E-41EE-469C-9E6B-296CC4C4C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6" name="Platshållare för innehåll 6">
            <a:extLst>
              <a:ext uri="{FF2B5EF4-FFF2-40B4-BE49-F238E27FC236}">
                <a16:creationId xmlns:a16="http://schemas.microsoft.com/office/drawing/2014/main" id="{6BE7ECEE-DE5B-4B94-8543-0F72158AE28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0000" y="1116000"/>
            <a:ext cx="2718000" cy="3781438"/>
          </a:xfrm>
        </p:spPr>
        <p:txBody>
          <a:bodyPr/>
          <a:lstStyle/>
          <a:p>
            <a:r>
              <a:rPr lang="en-GB" dirty="0" err="1"/>
              <a:t>MaxQuant</a:t>
            </a:r>
            <a:r>
              <a:rPr lang="en-GB" dirty="0"/>
              <a:t> 1.6.3.3</a:t>
            </a:r>
          </a:p>
        </p:txBody>
      </p:sp>
      <p:sp>
        <p:nvSpPr>
          <p:cNvPr id="7" name="Platshållare för innehåll 7">
            <a:extLst>
              <a:ext uri="{FF2B5EF4-FFF2-40B4-BE49-F238E27FC236}">
                <a16:creationId xmlns:a16="http://schemas.microsoft.com/office/drawing/2014/main" id="{638A4D95-E5D2-4112-906E-A850AEB6185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890762" y="1116000"/>
            <a:ext cx="2718000" cy="3781438"/>
          </a:xfrm>
        </p:spPr>
        <p:txBody>
          <a:bodyPr/>
          <a:lstStyle/>
          <a:p>
            <a:r>
              <a:rPr lang="en-GB" dirty="0" err="1"/>
              <a:t>OpenMS</a:t>
            </a:r>
            <a:r>
              <a:rPr lang="en-GB" dirty="0"/>
              <a:t> + KNIME</a:t>
            </a:r>
          </a:p>
        </p:txBody>
      </p:sp>
      <p:pic>
        <p:nvPicPr>
          <p:cNvPr id="3074" name="Picture 2" descr="Bildresultat fÃ¶r openms">
            <a:extLst>
              <a:ext uri="{FF2B5EF4-FFF2-40B4-BE49-F238E27FC236}">
                <a16:creationId xmlns:a16="http://schemas.microsoft.com/office/drawing/2014/main" id="{779D5086-4CFA-4A4A-839A-8AF0B1AB5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442" y="799306"/>
            <a:ext cx="921557" cy="92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workflow.png">
            <a:extLst>
              <a:ext uri="{FF2B5EF4-FFF2-40B4-BE49-F238E27FC236}">
                <a16:creationId xmlns:a16="http://schemas.microsoft.com/office/drawing/2014/main" id="{DBDBBF79-1DCE-4421-8255-2CBA962273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481"/>
          <a:stretch/>
        </p:blipFill>
        <p:spPr bwMode="auto">
          <a:xfrm>
            <a:off x="4272079" y="1896568"/>
            <a:ext cx="2023406" cy="222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ildresultat fÃ¶r maxquant">
            <a:extLst>
              <a:ext uri="{FF2B5EF4-FFF2-40B4-BE49-F238E27FC236}">
                <a16:creationId xmlns:a16="http://schemas.microsoft.com/office/drawing/2014/main" id="{39107609-A0E0-4A23-828F-FAE7CFEB3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698" y="902904"/>
            <a:ext cx="673307" cy="71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Bildresultat fÃ¶r maxquant">
            <a:extLst>
              <a:ext uri="{FF2B5EF4-FFF2-40B4-BE49-F238E27FC236}">
                <a16:creationId xmlns:a16="http://schemas.microsoft.com/office/drawing/2014/main" id="{49532F69-7F2A-40D2-8D37-79BDE6A33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86" y="1807393"/>
            <a:ext cx="2947116" cy="2118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88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>
            <a:extLst>
              <a:ext uri="{FF2B5EF4-FFF2-40B4-BE49-F238E27FC236}">
                <a16:creationId xmlns:a16="http://schemas.microsoft.com/office/drawing/2014/main" id="{9505ABE3-C1CE-9D4C-8E5A-D1518C1B5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199" y="252000"/>
            <a:ext cx="5714222" cy="673874"/>
          </a:xfrm>
        </p:spPr>
        <p:txBody>
          <a:bodyPr/>
          <a:lstStyle/>
          <a:p>
            <a:r>
              <a:rPr lang="en-GB" dirty="0"/>
              <a:t>Mass spectrometry data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A92D5815-6AFC-734B-9E0C-0F2FEA63A4B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AD82F0C-0E2A-5546-8972-AA94798A63F5}" type="datetime1">
              <a:rPr lang="sv-SE" smtClean="0"/>
              <a:pPr/>
              <a:t>2019-06-03</a:t>
            </a:fld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C87C319B-AA08-4D41-9648-6D635ED45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10" name="Platshållare för innehåll 9">
            <a:extLst>
              <a:ext uri="{FF2B5EF4-FFF2-40B4-BE49-F238E27FC236}">
                <a16:creationId xmlns:a16="http://schemas.microsoft.com/office/drawing/2014/main" id="{2C3E729F-1057-4E78-BDAC-AC09373F75C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v-SE" dirty="0"/>
              <a:t>Input: Protein </a:t>
            </a:r>
            <a:r>
              <a:rPr lang="sv-SE" dirty="0" err="1"/>
              <a:t>samples</a:t>
            </a:r>
            <a:endParaRPr lang="sv-SE" dirty="0"/>
          </a:p>
          <a:p>
            <a:r>
              <a:rPr lang="sv-SE" dirty="0"/>
              <a:t>Output: MS1 and MS2 </a:t>
            </a:r>
            <a:r>
              <a:rPr lang="sv-SE" dirty="0" err="1"/>
              <a:t>spectra</a:t>
            </a:r>
            <a:endParaRPr lang="sv-SE" dirty="0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E5DED996-80BD-4B84-B3FB-8AF64772FC12}"/>
              </a:ext>
            </a:extLst>
          </p:cNvPr>
          <p:cNvSpPr/>
          <p:nvPr/>
        </p:nvSpPr>
        <p:spPr>
          <a:xfrm>
            <a:off x="260284" y="2613019"/>
            <a:ext cx="2246312" cy="3937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12" name="Likbent triangel 11">
            <a:extLst>
              <a:ext uri="{FF2B5EF4-FFF2-40B4-BE49-F238E27FC236}">
                <a16:creationId xmlns:a16="http://schemas.microsoft.com/office/drawing/2014/main" id="{652C7463-ED4D-48B4-8F62-67A6F588357E}"/>
              </a:ext>
            </a:extLst>
          </p:cNvPr>
          <p:cNvSpPr/>
          <p:nvPr/>
        </p:nvSpPr>
        <p:spPr>
          <a:xfrm rot="16200000">
            <a:off x="2645888" y="2500310"/>
            <a:ext cx="393701" cy="619119"/>
          </a:xfrm>
          <a:prstGeom prst="triangl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32615020-48E2-4D93-A126-68B31F189704}"/>
              </a:ext>
            </a:extLst>
          </p:cNvPr>
          <p:cNvSpPr/>
          <p:nvPr/>
        </p:nvSpPr>
        <p:spPr>
          <a:xfrm>
            <a:off x="3152298" y="2613019"/>
            <a:ext cx="807477" cy="3937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884688A3-EBF6-45FC-8303-87523D7497EB}"/>
              </a:ext>
            </a:extLst>
          </p:cNvPr>
          <p:cNvSpPr/>
          <p:nvPr/>
        </p:nvSpPr>
        <p:spPr>
          <a:xfrm>
            <a:off x="3969850" y="2613019"/>
            <a:ext cx="807477" cy="3937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6334EAC5-2972-4F63-9150-8F0A2D4F29BB}"/>
              </a:ext>
            </a:extLst>
          </p:cNvPr>
          <p:cNvSpPr txBox="1"/>
          <p:nvPr/>
        </p:nvSpPr>
        <p:spPr>
          <a:xfrm>
            <a:off x="298251" y="2306372"/>
            <a:ext cx="2262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err="1"/>
              <a:t>Liquid</a:t>
            </a:r>
            <a:r>
              <a:rPr lang="sv-SE" sz="1200" dirty="0"/>
              <a:t> </a:t>
            </a:r>
            <a:r>
              <a:rPr lang="sv-SE" sz="1200" dirty="0" err="1"/>
              <a:t>chromatography</a:t>
            </a:r>
            <a:r>
              <a:rPr lang="sv-SE" sz="1200" dirty="0"/>
              <a:t> (LC)</a:t>
            </a:r>
          </a:p>
          <a:p>
            <a:endParaRPr lang="sv-SE" sz="1200" dirty="0"/>
          </a:p>
        </p:txBody>
      </p:sp>
      <p:sp>
        <p:nvSpPr>
          <p:cNvPr id="17" name="Ellips 16">
            <a:extLst>
              <a:ext uri="{FF2B5EF4-FFF2-40B4-BE49-F238E27FC236}">
                <a16:creationId xmlns:a16="http://schemas.microsoft.com/office/drawing/2014/main" id="{C74DDAD2-1C85-4CDC-B5BD-429D217ED81C}"/>
              </a:ext>
            </a:extLst>
          </p:cNvPr>
          <p:cNvSpPr/>
          <p:nvPr/>
        </p:nvSpPr>
        <p:spPr>
          <a:xfrm>
            <a:off x="743886" y="2726206"/>
            <a:ext cx="164264" cy="167326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textruta 17">
            <a:extLst>
              <a:ext uri="{FF2B5EF4-FFF2-40B4-BE49-F238E27FC236}">
                <a16:creationId xmlns:a16="http://schemas.microsoft.com/office/drawing/2014/main" id="{C7F079DC-3208-4132-B16D-CFD13DA53A50}"/>
              </a:ext>
            </a:extLst>
          </p:cNvPr>
          <p:cNvSpPr txBox="1"/>
          <p:nvPr/>
        </p:nvSpPr>
        <p:spPr>
          <a:xfrm>
            <a:off x="2516671" y="2286535"/>
            <a:ext cx="711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 err="1"/>
              <a:t>Electron</a:t>
            </a:r>
            <a:r>
              <a:rPr lang="sv-SE" sz="800" dirty="0"/>
              <a:t> spray</a:t>
            </a:r>
          </a:p>
        </p:txBody>
      </p:sp>
      <p:sp>
        <p:nvSpPr>
          <p:cNvPr id="19" name="Ellips 18">
            <a:extLst>
              <a:ext uri="{FF2B5EF4-FFF2-40B4-BE49-F238E27FC236}">
                <a16:creationId xmlns:a16="http://schemas.microsoft.com/office/drawing/2014/main" id="{8F3C8EBA-9C2E-4471-A2AE-1250F685FF52}"/>
              </a:ext>
            </a:extLst>
          </p:cNvPr>
          <p:cNvSpPr/>
          <p:nvPr/>
        </p:nvSpPr>
        <p:spPr>
          <a:xfrm>
            <a:off x="3407200" y="2726206"/>
            <a:ext cx="164264" cy="167326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F800DF0D-7442-4153-B11F-4DADA08D5697}"/>
              </a:ext>
            </a:extLst>
          </p:cNvPr>
          <p:cNvSpPr/>
          <p:nvPr/>
        </p:nvSpPr>
        <p:spPr>
          <a:xfrm>
            <a:off x="4787946" y="2613019"/>
            <a:ext cx="807477" cy="3937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21" name="Ellips 20">
            <a:extLst>
              <a:ext uri="{FF2B5EF4-FFF2-40B4-BE49-F238E27FC236}">
                <a16:creationId xmlns:a16="http://schemas.microsoft.com/office/drawing/2014/main" id="{C53C159B-147A-4CE9-9EB0-CB0DBFF1DD77}"/>
              </a:ext>
            </a:extLst>
          </p:cNvPr>
          <p:cNvSpPr/>
          <p:nvPr/>
        </p:nvSpPr>
        <p:spPr>
          <a:xfrm>
            <a:off x="4187497" y="2705468"/>
            <a:ext cx="85968" cy="76762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3" name="Koppling: böjd 22">
            <a:extLst>
              <a:ext uri="{FF2B5EF4-FFF2-40B4-BE49-F238E27FC236}">
                <a16:creationId xmlns:a16="http://schemas.microsoft.com/office/drawing/2014/main" id="{0A95E2EB-19BD-4D5A-8569-1FC76DD6AB57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3571464" y="2809869"/>
            <a:ext cx="130162" cy="4817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ak pilkoppling 26">
            <a:extLst>
              <a:ext uri="{FF2B5EF4-FFF2-40B4-BE49-F238E27FC236}">
                <a16:creationId xmlns:a16="http://schemas.microsoft.com/office/drawing/2014/main" id="{6F44FD0B-EAAE-4206-BCB0-CBE7F1E6A7EF}"/>
              </a:ext>
            </a:extLst>
          </p:cNvPr>
          <p:cNvCxnSpPr>
            <a:stCxn id="17" idx="6"/>
          </p:cNvCxnSpPr>
          <p:nvPr/>
        </p:nvCxnSpPr>
        <p:spPr>
          <a:xfrm>
            <a:off x="908150" y="2809869"/>
            <a:ext cx="547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ak pilkoppling 28">
            <a:extLst>
              <a:ext uri="{FF2B5EF4-FFF2-40B4-BE49-F238E27FC236}">
                <a16:creationId xmlns:a16="http://schemas.microsoft.com/office/drawing/2014/main" id="{A7625474-A8A1-45E3-9F67-F237EE691F2D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3571464" y="2809869"/>
            <a:ext cx="511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 31">
            <a:extLst>
              <a:ext uri="{FF2B5EF4-FFF2-40B4-BE49-F238E27FC236}">
                <a16:creationId xmlns:a16="http://schemas.microsoft.com/office/drawing/2014/main" id="{15BA4561-8714-4445-9E53-B5A089322AD8}"/>
              </a:ext>
            </a:extLst>
          </p:cNvPr>
          <p:cNvSpPr/>
          <p:nvPr/>
        </p:nvSpPr>
        <p:spPr>
          <a:xfrm>
            <a:off x="4319830" y="2836155"/>
            <a:ext cx="85968" cy="76762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Ellips 32">
            <a:extLst>
              <a:ext uri="{FF2B5EF4-FFF2-40B4-BE49-F238E27FC236}">
                <a16:creationId xmlns:a16="http://schemas.microsoft.com/office/drawing/2014/main" id="{4DB9A0D5-D603-425C-B011-228360D119FC}"/>
              </a:ext>
            </a:extLst>
          </p:cNvPr>
          <p:cNvSpPr/>
          <p:nvPr/>
        </p:nvSpPr>
        <p:spPr>
          <a:xfrm>
            <a:off x="4453030" y="2705468"/>
            <a:ext cx="85968" cy="76762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Ellips 34">
            <a:extLst>
              <a:ext uri="{FF2B5EF4-FFF2-40B4-BE49-F238E27FC236}">
                <a16:creationId xmlns:a16="http://schemas.microsoft.com/office/drawing/2014/main" id="{F53F26DA-6654-4C8B-B8FD-7BC104A646B9}"/>
              </a:ext>
            </a:extLst>
          </p:cNvPr>
          <p:cNvSpPr/>
          <p:nvPr/>
        </p:nvSpPr>
        <p:spPr>
          <a:xfrm>
            <a:off x="5005376" y="2707524"/>
            <a:ext cx="85968" cy="76762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Ellips 35">
            <a:extLst>
              <a:ext uri="{FF2B5EF4-FFF2-40B4-BE49-F238E27FC236}">
                <a16:creationId xmlns:a16="http://schemas.microsoft.com/office/drawing/2014/main" id="{557E7358-9975-402E-920F-AA552CED069C}"/>
              </a:ext>
            </a:extLst>
          </p:cNvPr>
          <p:cNvSpPr/>
          <p:nvPr/>
        </p:nvSpPr>
        <p:spPr>
          <a:xfrm>
            <a:off x="5131940" y="2835000"/>
            <a:ext cx="85968" cy="76762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" name="Ellips 36">
            <a:extLst>
              <a:ext uri="{FF2B5EF4-FFF2-40B4-BE49-F238E27FC236}">
                <a16:creationId xmlns:a16="http://schemas.microsoft.com/office/drawing/2014/main" id="{2955E6F4-DF01-4412-9F7C-D992AE7EDE01}"/>
              </a:ext>
            </a:extLst>
          </p:cNvPr>
          <p:cNvSpPr/>
          <p:nvPr/>
        </p:nvSpPr>
        <p:spPr>
          <a:xfrm>
            <a:off x="5268121" y="2709762"/>
            <a:ext cx="85968" cy="76762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" name="textruta 41">
            <a:extLst>
              <a:ext uri="{FF2B5EF4-FFF2-40B4-BE49-F238E27FC236}">
                <a16:creationId xmlns:a16="http://schemas.microsoft.com/office/drawing/2014/main" id="{7ED5757E-B2F3-4976-90B6-F1306ADC2FD9}"/>
              </a:ext>
            </a:extLst>
          </p:cNvPr>
          <p:cNvSpPr txBox="1"/>
          <p:nvPr/>
        </p:nvSpPr>
        <p:spPr>
          <a:xfrm>
            <a:off x="3295226" y="2350782"/>
            <a:ext cx="502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/>
              <a:t>MS1</a:t>
            </a:r>
          </a:p>
        </p:txBody>
      </p:sp>
      <p:sp>
        <p:nvSpPr>
          <p:cNvPr id="43" name="textruta 42">
            <a:extLst>
              <a:ext uri="{FF2B5EF4-FFF2-40B4-BE49-F238E27FC236}">
                <a16:creationId xmlns:a16="http://schemas.microsoft.com/office/drawing/2014/main" id="{FECB0647-CECA-433E-A67E-58005506654A}"/>
              </a:ext>
            </a:extLst>
          </p:cNvPr>
          <p:cNvSpPr txBox="1"/>
          <p:nvPr/>
        </p:nvSpPr>
        <p:spPr>
          <a:xfrm>
            <a:off x="4942261" y="2350782"/>
            <a:ext cx="511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/>
              <a:t>MS2</a:t>
            </a:r>
          </a:p>
        </p:txBody>
      </p:sp>
      <p:cxnSp>
        <p:nvCxnSpPr>
          <p:cNvPr id="45" name="Koppling: böjd 44">
            <a:extLst>
              <a:ext uri="{FF2B5EF4-FFF2-40B4-BE49-F238E27FC236}">
                <a16:creationId xmlns:a16="http://schemas.microsoft.com/office/drawing/2014/main" id="{6827CC46-3F62-4663-BB9A-45164185A2D1}"/>
              </a:ext>
            </a:extLst>
          </p:cNvPr>
          <p:cNvCxnSpPr>
            <a:cxnSpLocks/>
            <a:endCxn id="54" idx="0"/>
          </p:cNvCxnSpPr>
          <p:nvPr/>
        </p:nvCxnSpPr>
        <p:spPr>
          <a:xfrm rot="16200000" flipH="1">
            <a:off x="5356223" y="2859498"/>
            <a:ext cx="628668" cy="474132"/>
          </a:xfrm>
          <a:prstGeom prst="curvedConnector3">
            <a:avLst>
              <a:gd name="adj1" fmla="val 15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ak pilkoppling 47">
            <a:extLst>
              <a:ext uri="{FF2B5EF4-FFF2-40B4-BE49-F238E27FC236}">
                <a16:creationId xmlns:a16="http://schemas.microsoft.com/office/drawing/2014/main" id="{8DDCA7D0-958A-465D-A217-4DCD9C14AB61}"/>
              </a:ext>
            </a:extLst>
          </p:cNvPr>
          <p:cNvCxnSpPr>
            <a:cxnSpLocks/>
          </p:cNvCxnSpPr>
          <p:nvPr/>
        </p:nvCxnSpPr>
        <p:spPr>
          <a:xfrm>
            <a:off x="4575695" y="2828907"/>
            <a:ext cx="403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ruta 49">
            <a:extLst>
              <a:ext uri="{FF2B5EF4-FFF2-40B4-BE49-F238E27FC236}">
                <a16:creationId xmlns:a16="http://schemas.microsoft.com/office/drawing/2014/main" id="{78FCB0A3-F191-44C0-971F-46F87C5B9F02}"/>
              </a:ext>
            </a:extLst>
          </p:cNvPr>
          <p:cNvSpPr txBox="1"/>
          <p:nvPr/>
        </p:nvSpPr>
        <p:spPr>
          <a:xfrm>
            <a:off x="4146369" y="2331498"/>
            <a:ext cx="511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/>
              <a:t>CID</a:t>
            </a:r>
          </a:p>
        </p:txBody>
      </p:sp>
      <p:pic>
        <p:nvPicPr>
          <p:cNvPr id="52" name="Bildobjekt 51" descr="En bild som visar objekt&#10;&#10;Automatiskt genererad beskrivning">
            <a:extLst>
              <a:ext uri="{FF2B5EF4-FFF2-40B4-BE49-F238E27FC236}">
                <a16:creationId xmlns:a16="http://schemas.microsoft.com/office/drawing/2014/main" id="{DF56EF18-E552-46E3-9E75-E3C54BD7ED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8" r="50340"/>
          <a:stretch/>
        </p:blipFill>
        <p:spPr>
          <a:xfrm>
            <a:off x="3189623" y="3410898"/>
            <a:ext cx="1048422" cy="1051452"/>
          </a:xfrm>
          <a:prstGeom prst="rect">
            <a:avLst/>
          </a:prstGeom>
        </p:spPr>
      </p:pic>
      <p:pic>
        <p:nvPicPr>
          <p:cNvPr id="54" name="Bildobjekt 53" descr="En bild som visar objekt&#10;&#10;Automatiskt genererad beskrivning">
            <a:extLst>
              <a:ext uri="{FF2B5EF4-FFF2-40B4-BE49-F238E27FC236}">
                <a16:creationId xmlns:a16="http://schemas.microsoft.com/office/drawing/2014/main" id="{CD25BFBD-FD2F-4E51-9F3B-AE5B3C939C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13" t="6799" r="4476" b="10052"/>
          <a:stretch/>
        </p:blipFill>
        <p:spPr>
          <a:xfrm>
            <a:off x="5372103" y="3410898"/>
            <a:ext cx="1071039" cy="961168"/>
          </a:xfrm>
          <a:prstGeom prst="rect">
            <a:avLst/>
          </a:prstGeom>
        </p:spPr>
      </p:pic>
      <p:sp>
        <p:nvSpPr>
          <p:cNvPr id="57" name="textruta 56">
            <a:extLst>
              <a:ext uri="{FF2B5EF4-FFF2-40B4-BE49-F238E27FC236}">
                <a16:creationId xmlns:a16="http://schemas.microsoft.com/office/drawing/2014/main" id="{5E4600D2-3FE5-44BF-952A-473C2050DCAA}"/>
              </a:ext>
            </a:extLst>
          </p:cNvPr>
          <p:cNvSpPr txBox="1"/>
          <p:nvPr/>
        </p:nvSpPr>
        <p:spPr>
          <a:xfrm>
            <a:off x="3275892" y="4226739"/>
            <a:ext cx="1224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/>
              <a:t>MS1 </a:t>
            </a:r>
            <a:r>
              <a:rPr lang="sv-SE" sz="1200" dirty="0" err="1"/>
              <a:t>spectra</a:t>
            </a:r>
            <a:endParaRPr lang="sv-SE" sz="1200" dirty="0"/>
          </a:p>
        </p:txBody>
      </p:sp>
      <p:sp>
        <p:nvSpPr>
          <p:cNvPr id="58" name="textruta 57">
            <a:extLst>
              <a:ext uri="{FF2B5EF4-FFF2-40B4-BE49-F238E27FC236}">
                <a16:creationId xmlns:a16="http://schemas.microsoft.com/office/drawing/2014/main" id="{2DF1FE8B-CCD0-4FE3-91E4-BBD619C21100}"/>
              </a:ext>
            </a:extLst>
          </p:cNvPr>
          <p:cNvSpPr txBox="1"/>
          <p:nvPr/>
        </p:nvSpPr>
        <p:spPr>
          <a:xfrm>
            <a:off x="5492514" y="4245294"/>
            <a:ext cx="1224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/>
              <a:t>MS2 </a:t>
            </a:r>
            <a:r>
              <a:rPr lang="sv-SE" sz="1200" dirty="0" err="1"/>
              <a:t>spectra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34587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9FA1664-D8BC-47E2-A8F3-30D7B7270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Results</a:t>
            </a:r>
            <a:r>
              <a:rPr lang="sv-SE" dirty="0"/>
              <a:t>: </a:t>
            </a:r>
            <a:r>
              <a:rPr lang="sv-SE" dirty="0" err="1"/>
              <a:t>Performances</a:t>
            </a:r>
            <a:endParaRPr lang="sv-SE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5915C01A-6B29-4195-9A2D-6672305997E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2CF90B-63BC-6544-9FB4-A72410329261}" type="datetime1">
              <a:rPr lang="sv-SE" smtClean="0"/>
              <a:t>2019-06-03</a:t>
            </a:fld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5976CA79-D42C-437C-B226-E1BA62F22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30</a:t>
            </a:fld>
            <a:endParaRPr lang="en-GB"/>
          </a:p>
        </p:txBody>
      </p:sp>
      <p:pic>
        <p:nvPicPr>
          <p:cNvPr id="7" name="Platshållare för innehåll 6" descr="En bild som visar skärmbild&#10;&#10;Automatiskt genererad beskrivning">
            <a:extLst>
              <a:ext uri="{FF2B5EF4-FFF2-40B4-BE49-F238E27FC236}">
                <a16:creationId xmlns:a16="http://schemas.microsoft.com/office/drawing/2014/main" id="{35DBB2DC-C800-49D9-B70C-72F1F2AD7BD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12" y="1391607"/>
            <a:ext cx="5540375" cy="2869585"/>
          </a:xfrm>
        </p:spPr>
      </p:pic>
      <p:sp>
        <p:nvSpPr>
          <p:cNvPr id="8" name="textruta 7">
            <a:extLst>
              <a:ext uri="{FF2B5EF4-FFF2-40B4-BE49-F238E27FC236}">
                <a16:creationId xmlns:a16="http://schemas.microsoft.com/office/drawing/2014/main" id="{60A29E4F-A48A-41EF-9217-321A12041B73}"/>
              </a:ext>
            </a:extLst>
          </p:cNvPr>
          <p:cNvSpPr txBox="1"/>
          <p:nvPr/>
        </p:nvSpPr>
        <p:spPr>
          <a:xfrm>
            <a:off x="1069199" y="1253107"/>
            <a:ext cx="2500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err="1"/>
              <a:t>Cyanobacteria</a:t>
            </a:r>
            <a:r>
              <a:rPr lang="sv-SE" sz="1200" dirty="0"/>
              <a:t> data set (10 </a:t>
            </a:r>
            <a:r>
              <a:rPr lang="sv-SE" sz="1200" dirty="0" err="1"/>
              <a:t>files</a:t>
            </a:r>
            <a:r>
              <a:rPr lang="sv-SE" sz="1200" dirty="0"/>
              <a:t>)</a:t>
            </a: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1D6D5711-2D58-4404-ADEA-E339BC424865}"/>
              </a:ext>
            </a:extLst>
          </p:cNvPr>
          <p:cNvSpPr txBox="1"/>
          <p:nvPr/>
        </p:nvSpPr>
        <p:spPr>
          <a:xfrm>
            <a:off x="3669002" y="1245450"/>
            <a:ext cx="2793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err="1"/>
              <a:t>Ralstonia</a:t>
            </a:r>
            <a:r>
              <a:rPr lang="sv-SE" sz="1200" dirty="0"/>
              <a:t> </a:t>
            </a:r>
            <a:r>
              <a:rPr lang="sv-SE" sz="1200" dirty="0" err="1"/>
              <a:t>bacteria</a:t>
            </a:r>
            <a:r>
              <a:rPr lang="sv-SE" sz="1200" dirty="0"/>
              <a:t> data set (20 </a:t>
            </a:r>
            <a:r>
              <a:rPr lang="sv-SE" sz="1200" dirty="0" err="1"/>
              <a:t>files</a:t>
            </a:r>
            <a:r>
              <a:rPr lang="sv-SE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5548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9FA1664-D8BC-47E2-A8F3-30D7B7270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Results</a:t>
            </a:r>
            <a:r>
              <a:rPr lang="sv-SE" dirty="0"/>
              <a:t>: </a:t>
            </a:r>
            <a:r>
              <a:rPr lang="sv-SE" dirty="0" err="1"/>
              <a:t>Performances</a:t>
            </a:r>
            <a:endParaRPr lang="sv-SE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5915C01A-6B29-4195-9A2D-6672305997E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2CF90B-63BC-6544-9FB4-A72410329261}" type="datetime1">
              <a:rPr lang="sv-SE" smtClean="0"/>
              <a:t>2019-06-03</a:t>
            </a:fld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5976CA79-D42C-437C-B226-E1BA62F22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31</a:t>
            </a:fld>
            <a:endParaRPr lang="en-GB"/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60A29E4F-A48A-41EF-9217-321A12041B73}"/>
              </a:ext>
            </a:extLst>
          </p:cNvPr>
          <p:cNvSpPr txBox="1"/>
          <p:nvPr/>
        </p:nvSpPr>
        <p:spPr>
          <a:xfrm>
            <a:off x="1069199" y="1253107"/>
            <a:ext cx="2500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err="1"/>
              <a:t>Cyanobacteria</a:t>
            </a:r>
            <a:r>
              <a:rPr lang="sv-SE" sz="1200" dirty="0"/>
              <a:t> data set (10 </a:t>
            </a:r>
            <a:r>
              <a:rPr lang="sv-SE" sz="1200" dirty="0" err="1"/>
              <a:t>files</a:t>
            </a:r>
            <a:r>
              <a:rPr lang="sv-SE" sz="1200" dirty="0"/>
              <a:t>)</a:t>
            </a: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1D6D5711-2D58-4404-ADEA-E339BC424865}"/>
              </a:ext>
            </a:extLst>
          </p:cNvPr>
          <p:cNvSpPr txBox="1"/>
          <p:nvPr/>
        </p:nvSpPr>
        <p:spPr>
          <a:xfrm>
            <a:off x="3669002" y="1245450"/>
            <a:ext cx="2793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err="1"/>
              <a:t>Ralstonia</a:t>
            </a:r>
            <a:r>
              <a:rPr lang="sv-SE" sz="1200" dirty="0"/>
              <a:t> </a:t>
            </a:r>
            <a:r>
              <a:rPr lang="sv-SE" sz="1200" dirty="0" err="1"/>
              <a:t>bacteria</a:t>
            </a:r>
            <a:r>
              <a:rPr lang="sv-SE" sz="1200" dirty="0"/>
              <a:t> data set (20 </a:t>
            </a:r>
            <a:r>
              <a:rPr lang="sv-SE" sz="1200" dirty="0" err="1"/>
              <a:t>files</a:t>
            </a:r>
            <a:r>
              <a:rPr lang="sv-SE" sz="1200" dirty="0"/>
              <a:t>)</a:t>
            </a:r>
          </a:p>
        </p:txBody>
      </p:sp>
      <p:pic>
        <p:nvPicPr>
          <p:cNvPr id="11" name="Platshållare för innehåll 10" descr="En bild som visar skärmbild&#10;&#10;Automatiskt genererad beskrivning">
            <a:extLst>
              <a:ext uri="{FF2B5EF4-FFF2-40B4-BE49-F238E27FC236}">
                <a16:creationId xmlns:a16="http://schemas.microsoft.com/office/drawing/2014/main" id="{F507E3DA-BCDA-41AF-83F1-214FE3F9861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12" y="1475455"/>
            <a:ext cx="5540375" cy="2869585"/>
          </a:xfrm>
        </p:spPr>
      </p:pic>
    </p:spTree>
    <p:extLst>
      <p:ext uri="{BB962C8B-B14F-4D97-AF65-F5344CB8AC3E}">
        <p14:creationId xmlns:p14="http://schemas.microsoft.com/office/powerpoint/2010/main" val="93038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9FA1664-D8BC-47E2-A8F3-30D7B7270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Results</a:t>
            </a:r>
            <a:r>
              <a:rPr lang="sv-SE" dirty="0"/>
              <a:t>: </a:t>
            </a:r>
            <a:r>
              <a:rPr lang="sv-SE" dirty="0" err="1"/>
              <a:t>Performances</a:t>
            </a:r>
            <a:endParaRPr lang="sv-SE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5915C01A-6B29-4195-9A2D-6672305997E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2CF90B-63BC-6544-9FB4-A72410329261}" type="datetime1">
              <a:rPr lang="sv-SE" smtClean="0"/>
              <a:t>2019-06-03</a:t>
            </a:fld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5976CA79-D42C-437C-B226-E1BA62F22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32</a:t>
            </a:fld>
            <a:endParaRPr lang="en-GB"/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793E745F-BE0B-46C3-B091-95966DE315A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9200" y="1039091"/>
            <a:ext cx="5540400" cy="3694909"/>
          </a:xfrm>
        </p:spPr>
        <p:txBody>
          <a:bodyPr/>
          <a:lstStyle/>
          <a:p>
            <a:pPr marL="0" indent="0">
              <a:buNone/>
            </a:pPr>
            <a:endParaRPr lang="en-US" sz="1800" i="1" dirty="0"/>
          </a:p>
          <a:p>
            <a:pPr marL="0" indent="0">
              <a:buNone/>
            </a:pPr>
            <a:r>
              <a:rPr lang="en-US" sz="1800" i="1" dirty="0"/>
              <a:t>“</a:t>
            </a:r>
            <a:r>
              <a:rPr lang="en-US" sz="1800" i="1" dirty="0" err="1"/>
              <a:t>Quandenser</a:t>
            </a:r>
            <a:r>
              <a:rPr lang="en-US" sz="1800" i="1" dirty="0"/>
              <a:t>/</a:t>
            </a:r>
            <a:r>
              <a:rPr lang="en-US" sz="1800" i="1" dirty="0" err="1"/>
              <a:t>Triqler</a:t>
            </a:r>
            <a:r>
              <a:rPr lang="en-US" sz="1800" i="1" dirty="0"/>
              <a:t> outperformed the state-of-the-art method </a:t>
            </a:r>
            <a:r>
              <a:rPr lang="en-US" sz="1800" i="1" dirty="0" err="1"/>
              <a:t>MaxQuant</a:t>
            </a:r>
            <a:r>
              <a:rPr lang="en-US" sz="1800" i="1" dirty="0"/>
              <a:t>/Perseus, consistently reporting more differentially abundant proteins, even in a clinical dataset where none were discovered previously”</a:t>
            </a:r>
            <a:endParaRPr lang="sv-SE" sz="1800" i="1" dirty="0"/>
          </a:p>
          <a:p>
            <a:endParaRPr lang="sv-SE" dirty="0"/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98D60BB1-4893-4DB1-AE8F-77C74FD8284E}"/>
              </a:ext>
            </a:extLst>
          </p:cNvPr>
          <p:cNvSpPr txBox="1"/>
          <p:nvPr/>
        </p:nvSpPr>
        <p:spPr>
          <a:xfrm>
            <a:off x="1394780" y="2799073"/>
            <a:ext cx="2957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/>
              <a:t>The M. and </a:t>
            </a:r>
            <a:r>
              <a:rPr lang="sv-SE" sz="1200" dirty="0" err="1"/>
              <a:t>Käll</a:t>
            </a:r>
            <a:r>
              <a:rPr lang="sv-SE" sz="1200" dirty="0"/>
              <a:t> L. (2018)</a:t>
            </a:r>
          </a:p>
        </p:txBody>
      </p:sp>
    </p:spTree>
    <p:extLst>
      <p:ext uri="{BB962C8B-B14F-4D97-AF65-F5344CB8AC3E}">
        <p14:creationId xmlns:p14="http://schemas.microsoft.com/office/powerpoint/2010/main" val="347888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9FA1664-D8BC-47E2-A8F3-30D7B7270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Conclusion</a:t>
            </a:r>
            <a:endParaRPr lang="sv-SE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5915C01A-6B29-4195-9A2D-6672305997E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2CF90B-63BC-6544-9FB4-A72410329261}" type="datetime1">
              <a:rPr lang="sv-SE" smtClean="0"/>
              <a:t>2019-06-03</a:t>
            </a:fld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5976CA79-D42C-437C-B226-E1BA62F22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33</a:t>
            </a:fld>
            <a:endParaRPr lang="en-GB"/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7328EF74-2EB9-4074-8292-E21BA30AB98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sv-SE" sz="1600" dirty="0"/>
          </a:p>
          <a:p>
            <a:r>
              <a:rPr lang="sv-SE" sz="1600" dirty="0" err="1"/>
              <a:t>Quandenser</a:t>
            </a:r>
            <a:r>
              <a:rPr lang="sv-SE" sz="1600" dirty="0"/>
              <a:t>-pipeline is fast</a:t>
            </a:r>
          </a:p>
          <a:p>
            <a:endParaRPr lang="sv-SE" sz="1600" dirty="0"/>
          </a:p>
          <a:p>
            <a:r>
              <a:rPr lang="sv-SE" sz="1600" dirty="0"/>
              <a:t>The image is </a:t>
            </a:r>
            <a:r>
              <a:rPr lang="sv-SE" sz="1600" dirty="0" err="1"/>
              <a:t>easy</a:t>
            </a:r>
            <a:r>
              <a:rPr lang="sv-SE" sz="1600" dirty="0"/>
              <a:t> to </a:t>
            </a:r>
            <a:r>
              <a:rPr lang="sv-SE" sz="1600" dirty="0" err="1"/>
              <a:t>distribute</a:t>
            </a:r>
            <a:endParaRPr lang="sv-SE" sz="1600" dirty="0"/>
          </a:p>
          <a:p>
            <a:endParaRPr lang="sv-SE" sz="1600" dirty="0"/>
          </a:p>
          <a:p>
            <a:r>
              <a:rPr lang="sv-SE" sz="1600" dirty="0"/>
              <a:t>HPC clusters is an option</a:t>
            </a:r>
          </a:p>
          <a:p>
            <a:endParaRPr lang="sv-SE" sz="1600" dirty="0"/>
          </a:p>
          <a:p>
            <a:r>
              <a:rPr lang="sv-SE" sz="1600" dirty="0" err="1"/>
              <a:t>Possible</a:t>
            </a:r>
            <a:r>
              <a:rPr lang="sv-SE" sz="1600" dirty="0"/>
              <a:t> </a:t>
            </a:r>
            <a:r>
              <a:rPr lang="sv-SE" sz="1600" dirty="0" err="1"/>
              <a:t>function</a:t>
            </a:r>
            <a:r>
              <a:rPr lang="sv-SE" sz="1600" dirty="0"/>
              <a:t> </a:t>
            </a:r>
            <a:r>
              <a:rPr lang="sv-SE" sz="1600" dirty="0" err="1"/>
              <a:t>of</a:t>
            </a:r>
            <a:r>
              <a:rPr lang="sv-SE" sz="1600" dirty="0"/>
              <a:t> </a:t>
            </a:r>
            <a:r>
              <a:rPr lang="sv-SE" sz="1600" dirty="0" err="1"/>
              <a:t>one</a:t>
            </a:r>
            <a:r>
              <a:rPr lang="sv-SE" sz="1600" dirty="0"/>
              <a:t> protein </a:t>
            </a:r>
            <a:r>
              <a:rPr lang="sv-SE" sz="1600" dirty="0" err="1"/>
              <a:t>found</a:t>
            </a: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297329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9FA1664-D8BC-47E2-A8F3-30D7B7270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Future</a:t>
            </a:r>
            <a:r>
              <a:rPr lang="sv-SE" dirty="0"/>
              <a:t> </a:t>
            </a:r>
            <a:r>
              <a:rPr lang="sv-SE" dirty="0" err="1"/>
              <a:t>work</a:t>
            </a:r>
            <a:endParaRPr lang="sv-SE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5915C01A-6B29-4195-9A2D-6672305997E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2CF90B-63BC-6544-9FB4-A72410329261}" type="datetime1">
              <a:rPr lang="sv-SE" smtClean="0"/>
              <a:t>2019-06-03</a:t>
            </a:fld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5976CA79-D42C-437C-B226-E1BA62F22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34</a:t>
            </a:fld>
            <a:endParaRPr lang="en-GB"/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7328EF74-2EB9-4074-8292-E21BA30AB98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sv-SE" sz="2200" dirty="0"/>
          </a:p>
          <a:p>
            <a:r>
              <a:rPr lang="sv-SE" sz="2200" dirty="0" err="1"/>
              <a:t>Improve</a:t>
            </a:r>
            <a:r>
              <a:rPr lang="sv-SE" sz="2200" dirty="0"/>
              <a:t> the </a:t>
            </a:r>
            <a:r>
              <a:rPr lang="sv-SE" sz="2200" dirty="0" err="1"/>
              <a:t>parallelization</a:t>
            </a:r>
            <a:br>
              <a:rPr lang="sv-SE" sz="2200" dirty="0"/>
            </a:br>
            <a:endParaRPr lang="sv-SE" sz="2200" dirty="0"/>
          </a:p>
          <a:p>
            <a:r>
              <a:rPr lang="sv-SE" sz="2200" dirty="0"/>
              <a:t>Analysing a new data sets</a:t>
            </a:r>
          </a:p>
        </p:txBody>
      </p:sp>
    </p:spTree>
    <p:extLst>
      <p:ext uri="{BB962C8B-B14F-4D97-AF65-F5344CB8AC3E}">
        <p14:creationId xmlns:p14="http://schemas.microsoft.com/office/powerpoint/2010/main" val="188387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9FA1664-D8BC-47E2-A8F3-30D7B7270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Acknowledgements</a:t>
            </a:r>
            <a:endParaRPr lang="sv-SE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5915C01A-6B29-4195-9A2D-6672305997E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2CF90B-63BC-6544-9FB4-A72410329261}" type="datetime1">
              <a:rPr lang="sv-SE" smtClean="0"/>
              <a:t>2019-06-03</a:t>
            </a:fld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5976CA79-D42C-437C-B226-E1BA62F22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35</a:t>
            </a:fld>
            <a:endParaRPr lang="en-GB"/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7328EF74-2EB9-4074-8292-E21BA30AB98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1200" dirty="0"/>
              <a:t>Lukas </a:t>
            </a:r>
            <a:r>
              <a:rPr lang="en-US" sz="1200" dirty="0" err="1"/>
              <a:t>Käll</a:t>
            </a:r>
            <a:r>
              <a:rPr lang="en-US" sz="1200" dirty="0"/>
              <a:t>: The supervisor of the project, for helping me set up the programs used in the pipeline, providing a computer to work on and guidance during the project.</a:t>
            </a:r>
          </a:p>
          <a:p>
            <a:r>
              <a:rPr lang="en-US" sz="1200" dirty="0"/>
              <a:t>Michael Jahn: The secondary supervisor of the project, for helping me set up the </a:t>
            </a:r>
            <a:r>
              <a:rPr lang="en-US" sz="1200" dirty="0" err="1"/>
              <a:t>OpenMS</a:t>
            </a:r>
            <a:r>
              <a:rPr lang="en-US" sz="1200" dirty="0"/>
              <a:t> pipeline and for providing the data sets analyzed in the thesis.</a:t>
            </a:r>
          </a:p>
          <a:p>
            <a:r>
              <a:rPr lang="en-US" sz="1200" dirty="0"/>
              <a:t>Peter </a:t>
            </a:r>
            <a:r>
              <a:rPr lang="en-US" sz="1200" dirty="0" err="1"/>
              <a:t>Savolainen</a:t>
            </a:r>
            <a:r>
              <a:rPr lang="en-US" sz="1200" dirty="0"/>
              <a:t>: The examiner of the project, for taking me in as a thesis student and grading </a:t>
            </a:r>
            <a:r>
              <a:rPr lang="sv-SE" sz="1200" dirty="0"/>
              <a:t>the </a:t>
            </a:r>
            <a:r>
              <a:rPr lang="sv-SE" sz="1200" dirty="0" err="1"/>
              <a:t>project</a:t>
            </a:r>
            <a:r>
              <a:rPr lang="sv-SE" sz="1200" dirty="0"/>
              <a:t>.</a:t>
            </a:r>
          </a:p>
          <a:p>
            <a:r>
              <a:rPr lang="en-US" sz="1200" dirty="0"/>
              <a:t>Matthew The: The author of several reports cited in the thesis, for creating the software </a:t>
            </a:r>
            <a:r>
              <a:rPr lang="sv-SE" sz="1200" dirty="0" err="1"/>
              <a:t>Quandenser</a:t>
            </a:r>
            <a:r>
              <a:rPr lang="sv-SE" sz="1200" dirty="0"/>
              <a:t> + </a:t>
            </a:r>
            <a:r>
              <a:rPr lang="sv-SE" sz="1200" dirty="0" err="1"/>
              <a:t>Triqler</a:t>
            </a:r>
            <a:r>
              <a:rPr lang="sv-SE" sz="1200" dirty="0"/>
              <a:t> </a:t>
            </a:r>
            <a:r>
              <a:rPr lang="sv-SE" sz="1200" dirty="0" err="1"/>
              <a:t>alongside</a:t>
            </a:r>
            <a:r>
              <a:rPr lang="sv-SE" sz="1200" dirty="0"/>
              <a:t> Lukas </a:t>
            </a:r>
            <a:r>
              <a:rPr lang="sv-SE" sz="1200" dirty="0" err="1"/>
              <a:t>Käll</a:t>
            </a:r>
            <a:r>
              <a:rPr lang="sv-SE" sz="1200" dirty="0"/>
              <a:t>.</a:t>
            </a:r>
          </a:p>
          <a:p>
            <a:r>
              <a:rPr lang="en-US" sz="1200" dirty="0"/>
              <a:t>Patrick </a:t>
            </a:r>
            <a:r>
              <a:rPr lang="en-US" sz="1200" dirty="0" err="1"/>
              <a:t>Troung</a:t>
            </a:r>
            <a:r>
              <a:rPr lang="en-US" sz="1200" dirty="0"/>
              <a:t>, Marcus </a:t>
            </a:r>
            <a:r>
              <a:rPr lang="en-US" sz="1200" dirty="0" err="1"/>
              <a:t>Ekvall</a:t>
            </a:r>
            <a:r>
              <a:rPr lang="en-US" sz="1200" dirty="0"/>
              <a:t> and Gus </a:t>
            </a:r>
            <a:r>
              <a:rPr lang="en-US" sz="1200" dirty="0" err="1"/>
              <a:t>Jeuken</a:t>
            </a:r>
            <a:r>
              <a:rPr lang="en-US" sz="1200" dirty="0"/>
              <a:t>: PhD students and research engineers working at </a:t>
            </a:r>
            <a:r>
              <a:rPr lang="en-US" sz="1200" dirty="0" err="1"/>
              <a:t>Käll</a:t>
            </a:r>
            <a:r>
              <a:rPr lang="en-US" sz="1200" dirty="0"/>
              <a:t> lab, for helping me with various programming issues and for testing the pipeline.</a:t>
            </a:r>
            <a:endParaRPr lang="sv-SE" sz="1200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BFA5AC05-523E-4599-B49E-A2CDE87B75FA}"/>
              </a:ext>
            </a:extLst>
          </p:cNvPr>
          <p:cNvSpPr txBox="1"/>
          <p:nvPr/>
        </p:nvSpPr>
        <p:spPr>
          <a:xfrm>
            <a:off x="1246910" y="4045527"/>
            <a:ext cx="16556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200" dirty="0" err="1"/>
              <a:t>Questions</a:t>
            </a:r>
            <a:r>
              <a:rPr lang="sv-SE" sz="2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8467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>
            <a:extLst>
              <a:ext uri="{FF2B5EF4-FFF2-40B4-BE49-F238E27FC236}">
                <a16:creationId xmlns:a16="http://schemas.microsoft.com/office/drawing/2014/main" id="{9505ABE3-C1CE-9D4C-8E5A-D1518C1B5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199" y="252000"/>
            <a:ext cx="5714222" cy="673874"/>
          </a:xfrm>
        </p:spPr>
        <p:txBody>
          <a:bodyPr/>
          <a:lstStyle/>
          <a:p>
            <a:r>
              <a:rPr lang="en-GB" dirty="0"/>
              <a:t>Analysing proteomic data – A difficult task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A92D5815-6AFC-734B-9E0C-0F2FEA63A4B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AD82F0C-0E2A-5546-8972-AA94798A63F5}" type="datetime1">
              <a:rPr lang="sv-SE" smtClean="0"/>
              <a:pPr/>
              <a:t>2019-06-03</a:t>
            </a:fld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C87C319B-AA08-4D41-9648-6D635ED45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169B70D0-7733-E644-9533-2CBEF4A3420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PROBLEMS</a:t>
            </a:r>
          </a:p>
          <a:p>
            <a:r>
              <a:rPr lang="en-GB" dirty="0"/>
              <a:t>Very large data sets</a:t>
            </a:r>
          </a:p>
          <a:p>
            <a:r>
              <a:rPr lang="en-GB" dirty="0"/>
              <a:t>Takes a long time to set up a pipeline</a:t>
            </a:r>
          </a:p>
          <a:p>
            <a:r>
              <a:rPr lang="en-GB" dirty="0"/>
              <a:t>Processing times for pipelines are long</a:t>
            </a:r>
          </a:p>
          <a:p>
            <a:r>
              <a:rPr lang="en-GB" dirty="0"/>
              <a:t>Software needs many dependencies</a:t>
            </a:r>
          </a:p>
          <a:p>
            <a:pPr lvl="1"/>
            <a:r>
              <a:rPr lang="en-GB" dirty="0"/>
              <a:t>Limited use on HPC clusters</a:t>
            </a:r>
          </a:p>
          <a:p>
            <a:pPr lvl="1"/>
            <a:r>
              <a:rPr lang="en-GB" dirty="0"/>
              <a:t>Many are Windows OS based</a:t>
            </a:r>
          </a:p>
          <a:p>
            <a:pPr lvl="1"/>
            <a:r>
              <a:rPr lang="en-GB" dirty="0"/>
              <a:t>Difficult to reproduce results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Platshållare för innehåll 7">
            <a:extLst>
              <a:ext uri="{FF2B5EF4-FFF2-40B4-BE49-F238E27FC236}">
                <a16:creationId xmlns:a16="http://schemas.microsoft.com/office/drawing/2014/main" id="{E8F10277-5E7F-E540-8238-D1A2DC65D42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b="1" dirty="0"/>
          </a:p>
          <a:p>
            <a:pPr marL="0" indent="0" algn="ctr">
              <a:buNone/>
            </a:pPr>
            <a:endParaRPr lang="en-GB" b="1" dirty="0"/>
          </a:p>
          <a:p>
            <a:pPr marL="0" indent="0" algn="ctr">
              <a:buNone/>
            </a:pPr>
            <a:endParaRPr lang="en-GB" b="1" dirty="0"/>
          </a:p>
          <a:p>
            <a:pPr marL="0" indent="0" algn="ctr">
              <a:buNone/>
            </a:pPr>
            <a:endParaRPr lang="en-GB" b="1" dirty="0"/>
          </a:p>
          <a:p>
            <a:pPr marL="0" indent="0" algn="ctr">
              <a:buNone/>
            </a:pPr>
            <a:r>
              <a:rPr lang="en-GB" b="1" dirty="0"/>
              <a:t>SOLUTIONS?</a:t>
            </a:r>
          </a:p>
        </p:txBody>
      </p:sp>
    </p:spTree>
    <p:extLst>
      <p:ext uri="{BB962C8B-B14F-4D97-AF65-F5344CB8AC3E}">
        <p14:creationId xmlns:p14="http://schemas.microsoft.com/office/powerpoint/2010/main" val="346345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>
            <a:extLst>
              <a:ext uri="{FF2B5EF4-FFF2-40B4-BE49-F238E27FC236}">
                <a16:creationId xmlns:a16="http://schemas.microsoft.com/office/drawing/2014/main" id="{2CF49EF5-B4AD-AA40-AED7-D94D0FEE0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700" y="2234813"/>
            <a:ext cx="5204600" cy="673874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sv-SE" sz="3600" dirty="0" err="1"/>
              <a:t>Containerization</a:t>
            </a:r>
            <a:r>
              <a:rPr lang="sv-SE" sz="3600" dirty="0"/>
              <a:t> and workflow management</a:t>
            </a:r>
            <a:endParaRPr lang="en-GB" sz="3600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D144A08B-F02B-4E46-9023-9C714CB71CB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55EB1E9-4E18-5549-8E17-04A05D374244}" type="datetime1">
              <a:rPr lang="sv-SE" smtClean="0"/>
              <a:pPr/>
              <a:t>2019-06-03</a:t>
            </a:fld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DC771317-7A3B-AB4F-A106-3CFD06496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49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A5E626F-1BF0-43B3-9362-E07C79572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Containerization</a:t>
            </a:r>
            <a:endParaRPr lang="sv-SE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656E0627-8A30-4DEA-B49F-CF65EDA4F6E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AD82F0C-0E2A-5546-8972-AA94798A63F5}" type="datetime1">
              <a:rPr lang="sv-SE" smtClean="0"/>
              <a:t>2019-06-03</a:t>
            </a:fld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020D417E-41EE-469C-9E6B-296CC4C4C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6</a:t>
            </a:fld>
            <a:endParaRPr lang="en-GB"/>
          </a:p>
        </p:txBody>
      </p:sp>
      <p:grpSp>
        <p:nvGrpSpPr>
          <p:cNvPr id="6" name="Grupp 5">
            <a:extLst>
              <a:ext uri="{FF2B5EF4-FFF2-40B4-BE49-F238E27FC236}">
                <a16:creationId xmlns:a16="http://schemas.microsoft.com/office/drawing/2014/main" id="{35C69571-C68B-47D9-83B7-AF7E00504476}"/>
              </a:ext>
            </a:extLst>
          </p:cNvPr>
          <p:cNvGrpSpPr/>
          <p:nvPr/>
        </p:nvGrpSpPr>
        <p:grpSpPr>
          <a:xfrm>
            <a:off x="1031809" y="854538"/>
            <a:ext cx="1624924" cy="1624924"/>
            <a:chOff x="941556" y="925874"/>
            <a:chExt cx="1624924" cy="1624924"/>
          </a:xfrm>
        </p:grpSpPr>
        <p:pic>
          <p:nvPicPr>
            <p:cNvPr id="1026" name="Picture 2" descr="Bildresultat fÃ¶r computer icon">
              <a:extLst>
                <a:ext uri="{FF2B5EF4-FFF2-40B4-BE49-F238E27FC236}">
                  <a16:creationId xmlns:a16="http://schemas.microsoft.com/office/drawing/2014/main" id="{4E56F602-4D83-47EE-96A2-701E89CDB1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556" y="925874"/>
              <a:ext cx="1624924" cy="16249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ruta 4">
              <a:extLst>
                <a:ext uri="{FF2B5EF4-FFF2-40B4-BE49-F238E27FC236}">
                  <a16:creationId xmlns:a16="http://schemas.microsoft.com/office/drawing/2014/main" id="{03C46442-EBA5-4837-93ED-4F3EA535A587}"/>
                </a:ext>
              </a:extLst>
            </p:cNvPr>
            <p:cNvSpPr txBox="1"/>
            <p:nvPr/>
          </p:nvSpPr>
          <p:spPr>
            <a:xfrm>
              <a:off x="1495291" y="1316476"/>
              <a:ext cx="616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/>
                <a:t>OS</a:t>
              </a:r>
            </a:p>
          </p:txBody>
        </p:sp>
      </p:grpSp>
      <p:sp>
        <p:nvSpPr>
          <p:cNvPr id="7" name="Pil: nedåt 6">
            <a:extLst>
              <a:ext uri="{FF2B5EF4-FFF2-40B4-BE49-F238E27FC236}">
                <a16:creationId xmlns:a16="http://schemas.microsoft.com/office/drawing/2014/main" id="{48733F76-0C26-431A-8F5B-B2E7F68D11BB}"/>
              </a:ext>
            </a:extLst>
          </p:cNvPr>
          <p:cNvSpPr/>
          <p:nvPr/>
        </p:nvSpPr>
        <p:spPr>
          <a:xfrm>
            <a:off x="1701598" y="2525892"/>
            <a:ext cx="285345" cy="960257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4306D1C2-8D68-4735-9599-B222F4F1305F}"/>
              </a:ext>
            </a:extLst>
          </p:cNvPr>
          <p:cNvSpPr txBox="1"/>
          <p:nvPr/>
        </p:nvSpPr>
        <p:spPr>
          <a:xfrm>
            <a:off x="355382" y="2741664"/>
            <a:ext cx="1447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b="1" i="1" dirty="0" err="1"/>
              <a:t>Containerization</a:t>
            </a:r>
            <a:endParaRPr lang="sv-SE" sz="1200" b="1" i="1" dirty="0"/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56C840E0-C6B9-48C5-82D2-518A0744F30E}"/>
              </a:ext>
            </a:extLst>
          </p:cNvPr>
          <p:cNvSpPr txBox="1"/>
          <p:nvPr/>
        </p:nvSpPr>
        <p:spPr>
          <a:xfrm>
            <a:off x="740012" y="3868852"/>
            <a:ext cx="771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b="1" dirty="0"/>
              <a:t>Image</a:t>
            </a:r>
          </a:p>
        </p:txBody>
      </p:sp>
      <p:pic>
        <p:nvPicPr>
          <p:cNvPr id="13" name="Picture 2" descr="Bildresultat fÃ¶r computer icon">
            <a:extLst>
              <a:ext uri="{FF2B5EF4-FFF2-40B4-BE49-F238E27FC236}">
                <a16:creationId xmlns:a16="http://schemas.microsoft.com/office/drawing/2014/main" id="{696BC406-3534-43A5-B129-BDC27A6F3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019" y="308717"/>
            <a:ext cx="1129490" cy="123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Flödesschema: Process 1030">
            <a:extLst>
              <a:ext uri="{FF2B5EF4-FFF2-40B4-BE49-F238E27FC236}">
                <a16:creationId xmlns:a16="http://schemas.microsoft.com/office/drawing/2014/main" id="{EE8C83D9-204D-4CF3-A962-17416A6DEC46}"/>
              </a:ext>
            </a:extLst>
          </p:cNvPr>
          <p:cNvSpPr/>
          <p:nvPr/>
        </p:nvSpPr>
        <p:spPr>
          <a:xfrm>
            <a:off x="3240595" y="2279229"/>
            <a:ext cx="962565" cy="419521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200" b="1" dirty="0" err="1"/>
              <a:t>Distribute</a:t>
            </a:r>
            <a:endParaRPr lang="sv-SE" sz="1200" b="1" dirty="0"/>
          </a:p>
        </p:txBody>
      </p:sp>
      <p:cxnSp>
        <p:nvCxnSpPr>
          <p:cNvPr id="1034" name="Koppling: vinklad 1033">
            <a:extLst>
              <a:ext uri="{FF2B5EF4-FFF2-40B4-BE49-F238E27FC236}">
                <a16:creationId xmlns:a16="http://schemas.microsoft.com/office/drawing/2014/main" id="{A2FB0362-7FAB-4DF9-A15C-B6F7CEBEE0A7}"/>
              </a:ext>
            </a:extLst>
          </p:cNvPr>
          <p:cNvCxnSpPr>
            <a:cxnSpLocks/>
            <a:stCxn id="1059" idx="3"/>
            <a:endCxn id="1031" idx="1"/>
          </p:cNvCxnSpPr>
          <p:nvPr/>
        </p:nvCxnSpPr>
        <p:spPr>
          <a:xfrm flipV="1">
            <a:off x="2230413" y="2488990"/>
            <a:ext cx="1010182" cy="1495102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0" name="Koppling: vinklad 1039">
            <a:extLst>
              <a:ext uri="{FF2B5EF4-FFF2-40B4-BE49-F238E27FC236}">
                <a16:creationId xmlns:a16="http://schemas.microsoft.com/office/drawing/2014/main" id="{9D131B7E-0BBD-4C38-A29B-CB2A82846A8B}"/>
              </a:ext>
            </a:extLst>
          </p:cNvPr>
          <p:cNvCxnSpPr>
            <a:cxnSpLocks/>
            <a:stCxn id="1031" idx="0"/>
            <a:endCxn id="13" idx="1"/>
          </p:cNvCxnSpPr>
          <p:nvPr/>
        </p:nvCxnSpPr>
        <p:spPr>
          <a:xfrm rot="5400000" flipH="1" flipV="1">
            <a:off x="3869271" y="778482"/>
            <a:ext cx="1353355" cy="1648141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2" name="Koppling: vinklad 1041">
            <a:extLst>
              <a:ext uri="{FF2B5EF4-FFF2-40B4-BE49-F238E27FC236}">
                <a16:creationId xmlns:a16="http://schemas.microsoft.com/office/drawing/2014/main" id="{CADEDD39-F0F1-41B2-90C1-E66003B67D51}"/>
              </a:ext>
            </a:extLst>
          </p:cNvPr>
          <p:cNvCxnSpPr>
            <a:cxnSpLocks/>
            <a:stCxn id="1031" idx="3"/>
            <a:endCxn id="1049" idx="1"/>
          </p:cNvCxnSpPr>
          <p:nvPr/>
        </p:nvCxnSpPr>
        <p:spPr>
          <a:xfrm flipV="1">
            <a:off x="4203160" y="2488989"/>
            <a:ext cx="1102035" cy="1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7" name="Koppling: vinklad 1046">
            <a:extLst>
              <a:ext uri="{FF2B5EF4-FFF2-40B4-BE49-F238E27FC236}">
                <a16:creationId xmlns:a16="http://schemas.microsoft.com/office/drawing/2014/main" id="{DF7CB1BC-C008-493D-8DB1-F17651E09DCB}"/>
              </a:ext>
            </a:extLst>
          </p:cNvPr>
          <p:cNvCxnSpPr>
            <a:cxnSpLocks/>
            <a:stCxn id="1031" idx="2"/>
            <a:endCxn id="1056" idx="1"/>
          </p:cNvCxnSpPr>
          <p:nvPr/>
        </p:nvCxnSpPr>
        <p:spPr>
          <a:xfrm rot="16200000" flipH="1">
            <a:off x="3864356" y="2556271"/>
            <a:ext cx="1363184" cy="1648141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9" name="Picture 10" descr="laptop icon">
            <a:extLst>
              <a:ext uri="{FF2B5EF4-FFF2-40B4-BE49-F238E27FC236}">
                <a16:creationId xmlns:a16="http://schemas.microsoft.com/office/drawing/2014/main" id="{37A2266C-758E-4F2D-A245-EED3C099D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195" y="1908723"/>
            <a:ext cx="1160532" cy="116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12" descr="data, database, server, storage, web icon">
            <a:extLst>
              <a:ext uri="{FF2B5EF4-FFF2-40B4-BE49-F238E27FC236}">
                <a16:creationId xmlns:a16="http://schemas.microsoft.com/office/drawing/2014/main" id="{4ACF83BD-AE41-47DF-84B6-862EC0008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019" y="3582910"/>
            <a:ext cx="958047" cy="95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9" name="Picture 14" descr="https://cdn2.iconfinder.com/data/icons/font-awesome/1792/file-text-o-256.png">
            <a:extLst>
              <a:ext uri="{FF2B5EF4-FFF2-40B4-BE49-F238E27FC236}">
                <a16:creationId xmlns:a16="http://schemas.microsoft.com/office/drawing/2014/main" id="{DE71FD09-3242-45A2-B176-384CC67ED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126" y="3597948"/>
            <a:ext cx="772287" cy="77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35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A5E626F-1BF0-43B3-9362-E07C79572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Containerization</a:t>
            </a:r>
            <a:endParaRPr lang="sv-SE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656E0627-8A30-4DEA-B49F-CF65EDA4F6E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AD82F0C-0E2A-5546-8972-AA94798A63F5}" type="datetime1">
              <a:rPr lang="sv-SE" smtClean="0"/>
              <a:t>2019-06-03</a:t>
            </a:fld>
            <a:endParaRPr lang="en-GB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4B46CB07-99EE-4800-8C50-F6D2A6D880F3}"/>
              </a:ext>
            </a:extLst>
          </p:cNvPr>
          <p:cNvSpPr/>
          <p:nvPr/>
        </p:nvSpPr>
        <p:spPr>
          <a:xfrm>
            <a:off x="4537364" y="1467722"/>
            <a:ext cx="2265218" cy="19197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020D417E-41EE-469C-9E6B-296CC4C4C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7</a:t>
            </a:fld>
            <a:endParaRPr lang="en-GB"/>
          </a:p>
        </p:txBody>
      </p:sp>
      <p:pic>
        <p:nvPicPr>
          <p:cNvPr id="1028" name="Picture 4" descr="Logo">
            <a:extLst>
              <a:ext uri="{FF2B5EF4-FFF2-40B4-BE49-F238E27FC236}">
                <a16:creationId xmlns:a16="http://schemas.microsoft.com/office/drawing/2014/main" id="{D8F911B1-079A-4C8C-9E1D-48C91F2FE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48" y="1319743"/>
            <a:ext cx="3342069" cy="337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resultat fÃ¶r docker">
            <a:extLst>
              <a:ext uri="{FF2B5EF4-FFF2-40B4-BE49-F238E27FC236}">
                <a16:creationId xmlns:a16="http://schemas.microsoft.com/office/drawing/2014/main" id="{036E21EF-486E-42A5-A5C6-91F0232A7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1794217"/>
            <a:ext cx="1131850" cy="96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ruta 4">
            <a:extLst>
              <a:ext uri="{FF2B5EF4-FFF2-40B4-BE49-F238E27FC236}">
                <a16:creationId xmlns:a16="http://schemas.microsoft.com/office/drawing/2014/main" id="{B61174DD-37B9-42AD-9977-8C36C6EF80A2}"/>
              </a:ext>
            </a:extLst>
          </p:cNvPr>
          <p:cNvSpPr txBox="1"/>
          <p:nvPr/>
        </p:nvSpPr>
        <p:spPr>
          <a:xfrm>
            <a:off x="4731471" y="1467723"/>
            <a:ext cx="187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err="1"/>
              <a:t>Other</a:t>
            </a:r>
            <a:r>
              <a:rPr lang="sv-SE" b="1" dirty="0"/>
              <a:t> software</a:t>
            </a:r>
          </a:p>
        </p:txBody>
      </p:sp>
      <p:pic>
        <p:nvPicPr>
          <p:cNvPr id="1034" name="Picture 10" descr="Bildresultat fÃ¶r podman">
            <a:extLst>
              <a:ext uri="{FF2B5EF4-FFF2-40B4-BE49-F238E27FC236}">
                <a16:creationId xmlns:a16="http://schemas.microsoft.com/office/drawing/2014/main" id="{C9BB8419-35D1-4C1C-B305-7ABE6E434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925" y="2761452"/>
            <a:ext cx="2154382" cy="545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ruta 6">
            <a:extLst>
              <a:ext uri="{FF2B5EF4-FFF2-40B4-BE49-F238E27FC236}">
                <a16:creationId xmlns:a16="http://schemas.microsoft.com/office/drawing/2014/main" id="{9FF1992F-D278-4C4C-A7F8-942B0CA2454F}"/>
              </a:ext>
            </a:extLst>
          </p:cNvPr>
          <p:cNvSpPr txBox="1"/>
          <p:nvPr/>
        </p:nvSpPr>
        <p:spPr>
          <a:xfrm>
            <a:off x="1069199" y="810491"/>
            <a:ext cx="310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Software </a:t>
            </a:r>
            <a:r>
              <a:rPr lang="sv-SE" b="1" dirty="0" err="1"/>
              <a:t>used</a:t>
            </a:r>
            <a:r>
              <a:rPr lang="sv-SE" b="1" dirty="0"/>
              <a:t>: </a:t>
            </a:r>
            <a:r>
              <a:rPr lang="sv-SE" b="1" i="1" u="sng" dirty="0" err="1"/>
              <a:t>Singularity</a:t>
            </a:r>
            <a:endParaRPr lang="sv-SE" b="1" i="1" u="sng" dirty="0"/>
          </a:p>
        </p:txBody>
      </p:sp>
    </p:spTree>
    <p:extLst>
      <p:ext uri="{BB962C8B-B14F-4D97-AF65-F5344CB8AC3E}">
        <p14:creationId xmlns:p14="http://schemas.microsoft.com/office/powerpoint/2010/main" val="66404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A5E626F-1BF0-43B3-9362-E07C79572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199" y="252000"/>
            <a:ext cx="5539563" cy="673874"/>
          </a:xfrm>
        </p:spPr>
        <p:txBody>
          <a:bodyPr/>
          <a:lstStyle/>
          <a:p>
            <a:r>
              <a:rPr lang="sv-SE" dirty="0"/>
              <a:t>Workflow management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656E0627-8A30-4DEA-B49F-CF65EDA4F6E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AD82F0C-0E2A-5546-8972-AA94798A63F5}" type="datetime1">
              <a:rPr lang="sv-SE" smtClean="0"/>
              <a:t>2019-06-03</a:t>
            </a:fld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020D417E-41EE-469C-9E6B-296CC4C4C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8</a:t>
            </a:fld>
            <a:endParaRPr lang="en-GB"/>
          </a:p>
        </p:txBody>
      </p:sp>
      <p:pic>
        <p:nvPicPr>
          <p:cNvPr id="2054" name="Picture 6" descr="https://cdn2.iconfinder.com/data/icons/font-awesome/1792/files-o-256.png">
            <a:extLst>
              <a:ext uri="{FF2B5EF4-FFF2-40B4-BE49-F238E27FC236}">
                <a16:creationId xmlns:a16="http://schemas.microsoft.com/office/drawing/2014/main" id="{DEA2A4CF-AD0C-4756-A726-DC31E93F4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768" y="1229472"/>
            <a:ext cx="673874" cy="673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lödesschema: Förberedelse 7">
            <a:extLst>
              <a:ext uri="{FF2B5EF4-FFF2-40B4-BE49-F238E27FC236}">
                <a16:creationId xmlns:a16="http://schemas.microsoft.com/office/drawing/2014/main" id="{0728762D-A43C-447B-B488-99185681C53C}"/>
              </a:ext>
            </a:extLst>
          </p:cNvPr>
          <p:cNvSpPr/>
          <p:nvPr/>
        </p:nvSpPr>
        <p:spPr>
          <a:xfrm>
            <a:off x="2815451" y="1274670"/>
            <a:ext cx="883424" cy="634678"/>
          </a:xfrm>
          <a:prstGeom prst="flowChartPreparation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609FA71D-DBC1-4300-B1A3-AF4FF16AC8A8}"/>
              </a:ext>
            </a:extLst>
          </p:cNvPr>
          <p:cNvSpPr txBox="1"/>
          <p:nvPr/>
        </p:nvSpPr>
        <p:spPr>
          <a:xfrm>
            <a:off x="2834501" y="1386477"/>
            <a:ext cx="845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200" dirty="0"/>
              <a:t>Software 1</a:t>
            </a:r>
          </a:p>
        </p:txBody>
      </p:sp>
      <p:sp>
        <p:nvSpPr>
          <p:cNvPr id="16" name="Flödesschema: Förberedelse 15">
            <a:extLst>
              <a:ext uri="{FF2B5EF4-FFF2-40B4-BE49-F238E27FC236}">
                <a16:creationId xmlns:a16="http://schemas.microsoft.com/office/drawing/2014/main" id="{5A16E4FD-D1BC-43D7-B9A6-25EE4D997F85}"/>
              </a:ext>
            </a:extLst>
          </p:cNvPr>
          <p:cNvSpPr/>
          <p:nvPr/>
        </p:nvSpPr>
        <p:spPr>
          <a:xfrm>
            <a:off x="3575050" y="2459943"/>
            <a:ext cx="883424" cy="634678"/>
          </a:xfrm>
          <a:prstGeom prst="flowChartPreparation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65B556E4-2348-41EC-91B7-A371E5A5DA42}"/>
              </a:ext>
            </a:extLst>
          </p:cNvPr>
          <p:cNvSpPr txBox="1"/>
          <p:nvPr/>
        </p:nvSpPr>
        <p:spPr>
          <a:xfrm>
            <a:off x="3594100" y="2571750"/>
            <a:ext cx="845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200" dirty="0"/>
              <a:t>Software 3</a:t>
            </a:r>
          </a:p>
        </p:txBody>
      </p:sp>
      <p:sp>
        <p:nvSpPr>
          <p:cNvPr id="18" name="Flödesschema: Förberedelse 17">
            <a:extLst>
              <a:ext uri="{FF2B5EF4-FFF2-40B4-BE49-F238E27FC236}">
                <a16:creationId xmlns:a16="http://schemas.microsoft.com/office/drawing/2014/main" id="{02F38786-6075-40CD-864B-0878AA9DA1C2}"/>
              </a:ext>
            </a:extLst>
          </p:cNvPr>
          <p:cNvSpPr/>
          <p:nvPr/>
        </p:nvSpPr>
        <p:spPr>
          <a:xfrm>
            <a:off x="2039590" y="2459943"/>
            <a:ext cx="883424" cy="634678"/>
          </a:xfrm>
          <a:prstGeom prst="flowChartPreparation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19" name="textruta 18">
            <a:extLst>
              <a:ext uri="{FF2B5EF4-FFF2-40B4-BE49-F238E27FC236}">
                <a16:creationId xmlns:a16="http://schemas.microsoft.com/office/drawing/2014/main" id="{783DE11A-1F72-482D-8495-6C9C61952120}"/>
              </a:ext>
            </a:extLst>
          </p:cNvPr>
          <p:cNvSpPr txBox="1"/>
          <p:nvPr/>
        </p:nvSpPr>
        <p:spPr>
          <a:xfrm>
            <a:off x="2058640" y="2571750"/>
            <a:ext cx="845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200" dirty="0"/>
              <a:t>Software 2</a:t>
            </a:r>
          </a:p>
        </p:txBody>
      </p:sp>
      <p:cxnSp>
        <p:nvCxnSpPr>
          <p:cNvPr id="20" name="Koppling: vinklad 19">
            <a:extLst>
              <a:ext uri="{FF2B5EF4-FFF2-40B4-BE49-F238E27FC236}">
                <a16:creationId xmlns:a16="http://schemas.microsoft.com/office/drawing/2014/main" id="{F8B3A4D3-C825-4352-810E-B2574B6D045D}"/>
              </a:ext>
            </a:extLst>
          </p:cNvPr>
          <p:cNvCxnSpPr>
            <a:stCxn id="8" idx="2"/>
            <a:endCxn id="18" idx="0"/>
          </p:cNvCxnSpPr>
          <p:nvPr/>
        </p:nvCxnSpPr>
        <p:spPr>
          <a:xfrm rot="5400000">
            <a:off x="2593936" y="1796715"/>
            <a:ext cx="550595" cy="77586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Koppling: vinklad 21">
            <a:extLst>
              <a:ext uri="{FF2B5EF4-FFF2-40B4-BE49-F238E27FC236}">
                <a16:creationId xmlns:a16="http://schemas.microsoft.com/office/drawing/2014/main" id="{905D5EC9-ABE6-4E4D-A957-EA841FB57158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rot="16200000" flipH="1">
            <a:off x="3361665" y="1804845"/>
            <a:ext cx="550595" cy="75959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Flödesschema: Förberedelse 26">
            <a:extLst>
              <a:ext uri="{FF2B5EF4-FFF2-40B4-BE49-F238E27FC236}">
                <a16:creationId xmlns:a16="http://schemas.microsoft.com/office/drawing/2014/main" id="{CE758BFF-CA5C-4080-867E-35792B151E5E}"/>
              </a:ext>
            </a:extLst>
          </p:cNvPr>
          <p:cNvSpPr/>
          <p:nvPr/>
        </p:nvSpPr>
        <p:spPr>
          <a:xfrm>
            <a:off x="2815451" y="3526190"/>
            <a:ext cx="883424" cy="634678"/>
          </a:xfrm>
          <a:prstGeom prst="flowChartPreparation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28" name="textruta 27">
            <a:extLst>
              <a:ext uri="{FF2B5EF4-FFF2-40B4-BE49-F238E27FC236}">
                <a16:creationId xmlns:a16="http://schemas.microsoft.com/office/drawing/2014/main" id="{0A55384D-1FCD-45ED-AC1F-3A2BF3FBA715}"/>
              </a:ext>
            </a:extLst>
          </p:cNvPr>
          <p:cNvSpPr txBox="1"/>
          <p:nvPr/>
        </p:nvSpPr>
        <p:spPr>
          <a:xfrm>
            <a:off x="2834501" y="3637997"/>
            <a:ext cx="845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200" dirty="0"/>
              <a:t>Software 4</a:t>
            </a:r>
          </a:p>
        </p:txBody>
      </p:sp>
      <p:cxnSp>
        <p:nvCxnSpPr>
          <p:cNvPr id="25" name="Koppling: vinklad 24">
            <a:extLst>
              <a:ext uri="{FF2B5EF4-FFF2-40B4-BE49-F238E27FC236}">
                <a16:creationId xmlns:a16="http://schemas.microsoft.com/office/drawing/2014/main" id="{C37B9231-A08D-4C08-AA6A-3F86DE1E3155}"/>
              </a:ext>
            </a:extLst>
          </p:cNvPr>
          <p:cNvCxnSpPr>
            <a:stCxn id="18" idx="2"/>
            <a:endCxn id="27" idx="0"/>
          </p:cNvCxnSpPr>
          <p:nvPr/>
        </p:nvCxnSpPr>
        <p:spPr>
          <a:xfrm rot="16200000" flipH="1">
            <a:off x="2653448" y="2922474"/>
            <a:ext cx="431569" cy="77586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Koppling: vinklad 28">
            <a:extLst>
              <a:ext uri="{FF2B5EF4-FFF2-40B4-BE49-F238E27FC236}">
                <a16:creationId xmlns:a16="http://schemas.microsoft.com/office/drawing/2014/main" id="{2196C02F-462F-4DC7-99FB-88E80D12BBFD}"/>
              </a:ext>
            </a:extLst>
          </p:cNvPr>
          <p:cNvCxnSpPr>
            <a:stCxn id="16" idx="2"/>
            <a:endCxn id="27" idx="0"/>
          </p:cNvCxnSpPr>
          <p:nvPr/>
        </p:nvCxnSpPr>
        <p:spPr>
          <a:xfrm rot="5400000">
            <a:off x="3421179" y="2930606"/>
            <a:ext cx="431569" cy="75959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" name="Picture 6" descr="https://cdn2.iconfinder.com/data/icons/font-awesome/1792/files-o-256.png">
            <a:extLst>
              <a:ext uri="{FF2B5EF4-FFF2-40B4-BE49-F238E27FC236}">
                <a16:creationId xmlns:a16="http://schemas.microsoft.com/office/drawing/2014/main" id="{516BF012-2D8D-44D3-A8CE-609A86EA7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424" y="3823931"/>
            <a:ext cx="673874" cy="673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Koppling: vinklad 30">
            <a:extLst>
              <a:ext uri="{FF2B5EF4-FFF2-40B4-BE49-F238E27FC236}">
                <a16:creationId xmlns:a16="http://schemas.microsoft.com/office/drawing/2014/main" id="{E0107399-2326-46ED-85E7-AF428F8FBEC3}"/>
              </a:ext>
            </a:extLst>
          </p:cNvPr>
          <p:cNvCxnSpPr>
            <a:cxnSpLocks/>
            <a:stCxn id="2054" idx="0"/>
            <a:endCxn id="8" idx="0"/>
          </p:cNvCxnSpPr>
          <p:nvPr/>
        </p:nvCxnSpPr>
        <p:spPr>
          <a:xfrm rot="16200000" flipH="1">
            <a:off x="2466835" y="484342"/>
            <a:ext cx="45198" cy="1535458"/>
          </a:xfrm>
          <a:prstGeom prst="bentConnector3">
            <a:avLst>
              <a:gd name="adj1" fmla="val -505775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9" name="Koppling: vinklad 2048">
            <a:extLst>
              <a:ext uri="{FF2B5EF4-FFF2-40B4-BE49-F238E27FC236}">
                <a16:creationId xmlns:a16="http://schemas.microsoft.com/office/drawing/2014/main" id="{EBA7ADA4-006F-4A0A-8AAC-12E1C7173A26}"/>
              </a:ext>
            </a:extLst>
          </p:cNvPr>
          <p:cNvCxnSpPr>
            <a:stCxn id="27" idx="2"/>
            <a:endCxn id="33" idx="2"/>
          </p:cNvCxnSpPr>
          <p:nvPr/>
        </p:nvCxnSpPr>
        <p:spPr>
          <a:xfrm rot="16200000" flipH="1">
            <a:off x="3848294" y="3569737"/>
            <a:ext cx="336937" cy="1519198"/>
          </a:xfrm>
          <a:prstGeom prst="bentConnector3">
            <a:avLst>
              <a:gd name="adj1" fmla="val 167847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8" name="textruta 2057">
            <a:extLst>
              <a:ext uri="{FF2B5EF4-FFF2-40B4-BE49-F238E27FC236}">
                <a16:creationId xmlns:a16="http://schemas.microsoft.com/office/drawing/2014/main" id="{527128B7-421D-4CF4-AFF1-3E3AB08943BF}"/>
              </a:ext>
            </a:extLst>
          </p:cNvPr>
          <p:cNvSpPr txBox="1"/>
          <p:nvPr/>
        </p:nvSpPr>
        <p:spPr>
          <a:xfrm>
            <a:off x="2208872" y="999623"/>
            <a:ext cx="544860" cy="284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/>
              <a:t>Input</a:t>
            </a:r>
          </a:p>
        </p:txBody>
      </p:sp>
      <p:sp>
        <p:nvSpPr>
          <p:cNvPr id="45" name="textruta 44">
            <a:extLst>
              <a:ext uri="{FF2B5EF4-FFF2-40B4-BE49-F238E27FC236}">
                <a16:creationId xmlns:a16="http://schemas.microsoft.com/office/drawing/2014/main" id="{B1B9E8C6-A25F-45DB-BC82-7A75E21A0E86}"/>
              </a:ext>
            </a:extLst>
          </p:cNvPr>
          <p:cNvSpPr txBox="1"/>
          <p:nvPr/>
        </p:nvSpPr>
        <p:spPr>
          <a:xfrm>
            <a:off x="3698875" y="4453936"/>
            <a:ext cx="673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17737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A5E626F-1BF0-43B3-9362-E07C79572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Workflow management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656E0627-8A30-4DEA-B49F-CF65EDA4F6E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AD82F0C-0E2A-5546-8972-AA94798A63F5}" type="datetime1">
              <a:rPr lang="sv-SE" smtClean="0"/>
              <a:t>2019-06-03</a:t>
            </a:fld>
            <a:endParaRPr lang="en-GB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736CB435-C8C9-404A-AB3D-E345EFDFEE84}"/>
              </a:ext>
            </a:extLst>
          </p:cNvPr>
          <p:cNvSpPr/>
          <p:nvPr/>
        </p:nvSpPr>
        <p:spPr>
          <a:xfrm>
            <a:off x="4177145" y="2995572"/>
            <a:ext cx="2431617" cy="17911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020D417E-41EE-469C-9E6B-296CC4C4C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9</a:t>
            </a:fld>
            <a:endParaRPr lang="en-GB"/>
          </a:p>
        </p:txBody>
      </p:sp>
      <p:pic>
        <p:nvPicPr>
          <p:cNvPr id="5" name="Picture 2" descr="nextflow2014_no-bg.png">
            <a:extLst>
              <a:ext uri="{FF2B5EF4-FFF2-40B4-BE49-F238E27FC236}">
                <a16:creationId xmlns:a16="http://schemas.microsoft.com/office/drawing/2014/main" id="{D5AF3889-F65A-4DB8-A5BD-3350E91E9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" y="1338915"/>
            <a:ext cx="5838825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5415161E-66DB-4261-B7F7-DCDAE8F8C8C5}"/>
              </a:ext>
            </a:extLst>
          </p:cNvPr>
          <p:cNvSpPr txBox="1"/>
          <p:nvPr/>
        </p:nvSpPr>
        <p:spPr>
          <a:xfrm>
            <a:off x="732049" y="1024838"/>
            <a:ext cx="310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Software </a:t>
            </a:r>
            <a:r>
              <a:rPr lang="sv-SE" b="1" dirty="0" err="1"/>
              <a:t>used</a:t>
            </a:r>
            <a:r>
              <a:rPr lang="sv-SE" b="1" dirty="0"/>
              <a:t>: </a:t>
            </a:r>
            <a:r>
              <a:rPr lang="sv-SE" b="1" i="1" u="sng" dirty="0" err="1"/>
              <a:t>Nextflow</a:t>
            </a:r>
            <a:endParaRPr lang="sv-SE" b="1" i="1" u="sng" dirty="0"/>
          </a:p>
        </p:txBody>
      </p:sp>
      <p:pic>
        <p:nvPicPr>
          <p:cNvPr id="2050" name="Picture 2" descr="Relaterad bild">
            <a:extLst>
              <a:ext uri="{FF2B5EF4-FFF2-40B4-BE49-F238E27FC236}">
                <a16:creationId xmlns:a16="http://schemas.microsoft.com/office/drawing/2014/main" id="{6E725D2A-EB3D-494D-BEAA-9B4B51359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516" y="3494315"/>
            <a:ext cx="2230581" cy="33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ruta 7">
            <a:extLst>
              <a:ext uri="{FF2B5EF4-FFF2-40B4-BE49-F238E27FC236}">
                <a16:creationId xmlns:a16="http://schemas.microsoft.com/office/drawing/2014/main" id="{B6BE1793-6D7A-4EDF-8792-F949A83C30A8}"/>
              </a:ext>
            </a:extLst>
          </p:cNvPr>
          <p:cNvSpPr txBox="1"/>
          <p:nvPr/>
        </p:nvSpPr>
        <p:spPr>
          <a:xfrm>
            <a:off x="4534909" y="2995572"/>
            <a:ext cx="187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err="1"/>
              <a:t>Other</a:t>
            </a:r>
            <a:r>
              <a:rPr lang="sv-SE" b="1" dirty="0"/>
              <a:t> software</a:t>
            </a:r>
          </a:p>
        </p:txBody>
      </p:sp>
      <p:pic>
        <p:nvPicPr>
          <p:cNvPr id="2052" name="Picture 4" descr="Bildresultat fÃ¶r knime analytics platform">
            <a:extLst>
              <a:ext uri="{FF2B5EF4-FFF2-40B4-BE49-F238E27FC236}">
                <a16:creationId xmlns:a16="http://schemas.microsoft.com/office/drawing/2014/main" id="{3A6EE033-9D86-44EA-9E5F-D9A0ADB1B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474" y="3624995"/>
            <a:ext cx="2746664" cy="144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72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cb025ba9a6ccf8fed139b5222f2a63b17a4791"/>
</p:tagLst>
</file>

<file path=ppt/theme/theme1.xml><?xml version="1.0" encoding="utf-8"?>
<a:theme xmlns:a="http://schemas.openxmlformats.org/drawingml/2006/main" name="KTH_PPT-mall">
  <a:themeElements>
    <a:clrScheme name="KTH">
      <a:dk1>
        <a:srgbClr val="000000"/>
      </a:dk1>
      <a:lt1>
        <a:srgbClr val="FFFFFF"/>
      </a:lt1>
      <a:dk2>
        <a:srgbClr val="65656C"/>
      </a:dk2>
      <a:lt2>
        <a:srgbClr val="838389"/>
      </a:lt2>
      <a:accent1>
        <a:srgbClr val="1954A6"/>
      </a:accent1>
      <a:accent2>
        <a:srgbClr val="5E87C0"/>
      </a:accent2>
      <a:accent3>
        <a:srgbClr val="2091C3"/>
      </a:accent3>
      <a:accent4>
        <a:srgbClr val="D02F80"/>
      </a:accent4>
      <a:accent5>
        <a:srgbClr val="D95999"/>
      </a:accent5>
      <a:accent6>
        <a:srgbClr val="61922E"/>
      </a:accent6>
      <a:hlink>
        <a:srgbClr val="65656C"/>
      </a:hlink>
      <a:folHlink>
        <a:srgbClr val="838389"/>
      </a:folHlink>
    </a:clrScheme>
    <a:fontScheme name="Anpassat 2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KTH_PPT template 2014 flerfärgade_16_9_181002" id="{C2C482A2-B64F-1641-B856-45C1E0D0B04B}" vid="{B7923EE1-B23C-9F4E-BE98-4BD0CF59DB92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6995</TotalTime>
  <Words>928</Words>
  <Application>Microsoft Office PowerPoint</Application>
  <PresentationFormat>Anpassad</PresentationFormat>
  <Paragraphs>342</Paragraphs>
  <Slides>35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35</vt:i4>
      </vt:variant>
    </vt:vector>
  </HeadingPairs>
  <TitlesOfParts>
    <vt:vector size="39" baseType="lpstr">
      <vt:lpstr>Arial</vt:lpstr>
      <vt:lpstr>Calibri</vt:lpstr>
      <vt:lpstr>Systemtypsnitt</vt:lpstr>
      <vt:lpstr>KTH_PPT-mall</vt:lpstr>
      <vt:lpstr>Containerization of microbial proteomics data processing pipelines</vt:lpstr>
      <vt:lpstr>Two-part project</vt:lpstr>
      <vt:lpstr>Mass spectrometry data</vt:lpstr>
      <vt:lpstr>Analysing proteomic data – A difficult task</vt:lpstr>
      <vt:lpstr>Containerization and workflow management</vt:lpstr>
      <vt:lpstr>Containerization</vt:lpstr>
      <vt:lpstr>Containerization</vt:lpstr>
      <vt:lpstr>Workflow management</vt:lpstr>
      <vt:lpstr>Workflow management</vt:lpstr>
      <vt:lpstr>Quandenser-pipeline: Pipeline + Software</vt:lpstr>
      <vt:lpstr>Quandenser-pipeline: Pipeline + Software</vt:lpstr>
      <vt:lpstr>Quandenser-pipeline: Pipeline + Software</vt:lpstr>
      <vt:lpstr>Quandenser-pipeline: Pipeline + Software</vt:lpstr>
      <vt:lpstr>Quandenser-pipeline: Pipeline + Software</vt:lpstr>
      <vt:lpstr>Quandenser parallelization</vt:lpstr>
      <vt:lpstr>Quandenser-pipeline!</vt:lpstr>
      <vt:lpstr>Singularity Hub</vt:lpstr>
      <vt:lpstr>Graphical User Interface (GUI)</vt:lpstr>
      <vt:lpstr>Shell file (.sh)</vt:lpstr>
      <vt:lpstr>Pipeline finished!</vt:lpstr>
      <vt:lpstr>The proteomic data</vt:lpstr>
      <vt:lpstr>The proteomic data</vt:lpstr>
      <vt:lpstr>Results: Data sets</vt:lpstr>
      <vt:lpstr>Results: Data sets</vt:lpstr>
      <vt:lpstr>Results: Cyanobacteria</vt:lpstr>
      <vt:lpstr>Results: Cyanobacteria</vt:lpstr>
      <vt:lpstr>Results: Cyanobacteria</vt:lpstr>
      <vt:lpstr>slr2032 – A ”hypothetical” protein</vt:lpstr>
      <vt:lpstr>Other programs</vt:lpstr>
      <vt:lpstr>Results: Performances</vt:lpstr>
      <vt:lpstr>Results: Performances</vt:lpstr>
      <vt:lpstr>Results: Performances</vt:lpstr>
      <vt:lpstr>Conclusion</vt:lpstr>
      <vt:lpstr>Future work</vt:lpstr>
      <vt:lpstr>Acknowledgements</vt:lpstr>
    </vt:vector>
  </TitlesOfParts>
  <Company>KTH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Malin Söderkvist</dc:creator>
  <cp:lastModifiedBy>Timothy Bergström</cp:lastModifiedBy>
  <cp:revision>50</cp:revision>
  <cp:lastPrinted>2013-05-27T09:10:21Z</cp:lastPrinted>
  <dcterms:created xsi:type="dcterms:W3CDTF">2019-02-11T09:39:15Z</dcterms:created>
  <dcterms:modified xsi:type="dcterms:W3CDTF">2019-06-03T19:40:54Z</dcterms:modified>
</cp:coreProperties>
</file>