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920E6-1BDF-4309-ADC6-DD40A24EB481}" v="4" dt="2022-10-24T14:51:56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o, Federico J" userId="733b27bd-3504-4679-965f-9e3b7194b881" providerId="ADAL" clId="{D3A920E6-1BDF-4309-ADC6-DD40A24EB481}"/>
    <pc:docChg chg="undo redo custSel addSld modSld addMainMaster delMainMaster">
      <pc:chgData name="Ferrero, Federico J" userId="733b27bd-3504-4679-965f-9e3b7194b881" providerId="ADAL" clId="{D3A920E6-1BDF-4309-ADC6-DD40A24EB481}" dt="2022-10-24T17:34:38.853" v="281" actId="313"/>
      <pc:docMkLst>
        <pc:docMk/>
      </pc:docMkLst>
      <pc:sldChg chg="addSp delSp modSp mod setBg modClrScheme chgLayout">
        <pc:chgData name="Ferrero, Federico J" userId="733b27bd-3504-4679-965f-9e3b7194b881" providerId="ADAL" clId="{D3A920E6-1BDF-4309-ADC6-DD40A24EB481}" dt="2022-10-24T17:34:38.853" v="281" actId="313"/>
        <pc:sldMkLst>
          <pc:docMk/>
          <pc:sldMk cId="3306752769" sldId="256"/>
        </pc:sldMkLst>
        <pc:spChg chg="mod ord">
          <ac:chgData name="Ferrero, Federico J" userId="733b27bd-3504-4679-965f-9e3b7194b881" providerId="ADAL" clId="{D3A920E6-1BDF-4309-ADC6-DD40A24EB481}" dt="2022-10-24T14:47:33.424" v="34" actId="1076"/>
          <ac:spMkLst>
            <pc:docMk/>
            <pc:sldMk cId="3306752769" sldId="256"/>
            <ac:spMk id="2" creationId="{B628299F-41C7-451B-8DDF-48AAFB71A92B}"/>
          </ac:spMkLst>
        </pc:spChg>
        <pc:spChg chg="mod">
          <ac:chgData name="Ferrero, Federico J" userId="733b27bd-3504-4679-965f-9e3b7194b881" providerId="ADAL" clId="{D3A920E6-1BDF-4309-ADC6-DD40A24EB481}" dt="2022-10-24T17:34:38.853" v="281" actId="313"/>
          <ac:spMkLst>
            <pc:docMk/>
            <pc:sldMk cId="3306752769" sldId="256"/>
            <ac:spMk id="3" creationId="{DBE2AD2C-4511-44BE-A519-A28F75094DA9}"/>
          </ac:spMkLst>
        </pc:spChg>
        <pc:spChg chg="add mod">
          <ac:chgData name="Ferrero, Federico J" userId="733b27bd-3504-4679-965f-9e3b7194b881" providerId="ADAL" clId="{D3A920E6-1BDF-4309-ADC6-DD40A24EB481}" dt="2022-10-24T14:47:33.424" v="34" actId="1076"/>
          <ac:spMkLst>
            <pc:docMk/>
            <pc:sldMk cId="3306752769" sldId="256"/>
            <ac:spMk id="6" creationId="{3AFC3165-5A9A-4B24-AC0C-4A3FFEBB18CD}"/>
          </ac:spMkLst>
        </pc:spChg>
        <pc:spChg chg="add del mod">
          <ac:chgData name="Ferrero, Federico J" userId="733b27bd-3504-4679-965f-9e3b7194b881" providerId="ADAL" clId="{D3A920E6-1BDF-4309-ADC6-DD40A24EB481}" dt="2022-10-24T14:52:45.032" v="210" actId="478"/>
          <ac:spMkLst>
            <pc:docMk/>
            <pc:sldMk cId="3306752769" sldId="256"/>
            <ac:spMk id="9" creationId="{CC62DE64-70D1-4561-BC6C-24DBB0E99DEA}"/>
          </ac:spMkLst>
        </pc:spChg>
        <pc:spChg chg="add del">
          <ac:chgData name="Ferrero, Federico J" userId="733b27bd-3504-4679-965f-9e3b7194b881" providerId="ADAL" clId="{D3A920E6-1BDF-4309-ADC6-DD40A24EB481}" dt="2022-10-24T14:45:22.527" v="11" actId="26606"/>
          <ac:spMkLst>
            <pc:docMk/>
            <pc:sldMk cId="3306752769" sldId="256"/>
            <ac:spMk id="10" creationId="{EBDD1931-9E86-4402-9A68-33A2D9EFB198}"/>
          </ac:spMkLst>
        </pc:spChg>
        <pc:spChg chg="mod">
          <ac:chgData name="Ferrero, Federico J" userId="733b27bd-3504-4679-965f-9e3b7194b881" providerId="ADAL" clId="{D3A920E6-1BDF-4309-ADC6-DD40A24EB481}" dt="2022-10-24T14:52:57.748" v="212" actId="2711"/>
          <ac:spMkLst>
            <pc:docMk/>
            <pc:sldMk cId="3306752769" sldId="256"/>
            <ac:spMk id="11" creationId="{C97F5BE7-DC4F-4C1A-841F-C26CA63DC3CC}"/>
          </ac:spMkLst>
        </pc:spChg>
        <pc:spChg chg="add del">
          <ac:chgData name="Ferrero, Federico J" userId="733b27bd-3504-4679-965f-9e3b7194b881" providerId="ADAL" clId="{D3A920E6-1BDF-4309-ADC6-DD40A24EB481}" dt="2022-10-24T14:45:22.527" v="11" actId="26606"/>
          <ac:spMkLst>
            <pc:docMk/>
            <pc:sldMk cId="3306752769" sldId="256"/>
            <ac:spMk id="12" creationId="{A8908DB7-C3A6-4FCB-9820-CEE02B398C4A}"/>
          </ac:spMkLst>
        </pc:spChg>
        <pc:spChg chg="mod">
          <ac:chgData name="Ferrero, Federico J" userId="733b27bd-3504-4679-965f-9e3b7194b881" providerId="ADAL" clId="{D3A920E6-1BDF-4309-ADC6-DD40A24EB481}" dt="2022-10-24T14:52:51.251" v="211" actId="2711"/>
          <ac:spMkLst>
            <pc:docMk/>
            <pc:sldMk cId="3306752769" sldId="256"/>
            <ac:spMk id="13" creationId="{17B24C61-0D66-4B85-9738-EE25237473A3}"/>
          </ac:spMkLst>
        </pc:spChg>
        <pc:spChg chg="add del">
          <ac:chgData name="Ferrero, Federico J" userId="733b27bd-3504-4679-965f-9e3b7194b881" providerId="ADAL" clId="{D3A920E6-1BDF-4309-ADC6-DD40A24EB481}" dt="2022-10-24T14:45:22.527" v="11" actId="26606"/>
          <ac:spMkLst>
            <pc:docMk/>
            <pc:sldMk cId="3306752769" sldId="256"/>
            <ac:spMk id="16" creationId="{535742DD-1B16-4E9D-B715-0D74B4574A68}"/>
          </ac:spMkLst>
        </pc:spChg>
        <pc:picChg chg="add mod">
          <ac:chgData name="Ferrero, Federico J" userId="733b27bd-3504-4679-965f-9e3b7194b881" providerId="ADAL" clId="{D3A920E6-1BDF-4309-ADC6-DD40A24EB481}" dt="2022-10-24T14:50:46.906" v="123" actId="1076"/>
          <ac:picMkLst>
            <pc:docMk/>
            <pc:sldMk cId="3306752769" sldId="256"/>
            <ac:picMk id="5" creationId="{C99ED98E-9B8D-445D-A04B-392A04F6F3CB}"/>
          </ac:picMkLst>
        </pc:picChg>
        <pc:picChg chg="add del mod">
          <ac:chgData name="Ferrero, Federico J" userId="733b27bd-3504-4679-965f-9e3b7194b881" providerId="ADAL" clId="{D3A920E6-1BDF-4309-ADC6-DD40A24EB481}" dt="2022-10-24T14:50:39.815" v="122" actId="478"/>
          <ac:picMkLst>
            <pc:docMk/>
            <pc:sldMk cId="3306752769" sldId="256"/>
            <ac:picMk id="8" creationId="{873AD52E-32FC-49A4-B620-F8998BF671C2}"/>
          </ac:picMkLst>
        </pc:picChg>
        <pc:inkChg chg="add del">
          <ac:chgData name="Ferrero, Federico J" userId="733b27bd-3504-4679-965f-9e3b7194b881" providerId="ADAL" clId="{D3A920E6-1BDF-4309-ADC6-DD40A24EB481}" dt="2022-10-24T14:45:22.527" v="11" actId="26606"/>
          <ac:inkMkLst>
            <pc:docMk/>
            <pc:sldMk cId="3306752769" sldId="256"/>
            <ac:inkMk id="14" creationId="{070477C5-0410-4E4F-97A1-F84C2465C187}"/>
          </ac:inkMkLst>
        </pc:inkChg>
      </pc:sldChg>
      <pc:sldChg chg="modSp add mod">
        <pc:chgData name="Ferrero, Federico J" userId="733b27bd-3504-4679-965f-9e3b7194b881" providerId="ADAL" clId="{D3A920E6-1BDF-4309-ADC6-DD40A24EB481}" dt="2022-10-24T14:53:22.789" v="219" actId="5793"/>
        <pc:sldMkLst>
          <pc:docMk/>
          <pc:sldMk cId="3520372431" sldId="257"/>
        </pc:sldMkLst>
        <pc:spChg chg="mod">
          <ac:chgData name="Ferrero, Federico J" userId="733b27bd-3504-4679-965f-9e3b7194b881" providerId="ADAL" clId="{D3A920E6-1BDF-4309-ADC6-DD40A24EB481}" dt="2022-10-24T14:53:22.789" v="219" actId="5793"/>
          <ac:spMkLst>
            <pc:docMk/>
            <pc:sldMk cId="3520372431" sldId="257"/>
            <ac:spMk id="3" creationId="{DBE2AD2C-4511-44BE-A519-A28F75094DA9}"/>
          </ac:spMkLst>
        </pc:spChg>
      </pc:sldChg>
      <pc:sldChg chg="modSp add mod">
        <pc:chgData name="Ferrero, Federico J" userId="733b27bd-3504-4679-965f-9e3b7194b881" providerId="ADAL" clId="{D3A920E6-1BDF-4309-ADC6-DD40A24EB481}" dt="2022-10-24T14:53:31.309" v="227" actId="6549"/>
        <pc:sldMkLst>
          <pc:docMk/>
          <pc:sldMk cId="3170798803" sldId="258"/>
        </pc:sldMkLst>
        <pc:spChg chg="mod">
          <ac:chgData name="Ferrero, Federico J" userId="733b27bd-3504-4679-965f-9e3b7194b881" providerId="ADAL" clId="{D3A920E6-1BDF-4309-ADC6-DD40A24EB481}" dt="2022-10-24T14:53:31.309" v="227" actId="6549"/>
          <ac:spMkLst>
            <pc:docMk/>
            <pc:sldMk cId="3170798803" sldId="258"/>
            <ac:spMk id="3" creationId="{DBE2AD2C-4511-44BE-A519-A28F75094DA9}"/>
          </ac:spMkLst>
        </pc:spChg>
      </pc:sldChg>
      <pc:sldMasterChg chg="add del addSldLayout delSldLayout">
        <pc:chgData name="Ferrero, Federico J" userId="733b27bd-3504-4679-965f-9e3b7194b881" providerId="ADAL" clId="{D3A920E6-1BDF-4309-ADC6-DD40A24EB481}" dt="2022-10-24T14:45:22.527" v="11" actId="26606"/>
        <pc:sldMasterMkLst>
          <pc:docMk/>
          <pc:sldMasterMk cId="3869394540" sldId="2147483648"/>
        </pc:sldMasterMkLst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1187202681" sldId="2147483649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4261764861" sldId="2147483650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3071015816" sldId="2147483651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1796134042" sldId="2147483652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927130917" sldId="2147483653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3826740974" sldId="2147483654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473703383" sldId="2147483655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2471631803" sldId="2147483656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3773450541" sldId="2147483657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1069021044" sldId="2147483658"/>
          </pc:sldLayoutMkLst>
        </pc:sldLayoutChg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3869394540" sldId="2147483648"/>
            <pc:sldLayoutMk cId="2886840196" sldId="2147483659"/>
          </pc:sldLayoutMkLst>
        </pc:sldLayoutChg>
      </pc:sldMasterChg>
      <pc:sldMasterChg chg="add del replId addSldLayout delSldLayout">
        <pc:chgData name="Ferrero, Federico J" userId="733b27bd-3504-4679-965f-9e3b7194b881" providerId="ADAL" clId="{D3A920E6-1BDF-4309-ADC6-DD40A24EB481}" dt="2022-10-24T14:45:22.527" v="11" actId="26606"/>
        <pc:sldMasterMkLst>
          <pc:docMk/>
          <pc:sldMasterMk cId="184389433" sldId="2147483660"/>
        </pc:sldMasterMkLst>
        <pc:sldLayoutChg chg="add del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618318872" sldId="2147483661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2659061950" sldId="2147483662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2101625399" sldId="2147483663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165853547" sldId="2147483664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2274245180" sldId="2147483665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4030739289" sldId="2147483666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725530908" sldId="2147483667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3560247851" sldId="2147483668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1182609189" sldId="2147483669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3511600767" sldId="2147483670"/>
          </pc:sldLayoutMkLst>
        </pc:sldLayoutChg>
        <pc:sldLayoutChg chg="add del replId">
          <pc:chgData name="Ferrero, Federico J" userId="733b27bd-3504-4679-965f-9e3b7194b881" providerId="ADAL" clId="{D3A920E6-1BDF-4309-ADC6-DD40A24EB481}" dt="2022-10-24T14:45:22.527" v="11" actId="26606"/>
          <pc:sldLayoutMkLst>
            <pc:docMk/>
            <pc:sldMasterMk cId="184389433" sldId="2147483660"/>
            <pc:sldLayoutMk cId="100719334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345234-8346-46AD-87B3-3531AAB3B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0597-24DE-4DA3-A391-DB5CA4BCBE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839A7-2BD1-4506-BEF2-CD6830AD823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81C51-03F7-4784-9D8E-05E76EB59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BA029-6CD3-4B70-9496-A2E58640B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BB21-3DC8-4601-83B1-4CF167A2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CD3AC-197D-42C1-816D-93B5E144C03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9135F-6E66-44A2-A9EC-C0E17F7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2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83D3-054A-47F7-A25C-50FC588D3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EB54-8CB3-4196-AE3F-667FBC4E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33C7-D2B1-4C1C-BD4E-7DB6CE18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8C89-DDE5-4A19-AD80-A6989C8BD67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ED0A-5E77-4468-A8C1-F917F4D6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D0F7-1465-44E2-8612-CAC082E9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B4B-39A1-4BB6-9760-A62EE10B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9651-AE38-4FAC-80DE-ADC16FE71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00AD-3E5D-4450-9F5F-F182A5F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C61C-4E77-4686-99CC-0A56E9A0719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E251-D99D-4F5C-AC2A-66E73C31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23A7-8FED-4279-8D5A-D1C916B6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6054-A486-4B79-9286-26923CD50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B82B8-71CC-4EA9-8518-8BA61408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4A4C-FC11-4A23-AB68-23970DD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EAD-9C3B-40B0-951A-31D5715CC2A9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AF7F-A210-463B-9B23-D859D369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60CB-01AB-40F9-9770-EF8C651C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8D2-DBEA-44A5-9A5D-D8DAE993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13C5-C7F0-40AA-B918-7F31E062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2F5E-ACE3-48DD-B20A-8428867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B0D2-9564-4B63-9B50-04904ED67402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B757-5E84-4474-9530-B307FB47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A38C-9332-498D-A456-2F336697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5761-5A4B-4DE7-9BC6-24B737B6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4594-DFD4-4312-9C56-021BD39A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2332-5905-4978-830A-52F46087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3F3F-D042-4F4E-82F5-845FB437393F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8519-8F2B-4598-99C3-50FBA59F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1CBA-1FDB-4897-97F3-D379473A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DF0B-9CE2-4006-9FF2-66E0FC6A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AA48-5280-460D-A167-D6EDEF9D0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A243-011B-4C95-8862-1547423B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DD1D-98D8-40D5-958D-A1A0C54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8A7-54B1-4447-B138-475652C0B2D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522D9-4419-400C-A9AC-080257D6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960E-5AA0-4130-BEB5-10B95806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F8D-C276-4F1E-9C6B-1BBD2E16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289E-83A8-47B5-88E3-1A8AB290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F735-570F-4BF4-9292-0000F585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B9695-C04D-4D6F-8231-CFFC21B34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FBCA9-E94E-45CF-B5DF-3B73CA0D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CDBBC-DA9A-49DE-B52E-D9E73DC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4C7D-A6B1-4830-88E7-43796790C819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0E484-8129-451B-9D15-EE4F50C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9D068-F4B6-4489-8F92-AE10C008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2DA6-F3B7-442A-AF42-2934A570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D3CFE-0E77-46F3-87F6-C9D4F9B3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1836-DF48-4664-BFAD-EF211B3E2426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A3F2-1D93-4186-8354-05B244A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7B0B-4386-4195-A0AE-9E94010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95AFB-0CAF-4F01-928E-FC4E6D9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BDAF-A53B-4421-B669-DEDE5D13C2F4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BB7CD-B743-4FAF-8B03-DD80CE1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73F9D-3FB0-4D78-9457-F1AEA56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8B6-A391-4C59-A84D-15F673E3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0771-F157-4E0B-AEF4-F897F917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56357-C545-44FA-A5C3-B380A047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F404-0C6D-4F38-B441-54C0C3A0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2978-C472-4A73-B4CA-720BEA12B912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FF77-B8A0-4A9B-BDC0-EED96218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3FD4-18BA-4D01-8FB0-43DA56E4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DC1C-E0E9-4389-BF9F-A4C7769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BDAB-BBC3-4E89-88CA-CCDED059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A359-57FF-4D71-80D7-D64790EE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D86F-5107-46D3-A74D-5B2B5938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286B-B8D7-4B41-B3CD-B384E9C2782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ED4E5-4244-440F-81B9-53043B2C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D373-92B5-4EB6-A624-4225319D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3000B-F9E2-4F04-8D06-565A8CA5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4EBF-0485-4814-BD65-5DD4E5FD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EE94-E667-4E75-B7F6-CB1CFE92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A55F-A9CA-464D-A1A1-6935E09AAF26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6295-3460-4A2D-9DEB-FE66CDBE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D877-FE33-4A13-BD89-99DC5CF6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919D-481A-468D-8652-A56DD057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AD2C-4511-44BE-A519-A28F7509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2"/>
            <a:ext cx="9144000" cy="20412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Slides Content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 real DISD question/case and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the process using a point-and-click approach (windows screenshots).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also the final code as the alternative.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Interpret results considering SPSS outputs.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Incorporate a paragraph to show how these results can be integrated into a report.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Bibliography.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99ED98E-9B8D-445D-A04B-392A04F6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" y="259931"/>
            <a:ext cx="3243648" cy="12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FC3165-5A9A-4B24-AC0C-4A3FFEBB18CD}"/>
              </a:ext>
            </a:extLst>
          </p:cNvPr>
          <p:cNvSpPr/>
          <p:nvPr/>
        </p:nvSpPr>
        <p:spPr>
          <a:xfrm>
            <a:off x="0" y="1754116"/>
            <a:ext cx="12192000" cy="2041236"/>
          </a:xfrm>
          <a:prstGeom prst="rect">
            <a:avLst/>
          </a:prstGeom>
          <a:solidFill>
            <a:srgbClr val="2116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8299F-41C7-451B-8DDF-48AAFB71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5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for Normality in SPSS?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7F5BE7-DC4F-4C1A-841F-C26CA63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Slide – Statistical Tests Map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B24C61-0D66-4B85-9738-EE25237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AD2C-4511-44BE-A519-A28F7509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2"/>
            <a:ext cx="9144000" cy="204123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99ED98E-9B8D-445D-A04B-392A04F6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" y="259931"/>
            <a:ext cx="3243648" cy="12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FC3165-5A9A-4B24-AC0C-4A3FFEBB18CD}"/>
              </a:ext>
            </a:extLst>
          </p:cNvPr>
          <p:cNvSpPr/>
          <p:nvPr/>
        </p:nvSpPr>
        <p:spPr>
          <a:xfrm>
            <a:off x="0" y="1754116"/>
            <a:ext cx="12192000" cy="2041236"/>
          </a:xfrm>
          <a:prstGeom prst="rect">
            <a:avLst/>
          </a:prstGeom>
          <a:solidFill>
            <a:srgbClr val="2116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8299F-41C7-451B-8DDF-48AAFB71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5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for Normality in SPSS?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7F5BE7-DC4F-4C1A-841F-C26CA63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Slide – Statistical Tests Map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B24C61-0D66-4B85-9738-EE25237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7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AD2C-4511-44BE-A519-A28F7509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2"/>
            <a:ext cx="9144000" cy="204123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C99ED98E-9B8D-445D-A04B-392A04F6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" y="259931"/>
            <a:ext cx="3243648" cy="121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FC3165-5A9A-4B24-AC0C-4A3FFEBB18CD}"/>
              </a:ext>
            </a:extLst>
          </p:cNvPr>
          <p:cNvSpPr/>
          <p:nvPr/>
        </p:nvSpPr>
        <p:spPr>
          <a:xfrm>
            <a:off x="0" y="1754116"/>
            <a:ext cx="12192000" cy="2041236"/>
          </a:xfrm>
          <a:prstGeom prst="rect">
            <a:avLst/>
          </a:prstGeom>
          <a:solidFill>
            <a:srgbClr val="2116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8299F-41C7-451B-8DDF-48AAFB71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54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for Normality in SPSS?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7F5BE7-DC4F-4C1A-841F-C26CA63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Slide – Statistical Tests Map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B24C61-0D66-4B85-9738-EE25237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19D-481A-468D-8652-A56DD057FDE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9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for Normality in SPSS?</vt:lpstr>
      <vt:lpstr>Test for Normality in SPSS?</vt:lpstr>
      <vt:lpstr>Test for Normality in SPSS?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Normality Test in SPSS?</dc:title>
  <dc:creator>Ferrero, Federico J</dc:creator>
  <cp:lastModifiedBy>Ferrero, Federico J</cp:lastModifiedBy>
  <cp:revision>2</cp:revision>
  <dcterms:created xsi:type="dcterms:W3CDTF">2022-10-24T14:35:33Z</dcterms:created>
  <dcterms:modified xsi:type="dcterms:W3CDTF">2022-10-24T17:34:43Z</dcterms:modified>
</cp:coreProperties>
</file>