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6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A920E6-1BDF-4309-ADC6-DD40A24EB481}" v="4" dt="2022-10-24T14:51:56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rero, Federico J" userId="733b27bd-3504-4679-965f-9e3b7194b881" providerId="ADAL" clId="{D3A920E6-1BDF-4309-ADC6-DD40A24EB481}"/>
    <pc:docChg chg="undo custSel addSld modSld addMainMaster delMainMaster">
      <pc:chgData name="Ferrero, Federico J" userId="733b27bd-3504-4679-965f-9e3b7194b881" providerId="ADAL" clId="{D3A920E6-1BDF-4309-ADC6-DD40A24EB481}" dt="2022-10-24T14:53:31.309" v="227" actId="6549"/>
      <pc:docMkLst>
        <pc:docMk/>
      </pc:docMkLst>
      <pc:sldChg chg="addSp delSp modSp mod setBg modClrScheme chgLayout">
        <pc:chgData name="Ferrero, Federico J" userId="733b27bd-3504-4679-965f-9e3b7194b881" providerId="ADAL" clId="{D3A920E6-1BDF-4309-ADC6-DD40A24EB481}" dt="2022-10-24T14:52:57.748" v="212" actId="2711"/>
        <pc:sldMkLst>
          <pc:docMk/>
          <pc:sldMk cId="3306752769" sldId="256"/>
        </pc:sldMkLst>
        <pc:spChg chg="mod ord">
          <ac:chgData name="Ferrero, Federico J" userId="733b27bd-3504-4679-965f-9e3b7194b881" providerId="ADAL" clId="{D3A920E6-1BDF-4309-ADC6-DD40A24EB481}" dt="2022-10-24T14:47:33.424" v="34" actId="1076"/>
          <ac:spMkLst>
            <pc:docMk/>
            <pc:sldMk cId="3306752769" sldId="256"/>
            <ac:spMk id="2" creationId="{B628299F-41C7-451B-8DDF-48AAFB71A92B}"/>
          </ac:spMkLst>
        </pc:spChg>
        <pc:spChg chg="mod">
          <ac:chgData name="Ferrero, Federico J" userId="733b27bd-3504-4679-965f-9e3b7194b881" providerId="ADAL" clId="{D3A920E6-1BDF-4309-ADC6-DD40A24EB481}" dt="2022-10-24T14:49:13.945" v="113" actId="27636"/>
          <ac:spMkLst>
            <pc:docMk/>
            <pc:sldMk cId="3306752769" sldId="256"/>
            <ac:spMk id="3" creationId="{DBE2AD2C-4511-44BE-A519-A28F75094DA9}"/>
          </ac:spMkLst>
        </pc:spChg>
        <pc:spChg chg="add mod">
          <ac:chgData name="Ferrero, Federico J" userId="733b27bd-3504-4679-965f-9e3b7194b881" providerId="ADAL" clId="{D3A920E6-1BDF-4309-ADC6-DD40A24EB481}" dt="2022-10-24T14:47:33.424" v="34" actId="1076"/>
          <ac:spMkLst>
            <pc:docMk/>
            <pc:sldMk cId="3306752769" sldId="256"/>
            <ac:spMk id="6" creationId="{3AFC3165-5A9A-4B24-AC0C-4A3FFEBB18CD}"/>
          </ac:spMkLst>
        </pc:spChg>
        <pc:spChg chg="add del mod">
          <ac:chgData name="Ferrero, Federico J" userId="733b27bd-3504-4679-965f-9e3b7194b881" providerId="ADAL" clId="{D3A920E6-1BDF-4309-ADC6-DD40A24EB481}" dt="2022-10-24T14:52:45.032" v="210" actId="478"/>
          <ac:spMkLst>
            <pc:docMk/>
            <pc:sldMk cId="3306752769" sldId="256"/>
            <ac:spMk id="9" creationId="{CC62DE64-70D1-4561-BC6C-24DBB0E99DEA}"/>
          </ac:spMkLst>
        </pc:spChg>
        <pc:spChg chg="add del">
          <ac:chgData name="Ferrero, Federico J" userId="733b27bd-3504-4679-965f-9e3b7194b881" providerId="ADAL" clId="{D3A920E6-1BDF-4309-ADC6-DD40A24EB481}" dt="2022-10-24T14:45:22.527" v="11" actId="26606"/>
          <ac:spMkLst>
            <pc:docMk/>
            <pc:sldMk cId="3306752769" sldId="256"/>
            <ac:spMk id="10" creationId="{EBDD1931-9E86-4402-9A68-33A2D9EFB198}"/>
          </ac:spMkLst>
        </pc:spChg>
        <pc:spChg chg="mod">
          <ac:chgData name="Ferrero, Federico J" userId="733b27bd-3504-4679-965f-9e3b7194b881" providerId="ADAL" clId="{D3A920E6-1BDF-4309-ADC6-DD40A24EB481}" dt="2022-10-24T14:52:57.748" v="212" actId="2711"/>
          <ac:spMkLst>
            <pc:docMk/>
            <pc:sldMk cId="3306752769" sldId="256"/>
            <ac:spMk id="11" creationId="{C97F5BE7-DC4F-4C1A-841F-C26CA63DC3CC}"/>
          </ac:spMkLst>
        </pc:spChg>
        <pc:spChg chg="add del">
          <ac:chgData name="Ferrero, Federico J" userId="733b27bd-3504-4679-965f-9e3b7194b881" providerId="ADAL" clId="{D3A920E6-1BDF-4309-ADC6-DD40A24EB481}" dt="2022-10-24T14:45:22.527" v="11" actId="26606"/>
          <ac:spMkLst>
            <pc:docMk/>
            <pc:sldMk cId="3306752769" sldId="256"/>
            <ac:spMk id="12" creationId="{A8908DB7-C3A6-4FCB-9820-CEE02B398C4A}"/>
          </ac:spMkLst>
        </pc:spChg>
        <pc:spChg chg="mod">
          <ac:chgData name="Ferrero, Federico J" userId="733b27bd-3504-4679-965f-9e3b7194b881" providerId="ADAL" clId="{D3A920E6-1BDF-4309-ADC6-DD40A24EB481}" dt="2022-10-24T14:52:51.251" v="211" actId="2711"/>
          <ac:spMkLst>
            <pc:docMk/>
            <pc:sldMk cId="3306752769" sldId="256"/>
            <ac:spMk id="13" creationId="{17B24C61-0D66-4B85-9738-EE25237473A3}"/>
          </ac:spMkLst>
        </pc:spChg>
        <pc:spChg chg="add del">
          <ac:chgData name="Ferrero, Federico J" userId="733b27bd-3504-4679-965f-9e3b7194b881" providerId="ADAL" clId="{D3A920E6-1BDF-4309-ADC6-DD40A24EB481}" dt="2022-10-24T14:45:22.527" v="11" actId="26606"/>
          <ac:spMkLst>
            <pc:docMk/>
            <pc:sldMk cId="3306752769" sldId="256"/>
            <ac:spMk id="16" creationId="{535742DD-1B16-4E9D-B715-0D74B4574A68}"/>
          </ac:spMkLst>
        </pc:spChg>
        <pc:picChg chg="add mod">
          <ac:chgData name="Ferrero, Federico J" userId="733b27bd-3504-4679-965f-9e3b7194b881" providerId="ADAL" clId="{D3A920E6-1BDF-4309-ADC6-DD40A24EB481}" dt="2022-10-24T14:50:46.906" v="123" actId="1076"/>
          <ac:picMkLst>
            <pc:docMk/>
            <pc:sldMk cId="3306752769" sldId="256"/>
            <ac:picMk id="5" creationId="{C99ED98E-9B8D-445D-A04B-392A04F6F3CB}"/>
          </ac:picMkLst>
        </pc:picChg>
        <pc:picChg chg="add del mod">
          <ac:chgData name="Ferrero, Federico J" userId="733b27bd-3504-4679-965f-9e3b7194b881" providerId="ADAL" clId="{D3A920E6-1BDF-4309-ADC6-DD40A24EB481}" dt="2022-10-24T14:50:39.815" v="122" actId="478"/>
          <ac:picMkLst>
            <pc:docMk/>
            <pc:sldMk cId="3306752769" sldId="256"/>
            <ac:picMk id="8" creationId="{873AD52E-32FC-49A4-B620-F8998BF671C2}"/>
          </ac:picMkLst>
        </pc:picChg>
        <pc:inkChg chg="add del">
          <ac:chgData name="Ferrero, Federico J" userId="733b27bd-3504-4679-965f-9e3b7194b881" providerId="ADAL" clId="{D3A920E6-1BDF-4309-ADC6-DD40A24EB481}" dt="2022-10-24T14:45:22.527" v="11" actId="26606"/>
          <ac:inkMkLst>
            <pc:docMk/>
            <pc:sldMk cId="3306752769" sldId="256"/>
            <ac:inkMk id="14" creationId="{070477C5-0410-4E4F-97A1-F84C2465C187}"/>
          </ac:inkMkLst>
        </pc:inkChg>
      </pc:sldChg>
      <pc:sldChg chg="modSp add mod">
        <pc:chgData name="Ferrero, Federico J" userId="733b27bd-3504-4679-965f-9e3b7194b881" providerId="ADAL" clId="{D3A920E6-1BDF-4309-ADC6-DD40A24EB481}" dt="2022-10-24T14:53:22.789" v="219" actId="5793"/>
        <pc:sldMkLst>
          <pc:docMk/>
          <pc:sldMk cId="3520372431" sldId="257"/>
        </pc:sldMkLst>
        <pc:spChg chg="mod">
          <ac:chgData name="Ferrero, Federico J" userId="733b27bd-3504-4679-965f-9e3b7194b881" providerId="ADAL" clId="{D3A920E6-1BDF-4309-ADC6-DD40A24EB481}" dt="2022-10-24T14:53:22.789" v="219" actId="5793"/>
          <ac:spMkLst>
            <pc:docMk/>
            <pc:sldMk cId="3520372431" sldId="257"/>
            <ac:spMk id="3" creationId="{DBE2AD2C-4511-44BE-A519-A28F75094DA9}"/>
          </ac:spMkLst>
        </pc:spChg>
      </pc:sldChg>
      <pc:sldChg chg="modSp add mod">
        <pc:chgData name="Ferrero, Federico J" userId="733b27bd-3504-4679-965f-9e3b7194b881" providerId="ADAL" clId="{D3A920E6-1BDF-4309-ADC6-DD40A24EB481}" dt="2022-10-24T14:53:31.309" v="227" actId="6549"/>
        <pc:sldMkLst>
          <pc:docMk/>
          <pc:sldMk cId="3170798803" sldId="258"/>
        </pc:sldMkLst>
        <pc:spChg chg="mod">
          <ac:chgData name="Ferrero, Federico J" userId="733b27bd-3504-4679-965f-9e3b7194b881" providerId="ADAL" clId="{D3A920E6-1BDF-4309-ADC6-DD40A24EB481}" dt="2022-10-24T14:53:31.309" v="227" actId="6549"/>
          <ac:spMkLst>
            <pc:docMk/>
            <pc:sldMk cId="3170798803" sldId="258"/>
            <ac:spMk id="3" creationId="{DBE2AD2C-4511-44BE-A519-A28F75094DA9}"/>
          </ac:spMkLst>
        </pc:spChg>
      </pc:sldChg>
      <pc:sldMasterChg chg="add del addSldLayout delSldLayout">
        <pc:chgData name="Ferrero, Federico J" userId="733b27bd-3504-4679-965f-9e3b7194b881" providerId="ADAL" clId="{D3A920E6-1BDF-4309-ADC6-DD40A24EB481}" dt="2022-10-24T14:45:22.527" v="11" actId="26606"/>
        <pc:sldMasterMkLst>
          <pc:docMk/>
          <pc:sldMasterMk cId="3869394540" sldId="2147483648"/>
        </pc:sldMasterMkLst>
        <pc:sldLayoutChg chg="add del">
          <pc:chgData name="Ferrero, Federico J" userId="733b27bd-3504-4679-965f-9e3b7194b881" providerId="ADAL" clId="{D3A920E6-1BDF-4309-ADC6-DD40A24EB481}" dt="2022-10-24T14:45:22.527" v="11" actId="26606"/>
          <pc:sldLayoutMkLst>
            <pc:docMk/>
            <pc:sldMasterMk cId="3869394540" sldId="2147483648"/>
            <pc:sldLayoutMk cId="1187202681" sldId="2147483649"/>
          </pc:sldLayoutMkLst>
        </pc:sldLayoutChg>
        <pc:sldLayoutChg chg="add del">
          <pc:chgData name="Ferrero, Federico J" userId="733b27bd-3504-4679-965f-9e3b7194b881" providerId="ADAL" clId="{D3A920E6-1BDF-4309-ADC6-DD40A24EB481}" dt="2022-10-24T14:45:22.527" v="11" actId="26606"/>
          <pc:sldLayoutMkLst>
            <pc:docMk/>
            <pc:sldMasterMk cId="3869394540" sldId="2147483648"/>
            <pc:sldLayoutMk cId="4261764861" sldId="2147483650"/>
          </pc:sldLayoutMkLst>
        </pc:sldLayoutChg>
        <pc:sldLayoutChg chg="add del">
          <pc:chgData name="Ferrero, Federico J" userId="733b27bd-3504-4679-965f-9e3b7194b881" providerId="ADAL" clId="{D3A920E6-1BDF-4309-ADC6-DD40A24EB481}" dt="2022-10-24T14:45:22.527" v="11" actId="26606"/>
          <pc:sldLayoutMkLst>
            <pc:docMk/>
            <pc:sldMasterMk cId="3869394540" sldId="2147483648"/>
            <pc:sldLayoutMk cId="3071015816" sldId="2147483651"/>
          </pc:sldLayoutMkLst>
        </pc:sldLayoutChg>
        <pc:sldLayoutChg chg="add del">
          <pc:chgData name="Ferrero, Federico J" userId="733b27bd-3504-4679-965f-9e3b7194b881" providerId="ADAL" clId="{D3A920E6-1BDF-4309-ADC6-DD40A24EB481}" dt="2022-10-24T14:45:22.527" v="11" actId="26606"/>
          <pc:sldLayoutMkLst>
            <pc:docMk/>
            <pc:sldMasterMk cId="3869394540" sldId="2147483648"/>
            <pc:sldLayoutMk cId="1796134042" sldId="2147483652"/>
          </pc:sldLayoutMkLst>
        </pc:sldLayoutChg>
        <pc:sldLayoutChg chg="add del">
          <pc:chgData name="Ferrero, Federico J" userId="733b27bd-3504-4679-965f-9e3b7194b881" providerId="ADAL" clId="{D3A920E6-1BDF-4309-ADC6-DD40A24EB481}" dt="2022-10-24T14:45:22.527" v="11" actId="26606"/>
          <pc:sldLayoutMkLst>
            <pc:docMk/>
            <pc:sldMasterMk cId="3869394540" sldId="2147483648"/>
            <pc:sldLayoutMk cId="927130917" sldId="2147483653"/>
          </pc:sldLayoutMkLst>
        </pc:sldLayoutChg>
        <pc:sldLayoutChg chg="add del">
          <pc:chgData name="Ferrero, Federico J" userId="733b27bd-3504-4679-965f-9e3b7194b881" providerId="ADAL" clId="{D3A920E6-1BDF-4309-ADC6-DD40A24EB481}" dt="2022-10-24T14:45:22.527" v="11" actId="26606"/>
          <pc:sldLayoutMkLst>
            <pc:docMk/>
            <pc:sldMasterMk cId="3869394540" sldId="2147483648"/>
            <pc:sldLayoutMk cId="3826740974" sldId="2147483654"/>
          </pc:sldLayoutMkLst>
        </pc:sldLayoutChg>
        <pc:sldLayoutChg chg="add del">
          <pc:chgData name="Ferrero, Federico J" userId="733b27bd-3504-4679-965f-9e3b7194b881" providerId="ADAL" clId="{D3A920E6-1BDF-4309-ADC6-DD40A24EB481}" dt="2022-10-24T14:45:22.527" v="11" actId="26606"/>
          <pc:sldLayoutMkLst>
            <pc:docMk/>
            <pc:sldMasterMk cId="3869394540" sldId="2147483648"/>
            <pc:sldLayoutMk cId="473703383" sldId="2147483655"/>
          </pc:sldLayoutMkLst>
        </pc:sldLayoutChg>
        <pc:sldLayoutChg chg="add del">
          <pc:chgData name="Ferrero, Federico J" userId="733b27bd-3504-4679-965f-9e3b7194b881" providerId="ADAL" clId="{D3A920E6-1BDF-4309-ADC6-DD40A24EB481}" dt="2022-10-24T14:45:22.527" v="11" actId="26606"/>
          <pc:sldLayoutMkLst>
            <pc:docMk/>
            <pc:sldMasterMk cId="3869394540" sldId="2147483648"/>
            <pc:sldLayoutMk cId="2471631803" sldId="2147483656"/>
          </pc:sldLayoutMkLst>
        </pc:sldLayoutChg>
        <pc:sldLayoutChg chg="add del">
          <pc:chgData name="Ferrero, Federico J" userId="733b27bd-3504-4679-965f-9e3b7194b881" providerId="ADAL" clId="{D3A920E6-1BDF-4309-ADC6-DD40A24EB481}" dt="2022-10-24T14:45:22.527" v="11" actId="26606"/>
          <pc:sldLayoutMkLst>
            <pc:docMk/>
            <pc:sldMasterMk cId="3869394540" sldId="2147483648"/>
            <pc:sldLayoutMk cId="3773450541" sldId="2147483657"/>
          </pc:sldLayoutMkLst>
        </pc:sldLayoutChg>
        <pc:sldLayoutChg chg="add del">
          <pc:chgData name="Ferrero, Federico J" userId="733b27bd-3504-4679-965f-9e3b7194b881" providerId="ADAL" clId="{D3A920E6-1BDF-4309-ADC6-DD40A24EB481}" dt="2022-10-24T14:45:22.527" v="11" actId="26606"/>
          <pc:sldLayoutMkLst>
            <pc:docMk/>
            <pc:sldMasterMk cId="3869394540" sldId="2147483648"/>
            <pc:sldLayoutMk cId="1069021044" sldId="2147483658"/>
          </pc:sldLayoutMkLst>
        </pc:sldLayoutChg>
        <pc:sldLayoutChg chg="add del">
          <pc:chgData name="Ferrero, Federico J" userId="733b27bd-3504-4679-965f-9e3b7194b881" providerId="ADAL" clId="{D3A920E6-1BDF-4309-ADC6-DD40A24EB481}" dt="2022-10-24T14:45:22.527" v="11" actId="26606"/>
          <pc:sldLayoutMkLst>
            <pc:docMk/>
            <pc:sldMasterMk cId="3869394540" sldId="2147483648"/>
            <pc:sldLayoutMk cId="2886840196" sldId="2147483659"/>
          </pc:sldLayoutMkLst>
        </pc:sldLayoutChg>
      </pc:sldMasterChg>
      <pc:sldMasterChg chg="add del replId addSldLayout delSldLayout">
        <pc:chgData name="Ferrero, Federico J" userId="733b27bd-3504-4679-965f-9e3b7194b881" providerId="ADAL" clId="{D3A920E6-1BDF-4309-ADC6-DD40A24EB481}" dt="2022-10-24T14:45:22.527" v="11" actId="26606"/>
        <pc:sldMasterMkLst>
          <pc:docMk/>
          <pc:sldMasterMk cId="184389433" sldId="2147483660"/>
        </pc:sldMasterMkLst>
        <pc:sldLayoutChg chg="add del">
          <pc:chgData name="Ferrero, Federico J" userId="733b27bd-3504-4679-965f-9e3b7194b881" providerId="ADAL" clId="{D3A920E6-1BDF-4309-ADC6-DD40A24EB481}" dt="2022-10-24T14:45:22.527" v="11" actId="26606"/>
          <pc:sldLayoutMkLst>
            <pc:docMk/>
            <pc:sldMasterMk cId="184389433" sldId="2147483660"/>
            <pc:sldLayoutMk cId="618318872" sldId="2147483661"/>
          </pc:sldLayoutMkLst>
        </pc:sldLayoutChg>
        <pc:sldLayoutChg chg="add del replId">
          <pc:chgData name="Ferrero, Federico J" userId="733b27bd-3504-4679-965f-9e3b7194b881" providerId="ADAL" clId="{D3A920E6-1BDF-4309-ADC6-DD40A24EB481}" dt="2022-10-24T14:45:22.527" v="11" actId="26606"/>
          <pc:sldLayoutMkLst>
            <pc:docMk/>
            <pc:sldMasterMk cId="184389433" sldId="2147483660"/>
            <pc:sldLayoutMk cId="2659061950" sldId="2147483662"/>
          </pc:sldLayoutMkLst>
        </pc:sldLayoutChg>
        <pc:sldLayoutChg chg="add del replId">
          <pc:chgData name="Ferrero, Federico J" userId="733b27bd-3504-4679-965f-9e3b7194b881" providerId="ADAL" clId="{D3A920E6-1BDF-4309-ADC6-DD40A24EB481}" dt="2022-10-24T14:45:22.527" v="11" actId="26606"/>
          <pc:sldLayoutMkLst>
            <pc:docMk/>
            <pc:sldMasterMk cId="184389433" sldId="2147483660"/>
            <pc:sldLayoutMk cId="2101625399" sldId="2147483663"/>
          </pc:sldLayoutMkLst>
        </pc:sldLayoutChg>
        <pc:sldLayoutChg chg="add del replId">
          <pc:chgData name="Ferrero, Federico J" userId="733b27bd-3504-4679-965f-9e3b7194b881" providerId="ADAL" clId="{D3A920E6-1BDF-4309-ADC6-DD40A24EB481}" dt="2022-10-24T14:45:22.527" v="11" actId="26606"/>
          <pc:sldLayoutMkLst>
            <pc:docMk/>
            <pc:sldMasterMk cId="184389433" sldId="2147483660"/>
            <pc:sldLayoutMk cId="165853547" sldId="2147483664"/>
          </pc:sldLayoutMkLst>
        </pc:sldLayoutChg>
        <pc:sldLayoutChg chg="add del replId">
          <pc:chgData name="Ferrero, Federico J" userId="733b27bd-3504-4679-965f-9e3b7194b881" providerId="ADAL" clId="{D3A920E6-1BDF-4309-ADC6-DD40A24EB481}" dt="2022-10-24T14:45:22.527" v="11" actId="26606"/>
          <pc:sldLayoutMkLst>
            <pc:docMk/>
            <pc:sldMasterMk cId="184389433" sldId="2147483660"/>
            <pc:sldLayoutMk cId="2274245180" sldId="2147483665"/>
          </pc:sldLayoutMkLst>
        </pc:sldLayoutChg>
        <pc:sldLayoutChg chg="add del replId">
          <pc:chgData name="Ferrero, Federico J" userId="733b27bd-3504-4679-965f-9e3b7194b881" providerId="ADAL" clId="{D3A920E6-1BDF-4309-ADC6-DD40A24EB481}" dt="2022-10-24T14:45:22.527" v="11" actId="26606"/>
          <pc:sldLayoutMkLst>
            <pc:docMk/>
            <pc:sldMasterMk cId="184389433" sldId="2147483660"/>
            <pc:sldLayoutMk cId="4030739289" sldId="2147483666"/>
          </pc:sldLayoutMkLst>
        </pc:sldLayoutChg>
        <pc:sldLayoutChg chg="add del replId">
          <pc:chgData name="Ferrero, Federico J" userId="733b27bd-3504-4679-965f-9e3b7194b881" providerId="ADAL" clId="{D3A920E6-1BDF-4309-ADC6-DD40A24EB481}" dt="2022-10-24T14:45:22.527" v="11" actId="26606"/>
          <pc:sldLayoutMkLst>
            <pc:docMk/>
            <pc:sldMasterMk cId="184389433" sldId="2147483660"/>
            <pc:sldLayoutMk cId="725530908" sldId="2147483667"/>
          </pc:sldLayoutMkLst>
        </pc:sldLayoutChg>
        <pc:sldLayoutChg chg="add del replId">
          <pc:chgData name="Ferrero, Federico J" userId="733b27bd-3504-4679-965f-9e3b7194b881" providerId="ADAL" clId="{D3A920E6-1BDF-4309-ADC6-DD40A24EB481}" dt="2022-10-24T14:45:22.527" v="11" actId="26606"/>
          <pc:sldLayoutMkLst>
            <pc:docMk/>
            <pc:sldMasterMk cId="184389433" sldId="2147483660"/>
            <pc:sldLayoutMk cId="3560247851" sldId="2147483668"/>
          </pc:sldLayoutMkLst>
        </pc:sldLayoutChg>
        <pc:sldLayoutChg chg="add del replId">
          <pc:chgData name="Ferrero, Federico J" userId="733b27bd-3504-4679-965f-9e3b7194b881" providerId="ADAL" clId="{D3A920E6-1BDF-4309-ADC6-DD40A24EB481}" dt="2022-10-24T14:45:22.527" v="11" actId="26606"/>
          <pc:sldLayoutMkLst>
            <pc:docMk/>
            <pc:sldMasterMk cId="184389433" sldId="2147483660"/>
            <pc:sldLayoutMk cId="1182609189" sldId="2147483669"/>
          </pc:sldLayoutMkLst>
        </pc:sldLayoutChg>
        <pc:sldLayoutChg chg="add del replId">
          <pc:chgData name="Ferrero, Federico J" userId="733b27bd-3504-4679-965f-9e3b7194b881" providerId="ADAL" clId="{D3A920E6-1BDF-4309-ADC6-DD40A24EB481}" dt="2022-10-24T14:45:22.527" v="11" actId="26606"/>
          <pc:sldLayoutMkLst>
            <pc:docMk/>
            <pc:sldMasterMk cId="184389433" sldId="2147483660"/>
            <pc:sldLayoutMk cId="3511600767" sldId="2147483670"/>
          </pc:sldLayoutMkLst>
        </pc:sldLayoutChg>
        <pc:sldLayoutChg chg="add del replId">
          <pc:chgData name="Ferrero, Federico J" userId="733b27bd-3504-4679-965f-9e3b7194b881" providerId="ADAL" clId="{D3A920E6-1BDF-4309-ADC6-DD40A24EB481}" dt="2022-10-24T14:45:22.527" v="11" actId="26606"/>
          <pc:sldLayoutMkLst>
            <pc:docMk/>
            <pc:sldMasterMk cId="184389433" sldId="2147483660"/>
            <pc:sldLayoutMk cId="1007193347" sldId="214748367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4345234-8346-46AD-87B3-3531AAB3BA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70597-24DE-4DA3-A391-DB5CA4BCBE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839A7-2BD1-4506-BEF2-CD6830AD8236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81C51-03F7-4784-9D8E-05E76EB59E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BA029-6CD3-4B70-9496-A2E58640B6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BB21-3DC8-4601-83B1-4CF167A28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175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CD3AC-197D-42C1-816D-93B5E144C03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9135F-6E66-44A2-A9EC-C0E17F71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824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83D3-054A-47F7-A25C-50FC588D3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1EB54-8CB3-4196-AE3F-667FBC4E9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233C7-D2B1-4C1C-BD4E-7DB6CE180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8C89-DDE5-4A19-AD80-A6989C8BD67A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ED0A-5E77-4468-A8C1-F917F4D6F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9D0F7-1465-44E2-8612-CAC082E9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919D-481A-468D-8652-A56DD057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0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2B4B-39A1-4BB6-9760-A62EE10B3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C9651-AE38-4FAC-80DE-ADC16FE71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000AD-3E5D-4450-9F5F-F182A5FC4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9C61C-4E77-4686-99CC-0A56E9A07197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CE251-D99D-4F5C-AC2A-66E73C31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B23A7-8FED-4279-8D5A-D1C916B6A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919D-481A-468D-8652-A56DD057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2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B86054-A486-4B79-9286-26923CD50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B82B8-71CC-4EA9-8518-8BA614087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B4A4C-FC11-4A23-AB68-23970DDF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EAD-9C3B-40B0-951A-31D5715CC2A9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7AF7F-A210-463B-9B23-D859D369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860CB-01AB-40F9-9770-EF8C651C9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919D-481A-468D-8652-A56DD057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4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88D2-DBEA-44A5-9A5D-D8DAE9937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013C5-C7F0-40AA-B918-7F31E062A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42F5E-ACE3-48DD-B20A-8428867D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B0D2-9564-4B63-9B50-04904ED67402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CB757-5E84-4474-9530-B307FB478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3A38C-9332-498D-A456-2F336697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919D-481A-468D-8652-A56DD057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6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65761-5A4B-4DE7-9BC6-24B737B6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54594-DFD4-4312-9C56-021BD39AB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22332-5905-4978-830A-52F460877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3F3F-D042-4F4E-82F5-845FB437393F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A8519-8F2B-4598-99C3-50FBA59F6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11CBA-1FDB-4897-97F3-D379473A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919D-481A-468D-8652-A56DD057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1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BDF0B-9CE2-4006-9FF2-66E0FC6A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DAA48-5280-460D-A167-D6EDEF9D0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FA243-011B-4C95-8862-1547423BB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3DD1D-98D8-40D5-958D-A1A0C544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58A7-54B1-4447-B138-475652C0B2DD}" type="datetime1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522D9-4419-400C-A9AC-080257D69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4960E-5AA0-4130-BEB5-10B95806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919D-481A-468D-8652-A56DD057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3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4F8D-C276-4F1E-9C6B-1BBD2E16E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8289E-83A8-47B5-88E3-1A8AB290E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EF735-570F-4BF4-9292-0000F5852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B9695-C04D-4D6F-8231-CFFC21B34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1FBCA9-E94E-45CF-B5DF-3B73CA0DF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6CDBBC-DA9A-49DE-B52E-D9E73DC9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4C7D-A6B1-4830-88E7-43796790C819}" type="datetime1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F0E484-8129-451B-9D15-EE4F50C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B9D068-F4B6-4489-8F92-AE10C0087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919D-481A-468D-8652-A56DD057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3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32DA6-F3B7-442A-AF42-2934A570A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8D3CFE-0E77-46F3-87F6-C9D4F9B3D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1836-DF48-4664-BFAD-EF211B3E2426}" type="datetime1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5A3F2-1D93-4186-8354-05B244ABE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A7B0B-4386-4195-A0AE-9E9401090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919D-481A-468D-8652-A56DD057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4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95AFB-0CAF-4F01-928E-FC4E6D93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BDAF-A53B-4421-B669-DEDE5D13C2F4}" type="datetime1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8BB7CD-B743-4FAF-8B03-DD80CE18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73F9D-3FB0-4D78-9457-F1AEA56A2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919D-481A-468D-8652-A56DD057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0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CB8B6-A391-4C59-A84D-15F673E30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40771-F157-4E0B-AEF4-F897F9173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56357-C545-44FA-A5C3-B380A0471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DF404-0C6D-4F38-B441-54C0C3A0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2978-C472-4A73-B4CA-720BEA12B912}" type="datetime1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8FF77-B8A0-4A9B-BDC0-EED962189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D3FD4-18BA-4D01-8FB0-43DA56E42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919D-481A-468D-8652-A56DD057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3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DC1C-E0E9-4389-BF9F-A4C77696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02BDAB-BBC3-4E89-88CA-CCDED059A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2A359-57FF-4D71-80D7-D64790EED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6D86F-5107-46D3-A74D-5B2B5938E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286B-B8D7-4B41-B3CD-B384E9C2782D}" type="datetime1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ED4E5-4244-440F-81B9-53043B2C3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5D373-92B5-4EB6-A624-4225319D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919D-481A-468D-8652-A56DD057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5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C3000B-F9E2-4F04-8D06-565A8CA53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F4EBF-0485-4814-BD65-5DD4E5FD2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BEE94-E667-4E75-B7F6-CB1CFE929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CA55F-A9CA-464D-A1A1-6935E09AAF26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16295-3460-4A2D-9DEB-FE66CDBE0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CD877-FE33-4A13-BD89-99DC5CF6C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D919D-481A-468D-8652-A56DD057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9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BE2AD2C-4511-44BE-A519-A28F75094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5712"/>
            <a:ext cx="9144000" cy="2041236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Slides Content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a real DISD question/case and data.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Show the process using a point-and-click approach (windows screenshots).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also the final code as the alternative.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Interpret results considering SPSS outputs.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Incorporate a paragraph to show how these results can be incorporated into a report.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Bibliography.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C99ED98E-9B8D-445D-A04B-392A04F6F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25" y="259931"/>
            <a:ext cx="3243648" cy="12128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FC3165-5A9A-4B24-AC0C-4A3FFEBB18CD}"/>
              </a:ext>
            </a:extLst>
          </p:cNvPr>
          <p:cNvSpPr/>
          <p:nvPr/>
        </p:nvSpPr>
        <p:spPr>
          <a:xfrm>
            <a:off x="0" y="1754116"/>
            <a:ext cx="12192000" cy="2041236"/>
          </a:xfrm>
          <a:prstGeom prst="rect">
            <a:avLst/>
          </a:prstGeom>
          <a:solidFill>
            <a:srgbClr val="2116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28299F-41C7-451B-8DDF-48AAFB71A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7254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for Normality in SPSS?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97F5BE7-DC4F-4C1A-841F-C26CA63D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Slide – Statistical Tests Map Project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7B24C61-0D66-4B85-9738-EE2523747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919D-481A-468D-8652-A56DD057FDE3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75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BE2AD2C-4511-44BE-A519-A28F75094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5712"/>
            <a:ext cx="9144000" cy="2041236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C99ED98E-9B8D-445D-A04B-392A04F6F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25" y="259931"/>
            <a:ext cx="3243648" cy="12128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FC3165-5A9A-4B24-AC0C-4A3FFEBB18CD}"/>
              </a:ext>
            </a:extLst>
          </p:cNvPr>
          <p:cNvSpPr/>
          <p:nvPr/>
        </p:nvSpPr>
        <p:spPr>
          <a:xfrm>
            <a:off x="0" y="1754116"/>
            <a:ext cx="12192000" cy="2041236"/>
          </a:xfrm>
          <a:prstGeom prst="rect">
            <a:avLst/>
          </a:prstGeom>
          <a:solidFill>
            <a:srgbClr val="2116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28299F-41C7-451B-8DDF-48AAFB71A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7254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for Normality in SPSS?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97F5BE7-DC4F-4C1A-841F-C26CA63D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Slide – Statistical Tests Map Project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7B24C61-0D66-4B85-9738-EE2523747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919D-481A-468D-8652-A56DD057FDE3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37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BE2AD2C-4511-44BE-A519-A28F75094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5712"/>
            <a:ext cx="9144000" cy="2041236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C99ED98E-9B8D-445D-A04B-392A04F6F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25" y="259931"/>
            <a:ext cx="3243648" cy="12128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FC3165-5A9A-4B24-AC0C-4A3FFEBB18CD}"/>
              </a:ext>
            </a:extLst>
          </p:cNvPr>
          <p:cNvSpPr/>
          <p:nvPr/>
        </p:nvSpPr>
        <p:spPr>
          <a:xfrm>
            <a:off x="0" y="1754116"/>
            <a:ext cx="12192000" cy="2041236"/>
          </a:xfrm>
          <a:prstGeom prst="rect">
            <a:avLst/>
          </a:prstGeom>
          <a:solidFill>
            <a:srgbClr val="2116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28299F-41C7-451B-8DDF-48AAFB71A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7254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for Normality in SPSS?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97F5BE7-DC4F-4C1A-841F-C26CA63D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Slide – Statistical Tests Map Project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7B24C61-0D66-4B85-9738-EE2523747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919D-481A-468D-8652-A56DD057FDE3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798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99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Test for Normality in SPSS?</vt:lpstr>
      <vt:lpstr>Test for Normality in SPSS?</vt:lpstr>
      <vt:lpstr>Test for Normality in SPSS?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run a Normality Test in SPSS?</dc:title>
  <dc:creator>Ferrero, Federico J</dc:creator>
  <cp:lastModifiedBy>Ferrero, Federico J</cp:lastModifiedBy>
  <cp:revision>2</cp:revision>
  <dcterms:created xsi:type="dcterms:W3CDTF">2022-10-24T14:35:33Z</dcterms:created>
  <dcterms:modified xsi:type="dcterms:W3CDTF">2022-10-24T14:53:37Z</dcterms:modified>
</cp:coreProperties>
</file>