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35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6" r:id="rId22"/>
    <p:sldId id="397" r:id="rId23"/>
    <p:sldId id="398" r:id="rId24"/>
    <p:sldId id="399" r:id="rId25"/>
    <p:sldId id="400" r:id="rId26"/>
    <p:sldId id="424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25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375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25" autoAdjust="0"/>
    <p:restoredTop sz="89144" autoAdjust="0"/>
  </p:normalViewPr>
  <p:slideViewPr>
    <p:cSldViewPr>
      <p:cViewPr varScale="1">
        <p:scale>
          <a:sx n="58" d="100"/>
          <a:sy n="58" d="100"/>
        </p:scale>
        <p:origin x="7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6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35.xml"/><Relationship Id="rId18" Type="http://schemas.openxmlformats.org/officeDocument/2006/relationships/slide" Target="slides/slide42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12" Type="http://schemas.openxmlformats.org/officeDocument/2006/relationships/slide" Target="slides/slide34.xml"/><Relationship Id="rId17" Type="http://schemas.openxmlformats.org/officeDocument/2006/relationships/slide" Target="slides/slide41.xml"/><Relationship Id="rId2" Type="http://schemas.openxmlformats.org/officeDocument/2006/relationships/slide" Target="slides/slide3.xml"/><Relationship Id="rId16" Type="http://schemas.openxmlformats.org/officeDocument/2006/relationships/slide" Target="slides/slide40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11" Type="http://schemas.openxmlformats.org/officeDocument/2006/relationships/slide" Target="slides/slide30.xml"/><Relationship Id="rId5" Type="http://schemas.openxmlformats.org/officeDocument/2006/relationships/slide" Target="slides/slide10.xml"/><Relationship Id="rId15" Type="http://schemas.openxmlformats.org/officeDocument/2006/relationships/slide" Target="slides/slide38.xml"/><Relationship Id="rId10" Type="http://schemas.openxmlformats.org/officeDocument/2006/relationships/slide" Target="slides/slide24.xml"/><Relationship Id="rId19" Type="http://schemas.openxmlformats.org/officeDocument/2006/relationships/slide" Target="slides/slide43.xml"/><Relationship Id="rId4" Type="http://schemas.openxmlformats.org/officeDocument/2006/relationships/slide" Target="slides/slide9.xml"/><Relationship Id="rId9" Type="http://schemas.openxmlformats.org/officeDocument/2006/relationships/slide" Target="slides/slide16.xml"/><Relationship Id="rId14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AD624-7368-4096-AFB1-BF9D044B19BB}" type="datetimeFigureOut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164F-5A03-42FD-835A-AC682BB1A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0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A164F-5A03-42FD-835A-AC682BB1A8E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82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5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2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71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54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1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8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5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3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3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74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3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24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51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5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89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33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3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3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27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14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2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89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3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7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80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68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905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3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380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62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1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848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6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029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98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4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4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rgbClr val="FFC000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itchFamily="34" charset="-122"/>
              </a:defRPr>
            </a:lvl1pPr>
          </a:lstStyle>
          <a:p>
            <a:fld id="{0E161DAB-E18C-41C1-B9B9-E74E012496D5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itchFamily="34" charset="-122"/>
              </a:defRPr>
            </a:lvl1pPr>
          </a:lstStyle>
          <a:p>
            <a:fld id="{8FA18919-5E0A-40DE-9CC5-27BF51DBF66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173022"/>
            <a:ext cx="1041400" cy="1041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CCCE-D057-44D7-8E37-DCC3B8A5935B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E4C1-403A-4B42-805D-206C33492894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rgbClr val="FFFF00"/>
                </a:solidFill>
                <a:latin typeface="Book Antiqu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Book Antiqua" pitchFamily="18" charset="0"/>
              </a:defRPr>
            </a:lvl1pPr>
            <a:lvl2pPr>
              <a:defRPr>
                <a:latin typeface="Book Antiqua" pitchFamily="18" charset="0"/>
              </a:defRPr>
            </a:lvl2pPr>
            <a:lvl3pPr>
              <a:defRPr>
                <a:latin typeface="Book Antiqua" pitchFamily="18" charset="0"/>
              </a:defRPr>
            </a:lvl3pPr>
            <a:lvl4pPr>
              <a:defRPr>
                <a:latin typeface="Book Antiqua" pitchFamily="18" charset="0"/>
              </a:defRPr>
            </a:lvl4pPr>
            <a:lvl5pPr>
              <a:defRPr>
                <a:latin typeface="Book Antiqua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3020-8F01-4474-B9EA-7A0583AAD27F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C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7243-9E68-4BB7-B84B-5AECB31A1C93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8D20-CF01-4626-B7E4-0618CEE7156A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D236-07F1-49F5-861A-1DDE1B1B8138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6C47-5BCF-47C5-A25F-68929133833D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C1B-5C70-4BD6-B6BC-FCB2B1EC34D9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4AE-75E8-4817-ADE1-8460B178E227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5E9-0F96-45CB-8F7C-1376552D3295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7058B7EE-5AF4-46C8-969E-AE1ADB899D5B}" type="datetime1">
              <a:rPr lang="zh-CN" altLang="en-US" smtClean="0"/>
              <a:pPr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2B9A8C28-DD50-4FC4-9F2A-658150DE94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 baseline="0">
          <a:solidFill>
            <a:srgbClr val="FFFF00"/>
          </a:solidFill>
          <a:latin typeface="Book Antiqua" pitchFamily="18" charset="0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Book Antiqua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Book Antiqua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Book Antiqua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Book Antiqua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Book Antiqua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961538" cy="2214578"/>
          </a:xfrm>
        </p:spPr>
        <p:txBody>
          <a:bodyPr>
            <a:normAutofit fontScale="90000"/>
          </a:bodyPr>
          <a:lstStyle/>
          <a:p>
            <a:r>
              <a:rPr lang="zh-CN" altLang="en-US" sz="8000" dirty="0"/>
              <a:t>定量分析：数据思维与商业统计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237797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5400" dirty="0"/>
              <a:t>Dr. Wenbo Chen </a:t>
            </a:r>
            <a:r>
              <a:rPr lang="en-US" altLang="zh-CN" dirty="0">
                <a:solidFill>
                  <a:srgbClr val="FFFF00"/>
                </a:solidFill>
              </a:rPr>
              <a:t>cwb@whu.edu.cn</a:t>
            </a:r>
          </a:p>
          <a:p>
            <a:pPr algn="l"/>
            <a:r>
              <a:rPr lang="en-US" altLang="zh-CN" sz="5800" dirty="0">
                <a:solidFill>
                  <a:srgbClr val="FFFF00"/>
                </a:solidFill>
              </a:rPr>
              <a:t>Phone: </a:t>
            </a:r>
            <a:r>
              <a:rPr lang="en-US" altLang="zh-CN" dirty="0"/>
              <a:t>18986118886</a:t>
            </a:r>
          </a:p>
        </p:txBody>
      </p:sp>
    </p:spTree>
    <p:extLst>
      <p:ext uri="{BB962C8B-B14F-4D97-AF65-F5344CB8AC3E}">
        <p14:creationId xmlns:p14="http://schemas.microsoft.com/office/powerpoint/2010/main" val="7104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33" name="Rectangle 109"/>
          <p:cNvSpPr>
            <a:spLocks noChangeArrowheads="1"/>
          </p:cNvSpPr>
          <p:nvPr/>
        </p:nvSpPr>
        <p:spPr bwMode="auto">
          <a:xfrm>
            <a:off x="838200" y="2876550"/>
            <a:ext cx="188595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and Alternative Hypotheses</a:t>
            </a:r>
          </a:p>
        </p:txBody>
      </p:sp>
      <p:grpSp>
        <p:nvGrpSpPr>
          <p:cNvPr id="205827" name="Group 3"/>
          <p:cNvGrpSpPr>
            <a:grpSpLocks/>
          </p:cNvGrpSpPr>
          <p:nvPr/>
        </p:nvGrpSpPr>
        <p:grpSpPr bwMode="auto">
          <a:xfrm>
            <a:off x="7072313" y="477838"/>
            <a:ext cx="1733550" cy="887412"/>
            <a:chOff x="2223" y="1871"/>
            <a:chExt cx="1608" cy="979"/>
          </a:xfrm>
        </p:grpSpPr>
        <p:sp>
          <p:nvSpPr>
            <p:cNvPr id="205828" name="Freeform 4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29" name="Freeform 5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30" name="Freeform 6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31" name="Freeform 7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32" name="Freeform 8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33" name="Freeform 9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34" name="Freeform 10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35" name="Freeform 11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36" name="Freeform 12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37" name="Freeform 13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38" name="Freeform 14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39" name="Freeform 15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40" name="Freeform 16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41" name="Freeform 17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42" name="Freeform 18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43" name="Freeform 19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44" name="Freeform 20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45" name="Freeform 21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46" name="Freeform 22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47" name="Freeform 23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48" name="Freeform 24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49" name="Freeform 25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0" name="Freeform 26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1" name="Freeform 27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2" name="Freeform 28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3" name="Freeform 29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4" name="Freeform 30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5" name="Freeform 31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6" name="Freeform 32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7" name="Freeform 33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8" name="Freeform 34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59" name="Freeform 35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60" name="Freeform 36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61" name="Freeform 37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62" name="Freeform 38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63" name="Freeform 39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64" name="Freeform 40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65" name="Freeform 41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66" name="Freeform 42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67" name="Freeform 43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68" name="Freeform 44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69" name="Freeform 45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70" name="Freeform 46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71" name="Freeform 47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72" name="Freeform 48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73" name="Freeform 49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74" name="Freeform 50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75" name="Freeform 51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76" name="Freeform 52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77" name="Freeform 53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78" name="Freeform 54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79" name="Freeform 55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80" name="Freeform 56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81" name="Freeform 57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82" name="Freeform 58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83" name="Freeform 59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84" name="Freeform 60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85" name="Freeform 61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86" name="Freeform 62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87" name="Freeform 63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88" name="Freeform 64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89" name="Freeform 65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90" name="Freeform 66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91" name="Freeform 67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92" name="Freeform 68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93" name="Freeform 69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94" name="Freeform 70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95" name="Freeform 71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96" name="Freeform 72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97" name="Freeform 73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98" name="Freeform 74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99" name="Freeform 75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00" name="Freeform 76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01" name="Freeform 77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02" name="Freeform 78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03" name="Freeform 79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04" name="Freeform 80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05" name="Freeform 81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06" name="Freeform 82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07" name="Freeform 83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08" name="Freeform 84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09" name="Freeform 85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10" name="Freeform 86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11" name="Freeform 87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12" name="Freeform 88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13" name="Freeform 89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14" name="Freeform 90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15" name="Freeform 91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16" name="Freeform 92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17" name="Freeform 93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18" name="Freeform 94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19" name="Freeform 95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20" name="Freeform 96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21" name="Freeform 97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22" name="Freeform 98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23" name="Freeform 99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24" name="Freeform 100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25" name="Freeform 101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26" name="Freeform 102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27" name="Freeform 103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28" name="Freeform 104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929" name="Text Box 105"/>
          <p:cNvSpPr txBox="1">
            <a:spLocks noChangeArrowheads="1"/>
          </p:cNvSpPr>
          <p:nvPr/>
        </p:nvSpPr>
        <p:spPr bwMode="auto">
          <a:xfrm>
            <a:off x="2960688" y="1381125"/>
            <a:ext cx="4733925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emergency service is meeting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goal; no follow-up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action is necessary.</a:t>
            </a:r>
          </a:p>
        </p:txBody>
      </p:sp>
      <p:sp>
        <p:nvSpPr>
          <p:cNvPr id="205930" name="Text Box 106"/>
          <p:cNvSpPr txBox="1">
            <a:spLocks noChangeArrowheads="1"/>
          </p:cNvSpPr>
          <p:nvPr/>
        </p:nvSpPr>
        <p:spPr bwMode="auto">
          <a:xfrm>
            <a:off x="2952750" y="3005138"/>
            <a:ext cx="4381500" cy="177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emergency service is not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meeting the response goal;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appropriate follow-up action is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necessary.</a:t>
            </a:r>
          </a:p>
        </p:txBody>
      </p:sp>
      <p:sp>
        <p:nvSpPr>
          <p:cNvPr id="205931" name="Rectangle 107"/>
          <p:cNvSpPr>
            <a:spLocks noChangeArrowheads="1"/>
          </p:cNvSpPr>
          <p:nvPr/>
        </p:nvSpPr>
        <p:spPr bwMode="auto">
          <a:xfrm>
            <a:off x="838200" y="1276350"/>
            <a:ext cx="188595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32" name="Text Box 108"/>
          <p:cNvSpPr txBox="1">
            <a:spLocks noChangeArrowheads="1"/>
          </p:cNvSpPr>
          <p:nvPr/>
        </p:nvSpPr>
        <p:spPr bwMode="auto">
          <a:xfrm>
            <a:off x="1016000" y="1363663"/>
            <a:ext cx="15509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</a:p>
        </p:txBody>
      </p:sp>
      <p:sp>
        <p:nvSpPr>
          <p:cNvPr id="205934" name="Text Box 110"/>
          <p:cNvSpPr txBox="1">
            <a:spLocks noChangeArrowheads="1"/>
          </p:cNvSpPr>
          <p:nvPr/>
        </p:nvSpPr>
        <p:spPr bwMode="auto">
          <a:xfrm>
            <a:off x="987425" y="2963863"/>
            <a:ext cx="15700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</a:p>
        </p:txBody>
      </p:sp>
      <p:sp>
        <p:nvSpPr>
          <p:cNvPr id="205935" name="Text Box 111"/>
          <p:cNvSpPr txBox="1">
            <a:spLocks noChangeArrowheads="1"/>
          </p:cNvSpPr>
          <p:nvPr/>
        </p:nvSpPr>
        <p:spPr bwMode="auto">
          <a:xfrm>
            <a:off x="1062038" y="4859338"/>
            <a:ext cx="7002462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mean response time for the population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  of medical emergency requests</a:t>
            </a:r>
          </a:p>
        </p:txBody>
      </p:sp>
      <p:sp>
        <p:nvSpPr>
          <p:cNvPr id="205936" name="AutoShape 112"/>
          <p:cNvSpPr>
            <a:spLocks noChangeArrowheads="1"/>
          </p:cNvSpPr>
          <p:nvPr/>
        </p:nvSpPr>
        <p:spPr bwMode="auto">
          <a:xfrm rot="5400000">
            <a:off x="561975" y="1536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37" name="AutoShape 113"/>
          <p:cNvSpPr>
            <a:spLocks noChangeArrowheads="1"/>
          </p:cNvSpPr>
          <p:nvPr/>
        </p:nvSpPr>
        <p:spPr bwMode="auto">
          <a:xfrm rot="5400000">
            <a:off x="561975" y="3117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025"/>
            <a:ext cx="7772400" cy="762000"/>
          </a:xfrm>
          <a:noFill/>
          <a:ln/>
        </p:spPr>
        <p:txBody>
          <a:bodyPr/>
          <a:lstStyle/>
          <a:p>
            <a:r>
              <a:rPr lang="en-US"/>
              <a:t>Type I Error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23900" y="1108075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Because hypothesis tests are based on sample data,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we must allow for the possibility of errors.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42950" y="1943100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error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rejecting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 true.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42950" y="2457450"/>
            <a:ext cx="75057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probability of making a Type I error when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null hypothesis is true as an equality is called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level of significance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 rot="5400000">
            <a:off x="54292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 rot="5400000">
            <a:off x="542925" y="2127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 rot="5400000">
            <a:off x="542925" y="2698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42950" y="3886200"/>
            <a:ext cx="75057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Applications of hypothesis testing that only control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Type I error are often called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significance tests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 rot="5400000">
            <a:off x="542925" y="4146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6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685800" y="7302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762000" y="898525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accepting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when it is false.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742950" y="1847850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It is difficult to control for the probability of making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Type II error.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742950" y="2571750"/>
            <a:ext cx="7505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Statisticians avoid the risk of making a Type II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error by using “do not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” and not “accept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”.</a:t>
            </a:r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auto">
          <a:xfrm rot="5400000">
            <a:off x="5619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 rot="5400000">
            <a:off x="561975" y="1822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AutoShape 8"/>
          <p:cNvSpPr>
            <a:spLocks noChangeArrowheads="1"/>
          </p:cNvSpPr>
          <p:nvPr/>
        </p:nvSpPr>
        <p:spPr bwMode="auto">
          <a:xfrm rot="5400000">
            <a:off x="561975" y="2813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685800" y="79375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and Type II Errors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232150" y="3214688"/>
            <a:ext cx="2667000" cy="1244600"/>
          </a:xfrm>
          <a:prstGeom prst="rect">
            <a:avLst/>
          </a:prstGeom>
          <a:gradFill rotWithShape="0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924550" y="3214688"/>
            <a:ext cx="2660650" cy="12446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II Error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5924550" y="4479925"/>
            <a:ext cx="2660650" cy="1266825"/>
          </a:xfrm>
          <a:prstGeom prst="rect">
            <a:avLst/>
          </a:prstGeom>
          <a:gradFill rotWithShape="0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Correct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Decision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3240088" y="4479925"/>
            <a:ext cx="2660650" cy="1266825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Type I Error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666750" y="4484688"/>
            <a:ext cx="2587625" cy="12636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(Conclude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12)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74688" y="3214688"/>
            <a:ext cx="2552700" cy="12446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Accept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(Conclude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3238500" y="2117725"/>
            <a:ext cx="2660650" cy="109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True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12)</a:t>
            </a:r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5924550" y="2117725"/>
            <a:ext cx="2660650" cy="109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False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12)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647700" y="2724150"/>
            <a:ext cx="2565400" cy="4762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Conclusion</a:t>
            </a: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3219450" y="1562100"/>
            <a:ext cx="5391150" cy="4953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Condition </a:t>
            </a:r>
          </a:p>
        </p:txBody>
      </p:sp>
      <p:grpSp>
        <p:nvGrpSpPr>
          <p:cNvPr id="172046" name="Group 14"/>
          <p:cNvGrpSpPr>
            <a:grpSpLocks/>
          </p:cNvGrpSpPr>
          <p:nvPr/>
        </p:nvGrpSpPr>
        <p:grpSpPr bwMode="auto">
          <a:xfrm>
            <a:off x="666750" y="2095500"/>
            <a:ext cx="7924800" cy="3657600"/>
            <a:chOff x="420" y="1464"/>
            <a:chExt cx="4992" cy="2304"/>
          </a:xfrm>
        </p:grpSpPr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>
              <a:off x="3720" y="1482"/>
              <a:ext cx="0" cy="228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8" name="Rectangle 16"/>
            <p:cNvSpPr>
              <a:spLocks noChangeArrowheads="1"/>
            </p:cNvSpPr>
            <p:nvPr/>
          </p:nvSpPr>
          <p:spPr bwMode="auto">
            <a:xfrm>
              <a:off x="2040" y="1464"/>
              <a:ext cx="3372" cy="2304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rot="-5400000">
              <a:off x="3720" y="480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420" y="2172"/>
              <a:ext cx="1620" cy="1596"/>
            </a:xfrm>
            <a:prstGeom prst="rect">
              <a:avLst/>
            </a:prstGeom>
            <a:noFill/>
            <a:ln w="57150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 rot="-5400000">
              <a:off x="1233" y="2154"/>
              <a:ext cx="0" cy="1608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52" name="Line 20"/>
            <p:cNvSpPr>
              <a:spLocks noChangeShapeType="1"/>
            </p:cNvSpPr>
            <p:nvPr/>
          </p:nvSpPr>
          <p:spPr bwMode="auto">
            <a:xfrm rot="-5400000">
              <a:off x="3720" y="1272"/>
              <a:ext cx="0" cy="3372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054" name="AutoShape 22"/>
          <p:cNvSpPr>
            <a:spLocks noChangeArrowheads="1"/>
          </p:cNvSpPr>
          <p:nvPr/>
        </p:nvSpPr>
        <p:spPr bwMode="auto">
          <a:xfrm rot="10800000">
            <a:off x="1876425" y="25034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5" name="AutoShape 23"/>
          <p:cNvSpPr>
            <a:spLocks noChangeArrowheads="1"/>
          </p:cNvSpPr>
          <p:nvPr/>
        </p:nvSpPr>
        <p:spPr bwMode="auto">
          <a:xfrm rot="10800000">
            <a:off x="5781675" y="13414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6" name="AutoShape 24"/>
          <p:cNvSpPr>
            <a:spLocks noChangeArrowheads="1"/>
          </p:cNvSpPr>
          <p:nvPr/>
        </p:nvSpPr>
        <p:spPr bwMode="auto">
          <a:xfrm rot="10800000" flipV="1">
            <a:off x="5781675" y="58372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2261" name="Group 229"/>
          <p:cNvGrpSpPr>
            <a:grpSpLocks/>
          </p:cNvGrpSpPr>
          <p:nvPr/>
        </p:nvGrpSpPr>
        <p:grpSpPr bwMode="auto">
          <a:xfrm>
            <a:off x="7072313" y="477838"/>
            <a:ext cx="1733550" cy="887412"/>
            <a:chOff x="2223" y="1871"/>
            <a:chExt cx="1608" cy="979"/>
          </a:xfrm>
        </p:grpSpPr>
        <p:sp>
          <p:nvSpPr>
            <p:cNvPr id="172262" name="Freeform 230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3" name="Freeform 231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4" name="Freeform 232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5" name="Freeform 233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6" name="Freeform 234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7" name="Freeform 235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8" name="Freeform 236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9" name="Freeform 237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0" name="Freeform 238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1" name="Freeform 239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2" name="Freeform 240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3" name="Freeform 241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4" name="Freeform 242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5" name="Freeform 243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6" name="Freeform 244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7" name="Freeform 245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8" name="Freeform 246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9" name="Freeform 247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0" name="Freeform 248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1" name="Freeform 249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2" name="Freeform 250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3" name="Freeform 251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4" name="Freeform 252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5" name="Freeform 253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6" name="Freeform 254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7" name="Freeform 255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8" name="Freeform 256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9" name="Freeform 257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0" name="Freeform 258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1" name="Freeform 259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2" name="Freeform 260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3" name="Freeform 261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4" name="Freeform 262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5" name="Freeform 263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6" name="Freeform 264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7" name="Freeform 265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8" name="Freeform 266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9" name="Freeform 267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0" name="Freeform 268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1" name="Freeform 269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2" name="Freeform 270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3" name="Freeform 271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4" name="Freeform 272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5" name="Freeform 273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6" name="Freeform 274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7" name="Freeform 275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8" name="Freeform 276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9" name="Freeform 277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0" name="Freeform 278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1" name="Freeform 279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2" name="Freeform 280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3" name="Freeform 281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4" name="Freeform 282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5" name="Freeform 283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6" name="Freeform 284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7" name="Freeform 285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8" name="Freeform 286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9" name="Freeform 287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0" name="Freeform 288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1" name="Freeform 289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2" name="Freeform 290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3" name="Freeform 291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4" name="Freeform 292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5" name="Freeform 293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6" name="Freeform 294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7" name="Freeform 295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8" name="Freeform 296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9" name="Freeform 297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0" name="Freeform 298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1" name="Freeform 299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2" name="Freeform 300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3" name="Freeform 301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4" name="Freeform 302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5" name="Freeform 303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6" name="Freeform 304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7" name="Freeform 305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8" name="Freeform 306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9" name="Freeform 307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0" name="Freeform 308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1" name="Freeform 309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2" name="Freeform 310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3" name="Freeform 311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4" name="Freeform 312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5" name="Freeform 313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6" name="Freeform 314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7" name="Freeform 315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8" name="Freeform 316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9" name="Freeform 317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0" name="Freeform 318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1" name="Freeform 319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2" name="Freeform 320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3" name="Freeform 321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4" name="Freeform 322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5" name="Freeform 323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6" name="Freeform 324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7" name="Freeform 325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8" name="Freeform 326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9" name="Freeform 327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0" name="Freeform 328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1" name="Freeform 329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2" name="Freeform 330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31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 autoUpdateAnimBg="0"/>
      <p:bldP spid="172036" grpId="0" animBg="1" autoUpdateAnimBg="0"/>
      <p:bldP spid="172037" grpId="0" animBg="1" autoUpdateAnimBg="0"/>
      <p:bldP spid="172038" grpId="0" animBg="1" autoUpdateAnimBg="0"/>
      <p:bldP spid="172039" grpId="0" animBg="1" autoUpdateAnimBg="0"/>
      <p:bldP spid="172040" grpId="0" animBg="1" autoUpdateAnimBg="0"/>
      <p:bldP spid="172041" grpId="0" animBg="1" autoUpdateAnimBg="0"/>
      <p:bldP spid="172042" grpId="0" animBg="1" autoUpdateAnimBg="0"/>
      <p:bldP spid="172043" grpId="0" animBg="1" autoUpdateAnimBg="0"/>
      <p:bldP spid="172044" grpId="0" animBg="1" autoUpdateAnimBg="0"/>
      <p:bldP spid="172054" grpId="0" animBg="1"/>
      <p:bldP spid="172055" grpId="0" animBg="1"/>
      <p:bldP spid="1720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685800" y="6985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 to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Hypothesis Testing</a:t>
            </a: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723900" y="1558379"/>
            <a:ext cx="7467600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a probability that provides a measure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of the evidence </a:t>
            </a: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against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null hypothesis 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provided by the sample.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723900" y="3936454"/>
            <a:ext cx="7810500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smaller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-value, the more evidence there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is against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7033" name="AutoShape 9"/>
          <p:cNvSpPr>
            <a:spLocks noChangeArrowheads="1"/>
          </p:cNvSpPr>
          <p:nvPr/>
        </p:nvSpPr>
        <p:spPr bwMode="auto">
          <a:xfrm rot="5400000">
            <a:off x="561975" y="1709712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4" name="AutoShape 10"/>
          <p:cNvSpPr>
            <a:spLocks noChangeArrowheads="1"/>
          </p:cNvSpPr>
          <p:nvPr/>
        </p:nvSpPr>
        <p:spPr bwMode="auto">
          <a:xfrm rot="5400000">
            <a:off x="561975" y="40766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6" name="Rectangle 12"/>
          <p:cNvSpPr>
            <a:spLocks noChangeArrowheads="1"/>
          </p:cNvSpPr>
          <p:nvPr/>
        </p:nvSpPr>
        <p:spPr bwMode="auto">
          <a:xfrm>
            <a:off x="719138" y="4946104"/>
            <a:ext cx="78105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A small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indicates the value of the test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statistic is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unusual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given the assumption that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is true.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7037" name="AutoShape 13"/>
          <p:cNvSpPr>
            <a:spLocks noChangeArrowheads="1"/>
          </p:cNvSpPr>
          <p:nvPr/>
        </p:nvSpPr>
        <p:spPr bwMode="auto">
          <a:xfrm rot="5400000">
            <a:off x="557213" y="50291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8" name="Rectangle 14"/>
          <p:cNvSpPr>
            <a:spLocks noChangeArrowheads="1"/>
          </p:cNvSpPr>
          <p:nvPr/>
        </p:nvSpPr>
        <p:spPr bwMode="auto">
          <a:xfrm>
            <a:off x="719138" y="2960141"/>
            <a:ext cx="7229475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is used to determine if the null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 should be rejected.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7039" name="AutoShape 15"/>
          <p:cNvSpPr>
            <a:spLocks noChangeArrowheads="1"/>
          </p:cNvSpPr>
          <p:nvPr/>
        </p:nvSpPr>
        <p:spPr bwMode="auto">
          <a:xfrm rot="5400000">
            <a:off x="557213" y="3100362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9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1143000" y="1638300"/>
            <a:ext cx="6877050" cy="4597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81038" y="1090613"/>
            <a:ext cx="8015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8" name="Freeform 4"/>
          <p:cNvSpPr>
            <a:spLocks/>
          </p:cNvSpPr>
          <p:nvPr/>
        </p:nvSpPr>
        <p:spPr bwMode="auto">
          <a:xfrm>
            <a:off x="2533650" y="195580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800" y="1858"/>
              </a:cxn>
              <a:cxn ang="0">
                <a:pos x="2692" y="1832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800" y="1858"/>
                </a:lnTo>
                <a:lnTo>
                  <a:pt x="2754" y="1844"/>
                </a:lnTo>
                <a:lnTo>
                  <a:pt x="2718" y="1837"/>
                </a:lnTo>
                <a:lnTo>
                  <a:pt x="2692" y="1832"/>
                </a:lnTo>
                <a:lnTo>
                  <a:pt x="2668" y="1822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395413" y="3557588"/>
            <a:ext cx="1177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 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72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H="1">
            <a:off x="2901950" y="248602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4629150" y="535305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3376613" y="5348288"/>
            <a:ext cx="8921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-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-1.28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776413" y="22621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.10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>
            <a:off x="2297113" y="50180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7396163" y="479583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2595563" y="5348288"/>
            <a:ext cx="8159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-1.46</a:t>
            </a:r>
          </a:p>
        </p:txBody>
      </p:sp>
      <p:sp>
        <p:nvSpPr>
          <p:cNvPr id="267278" name="Freeform 14"/>
          <p:cNvSpPr>
            <a:spLocks noChangeArrowheads="1"/>
          </p:cNvSpPr>
          <p:nvPr/>
        </p:nvSpPr>
        <p:spPr bwMode="auto">
          <a:xfrm>
            <a:off x="4792663" y="489267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9" name="Freeform 35"/>
          <p:cNvSpPr>
            <a:spLocks/>
          </p:cNvSpPr>
          <p:nvPr/>
        </p:nvSpPr>
        <p:spPr bwMode="auto">
          <a:xfrm>
            <a:off x="2530475" y="4679950"/>
            <a:ext cx="703263" cy="330200"/>
          </a:xfrm>
          <a:custGeom>
            <a:avLst/>
            <a:gdLst/>
            <a:ahLst/>
            <a:cxnLst>
              <a:cxn ang="0">
                <a:pos x="438" y="10"/>
              </a:cxn>
              <a:cxn ang="0">
                <a:pos x="438" y="25"/>
              </a:cxn>
              <a:cxn ang="0">
                <a:pos x="439" y="52"/>
              </a:cxn>
              <a:cxn ang="0">
                <a:pos x="439" y="71"/>
              </a:cxn>
              <a:cxn ang="0">
                <a:pos x="438" y="91"/>
              </a:cxn>
              <a:cxn ang="0">
                <a:pos x="438" y="108"/>
              </a:cxn>
              <a:cxn ang="0">
                <a:pos x="438" y="124"/>
              </a:cxn>
              <a:cxn ang="0">
                <a:pos x="438" y="141"/>
              </a:cxn>
              <a:cxn ang="0">
                <a:pos x="438" y="200"/>
              </a:cxn>
              <a:cxn ang="0">
                <a:pos x="0" y="198"/>
              </a:cxn>
              <a:cxn ang="0">
                <a:pos x="0" y="184"/>
              </a:cxn>
              <a:cxn ang="0">
                <a:pos x="0" y="166"/>
              </a:cxn>
              <a:cxn ang="0">
                <a:pos x="2" y="154"/>
              </a:cxn>
              <a:cxn ang="0">
                <a:pos x="30" y="144"/>
              </a:cxn>
              <a:cxn ang="0">
                <a:pos x="56" y="138"/>
              </a:cxn>
              <a:cxn ang="0">
                <a:pos x="90" y="127"/>
              </a:cxn>
              <a:cxn ang="0">
                <a:pos x="122" y="118"/>
              </a:cxn>
              <a:cxn ang="0">
                <a:pos x="152" y="106"/>
              </a:cxn>
              <a:cxn ang="0">
                <a:pos x="174" y="102"/>
              </a:cxn>
              <a:cxn ang="0">
                <a:pos x="206" y="92"/>
              </a:cxn>
              <a:cxn ang="0">
                <a:pos x="246" y="78"/>
              </a:cxn>
              <a:cxn ang="0">
                <a:pos x="272" y="72"/>
              </a:cxn>
              <a:cxn ang="0">
                <a:pos x="290" y="61"/>
              </a:cxn>
              <a:cxn ang="0">
                <a:pos x="310" y="56"/>
              </a:cxn>
              <a:cxn ang="0">
                <a:pos x="326" y="50"/>
              </a:cxn>
              <a:cxn ang="0">
                <a:pos x="342" y="42"/>
              </a:cxn>
              <a:cxn ang="0">
                <a:pos x="362" y="32"/>
              </a:cxn>
              <a:cxn ang="0">
                <a:pos x="377" y="28"/>
              </a:cxn>
              <a:cxn ang="0">
                <a:pos x="400" y="13"/>
              </a:cxn>
              <a:cxn ang="0">
                <a:pos x="420" y="6"/>
              </a:cxn>
              <a:cxn ang="0">
                <a:pos x="436" y="0"/>
              </a:cxn>
              <a:cxn ang="0">
                <a:pos x="436" y="2"/>
              </a:cxn>
            </a:cxnLst>
            <a:rect l="0" t="0" r="r" b="b"/>
            <a:pathLst>
              <a:path w="439" h="200">
                <a:moveTo>
                  <a:pt x="438" y="10"/>
                </a:moveTo>
                <a:lnTo>
                  <a:pt x="438" y="25"/>
                </a:lnTo>
                <a:lnTo>
                  <a:pt x="439" y="52"/>
                </a:lnTo>
                <a:lnTo>
                  <a:pt x="439" y="71"/>
                </a:lnTo>
                <a:lnTo>
                  <a:pt x="438" y="91"/>
                </a:lnTo>
                <a:lnTo>
                  <a:pt x="438" y="108"/>
                </a:lnTo>
                <a:lnTo>
                  <a:pt x="438" y="124"/>
                </a:lnTo>
                <a:lnTo>
                  <a:pt x="438" y="141"/>
                </a:lnTo>
                <a:lnTo>
                  <a:pt x="438" y="200"/>
                </a:lnTo>
                <a:lnTo>
                  <a:pt x="0" y="198"/>
                </a:lnTo>
                <a:lnTo>
                  <a:pt x="0" y="184"/>
                </a:lnTo>
                <a:lnTo>
                  <a:pt x="0" y="166"/>
                </a:lnTo>
                <a:lnTo>
                  <a:pt x="2" y="154"/>
                </a:lnTo>
                <a:lnTo>
                  <a:pt x="30" y="144"/>
                </a:lnTo>
                <a:lnTo>
                  <a:pt x="56" y="138"/>
                </a:lnTo>
                <a:lnTo>
                  <a:pt x="90" y="127"/>
                </a:lnTo>
                <a:lnTo>
                  <a:pt x="122" y="118"/>
                </a:lnTo>
                <a:lnTo>
                  <a:pt x="152" y="106"/>
                </a:lnTo>
                <a:lnTo>
                  <a:pt x="174" y="102"/>
                </a:lnTo>
                <a:lnTo>
                  <a:pt x="206" y="92"/>
                </a:lnTo>
                <a:lnTo>
                  <a:pt x="246" y="78"/>
                </a:lnTo>
                <a:lnTo>
                  <a:pt x="272" y="72"/>
                </a:lnTo>
                <a:lnTo>
                  <a:pt x="290" y="61"/>
                </a:lnTo>
                <a:lnTo>
                  <a:pt x="310" y="56"/>
                </a:lnTo>
                <a:lnTo>
                  <a:pt x="326" y="50"/>
                </a:lnTo>
                <a:lnTo>
                  <a:pt x="342" y="42"/>
                </a:lnTo>
                <a:lnTo>
                  <a:pt x="362" y="32"/>
                </a:lnTo>
                <a:lnTo>
                  <a:pt x="377" y="28"/>
                </a:lnTo>
                <a:lnTo>
                  <a:pt x="400" y="13"/>
                </a:lnTo>
                <a:lnTo>
                  <a:pt x="420" y="6"/>
                </a:lnTo>
                <a:lnTo>
                  <a:pt x="436" y="0"/>
                </a:lnTo>
                <a:lnTo>
                  <a:pt x="436" y="2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7279" name="Group 15"/>
          <p:cNvGrpSpPr>
            <a:grpSpLocks/>
          </p:cNvGrpSpPr>
          <p:nvPr/>
        </p:nvGrpSpPr>
        <p:grpSpPr bwMode="auto">
          <a:xfrm>
            <a:off x="2433638" y="1889125"/>
            <a:ext cx="4773612" cy="2936875"/>
            <a:chOff x="981" y="1178"/>
            <a:chExt cx="3007" cy="1850"/>
          </a:xfrm>
        </p:grpSpPr>
        <p:sp>
          <p:nvSpPr>
            <p:cNvPr id="267280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1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2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3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7286" name="Group 22"/>
          <p:cNvGrpSpPr>
            <a:grpSpLocks/>
          </p:cNvGrpSpPr>
          <p:nvPr/>
        </p:nvGrpSpPr>
        <p:grpSpPr bwMode="auto">
          <a:xfrm flipH="1">
            <a:off x="3138488" y="3600450"/>
            <a:ext cx="176212" cy="1765300"/>
            <a:chOff x="3645" y="2256"/>
            <a:chExt cx="111" cy="1112"/>
          </a:xfrm>
        </p:grpSpPr>
        <p:sp>
          <p:nvSpPr>
            <p:cNvPr id="267287" name="Freeform 23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8" name="Line 24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289" name="Group 25"/>
          <p:cNvGrpSpPr>
            <a:grpSpLocks/>
          </p:cNvGrpSpPr>
          <p:nvPr/>
        </p:nvGrpSpPr>
        <p:grpSpPr bwMode="auto">
          <a:xfrm flipH="1">
            <a:off x="3536950" y="2301875"/>
            <a:ext cx="101600" cy="3076575"/>
            <a:chOff x="3380" y="1438"/>
            <a:chExt cx="64" cy="1938"/>
          </a:xfrm>
        </p:grpSpPr>
        <p:sp>
          <p:nvSpPr>
            <p:cNvPr id="267290" name="Line 26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1" name="Line 27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292" name="Line 28"/>
          <p:cNvSpPr>
            <a:spLocks noChangeShapeType="1"/>
          </p:cNvSpPr>
          <p:nvPr/>
        </p:nvSpPr>
        <p:spPr bwMode="auto">
          <a:xfrm flipH="1">
            <a:off x="2597150" y="380047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3" name="AutoShape 29"/>
          <p:cNvSpPr>
            <a:spLocks noChangeArrowheads="1"/>
          </p:cNvSpPr>
          <p:nvPr/>
        </p:nvSpPr>
        <p:spPr bwMode="auto">
          <a:xfrm rot="5400000">
            <a:off x="733425" y="2279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4" name="AutoShape 30"/>
          <p:cNvSpPr>
            <a:spLocks noChangeArrowheads="1"/>
          </p:cNvSpPr>
          <p:nvPr/>
        </p:nvSpPr>
        <p:spPr bwMode="auto">
          <a:xfrm rot="5400000">
            <a:off x="733425" y="3803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5" name="Rectangle 3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67296" name="Group 32"/>
          <p:cNvGrpSpPr>
            <a:grpSpLocks/>
          </p:cNvGrpSpPr>
          <p:nvPr/>
        </p:nvGrpSpPr>
        <p:grpSpPr bwMode="auto">
          <a:xfrm>
            <a:off x="5973763" y="2278063"/>
            <a:ext cx="1779587" cy="1379537"/>
            <a:chOff x="3571" y="1663"/>
            <a:chExt cx="1121" cy="869"/>
          </a:xfrm>
        </p:grpSpPr>
        <p:sp>
          <p:nvSpPr>
            <p:cNvPr id="267297" name="Rectangle 33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7298" name="Object 3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300" name="AutoShape 36"/>
          <p:cNvSpPr>
            <a:spLocks noChangeArrowheads="1"/>
          </p:cNvSpPr>
          <p:nvPr/>
        </p:nvSpPr>
        <p:spPr bwMode="auto">
          <a:xfrm>
            <a:off x="5524500" y="1066800"/>
            <a:ext cx="2133600" cy="800100"/>
          </a:xfrm>
          <a:prstGeom prst="wedgeRoundRectCallout">
            <a:avLst>
              <a:gd name="adj1" fmla="val -202083"/>
              <a:gd name="adj2" fmla="val 270042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 reject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5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7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6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67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 animBg="1" autoUpdateAnimBg="0"/>
      <p:bldP spid="267268" grpId="0" animBg="1"/>
      <p:bldP spid="267269" grpId="0" autoUpdateAnimBg="0"/>
      <p:bldP spid="267271" grpId="0" animBg="1"/>
      <p:bldP spid="267272" grpId="0" autoUpdateAnimBg="0"/>
      <p:bldP spid="267273" grpId="0" autoUpdateAnimBg="0"/>
      <p:bldP spid="267274" grpId="0" autoUpdateAnimBg="0"/>
      <p:bldP spid="267275" grpId="0" animBg="1"/>
      <p:bldP spid="267276" grpId="0" autoUpdateAnimBg="0"/>
      <p:bldP spid="267277" grpId="0" autoUpdateAnimBg="0"/>
      <p:bldP spid="267278" grpId="0" animBg="1"/>
      <p:bldP spid="267299" grpId="0" animBg="1"/>
      <p:bldP spid="267292" grpId="0" animBg="1"/>
      <p:bldP spid="267293" grpId="0" animBg="1"/>
      <p:bldP spid="267294" grpId="0" animBg="1"/>
      <p:bldP spid="26730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1143000" y="1638300"/>
            <a:ext cx="6877050" cy="4597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681038" y="1090613"/>
            <a:ext cx="8015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2" name="Freeform 4"/>
          <p:cNvSpPr>
            <a:spLocks/>
          </p:cNvSpPr>
          <p:nvPr/>
        </p:nvSpPr>
        <p:spPr bwMode="auto">
          <a:xfrm>
            <a:off x="1657350" y="208915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1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1"/>
                </a:lnTo>
                <a:lnTo>
                  <a:pt x="2754" y="1849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6634163" y="3671888"/>
            <a:ext cx="12271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 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11</a:t>
            </a:r>
          </a:p>
        </p:txBody>
      </p:sp>
      <p:sp>
        <p:nvSpPr>
          <p:cNvPr id="263174" name="Freeform 6"/>
          <p:cNvSpPr>
            <a:spLocks/>
          </p:cNvSpPr>
          <p:nvPr/>
        </p:nvSpPr>
        <p:spPr bwMode="auto">
          <a:xfrm>
            <a:off x="5861050" y="4956175"/>
            <a:ext cx="311150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6" y="72"/>
              </a:cxn>
              <a:cxn ang="0">
                <a:pos x="180" y="60"/>
              </a:cxn>
              <a:cxn ang="0">
                <a:pos x="166" y="58"/>
              </a:cxn>
              <a:cxn ang="0">
                <a:pos x="156" y="52"/>
              </a:cxn>
              <a:cxn ang="0">
                <a:pos x="144" y="52"/>
              </a:cxn>
              <a:cxn ang="0">
                <a:pos x="136" y="52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6" y="40"/>
              </a:cxn>
              <a:cxn ang="0">
                <a:pos x="86" y="37"/>
              </a:cxn>
              <a:cxn ang="0">
                <a:pos x="77" y="33"/>
              </a:cxn>
              <a:cxn ang="0">
                <a:pos x="72" y="32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6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6" y="72"/>
                </a:lnTo>
                <a:lnTo>
                  <a:pt x="180" y="60"/>
                </a:lnTo>
                <a:lnTo>
                  <a:pt x="166" y="58"/>
                </a:lnTo>
                <a:lnTo>
                  <a:pt x="156" y="52"/>
                </a:lnTo>
                <a:lnTo>
                  <a:pt x="144" y="52"/>
                </a:lnTo>
                <a:lnTo>
                  <a:pt x="136" y="52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6" y="40"/>
                </a:lnTo>
                <a:lnTo>
                  <a:pt x="86" y="37"/>
                </a:lnTo>
                <a:lnTo>
                  <a:pt x="77" y="33"/>
                </a:lnTo>
                <a:lnTo>
                  <a:pt x="72" y="32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5416550" y="26193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3752850" y="54864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4652963" y="5443538"/>
            <a:ext cx="7905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effectLst/>
                <a:latin typeface="Book Antiqua" pitchFamily="18" charset="0"/>
              </a:rPr>
              <a:t> 1.75</a:t>
            </a:r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6138863" y="23764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.04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1420813" y="51514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6519863" y="492918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5795963" y="5443538"/>
            <a:ext cx="71437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2.29</a:t>
            </a:r>
          </a:p>
        </p:txBody>
      </p:sp>
      <p:sp>
        <p:nvSpPr>
          <p:cNvPr id="263182" name="Freeform 14"/>
          <p:cNvSpPr>
            <a:spLocks noChangeArrowheads="1"/>
          </p:cNvSpPr>
          <p:nvPr/>
        </p:nvSpPr>
        <p:spPr bwMode="auto">
          <a:xfrm>
            <a:off x="3916363" y="502602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183" name="Group 15"/>
          <p:cNvGrpSpPr>
            <a:grpSpLocks/>
          </p:cNvGrpSpPr>
          <p:nvPr/>
        </p:nvGrpSpPr>
        <p:grpSpPr bwMode="auto">
          <a:xfrm>
            <a:off x="1557338" y="2022475"/>
            <a:ext cx="4773612" cy="2936875"/>
            <a:chOff x="981" y="1178"/>
            <a:chExt cx="3007" cy="1850"/>
          </a:xfrm>
        </p:grpSpPr>
        <p:sp>
          <p:nvSpPr>
            <p:cNvPr id="263184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5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6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7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8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9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3292" name="Group 124"/>
          <p:cNvGrpSpPr>
            <a:grpSpLocks/>
          </p:cNvGrpSpPr>
          <p:nvPr/>
        </p:nvGrpSpPr>
        <p:grpSpPr bwMode="auto">
          <a:xfrm>
            <a:off x="5786438" y="3733800"/>
            <a:ext cx="176212" cy="1765300"/>
            <a:chOff x="3645" y="2256"/>
            <a:chExt cx="111" cy="1112"/>
          </a:xfrm>
        </p:grpSpPr>
        <p:sp>
          <p:nvSpPr>
            <p:cNvPr id="263293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94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3295" name="Group 127"/>
          <p:cNvGrpSpPr>
            <a:grpSpLocks/>
          </p:cNvGrpSpPr>
          <p:nvPr/>
        </p:nvGrpSpPr>
        <p:grpSpPr bwMode="auto">
          <a:xfrm>
            <a:off x="5289550" y="2435225"/>
            <a:ext cx="101600" cy="3076575"/>
            <a:chOff x="3380" y="1438"/>
            <a:chExt cx="64" cy="1938"/>
          </a:xfrm>
        </p:grpSpPr>
        <p:sp>
          <p:nvSpPr>
            <p:cNvPr id="263296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97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3298" name="Line 130"/>
          <p:cNvSpPr>
            <a:spLocks noChangeShapeType="1"/>
          </p:cNvSpPr>
          <p:nvPr/>
        </p:nvSpPr>
        <p:spPr bwMode="auto">
          <a:xfrm>
            <a:off x="5873750" y="393382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299" name="AutoShape 131"/>
          <p:cNvSpPr>
            <a:spLocks noChangeArrowheads="1"/>
          </p:cNvSpPr>
          <p:nvPr/>
        </p:nvSpPr>
        <p:spPr bwMode="auto">
          <a:xfrm rot="5400000">
            <a:off x="752475" y="2336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300" name="AutoShape 132"/>
          <p:cNvSpPr>
            <a:spLocks noChangeArrowheads="1"/>
          </p:cNvSpPr>
          <p:nvPr/>
        </p:nvSpPr>
        <p:spPr bwMode="auto">
          <a:xfrm rot="5400000">
            <a:off x="752475" y="3860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301" name="Rectangle 13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63303" name="Group 135"/>
          <p:cNvGrpSpPr>
            <a:grpSpLocks/>
          </p:cNvGrpSpPr>
          <p:nvPr/>
        </p:nvGrpSpPr>
        <p:grpSpPr bwMode="auto">
          <a:xfrm>
            <a:off x="1363663" y="1858963"/>
            <a:ext cx="1779587" cy="1379537"/>
            <a:chOff x="3571" y="1663"/>
            <a:chExt cx="1121" cy="869"/>
          </a:xfrm>
        </p:grpSpPr>
        <p:sp>
          <p:nvSpPr>
            <p:cNvPr id="263304" name="Rectangle 136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3305" name="Object 13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3306" name="AutoShape 138"/>
          <p:cNvSpPr>
            <a:spLocks noChangeArrowheads="1"/>
          </p:cNvSpPr>
          <p:nvPr/>
        </p:nvSpPr>
        <p:spPr bwMode="auto">
          <a:xfrm>
            <a:off x="5734050" y="1066800"/>
            <a:ext cx="2647950" cy="800100"/>
          </a:xfrm>
          <a:prstGeom prst="wedgeRoundRectCallout">
            <a:avLst>
              <a:gd name="adj1" fmla="val 15949"/>
              <a:gd name="adj2" fmla="val 274801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 reject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00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3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6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63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animBg="1" autoUpdateAnimBg="0"/>
      <p:bldP spid="263172" grpId="0" animBg="1"/>
      <p:bldP spid="263173" grpId="0" autoUpdateAnimBg="0"/>
      <p:bldP spid="263174" grpId="0" animBg="1"/>
      <p:bldP spid="263175" grpId="0" animBg="1"/>
      <p:bldP spid="263176" grpId="0" autoUpdateAnimBg="0"/>
      <p:bldP spid="263177" grpId="0" autoUpdateAnimBg="0"/>
      <p:bldP spid="263178" grpId="0" autoUpdateAnimBg="0"/>
      <p:bldP spid="263179" grpId="0" animBg="1"/>
      <p:bldP spid="263180" grpId="0" autoUpdateAnimBg="0"/>
      <p:bldP spid="263181" grpId="0" autoUpdateAnimBg="0"/>
      <p:bldP spid="263182" grpId="0" animBg="1"/>
      <p:bldP spid="263298" grpId="0" animBg="1"/>
      <p:bldP spid="263299" grpId="0" animBg="1"/>
      <p:bldP spid="263300" grpId="0" animBg="1"/>
      <p:bldP spid="26330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685800" y="5080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 to 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Hypothesis Testing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723900" y="1138238"/>
            <a:ext cx="76787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test statistic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has a standard normal probability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distribution.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723900" y="1957388"/>
            <a:ext cx="76136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We can use the standard normal probability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distribution table to find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with an area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in the lower (or upper) tail of the distribution.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723900" y="3176588"/>
            <a:ext cx="7158038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value of the test statistic that established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boundary of the rejection region is called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the test.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746125" y="4443413"/>
            <a:ext cx="4935538" cy="1223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Lower tail: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Upper tail: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4199" name="AutoShape 7"/>
          <p:cNvSpPr>
            <a:spLocks noChangeArrowheads="1"/>
          </p:cNvSpPr>
          <p:nvPr/>
        </p:nvSpPr>
        <p:spPr bwMode="auto">
          <a:xfrm rot="5400000">
            <a:off x="5238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0" name="AutoShape 8"/>
          <p:cNvSpPr>
            <a:spLocks noChangeArrowheads="1"/>
          </p:cNvSpPr>
          <p:nvPr/>
        </p:nvSpPr>
        <p:spPr bwMode="auto">
          <a:xfrm rot="5400000">
            <a:off x="523875" y="2089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1" name="AutoShape 9"/>
          <p:cNvSpPr>
            <a:spLocks noChangeArrowheads="1"/>
          </p:cNvSpPr>
          <p:nvPr/>
        </p:nvSpPr>
        <p:spPr bwMode="auto">
          <a:xfrm rot="5400000">
            <a:off x="523875" y="3308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2" name="AutoShape 10"/>
          <p:cNvSpPr>
            <a:spLocks noChangeArrowheads="1"/>
          </p:cNvSpPr>
          <p:nvPr/>
        </p:nvSpPr>
        <p:spPr bwMode="auto">
          <a:xfrm rot="5400000">
            <a:off x="523875" y="4565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12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1219200" y="1638300"/>
            <a:ext cx="6724650" cy="42735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19" name="Freeform 3"/>
          <p:cNvSpPr>
            <a:spLocks/>
          </p:cNvSpPr>
          <p:nvPr/>
        </p:nvSpPr>
        <p:spPr bwMode="auto">
          <a:xfrm>
            <a:off x="2509838" y="203676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20" name="Freeform 4"/>
          <p:cNvSpPr>
            <a:spLocks/>
          </p:cNvSpPr>
          <p:nvPr/>
        </p:nvSpPr>
        <p:spPr bwMode="auto">
          <a:xfrm>
            <a:off x="2501900" y="4559300"/>
            <a:ext cx="1004888" cy="51435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624" y="41"/>
              </a:cxn>
              <a:cxn ang="0">
                <a:pos x="633" y="102"/>
              </a:cxn>
              <a:cxn ang="0">
                <a:pos x="633" y="130"/>
              </a:cxn>
              <a:cxn ang="0">
                <a:pos x="632" y="161"/>
              </a:cxn>
              <a:cxn ang="0">
                <a:pos x="632" y="186"/>
              </a:cxn>
              <a:cxn ang="0">
                <a:pos x="632" y="210"/>
              </a:cxn>
              <a:cxn ang="0">
                <a:pos x="632" y="235"/>
              </a:cxn>
              <a:cxn ang="0">
                <a:pos x="632" y="324"/>
              </a:cxn>
              <a:cxn ang="0">
                <a:pos x="4" y="324"/>
              </a:cxn>
              <a:cxn ang="0">
                <a:pos x="0" y="303"/>
              </a:cxn>
              <a:cxn ang="0">
                <a:pos x="4" y="283"/>
              </a:cxn>
              <a:cxn ang="0">
                <a:pos x="40" y="271"/>
              </a:cxn>
              <a:cxn ang="0">
                <a:pos x="80" y="267"/>
              </a:cxn>
              <a:cxn ang="0">
                <a:pos x="124" y="250"/>
              </a:cxn>
              <a:cxn ang="0">
                <a:pos x="164" y="238"/>
              </a:cxn>
              <a:cxn ang="0">
                <a:pos x="196" y="226"/>
              </a:cxn>
              <a:cxn ang="0">
                <a:pos x="236" y="213"/>
              </a:cxn>
              <a:cxn ang="0">
                <a:pos x="276" y="197"/>
              </a:cxn>
              <a:cxn ang="0">
                <a:pos x="352" y="168"/>
              </a:cxn>
              <a:cxn ang="0">
                <a:pos x="388" y="156"/>
              </a:cxn>
              <a:cxn ang="0">
                <a:pos x="412" y="144"/>
              </a:cxn>
              <a:cxn ang="0">
                <a:pos x="440" y="127"/>
              </a:cxn>
              <a:cxn ang="0">
                <a:pos x="464" y="115"/>
              </a:cxn>
              <a:cxn ang="0">
                <a:pos x="480" y="111"/>
              </a:cxn>
              <a:cxn ang="0">
                <a:pos x="500" y="98"/>
              </a:cxn>
              <a:cxn ang="0">
                <a:pos x="528" y="82"/>
              </a:cxn>
              <a:cxn ang="0">
                <a:pos x="548" y="66"/>
              </a:cxn>
              <a:cxn ang="0">
                <a:pos x="580" y="45"/>
              </a:cxn>
              <a:cxn ang="0">
                <a:pos x="600" y="25"/>
              </a:cxn>
              <a:cxn ang="0">
                <a:pos x="624" y="0"/>
              </a:cxn>
              <a:cxn ang="0">
                <a:pos x="616" y="12"/>
              </a:cxn>
            </a:cxnLst>
            <a:rect l="0" t="0" r="r" b="b"/>
            <a:pathLst>
              <a:path w="633" h="324">
                <a:moveTo>
                  <a:pt x="624" y="0"/>
                </a:moveTo>
                <a:lnTo>
                  <a:pt x="624" y="41"/>
                </a:lnTo>
                <a:lnTo>
                  <a:pt x="633" y="102"/>
                </a:lnTo>
                <a:lnTo>
                  <a:pt x="633" y="130"/>
                </a:lnTo>
                <a:lnTo>
                  <a:pt x="632" y="161"/>
                </a:lnTo>
                <a:lnTo>
                  <a:pt x="632" y="186"/>
                </a:lnTo>
                <a:lnTo>
                  <a:pt x="632" y="210"/>
                </a:lnTo>
                <a:lnTo>
                  <a:pt x="632" y="235"/>
                </a:lnTo>
                <a:lnTo>
                  <a:pt x="632" y="324"/>
                </a:lnTo>
                <a:lnTo>
                  <a:pt x="4" y="324"/>
                </a:lnTo>
                <a:lnTo>
                  <a:pt x="0" y="303"/>
                </a:lnTo>
                <a:lnTo>
                  <a:pt x="4" y="283"/>
                </a:lnTo>
                <a:lnTo>
                  <a:pt x="40" y="271"/>
                </a:lnTo>
                <a:lnTo>
                  <a:pt x="80" y="267"/>
                </a:lnTo>
                <a:lnTo>
                  <a:pt x="124" y="250"/>
                </a:lnTo>
                <a:lnTo>
                  <a:pt x="164" y="238"/>
                </a:lnTo>
                <a:lnTo>
                  <a:pt x="196" y="226"/>
                </a:lnTo>
                <a:lnTo>
                  <a:pt x="236" y="213"/>
                </a:lnTo>
                <a:lnTo>
                  <a:pt x="276" y="197"/>
                </a:lnTo>
                <a:lnTo>
                  <a:pt x="352" y="168"/>
                </a:lnTo>
                <a:lnTo>
                  <a:pt x="388" y="156"/>
                </a:lnTo>
                <a:lnTo>
                  <a:pt x="412" y="144"/>
                </a:lnTo>
                <a:lnTo>
                  <a:pt x="440" y="127"/>
                </a:lnTo>
                <a:lnTo>
                  <a:pt x="464" y="115"/>
                </a:lnTo>
                <a:lnTo>
                  <a:pt x="480" y="111"/>
                </a:lnTo>
                <a:lnTo>
                  <a:pt x="500" y="98"/>
                </a:lnTo>
                <a:lnTo>
                  <a:pt x="528" y="82"/>
                </a:lnTo>
                <a:lnTo>
                  <a:pt x="548" y="66"/>
                </a:lnTo>
                <a:lnTo>
                  <a:pt x="580" y="45"/>
                </a:lnTo>
                <a:lnTo>
                  <a:pt x="600" y="25"/>
                </a:lnTo>
                <a:lnTo>
                  <a:pt x="624" y="0"/>
                </a:lnTo>
                <a:lnTo>
                  <a:pt x="616" y="12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2271713" y="3851275"/>
            <a:ext cx="1149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Symbol" pitchFamily="18" charset="2"/>
              </a:rPr>
              <a:t>  1</a:t>
            </a:r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>
            <a:off x="3505200" y="309086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 flipH="1">
            <a:off x="2863850" y="33321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>
            <a:off x="3168650" y="434816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4652963" y="52800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2328863" y="5260975"/>
            <a:ext cx="1724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>
                <a:effectLst/>
                <a:latin typeface="Symbol" pitchFamily="18" charset="2"/>
              </a:rPr>
              <a:t>-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</a:t>
            </a:r>
            <a:r>
              <a:rPr lang="en-US" sz="2400">
                <a:effectLst/>
                <a:latin typeface="Symbol" pitchFamily="18" charset="2"/>
              </a:rPr>
              <a:t>-</a:t>
            </a:r>
            <a:r>
              <a:rPr lang="en-US" sz="2400">
                <a:effectLst/>
                <a:latin typeface="Book Antiqua" pitchFamily="18" charset="0"/>
              </a:rPr>
              <a:t>1.28</a:t>
            </a:r>
          </a:p>
        </p:txBody>
      </p:sp>
      <p:sp>
        <p:nvSpPr>
          <p:cNvPr id="265227" name="Line 11"/>
          <p:cNvSpPr>
            <a:spLocks noChangeShapeType="1"/>
          </p:cNvSpPr>
          <p:nvPr/>
        </p:nvSpPr>
        <p:spPr bwMode="auto">
          <a:xfrm>
            <a:off x="3498850" y="43418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1414463" y="312737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4672013" y="411797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7302500" y="4811713"/>
            <a:ext cx="3302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grpSp>
        <p:nvGrpSpPr>
          <p:cNvPr id="265231" name="Group 15"/>
          <p:cNvGrpSpPr>
            <a:grpSpLocks/>
          </p:cNvGrpSpPr>
          <p:nvPr/>
        </p:nvGrpSpPr>
        <p:grpSpPr bwMode="auto">
          <a:xfrm>
            <a:off x="5802313" y="2030413"/>
            <a:ext cx="1779587" cy="1379537"/>
            <a:chOff x="3571" y="1663"/>
            <a:chExt cx="1121" cy="869"/>
          </a:xfrm>
        </p:grpSpPr>
        <p:sp>
          <p:nvSpPr>
            <p:cNvPr id="265232" name="Rectangle 16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5233" name="Object 1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5235" name="Line 19"/>
          <p:cNvSpPr>
            <a:spLocks noChangeShapeType="1"/>
          </p:cNvSpPr>
          <p:nvPr/>
        </p:nvSpPr>
        <p:spPr bwMode="auto">
          <a:xfrm>
            <a:off x="2278063" y="508317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236" name="Group 20"/>
          <p:cNvGrpSpPr>
            <a:grpSpLocks/>
          </p:cNvGrpSpPr>
          <p:nvPr/>
        </p:nvGrpSpPr>
        <p:grpSpPr bwMode="auto">
          <a:xfrm>
            <a:off x="2405063" y="1971675"/>
            <a:ext cx="4722812" cy="2917825"/>
            <a:chOff x="1515" y="1218"/>
            <a:chExt cx="2975" cy="1838"/>
          </a:xfrm>
        </p:grpSpPr>
        <p:sp>
          <p:nvSpPr>
            <p:cNvPr id="265237" name="Arc 21"/>
            <p:cNvSpPr>
              <a:spLocks/>
            </p:cNvSpPr>
            <p:nvPr/>
          </p:nvSpPr>
          <p:spPr bwMode="auto">
            <a:xfrm rot="4500000">
              <a:off x="3304" y="2322"/>
              <a:ext cx="766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8" name="Arc 22"/>
            <p:cNvSpPr>
              <a:spLocks/>
            </p:cNvSpPr>
            <p:nvPr/>
          </p:nvSpPr>
          <p:spPr bwMode="auto">
            <a:xfrm rot="6300000">
              <a:off x="2275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9" name="Arc 23"/>
            <p:cNvSpPr>
              <a:spLocks/>
            </p:cNvSpPr>
            <p:nvPr/>
          </p:nvSpPr>
          <p:spPr bwMode="auto">
            <a:xfrm rot="16980000">
              <a:off x="1897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0" name="Arc 24"/>
            <p:cNvSpPr>
              <a:spLocks/>
            </p:cNvSpPr>
            <p:nvPr/>
          </p:nvSpPr>
          <p:spPr bwMode="auto">
            <a:xfrm rot="15300000">
              <a:off x="2739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1" name="Arc 25"/>
            <p:cNvSpPr>
              <a:spLocks/>
            </p:cNvSpPr>
            <p:nvPr/>
          </p:nvSpPr>
          <p:spPr bwMode="auto">
            <a:xfrm rot="844471">
              <a:off x="3764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2" name="Arc 26"/>
            <p:cNvSpPr>
              <a:spLocks/>
            </p:cNvSpPr>
            <p:nvPr/>
          </p:nvSpPr>
          <p:spPr bwMode="auto">
            <a:xfrm rot="20760000">
              <a:off x="1515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43" name="AutoShape 27"/>
          <p:cNvSpPr>
            <a:spLocks noChangeArrowheads="1"/>
          </p:cNvSpPr>
          <p:nvPr/>
        </p:nvSpPr>
        <p:spPr bwMode="auto">
          <a:xfrm rot="5400000">
            <a:off x="7524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4" name="AutoShape 28"/>
          <p:cNvSpPr>
            <a:spLocks noChangeArrowheads="1"/>
          </p:cNvSpPr>
          <p:nvPr/>
        </p:nvSpPr>
        <p:spPr bwMode="auto">
          <a:xfrm rot="5400000">
            <a:off x="752475" y="4984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5" name="Line 29"/>
          <p:cNvSpPr>
            <a:spLocks noChangeShapeType="1"/>
          </p:cNvSpPr>
          <p:nvPr/>
        </p:nvSpPr>
        <p:spPr bwMode="auto">
          <a:xfrm>
            <a:off x="4821238" y="4843463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65246" name="Rectangle 3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Lower-Tailed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681038" y="1090613"/>
            <a:ext cx="8015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6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nimBg="1" autoUpdateAnimBg="0"/>
      <p:bldP spid="265219" grpId="0" animBg="1"/>
      <p:bldP spid="265220" grpId="0" animBg="1"/>
      <p:bldP spid="265221" grpId="0" autoUpdateAnimBg="0"/>
      <p:bldP spid="265222" grpId="0" animBg="1"/>
      <p:bldP spid="265223" grpId="0" animBg="1"/>
      <p:bldP spid="265224" grpId="0" animBg="1"/>
      <p:bldP spid="265225" grpId="0" autoUpdateAnimBg="0"/>
      <p:bldP spid="265226" grpId="0" autoUpdateAnimBg="0"/>
      <p:bldP spid="265227" grpId="0" animBg="1"/>
      <p:bldP spid="265228" grpId="0" autoUpdateAnimBg="0"/>
      <p:bldP spid="265229" grpId="0" autoUpdateAnimBg="0"/>
      <p:bldP spid="265230" grpId="0" autoUpdateAnimBg="0"/>
      <p:bldP spid="265235" grpId="0" animBg="1"/>
      <p:bldP spid="265243" grpId="0" animBg="1"/>
      <p:bldP spid="265244" grpId="0" animBg="1"/>
      <p:bldP spid="2652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1219200" y="1638300"/>
            <a:ext cx="6724650" cy="426561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43" name="Freeform 3"/>
          <p:cNvSpPr>
            <a:spLocks/>
          </p:cNvSpPr>
          <p:nvPr/>
        </p:nvSpPr>
        <p:spPr bwMode="auto">
          <a:xfrm>
            <a:off x="1862138" y="20558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4" name="Line 4"/>
          <p:cNvSpPr>
            <a:spLocks noChangeShapeType="1"/>
          </p:cNvSpPr>
          <p:nvPr/>
        </p:nvSpPr>
        <p:spPr bwMode="auto">
          <a:xfrm>
            <a:off x="4146550" y="4849813"/>
            <a:ext cx="1588" cy="41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5697538" y="47958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5891213" y="3870325"/>
            <a:ext cx="1073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</a:t>
            </a:r>
            <a:r>
              <a:rPr lang="en-US" sz="2400">
                <a:effectLst/>
                <a:latin typeface="Symbol" pitchFamily="18" charset="2"/>
              </a:rPr>
              <a:t></a:t>
            </a:r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5695950" y="31099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>
            <a:off x="5702300" y="33512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9" name="Line 9"/>
          <p:cNvSpPr>
            <a:spLocks noChangeShapeType="1"/>
          </p:cNvSpPr>
          <p:nvPr/>
        </p:nvSpPr>
        <p:spPr bwMode="auto">
          <a:xfrm>
            <a:off x="6102350" y="43672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3986213" y="52990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4710113" y="5280025"/>
            <a:ext cx="1695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1.645</a:t>
            </a:r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 flipH="1">
            <a:off x="4546600" y="436086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6386513" y="314642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2043113" y="413702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grpSp>
        <p:nvGrpSpPr>
          <p:cNvPr id="266255" name="Group 15"/>
          <p:cNvGrpSpPr>
            <a:grpSpLocks/>
          </p:cNvGrpSpPr>
          <p:nvPr/>
        </p:nvGrpSpPr>
        <p:grpSpPr bwMode="auto">
          <a:xfrm>
            <a:off x="1757363" y="1990725"/>
            <a:ext cx="4722812" cy="2917825"/>
            <a:chOff x="1107" y="1218"/>
            <a:chExt cx="2975" cy="1838"/>
          </a:xfrm>
        </p:grpSpPr>
        <p:sp>
          <p:nvSpPr>
            <p:cNvPr id="266256" name="Arc 16"/>
            <p:cNvSpPr>
              <a:spLocks/>
            </p:cNvSpPr>
            <p:nvPr/>
          </p:nvSpPr>
          <p:spPr bwMode="auto">
            <a:xfrm rot="4500000">
              <a:off x="2893" y="2320"/>
              <a:ext cx="77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7" name="Arc 17"/>
            <p:cNvSpPr>
              <a:spLocks/>
            </p:cNvSpPr>
            <p:nvPr/>
          </p:nvSpPr>
          <p:spPr bwMode="auto">
            <a:xfrm rot="6300000">
              <a:off x="1867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8" name="Arc 18"/>
            <p:cNvSpPr>
              <a:spLocks/>
            </p:cNvSpPr>
            <p:nvPr/>
          </p:nvSpPr>
          <p:spPr bwMode="auto">
            <a:xfrm rot="16980000">
              <a:off x="1489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9" name="Arc 19"/>
            <p:cNvSpPr>
              <a:spLocks/>
            </p:cNvSpPr>
            <p:nvPr/>
          </p:nvSpPr>
          <p:spPr bwMode="auto">
            <a:xfrm rot="20760000">
              <a:off x="1107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Arc 20"/>
            <p:cNvSpPr>
              <a:spLocks/>
            </p:cNvSpPr>
            <p:nvPr/>
          </p:nvSpPr>
          <p:spPr bwMode="auto">
            <a:xfrm rot="15300000">
              <a:off x="2331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Arc 21"/>
            <p:cNvSpPr>
              <a:spLocks/>
            </p:cNvSpPr>
            <p:nvPr/>
          </p:nvSpPr>
          <p:spPr bwMode="auto">
            <a:xfrm rot="844471">
              <a:off x="3356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1630363" y="51022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6654800" y="4830763"/>
            <a:ext cx="3302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grpSp>
        <p:nvGrpSpPr>
          <p:cNvPr id="266264" name="Group 24"/>
          <p:cNvGrpSpPr>
            <a:grpSpLocks/>
          </p:cNvGrpSpPr>
          <p:nvPr/>
        </p:nvGrpSpPr>
        <p:grpSpPr bwMode="auto">
          <a:xfrm>
            <a:off x="1420813" y="2106613"/>
            <a:ext cx="1779587" cy="1379537"/>
            <a:chOff x="895" y="1663"/>
            <a:chExt cx="1121" cy="869"/>
          </a:xfrm>
        </p:grpSpPr>
        <p:sp>
          <p:nvSpPr>
            <p:cNvPr id="266265" name="Rectangle 25"/>
            <p:cNvSpPr>
              <a:spLocks noChangeArrowheads="1"/>
            </p:cNvSpPr>
            <p:nvPr/>
          </p:nvSpPr>
          <p:spPr bwMode="auto">
            <a:xfrm>
              <a:off x="895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66266" name="Object 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8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68" name="AutoShape 28"/>
          <p:cNvSpPr>
            <a:spLocks noChangeArrowheads="1"/>
          </p:cNvSpPr>
          <p:nvPr/>
        </p:nvSpPr>
        <p:spPr bwMode="auto">
          <a:xfrm rot="5400000">
            <a:off x="752475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9" name="AutoShape 29"/>
          <p:cNvSpPr>
            <a:spLocks noChangeArrowheads="1"/>
          </p:cNvSpPr>
          <p:nvPr/>
        </p:nvSpPr>
        <p:spPr bwMode="auto">
          <a:xfrm rot="5400000">
            <a:off x="752475" y="5003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0" name="Rectangle 3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Upper-Tailed Test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71" name="Rectangle 31"/>
          <p:cNvSpPr>
            <a:spLocks noChangeArrowheads="1"/>
          </p:cNvSpPr>
          <p:nvPr/>
        </p:nvSpPr>
        <p:spPr bwMode="auto">
          <a:xfrm>
            <a:off x="681038" y="1090613"/>
            <a:ext cx="8015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4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 animBg="1" autoUpdateAnimBg="0"/>
      <p:bldP spid="266243" grpId="0" animBg="1"/>
      <p:bldP spid="266244" grpId="0" animBg="1"/>
      <p:bldP spid="266245" grpId="0" animBg="1"/>
      <p:bldP spid="266246" grpId="0" autoUpdateAnimBg="0"/>
      <p:bldP spid="266247" grpId="0" animBg="1"/>
      <p:bldP spid="266248" grpId="0" animBg="1"/>
      <p:bldP spid="266249" grpId="0" animBg="1"/>
      <p:bldP spid="266250" grpId="0" autoUpdateAnimBg="0"/>
      <p:bldP spid="266251" grpId="0" autoUpdateAnimBg="0"/>
      <p:bldP spid="266252" grpId="0" animBg="1"/>
      <p:bldP spid="266253" grpId="0" autoUpdateAnimBg="0"/>
      <p:bldP spid="266254" grpId="0" autoUpdateAnimBg="0"/>
      <p:bldP spid="266262" grpId="0" animBg="1"/>
      <p:bldP spid="266263" grpId="0" autoUpdateAnimBg="0"/>
      <p:bldP spid="266268" grpId="0" animBg="1"/>
      <p:bldP spid="2662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8750"/>
            <a:ext cx="7772400" cy="814388"/>
          </a:xfrm>
          <a:noFill/>
          <a:ln/>
        </p:spPr>
        <p:txBody>
          <a:bodyPr>
            <a:noAutofit/>
          </a:bodyPr>
          <a:lstStyle/>
          <a:p>
            <a:r>
              <a:rPr lang="en-US" altLang="zh-CN" sz="2800" dirty="0">
                <a:latin typeface="Book Antiqua" pitchFamily="18" charset="0"/>
              </a:rPr>
              <a:t>Session</a:t>
            </a:r>
            <a:r>
              <a:rPr lang="zh-CN" altLang="en-US" sz="2800" dirty="0">
                <a:latin typeface="Book Antiqua" pitchFamily="18" charset="0"/>
              </a:rPr>
              <a:t> </a:t>
            </a:r>
            <a:r>
              <a:rPr lang="en-US" altLang="zh-CN" sz="2800" dirty="0">
                <a:latin typeface="Book Antiqua" pitchFamily="18" charset="0"/>
              </a:rPr>
              <a:t>4_1</a:t>
            </a:r>
            <a:br>
              <a:rPr lang="en-US" sz="2800" dirty="0">
                <a:latin typeface="Book Antiqua" pitchFamily="18" charset="0"/>
              </a:rPr>
            </a:br>
            <a:r>
              <a:rPr lang="en-US" sz="2800" dirty="0">
                <a:latin typeface="Book Antiqua" pitchFamily="18" charset="0"/>
              </a:rPr>
              <a:t> Hypothesis Testing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04850" y="1190625"/>
            <a:ext cx="678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Developing Null and Alternative Hypotheses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08025" y="1647825"/>
            <a:ext cx="4060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Type I and Type II Errors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708025" y="2082800"/>
            <a:ext cx="45354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Population Mean: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12788" y="2559050"/>
            <a:ext cx="4899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Population Mean: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 rot="5400000">
            <a:off x="523875" y="13414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 rot="5400000">
            <a:off x="523875" y="17795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 rot="5400000">
            <a:off x="523875" y="22177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 rot="5400000">
            <a:off x="523875" y="26939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5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87313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Steps of Hypothesis Testing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796925" y="1165225"/>
            <a:ext cx="7273925" cy="42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Monotype Sorts" pitchFamily="2" charset="2"/>
              <a:buNone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1.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Develop the null and alternative hypotheses.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811213" y="1611313"/>
            <a:ext cx="5788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2.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Specify the level of significance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811213" y="2109788"/>
            <a:ext cx="74612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3.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Collect the sample data and compute the test   statistic.</a:t>
            </a:r>
          </a:p>
        </p:txBody>
      </p:sp>
      <p:sp>
        <p:nvSpPr>
          <p:cNvPr id="253962" name="AutoShape 10"/>
          <p:cNvSpPr>
            <a:spLocks noChangeArrowheads="1"/>
          </p:cNvSpPr>
          <p:nvPr/>
        </p:nvSpPr>
        <p:spPr bwMode="auto">
          <a:xfrm rot="5400000">
            <a:off x="5619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3" name="AutoShape 11"/>
          <p:cNvSpPr>
            <a:spLocks noChangeArrowheads="1"/>
          </p:cNvSpPr>
          <p:nvPr/>
        </p:nvSpPr>
        <p:spPr bwMode="auto">
          <a:xfrm rot="5400000">
            <a:off x="561975" y="1746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4" name="AutoShape 12"/>
          <p:cNvSpPr>
            <a:spLocks noChangeArrowheads="1"/>
          </p:cNvSpPr>
          <p:nvPr/>
        </p:nvSpPr>
        <p:spPr bwMode="auto">
          <a:xfrm rot="5400000">
            <a:off x="561975" y="2241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792163" y="3138488"/>
            <a:ext cx="2660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811213" y="3671888"/>
            <a:ext cx="76581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028700" indent="-1028700"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4.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Use the value of the test statistic to compute the</a:t>
            </a:r>
          </a:p>
          <a:p>
            <a:pPr marL="1028700" indent="-1028700"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-value.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811213" y="4567238"/>
            <a:ext cx="721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5.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53971" name="AutoShape 19"/>
          <p:cNvSpPr>
            <a:spLocks noChangeArrowheads="1"/>
          </p:cNvSpPr>
          <p:nvPr/>
        </p:nvSpPr>
        <p:spPr bwMode="auto">
          <a:xfrm rot="5400000">
            <a:off x="561975" y="3803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72" name="AutoShape 20"/>
          <p:cNvSpPr>
            <a:spLocks noChangeArrowheads="1"/>
          </p:cNvSpPr>
          <p:nvPr/>
        </p:nvSpPr>
        <p:spPr bwMode="auto">
          <a:xfrm rot="5400000">
            <a:off x="561975" y="4718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16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2"/>
          <p:cNvGrpSpPr>
            <a:grpSpLocks/>
          </p:cNvGrpSpPr>
          <p:nvPr/>
        </p:nvGrpSpPr>
        <p:grpSpPr bwMode="auto">
          <a:xfrm>
            <a:off x="5010150" y="904875"/>
            <a:ext cx="3911600" cy="3890963"/>
            <a:chOff x="2988" y="546"/>
            <a:chExt cx="2464" cy="2451"/>
          </a:xfrm>
        </p:grpSpPr>
        <p:sp>
          <p:nvSpPr>
            <p:cNvPr id="185347" name="Freeform 3"/>
            <p:cNvSpPr>
              <a:spLocks/>
            </p:cNvSpPr>
            <p:nvPr/>
          </p:nvSpPr>
          <p:spPr bwMode="auto">
            <a:xfrm>
              <a:off x="3316" y="565"/>
              <a:ext cx="2133" cy="2291"/>
            </a:xfrm>
            <a:custGeom>
              <a:avLst/>
              <a:gdLst/>
              <a:ahLst/>
              <a:cxnLst>
                <a:cxn ang="0">
                  <a:pos x="2935" y="213"/>
                </a:cxn>
                <a:cxn ang="0">
                  <a:pos x="2844" y="195"/>
                </a:cxn>
                <a:cxn ang="0">
                  <a:pos x="2604" y="152"/>
                </a:cxn>
                <a:cxn ang="0">
                  <a:pos x="2254" y="96"/>
                </a:cxn>
                <a:cxn ang="0">
                  <a:pos x="1840" y="45"/>
                </a:cxn>
                <a:cxn ang="0">
                  <a:pos x="1400" y="8"/>
                </a:cxn>
                <a:cxn ang="0">
                  <a:pos x="978" y="5"/>
                </a:cxn>
                <a:cxn ang="0">
                  <a:pos x="615" y="45"/>
                </a:cxn>
                <a:cxn ang="0">
                  <a:pos x="356" y="147"/>
                </a:cxn>
                <a:cxn ang="0">
                  <a:pos x="214" y="270"/>
                </a:cxn>
                <a:cxn ang="0">
                  <a:pos x="169" y="371"/>
                </a:cxn>
                <a:cxn ang="0">
                  <a:pos x="201" y="454"/>
                </a:cxn>
                <a:cxn ang="0">
                  <a:pos x="286" y="523"/>
                </a:cxn>
                <a:cxn ang="0">
                  <a:pos x="404" y="582"/>
                </a:cxn>
                <a:cxn ang="0">
                  <a:pos x="537" y="632"/>
                </a:cxn>
                <a:cxn ang="0">
                  <a:pos x="663" y="675"/>
                </a:cxn>
                <a:cxn ang="0">
                  <a:pos x="764" y="718"/>
                </a:cxn>
                <a:cxn ang="0">
                  <a:pos x="793" y="758"/>
                </a:cxn>
                <a:cxn ang="0">
                  <a:pos x="740" y="798"/>
                </a:cxn>
                <a:cxn ang="0">
                  <a:pos x="625" y="840"/>
                </a:cxn>
                <a:cxn ang="0">
                  <a:pos x="478" y="888"/>
                </a:cxn>
                <a:cxn ang="0">
                  <a:pos x="318" y="944"/>
                </a:cxn>
                <a:cxn ang="0">
                  <a:pos x="174" y="1014"/>
                </a:cxn>
                <a:cxn ang="0">
                  <a:pos x="62" y="1099"/>
                </a:cxn>
                <a:cxn ang="0">
                  <a:pos x="14" y="1206"/>
                </a:cxn>
                <a:cxn ang="0">
                  <a:pos x="0" y="1318"/>
                </a:cxn>
                <a:cxn ang="0">
                  <a:pos x="3" y="1425"/>
                </a:cxn>
                <a:cxn ang="0">
                  <a:pos x="32" y="1529"/>
                </a:cxn>
                <a:cxn ang="0">
                  <a:pos x="102" y="1635"/>
                </a:cxn>
                <a:cxn ang="0">
                  <a:pos x="227" y="1750"/>
                </a:cxn>
                <a:cxn ang="0">
                  <a:pos x="420" y="1878"/>
                </a:cxn>
                <a:cxn ang="0">
                  <a:pos x="697" y="2022"/>
                </a:cxn>
                <a:cxn ang="0">
                  <a:pos x="1074" y="2188"/>
                </a:cxn>
                <a:cxn ang="0">
                  <a:pos x="1480" y="2326"/>
                </a:cxn>
                <a:cxn ang="0">
                  <a:pos x="1840" y="2401"/>
                </a:cxn>
                <a:cxn ang="0">
                  <a:pos x="2153" y="2420"/>
                </a:cxn>
                <a:cxn ang="0">
                  <a:pos x="2417" y="2406"/>
                </a:cxn>
                <a:cxn ang="0">
                  <a:pos x="2625" y="2366"/>
                </a:cxn>
                <a:cxn ang="0">
                  <a:pos x="2777" y="2321"/>
                </a:cxn>
                <a:cxn ang="0">
                  <a:pos x="2868" y="2284"/>
                </a:cxn>
                <a:cxn ang="0">
                  <a:pos x="2903" y="2268"/>
                </a:cxn>
              </a:cxnLst>
              <a:rect l="0" t="0" r="r" b="b"/>
              <a:pathLst>
                <a:path w="2935" h="2420">
                  <a:moveTo>
                    <a:pt x="2903" y="2268"/>
                  </a:moveTo>
                  <a:lnTo>
                    <a:pt x="2935" y="213"/>
                  </a:lnTo>
                  <a:lnTo>
                    <a:pt x="2911" y="208"/>
                  </a:lnTo>
                  <a:lnTo>
                    <a:pt x="2844" y="195"/>
                  </a:lnTo>
                  <a:lnTo>
                    <a:pt x="2740" y="173"/>
                  </a:lnTo>
                  <a:lnTo>
                    <a:pt x="2604" y="152"/>
                  </a:lnTo>
                  <a:lnTo>
                    <a:pt x="2438" y="123"/>
                  </a:lnTo>
                  <a:lnTo>
                    <a:pt x="2254" y="96"/>
                  </a:lnTo>
                  <a:lnTo>
                    <a:pt x="2054" y="67"/>
                  </a:lnTo>
                  <a:lnTo>
                    <a:pt x="1840" y="45"/>
                  </a:lnTo>
                  <a:lnTo>
                    <a:pt x="1619" y="24"/>
                  </a:lnTo>
                  <a:lnTo>
                    <a:pt x="1400" y="8"/>
                  </a:lnTo>
                  <a:lnTo>
                    <a:pt x="1183" y="0"/>
                  </a:lnTo>
                  <a:lnTo>
                    <a:pt x="978" y="5"/>
                  </a:lnTo>
                  <a:lnTo>
                    <a:pt x="785" y="19"/>
                  </a:lnTo>
                  <a:lnTo>
                    <a:pt x="615" y="45"/>
                  </a:lnTo>
                  <a:lnTo>
                    <a:pt x="470" y="88"/>
                  </a:lnTo>
                  <a:lnTo>
                    <a:pt x="356" y="147"/>
                  </a:lnTo>
                  <a:lnTo>
                    <a:pt x="270" y="211"/>
                  </a:lnTo>
                  <a:lnTo>
                    <a:pt x="214" y="270"/>
                  </a:lnTo>
                  <a:lnTo>
                    <a:pt x="179" y="320"/>
                  </a:lnTo>
                  <a:lnTo>
                    <a:pt x="169" y="371"/>
                  </a:lnTo>
                  <a:lnTo>
                    <a:pt x="177" y="414"/>
                  </a:lnTo>
                  <a:lnTo>
                    <a:pt x="201" y="454"/>
                  </a:lnTo>
                  <a:lnTo>
                    <a:pt x="235" y="491"/>
                  </a:lnTo>
                  <a:lnTo>
                    <a:pt x="286" y="523"/>
                  </a:lnTo>
                  <a:lnTo>
                    <a:pt x="340" y="552"/>
                  </a:lnTo>
                  <a:lnTo>
                    <a:pt x="404" y="582"/>
                  </a:lnTo>
                  <a:lnTo>
                    <a:pt x="468" y="606"/>
                  </a:lnTo>
                  <a:lnTo>
                    <a:pt x="537" y="632"/>
                  </a:lnTo>
                  <a:lnTo>
                    <a:pt x="601" y="651"/>
                  </a:lnTo>
                  <a:lnTo>
                    <a:pt x="663" y="675"/>
                  </a:lnTo>
                  <a:lnTo>
                    <a:pt x="719" y="696"/>
                  </a:lnTo>
                  <a:lnTo>
                    <a:pt x="764" y="718"/>
                  </a:lnTo>
                  <a:lnTo>
                    <a:pt x="791" y="736"/>
                  </a:lnTo>
                  <a:lnTo>
                    <a:pt x="793" y="758"/>
                  </a:lnTo>
                  <a:lnTo>
                    <a:pt x="775" y="779"/>
                  </a:lnTo>
                  <a:lnTo>
                    <a:pt x="740" y="798"/>
                  </a:lnTo>
                  <a:lnTo>
                    <a:pt x="689" y="816"/>
                  </a:lnTo>
                  <a:lnTo>
                    <a:pt x="625" y="840"/>
                  </a:lnTo>
                  <a:lnTo>
                    <a:pt x="556" y="862"/>
                  </a:lnTo>
                  <a:lnTo>
                    <a:pt x="478" y="888"/>
                  </a:lnTo>
                  <a:lnTo>
                    <a:pt x="398" y="915"/>
                  </a:lnTo>
                  <a:lnTo>
                    <a:pt x="318" y="944"/>
                  </a:lnTo>
                  <a:lnTo>
                    <a:pt x="243" y="976"/>
                  </a:lnTo>
                  <a:lnTo>
                    <a:pt x="174" y="1014"/>
                  </a:lnTo>
                  <a:lnTo>
                    <a:pt x="113" y="1054"/>
                  </a:lnTo>
                  <a:lnTo>
                    <a:pt x="62" y="1099"/>
                  </a:lnTo>
                  <a:lnTo>
                    <a:pt x="27" y="1150"/>
                  </a:lnTo>
                  <a:lnTo>
                    <a:pt x="14" y="1206"/>
                  </a:lnTo>
                  <a:lnTo>
                    <a:pt x="6" y="1265"/>
                  </a:lnTo>
                  <a:lnTo>
                    <a:pt x="0" y="1318"/>
                  </a:lnTo>
                  <a:lnTo>
                    <a:pt x="0" y="1371"/>
                  </a:lnTo>
                  <a:lnTo>
                    <a:pt x="3" y="1425"/>
                  </a:lnTo>
                  <a:lnTo>
                    <a:pt x="14" y="1475"/>
                  </a:lnTo>
                  <a:lnTo>
                    <a:pt x="32" y="1529"/>
                  </a:lnTo>
                  <a:lnTo>
                    <a:pt x="62" y="1579"/>
                  </a:lnTo>
                  <a:lnTo>
                    <a:pt x="102" y="1635"/>
                  </a:lnTo>
                  <a:lnTo>
                    <a:pt x="155" y="1691"/>
                  </a:lnTo>
                  <a:lnTo>
                    <a:pt x="227" y="1750"/>
                  </a:lnTo>
                  <a:lnTo>
                    <a:pt x="313" y="1811"/>
                  </a:lnTo>
                  <a:lnTo>
                    <a:pt x="420" y="1878"/>
                  </a:lnTo>
                  <a:lnTo>
                    <a:pt x="548" y="1947"/>
                  </a:lnTo>
                  <a:lnTo>
                    <a:pt x="697" y="2022"/>
                  </a:lnTo>
                  <a:lnTo>
                    <a:pt x="871" y="2102"/>
                  </a:lnTo>
                  <a:lnTo>
                    <a:pt x="1074" y="2188"/>
                  </a:lnTo>
                  <a:lnTo>
                    <a:pt x="1279" y="2265"/>
                  </a:lnTo>
                  <a:lnTo>
                    <a:pt x="1480" y="2326"/>
                  </a:lnTo>
                  <a:lnTo>
                    <a:pt x="1664" y="2369"/>
                  </a:lnTo>
                  <a:lnTo>
                    <a:pt x="1840" y="2401"/>
                  </a:lnTo>
                  <a:lnTo>
                    <a:pt x="2003" y="2414"/>
                  </a:lnTo>
                  <a:lnTo>
                    <a:pt x="2153" y="2420"/>
                  </a:lnTo>
                  <a:lnTo>
                    <a:pt x="2291" y="2417"/>
                  </a:lnTo>
                  <a:lnTo>
                    <a:pt x="2417" y="2406"/>
                  </a:lnTo>
                  <a:lnTo>
                    <a:pt x="2526" y="2388"/>
                  </a:lnTo>
                  <a:lnTo>
                    <a:pt x="2625" y="2366"/>
                  </a:lnTo>
                  <a:lnTo>
                    <a:pt x="2705" y="2345"/>
                  </a:lnTo>
                  <a:lnTo>
                    <a:pt x="2777" y="2321"/>
                  </a:lnTo>
                  <a:lnTo>
                    <a:pt x="2831" y="2300"/>
                  </a:lnTo>
                  <a:lnTo>
                    <a:pt x="2868" y="2284"/>
                  </a:lnTo>
                  <a:lnTo>
                    <a:pt x="2895" y="2273"/>
                  </a:lnTo>
                  <a:lnTo>
                    <a:pt x="2903" y="2268"/>
                  </a:lnTo>
                  <a:lnTo>
                    <a:pt x="2903" y="2268"/>
                  </a:lnTo>
                  <a:close/>
                </a:path>
              </a:pathLst>
            </a:custGeom>
            <a:gradFill rotWithShape="0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50000">
                  <a:srgbClr val="33CCFF"/>
                </a:gs>
                <a:gs pos="100000">
                  <a:srgbClr val="33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8" name="Freeform 4"/>
            <p:cNvSpPr>
              <a:spLocks/>
            </p:cNvSpPr>
            <p:nvPr/>
          </p:nvSpPr>
          <p:spPr bwMode="auto">
            <a:xfrm>
              <a:off x="4179" y="553"/>
              <a:ext cx="1135" cy="1065"/>
            </a:xfrm>
            <a:custGeom>
              <a:avLst/>
              <a:gdLst/>
              <a:ahLst/>
              <a:cxnLst>
                <a:cxn ang="0">
                  <a:pos x="11" y="721"/>
                </a:cxn>
                <a:cxn ang="0">
                  <a:pos x="30" y="750"/>
                </a:cxn>
                <a:cxn ang="0">
                  <a:pos x="43" y="803"/>
                </a:cxn>
                <a:cxn ang="0">
                  <a:pos x="46" y="867"/>
                </a:cxn>
                <a:cxn ang="0">
                  <a:pos x="46" y="926"/>
                </a:cxn>
                <a:cxn ang="0">
                  <a:pos x="43" y="955"/>
                </a:cxn>
                <a:cxn ang="0">
                  <a:pos x="62" y="995"/>
                </a:cxn>
                <a:cxn ang="0">
                  <a:pos x="129" y="1099"/>
                </a:cxn>
                <a:cxn ang="0">
                  <a:pos x="233" y="1193"/>
                </a:cxn>
                <a:cxn ang="0">
                  <a:pos x="422" y="1201"/>
                </a:cxn>
                <a:cxn ang="0">
                  <a:pos x="801" y="1153"/>
                </a:cxn>
                <a:cxn ang="0">
                  <a:pos x="1138" y="1099"/>
                </a:cxn>
                <a:cxn ang="0">
                  <a:pos x="1215" y="1083"/>
                </a:cxn>
                <a:cxn ang="0">
                  <a:pos x="1231" y="1011"/>
                </a:cxn>
                <a:cxn ang="0">
                  <a:pos x="1255" y="881"/>
                </a:cxn>
                <a:cxn ang="0">
                  <a:pos x="1261" y="718"/>
                </a:cxn>
                <a:cxn ang="0">
                  <a:pos x="1255" y="590"/>
                </a:cxn>
                <a:cxn ang="0">
                  <a:pos x="1247" y="523"/>
                </a:cxn>
                <a:cxn ang="0">
                  <a:pos x="1242" y="505"/>
                </a:cxn>
                <a:cxn ang="0">
                  <a:pos x="1175" y="494"/>
                </a:cxn>
                <a:cxn ang="0">
                  <a:pos x="1060" y="481"/>
                </a:cxn>
                <a:cxn ang="0">
                  <a:pos x="964" y="486"/>
                </a:cxn>
                <a:cxn ang="0">
                  <a:pos x="967" y="451"/>
                </a:cxn>
                <a:cxn ang="0">
                  <a:pos x="972" y="368"/>
                </a:cxn>
                <a:cxn ang="0">
                  <a:pos x="972" y="256"/>
                </a:cxn>
                <a:cxn ang="0">
                  <a:pos x="967" y="142"/>
                </a:cxn>
                <a:cxn ang="0">
                  <a:pos x="962" y="56"/>
                </a:cxn>
                <a:cxn ang="0">
                  <a:pos x="956" y="11"/>
                </a:cxn>
                <a:cxn ang="0">
                  <a:pos x="932" y="3"/>
                </a:cxn>
                <a:cxn ang="0">
                  <a:pos x="895" y="0"/>
                </a:cxn>
                <a:cxn ang="0">
                  <a:pos x="871" y="8"/>
                </a:cxn>
                <a:cxn ang="0">
                  <a:pos x="863" y="35"/>
                </a:cxn>
                <a:cxn ang="0">
                  <a:pos x="863" y="70"/>
                </a:cxn>
                <a:cxn ang="0">
                  <a:pos x="866" y="94"/>
                </a:cxn>
                <a:cxn ang="0">
                  <a:pos x="825" y="94"/>
                </a:cxn>
                <a:cxn ang="0">
                  <a:pos x="751" y="94"/>
                </a:cxn>
                <a:cxn ang="0">
                  <a:pos x="671" y="107"/>
                </a:cxn>
                <a:cxn ang="0">
                  <a:pos x="596" y="120"/>
                </a:cxn>
                <a:cxn ang="0">
                  <a:pos x="534" y="136"/>
                </a:cxn>
                <a:cxn ang="0">
                  <a:pos x="508" y="158"/>
                </a:cxn>
                <a:cxn ang="0">
                  <a:pos x="510" y="216"/>
                </a:cxn>
                <a:cxn ang="0">
                  <a:pos x="524" y="323"/>
                </a:cxn>
                <a:cxn ang="0">
                  <a:pos x="534" y="406"/>
                </a:cxn>
                <a:cxn ang="0">
                  <a:pos x="521" y="416"/>
                </a:cxn>
                <a:cxn ang="0">
                  <a:pos x="446" y="414"/>
                </a:cxn>
                <a:cxn ang="0">
                  <a:pos x="345" y="419"/>
                </a:cxn>
                <a:cxn ang="0">
                  <a:pos x="259" y="435"/>
                </a:cxn>
                <a:cxn ang="0">
                  <a:pos x="201" y="451"/>
                </a:cxn>
                <a:cxn ang="0">
                  <a:pos x="169" y="459"/>
                </a:cxn>
                <a:cxn ang="0">
                  <a:pos x="195" y="670"/>
                </a:cxn>
                <a:cxn ang="0">
                  <a:pos x="161" y="662"/>
                </a:cxn>
                <a:cxn ang="0">
                  <a:pos x="113" y="662"/>
                </a:cxn>
                <a:cxn ang="0">
                  <a:pos x="59" y="678"/>
                </a:cxn>
                <a:cxn ang="0">
                  <a:pos x="24" y="697"/>
                </a:cxn>
                <a:cxn ang="0">
                  <a:pos x="0" y="710"/>
                </a:cxn>
              </a:cxnLst>
              <a:rect l="0" t="0" r="r" b="b"/>
              <a:pathLst>
                <a:path w="1263" h="1206">
                  <a:moveTo>
                    <a:pt x="0" y="710"/>
                  </a:moveTo>
                  <a:lnTo>
                    <a:pt x="3" y="710"/>
                  </a:lnTo>
                  <a:lnTo>
                    <a:pt x="6" y="713"/>
                  </a:lnTo>
                  <a:lnTo>
                    <a:pt x="8" y="715"/>
                  </a:lnTo>
                  <a:lnTo>
                    <a:pt x="11" y="721"/>
                  </a:lnTo>
                  <a:lnTo>
                    <a:pt x="16" y="726"/>
                  </a:lnTo>
                  <a:lnTo>
                    <a:pt x="19" y="731"/>
                  </a:lnTo>
                  <a:lnTo>
                    <a:pt x="22" y="737"/>
                  </a:lnTo>
                  <a:lnTo>
                    <a:pt x="27" y="745"/>
                  </a:lnTo>
                  <a:lnTo>
                    <a:pt x="30" y="750"/>
                  </a:lnTo>
                  <a:lnTo>
                    <a:pt x="32" y="761"/>
                  </a:lnTo>
                  <a:lnTo>
                    <a:pt x="35" y="771"/>
                  </a:lnTo>
                  <a:lnTo>
                    <a:pt x="38" y="782"/>
                  </a:lnTo>
                  <a:lnTo>
                    <a:pt x="40" y="790"/>
                  </a:lnTo>
                  <a:lnTo>
                    <a:pt x="43" y="803"/>
                  </a:lnTo>
                  <a:lnTo>
                    <a:pt x="43" y="817"/>
                  </a:lnTo>
                  <a:lnTo>
                    <a:pt x="46" y="827"/>
                  </a:lnTo>
                  <a:lnTo>
                    <a:pt x="46" y="841"/>
                  </a:lnTo>
                  <a:lnTo>
                    <a:pt x="46" y="857"/>
                  </a:lnTo>
                  <a:lnTo>
                    <a:pt x="46" y="867"/>
                  </a:lnTo>
                  <a:lnTo>
                    <a:pt x="46" y="881"/>
                  </a:lnTo>
                  <a:lnTo>
                    <a:pt x="46" y="894"/>
                  </a:lnTo>
                  <a:lnTo>
                    <a:pt x="46" y="907"/>
                  </a:lnTo>
                  <a:lnTo>
                    <a:pt x="46" y="915"/>
                  </a:lnTo>
                  <a:lnTo>
                    <a:pt x="46" y="926"/>
                  </a:lnTo>
                  <a:lnTo>
                    <a:pt x="43" y="934"/>
                  </a:lnTo>
                  <a:lnTo>
                    <a:pt x="43" y="945"/>
                  </a:lnTo>
                  <a:lnTo>
                    <a:pt x="43" y="950"/>
                  </a:lnTo>
                  <a:lnTo>
                    <a:pt x="43" y="955"/>
                  </a:lnTo>
                  <a:lnTo>
                    <a:pt x="43" y="955"/>
                  </a:lnTo>
                  <a:lnTo>
                    <a:pt x="43" y="958"/>
                  </a:lnTo>
                  <a:lnTo>
                    <a:pt x="43" y="961"/>
                  </a:lnTo>
                  <a:lnTo>
                    <a:pt x="48" y="969"/>
                  </a:lnTo>
                  <a:lnTo>
                    <a:pt x="54" y="979"/>
                  </a:lnTo>
                  <a:lnTo>
                    <a:pt x="62" y="995"/>
                  </a:lnTo>
                  <a:lnTo>
                    <a:pt x="70" y="1011"/>
                  </a:lnTo>
                  <a:lnTo>
                    <a:pt x="83" y="1033"/>
                  </a:lnTo>
                  <a:lnTo>
                    <a:pt x="97" y="1054"/>
                  </a:lnTo>
                  <a:lnTo>
                    <a:pt x="113" y="1078"/>
                  </a:lnTo>
                  <a:lnTo>
                    <a:pt x="129" y="1099"/>
                  </a:lnTo>
                  <a:lnTo>
                    <a:pt x="147" y="1121"/>
                  </a:lnTo>
                  <a:lnTo>
                    <a:pt x="166" y="1142"/>
                  </a:lnTo>
                  <a:lnTo>
                    <a:pt x="187" y="1163"/>
                  </a:lnTo>
                  <a:lnTo>
                    <a:pt x="209" y="1179"/>
                  </a:lnTo>
                  <a:lnTo>
                    <a:pt x="233" y="1193"/>
                  </a:lnTo>
                  <a:lnTo>
                    <a:pt x="259" y="1201"/>
                  </a:lnTo>
                  <a:lnTo>
                    <a:pt x="286" y="1206"/>
                  </a:lnTo>
                  <a:lnTo>
                    <a:pt x="318" y="1206"/>
                  </a:lnTo>
                  <a:lnTo>
                    <a:pt x="364" y="1206"/>
                  </a:lnTo>
                  <a:lnTo>
                    <a:pt x="422" y="1201"/>
                  </a:lnTo>
                  <a:lnTo>
                    <a:pt x="489" y="1193"/>
                  </a:lnTo>
                  <a:lnTo>
                    <a:pt x="561" y="1185"/>
                  </a:lnTo>
                  <a:lnTo>
                    <a:pt x="639" y="1174"/>
                  </a:lnTo>
                  <a:lnTo>
                    <a:pt x="719" y="1163"/>
                  </a:lnTo>
                  <a:lnTo>
                    <a:pt x="801" y="1153"/>
                  </a:lnTo>
                  <a:lnTo>
                    <a:pt x="879" y="1139"/>
                  </a:lnTo>
                  <a:lnTo>
                    <a:pt x="954" y="1129"/>
                  </a:lnTo>
                  <a:lnTo>
                    <a:pt x="1023" y="1118"/>
                  </a:lnTo>
                  <a:lnTo>
                    <a:pt x="1087" y="1110"/>
                  </a:lnTo>
                  <a:lnTo>
                    <a:pt x="1138" y="1099"/>
                  </a:lnTo>
                  <a:lnTo>
                    <a:pt x="1178" y="1094"/>
                  </a:lnTo>
                  <a:lnTo>
                    <a:pt x="1202" y="1089"/>
                  </a:lnTo>
                  <a:lnTo>
                    <a:pt x="1213" y="1089"/>
                  </a:lnTo>
                  <a:lnTo>
                    <a:pt x="1213" y="1089"/>
                  </a:lnTo>
                  <a:lnTo>
                    <a:pt x="1215" y="1083"/>
                  </a:lnTo>
                  <a:lnTo>
                    <a:pt x="1215" y="1073"/>
                  </a:lnTo>
                  <a:lnTo>
                    <a:pt x="1221" y="1062"/>
                  </a:lnTo>
                  <a:lnTo>
                    <a:pt x="1223" y="1046"/>
                  </a:lnTo>
                  <a:lnTo>
                    <a:pt x="1229" y="1030"/>
                  </a:lnTo>
                  <a:lnTo>
                    <a:pt x="1231" y="1011"/>
                  </a:lnTo>
                  <a:lnTo>
                    <a:pt x="1239" y="990"/>
                  </a:lnTo>
                  <a:lnTo>
                    <a:pt x="1242" y="966"/>
                  </a:lnTo>
                  <a:lnTo>
                    <a:pt x="1247" y="939"/>
                  </a:lnTo>
                  <a:lnTo>
                    <a:pt x="1253" y="910"/>
                  </a:lnTo>
                  <a:lnTo>
                    <a:pt x="1255" y="881"/>
                  </a:lnTo>
                  <a:lnTo>
                    <a:pt x="1258" y="849"/>
                  </a:lnTo>
                  <a:lnTo>
                    <a:pt x="1261" y="819"/>
                  </a:lnTo>
                  <a:lnTo>
                    <a:pt x="1261" y="785"/>
                  </a:lnTo>
                  <a:lnTo>
                    <a:pt x="1263" y="753"/>
                  </a:lnTo>
                  <a:lnTo>
                    <a:pt x="1261" y="718"/>
                  </a:lnTo>
                  <a:lnTo>
                    <a:pt x="1261" y="686"/>
                  </a:lnTo>
                  <a:lnTo>
                    <a:pt x="1258" y="659"/>
                  </a:lnTo>
                  <a:lnTo>
                    <a:pt x="1258" y="633"/>
                  </a:lnTo>
                  <a:lnTo>
                    <a:pt x="1255" y="611"/>
                  </a:lnTo>
                  <a:lnTo>
                    <a:pt x="1255" y="590"/>
                  </a:lnTo>
                  <a:lnTo>
                    <a:pt x="1253" y="574"/>
                  </a:lnTo>
                  <a:lnTo>
                    <a:pt x="1253" y="558"/>
                  </a:lnTo>
                  <a:lnTo>
                    <a:pt x="1250" y="545"/>
                  </a:lnTo>
                  <a:lnTo>
                    <a:pt x="1250" y="534"/>
                  </a:lnTo>
                  <a:lnTo>
                    <a:pt x="1247" y="523"/>
                  </a:lnTo>
                  <a:lnTo>
                    <a:pt x="1247" y="518"/>
                  </a:lnTo>
                  <a:lnTo>
                    <a:pt x="1245" y="513"/>
                  </a:lnTo>
                  <a:lnTo>
                    <a:pt x="1245" y="507"/>
                  </a:lnTo>
                  <a:lnTo>
                    <a:pt x="1245" y="507"/>
                  </a:lnTo>
                  <a:lnTo>
                    <a:pt x="1242" y="505"/>
                  </a:lnTo>
                  <a:lnTo>
                    <a:pt x="1237" y="505"/>
                  </a:lnTo>
                  <a:lnTo>
                    <a:pt x="1226" y="502"/>
                  </a:lnTo>
                  <a:lnTo>
                    <a:pt x="1213" y="499"/>
                  </a:lnTo>
                  <a:lnTo>
                    <a:pt x="1194" y="497"/>
                  </a:lnTo>
                  <a:lnTo>
                    <a:pt x="1175" y="494"/>
                  </a:lnTo>
                  <a:lnTo>
                    <a:pt x="1154" y="491"/>
                  </a:lnTo>
                  <a:lnTo>
                    <a:pt x="1133" y="489"/>
                  </a:lnTo>
                  <a:lnTo>
                    <a:pt x="1109" y="486"/>
                  </a:lnTo>
                  <a:lnTo>
                    <a:pt x="1084" y="481"/>
                  </a:lnTo>
                  <a:lnTo>
                    <a:pt x="1060" y="481"/>
                  </a:lnTo>
                  <a:lnTo>
                    <a:pt x="1039" y="481"/>
                  </a:lnTo>
                  <a:lnTo>
                    <a:pt x="1018" y="478"/>
                  </a:lnTo>
                  <a:lnTo>
                    <a:pt x="996" y="481"/>
                  </a:lnTo>
                  <a:lnTo>
                    <a:pt x="980" y="481"/>
                  </a:lnTo>
                  <a:lnTo>
                    <a:pt x="964" y="486"/>
                  </a:lnTo>
                  <a:lnTo>
                    <a:pt x="964" y="483"/>
                  </a:lnTo>
                  <a:lnTo>
                    <a:pt x="964" y="481"/>
                  </a:lnTo>
                  <a:lnTo>
                    <a:pt x="964" y="473"/>
                  </a:lnTo>
                  <a:lnTo>
                    <a:pt x="967" y="465"/>
                  </a:lnTo>
                  <a:lnTo>
                    <a:pt x="967" y="451"/>
                  </a:lnTo>
                  <a:lnTo>
                    <a:pt x="967" y="441"/>
                  </a:lnTo>
                  <a:lnTo>
                    <a:pt x="970" y="425"/>
                  </a:lnTo>
                  <a:lnTo>
                    <a:pt x="970" y="408"/>
                  </a:lnTo>
                  <a:lnTo>
                    <a:pt x="970" y="390"/>
                  </a:lnTo>
                  <a:lnTo>
                    <a:pt x="972" y="368"/>
                  </a:lnTo>
                  <a:lnTo>
                    <a:pt x="972" y="347"/>
                  </a:lnTo>
                  <a:lnTo>
                    <a:pt x="972" y="328"/>
                  </a:lnTo>
                  <a:lnTo>
                    <a:pt x="972" y="304"/>
                  </a:lnTo>
                  <a:lnTo>
                    <a:pt x="972" y="280"/>
                  </a:lnTo>
                  <a:lnTo>
                    <a:pt x="972" y="256"/>
                  </a:lnTo>
                  <a:lnTo>
                    <a:pt x="972" y="232"/>
                  </a:lnTo>
                  <a:lnTo>
                    <a:pt x="970" y="208"/>
                  </a:lnTo>
                  <a:lnTo>
                    <a:pt x="970" y="184"/>
                  </a:lnTo>
                  <a:lnTo>
                    <a:pt x="970" y="160"/>
                  </a:lnTo>
                  <a:lnTo>
                    <a:pt x="967" y="142"/>
                  </a:lnTo>
                  <a:lnTo>
                    <a:pt x="964" y="120"/>
                  </a:lnTo>
                  <a:lnTo>
                    <a:pt x="964" y="104"/>
                  </a:lnTo>
                  <a:lnTo>
                    <a:pt x="964" y="86"/>
                  </a:lnTo>
                  <a:lnTo>
                    <a:pt x="964" y="72"/>
                  </a:lnTo>
                  <a:lnTo>
                    <a:pt x="962" y="56"/>
                  </a:lnTo>
                  <a:lnTo>
                    <a:pt x="959" y="43"/>
                  </a:lnTo>
                  <a:lnTo>
                    <a:pt x="959" y="32"/>
                  </a:lnTo>
                  <a:lnTo>
                    <a:pt x="959" y="24"/>
                  </a:lnTo>
                  <a:lnTo>
                    <a:pt x="956" y="16"/>
                  </a:lnTo>
                  <a:lnTo>
                    <a:pt x="956" y="11"/>
                  </a:lnTo>
                  <a:lnTo>
                    <a:pt x="956" y="8"/>
                  </a:lnTo>
                  <a:lnTo>
                    <a:pt x="954" y="8"/>
                  </a:lnTo>
                  <a:lnTo>
                    <a:pt x="943" y="6"/>
                  </a:lnTo>
                  <a:lnTo>
                    <a:pt x="938" y="3"/>
                  </a:lnTo>
                  <a:lnTo>
                    <a:pt x="932" y="3"/>
                  </a:lnTo>
                  <a:lnTo>
                    <a:pt x="924" y="3"/>
                  </a:lnTo>
                  <a:lnTo>
                    <a:pt x="916" y="3"/>
                  </a:lnTo>
                  <a:lnTo>
                    <a:pt x="908" y="0"/>
                  </a:lnTo>
                  <a:lnTo>
                    <a:pt x="903" y="0"/>
                  </a:lnTo>
                  <a:lnTo>
                    <a:pt x="895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6" y="3"/>
                  </a:lnTo>
                  <a:lnTo>
                    <a:pt x="871" y="6"/>
                  </a:lnTo>
                  <a:lnTo>
                    <a:pt x="871" y="8"/>
                  </a:lnTo>
                  <a:lnTo>
                    <a:pt x="866" y="11"/>
                  </a:lnTo>
                  <a:lnTo>
                    <a:pt x="866" y="16"/>
                  </a:lnTo>
                  <a:lnTo>
                    <a:pt x="863" y="22"/>
                  </a:lnTo>
                  <a:lnTo>
                    <a:pt x="863" y="27"/>
                  </a:lnTo>
                  <a:lnTo>
                    <a:pt x="863" y="35"/>
                  </a:lnTo>
                  <a:lnTo>
                    <a:pt x="863" y="43"/>
                  </a:lnTo>
                  <a:lnTo>
                    <a:pt x="863" y="48"/>
                  </a:lnTo>
                  <a:lnTo>
                    <a:pt x="863" y="56"/>
                  </a:lnTo>
                  <a:lnTo>
                    <a:pt x="863" y="64"/>
                  </a:lnTo>
                  <a:lnTo>
                    <a:pt x="863" y="70"/>
                  </a:lnTo>
                  <a:lnTo>
                    <a:pt x="863" y="75"/>
                  </a:lnTo>
                  <a:lnTo>
                    <a:pt x="866" y="83"/>
                  </a:lnTo>
                  <a:lnTo>
                    <a:pt x="866" y="91"/>
                  </a:lnTo>
                  <a:lnTo>
                    <a:pt x="866" y="94"/>
                  </a:lnTo>
                  <a:lnTo>
                    <a:pt x="866" y="94"/>
                  </a:lnTo>
                  <a:lnTo>
                    <a:pt x="860" y="94"/>
                  </a:lnTo>
                  <a:lnTo>
                    <a:pt x="855" y="94"/>
                  </a:lnTo>
                  <a:lnTo>
                    <a:pt x="847" y="94"/>
                  </a:lnTo>
                  <a:lnTo>
                    <a:pt x="836" y="94"/>
                  </a:lnTo>
                  <a:lnTo>
                    <a:pt x="825" y="94"/>
                  </a:lnTo>
                  <a:lnTo>
                    <a:pt x="812" y="94"/>
                  </a:lnTo>
                  <a:lnTo>
                    <a:pt x="799" y="94"/>
                  </a:lnTo>
                  <a:lnTo>
                    <a:pt x="783" y="94"/>
                  </a:lnTo>
                  <a:lnTo>
                    <a:pt x="767" y="94"/>
                  </a:lnTo>
                  <a:lnTo>
                    <a:pt x="751" y="94"/>
                  </a:lnTo>
                  <a:lnTo>
                    <a:pt x="735" y="96"/>
                  </a:lnTo>
                  <a:lnTo>
                    <a:pt x="719" y="99"/>
                  </a:lnTo>
                  <a:lnTo>
                    <a:pt x="703" y="99"/>
                  </a:lnTo>
                  <a:lnTo>
                    <a:pt x="687" y="104"/>
                  </a:lnTo>
                  <a:lnTo>
                    <a:pt x="671" y="107"/>
                  </a:lnTo>
                  <a:lnTo>
                    <a:pt x="655" y="110"/>
                  </a:lnTo>
                  <a:lnTo>
                    <a:pt x="639" y="112"/>
                  </a:lnTo>
                  <a:lnTo>
                    <a:pt x="625" y="112"/>
                  </a:lnTo>
                  <a:lnTo>
                    <a:pt x="609" y="118"/>
                  </a:lnTo>
                  <a:lnTo>
                    <a:pt x="596" y="120"/>
                  </a:lnTo>
                  <a:lnTo>
                    <a:pt x="583" y="123"/>
                  </a:lnTo>
                  <a:lnTo>
                    <a:pt x="569" y="126"/>
                  </a:lnTo>
                  <a:lnTo>
                    <a:pt x="558" y="131"/>
                  </a:lnTo>
                  <a:lnTo>
                    <a:pt x="545" y="134"/>
                  </a:lnTo>
                  <a:lnTo>
                    <a:pt x="534" y="136"/>
                  </a:lnTo>
                  <a:lnTo>
                    <a:pt x="526" y="139"/>
                  </a:lnTo>
                  <a:lnTo>
                    <a:pt x="521" y="144"/>
                  </a:lnTo>
                  <a:lnTo>
                    <a:pt x="513" y="147"/>
                  </a:lnTo>
                  <a:lnTo>
                    <a:pt x="510" y="152"/>
                  </a:lnTo>
                  <a:lnTo>
                    <a:pt x="508" y="158"/>
                  </a:lnTo>
                  <a:lnTo>
                    <a:pt x="508" y="166"/>
                  </a:lnTo>
                  <a:lnTo>
                    <a:pt x="508" y="171"/>
                  </a:lnTo>
                  <a:lnTo>
                    <a:pt x="508" y="184"/>
                  </a:lnTo>
                  <a:lnTo>
                    <a:pt x="510" y="198"/>
                  </a:lnTo>
                  <a:lnTo>
                    <a:pt x="510" y="216"/>
                  </a:lnTo>
                  <a:lnTo>
                    <a:pt x="513" y="235"/>
                  </a:lnTo>
                  <a:lnTo>
                    <a:pt x="516" y="256"/>
                  </a:lnTo>
                  <a:lnTo>
                    <a:pt x="518" y="278"/>
                  </a:lnTo>
                  <a:lnTo>
                    <a:pt x="521" y="302"/>
                  </a:lnTo>
                  <a:lnTo>
                    <a:pt x="524" y="323"/>
                  </a:lnTo>
                  <a:lnTo>
                    <a:pt x="526" y="344"/>
                  </a:lnTo>
                  <a:lnTo>
                    <a:pt x="529" y="363"/>
                  </a:lnTo>
                  <a:lnTo>
                    <a:pt x="532" y="382"/>
                  </a:lnTo>
                  <a:lnTo>
                    <a:pt x="532" y="395"/>
                  </a:lnTo>
                  <a:lnTo>
                    <a:pt x="534" y="406"/>
                  </a:lnTo>
                  <a:lnTo>
                    <a:pt x="534" y="414"/>
                  </a:lnTo>
                  <a:lnTo>
                    <a:pt x="534" y="416"/>
                  </a:lnTo>
                  <a:lnTo>
                    <a:pt x="534" y="416"/>
                  </a:lnTo>
                  <a:lnTo>
                    <a:pt x="529" y="416"/>
                  </a:lnTo>
                  <a:lnTo>
                    <a:pt x="521" y="416"/>
                  </a:lnTo>
                  <a:lnTo>
                    <a:pt x="510" y="416"/>
                  </a:lnTo>
                  <a:lnTo>
                    <a:pt x="497" y="414"/>
                  </a:lnTo>
                  <a:lnTo>
                    <a:pt x="481" y="414"/>
                  </a:lnTo>
                  <a:lnTo>
                    <a:pt x="465" y="414"/>
                  </a:lnTo>
                  <a:lnTo>
                    <a:pt x="446" y="414"/>
                  </a:lnTo>
                  <a:lnTo>
                    <a:pt x="428" y="414"/>
                  </a:lnTo>
                  <a:lnTo>
                    <a:pt x="406" y="414"/>
                  </a:lnTo>
                  <a:lnTo>
                    <a:pt x="388" y="414"/>
                  </a:lnTo>
                  <a:lnTo>
                    <a:pt x="366" y="416"/>
                  </a:lnTo>
                  <a:lnTo>
                    <a:pt x="345" y="419"/>
                  </a:lnTo>
                  <a:lnTo>
                    <a:pt x="326" y="422"/>
                  </a:lnTo>
                  <a:lnTo>
                    <a:pt x="307" y="425"/>
                  </a:lnTo>
                  <a:lnTo>
                    <a:pt x="291" y="430"/>
                  </a:lnTo>
                  <a:lnTo>
                    <a:pt x="273" y="433"/>
                  </a:lnTo>
                  <a:lnTo>
                    <a:pt x="259" y="435"/>
                  </a:lnTo>
                  <a:lnTo>
                    <a:pt x="243" y="441"/>
                  </a:lnTo>
                  <a:lnTo>
                    <a:pt x="233" y="443"/>
                  </a:lnTo>
                  <a:lnTo>
                    <a:pt x="219" y="443"/>
                  </a:lnTo>
                  <a:lnTo>
                    <a:pt x="209" y="449"/>
                  </a:lnTo>
                  <a:lnTo>
                    <a:pt x="201" y="451"/>
                  </a:lnTo>
                  <a:lnTo>
                    <a:pt x="193" y="454"/>
                  </a:lnTo>
                  <a:lnTo>
                    <a:pt x="185" y="454"/>
                  </a:lnTo>
                  <a:lnTo>
                    <a:pt x="177" y="457"/>
                  </a:lnTo>
                  <a:lnTo>
                    <a:pt x="171" y="457"/>
                  </a:lnTo>
                  <a:lnTo>
                    <a:pt x="169" y="459"/>
                  </a:lnTo>
                  <a:lnTo>
                    <a:pt x="163" y="462"/>
                  </a:lnTo>
                  <a:lnTo>
                    <a:pt x="161" y="462"/>
                  </a:lnTo>
                  <a:lnTo>
                    <a:pt x="206" y="673"/>
                  </a:lnTo>
                  <a:lnTo>
                    <a:pt x="203" y="670"/>
                  </a:lnTo>
                  <a:lnTo>
                    <a:pt x="195" y="670"/>
                  </a:lnTo>
                  <a:lnTo>
                    <a:pt x="190" y="667"/>
                  </a:lnTo>
                  <a:lnTo>
                    <a:pt x="185" y="667"/>
                  </a:lnTo>
                  <a:lnTo>
                    <a:pt x="177" y="665"/>
                  </a:lnTo>
                  <a:lnTo>
                    <a:pt x="169" y="665"/>
                  </a:lnTo>
                  <a:lnTo>
                    <a:pt x="161" y="662"/>
                  </a:lnTo>
                  <a:lnTo>
                    <a:pt x="153" y="662"/>
                  </a:lnTo>
                  <a:lnTo>
                    <a:pt x="142" y="662"/>
                  </a:lnTo>
                  <a:lnTo>
                    <a:pt x="131" y="662"/>
                  </a:lnTo>
                  <a:lnTo>
                    <a:pt x="123" y="662"/>
                  </a:lnTo>
                  <a:lnTo>
                    <a:pt x="113" y="662"/>
                  </a:lnTo>
                  <a:lnTo>
                    <a:pt x="102" y="665"/>
                  </a:lnTo>
                  <a:lnTo>
                    <a:pt x="91" y="667"/>
                  </a:lnTo>
                  <a:lnTo>
                    <a:pt x="78" y="673"/>
                  </a:lnTo>
                  <a:lnTo>
                    <a:pt x="67" y="675"/>
                  </a:lnTo>
                  <a:lnTo>
                    <a:pt x="59" y="678"/>
                  </a:lnTo>
                  <a:lnTo>
                    <a:pt x="51" y="681"/>
                  </a:lnTo>
                  <a:lnTo>
                    <a:pt x="43" y="686"/>
                  </a:lnTo>
                  <a:lnTo>
                    <a:pt x="35" y="689"/>
                  </a:lnTo>
                  <a:lnTo>
                    <a:pt x="30" y="691"/>
                  </a:lnTo>
                  <a:lnTo>
                    <a:pt x="24" y="697"/>
                  </a:lnTo>
                  <a:lnTo>
                    <a:pt x="14" y="699"/>
                  </a:lnTo>
                  <a:lnTo>
                    <a:pt x="6" y="705"/>
                  </a:lnTo>
                  <a:lnTo>
                    <a:pt x="3" y="707"/>
                  </a:lnTo>
                  <a:lnTo>
                    <a:pt x="0" y="71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9" name="Freeform 5"/>
            <p:cNvSpPr>
              <a:spLocks/>
            </p:cNvSpPr>
            <p:nvPr/>
          </p:nvSpPr>
          <p:spPr bwMode="auto">
            <a:xfrm>
              <a:off x="4993" y="987"/>
              <a:ext cx="281" cy="268"/>
            </a:xfrm>
            <a:custGeom>
              <a:avLst/>
              <a:gdLst/>
              <a:ahLst/>
              <a:cxnLst>
                <a:cxn ang="0">
                  <a:pos x="2" y="83"/>
                </a:cxn>
                <a:cxn ang="0">
                  <a:pos x="8" y="112"/>
                </a:cxn>
                <a:cxn ang="0">
                  <a:pos x="13" y="155"/>
                </a:cxn>
                <a:cxn ang="0">
                  <a:pos x="18" y="214"/>
                </a:cxn>
                <a:cxn ang="0">
                  <a:pos x="18" y="280"/>
                </a:cxn>
                <a:cxn ang="0">
                  <a:pos x="18" y="294"/>
                </a:cxn>
                <a:cxn ang="0">
                  <a:pos x="34" y="259"/>
                </a:cxn>
                <a:cxn ang="0">
                  <a:pos x="58" y="208"/>
                </a:cxn>
                <a:cxn ang="0">
                  <a:pos x="80" y="150"/>
                </a:cxn>
                <a:cxn ang="0">
                  <a:pos x="98" y="96"/>
                </a:cxn>
                <a:cxn ang="0">
                  <a:pos x="109" y="62"/>
                </a:cxn>
                <a:cxn ang="0">
                  <a:pos x="114" y="75"/>
                </a:cxn>
                <a:cxn ang="0">
                  <a:pos x="117" y="120"/>
                </a:cxn>
                <a:cxn ang="0">
                  <a:pos x="117" y="182"/>
                </a:cxn>
                <a:cxn ang="0">
                  <a:pos x="120" y="235"/>
                </a:cxn>
                <a:cxn ang="0">
                  <a:pos x="120" y="259"/>
                </a:cxn>
                <a:cxn ang="0">
                  <a:pos x="125" y="243"/>
                </a:cxn>
                <a:cxn ang="0">
                  <a:pos x="138" y="208"/>
                </a:cxn>
                <a:cxn ang="0">
                  <a:pos x="157" y="160"/>
                </a:cxn>
                <a:cxn ang="0">
                  <a:pos x="176" y="115"/>
                </a:cxn>
                <a:cxn ang="0">
                  <a:pos x="187" y="75"/>
                </a:cxn>
                <a:cxn ang="0">
                  <a:pos x="189" y="62"/>
                </a:cxn>
                <a:cxn ang="0">
                  <a:pos x="187" y="94"/>
                </a:cxn>
                <a:cxn ang="0">
                  <a:pos x="187" y="152"/>
                </a:cxn>
                <a:cxn ang="0">
                  <a:pos x="181" y="216"/>
                </a:cxn>
                <a:cxn ang="0">
                  <a:pos x="181" y="262"/>
                </a:cxn>
                <a:cxn ang="0">
                  <a:pos x="181" y="272"/>
                </a:cxn>
                <a:cxn ang="0">
                  <a:pos x="189" y="248"/>
                </a:cxn>
                <a:cxn ang="0">
                  <a:pos x="208" y="206"/>
                </a:cxn>
                <a:cxn ang="0">
                  <a:pos x="224" y="155"/>
                </a:cxn>
                <a:cxn ang="0">
                  <a:pos x="243" y="107"/>
                </a:cxn>
                <a:cxn ang="0">
                  <a:pos x="253" y="72"/>
                </a:cxn>
                <a:cxn ang="0">
                  <a:pos x="256" y="72"/>
                </a:cxn>
                <a:cxn ang="0">
                  <a:pos x="261" y="115"/>
                </a:cxn>
                <a:cxn ang="0">
                  <a:pos x="264" y="179"/>
                </a:cxn>
                <a:cxn ang="0">
                  <a:pos x="267" y="243"/>
                </a:cxn>
                <a:cxn ang="0">
                  <a:pos x="269" y="280"/>
                </a:cxn>
                <a:cxn ang="0">
                  <a:pos x="272" y="278"/>
                </a:cxn>
                <a:cxn ang="0">
                  <a:pos x="280" y="256"/>
                </a:cxn>
                <a:cxn ang="0">
                  <a:pos x="293" y="222"/>
                </a:cxn>
                <a:cxn ang="0">
                  <a:pos x="304" y="176"/>
                </a:cxn>
                <a:cxn ang="0">
                  <a:pos x="312" y="126"/>
                </a:cxn>
                <a:cxn ang="0">
                  <a:pos x="309" y="78"/>
                </a:cxn>
                <a:cxn ang="0">
                  <a:pos x="304" y="43"/>
                </a:cxn>
                <a:cxn ang="0">
                  <a:pos x="296" y="19"/>
                </a:cxn>
                <a:cxn ang="0">
                  <a:pos x="285" y="3"/>
                </a:cxn>
                <a:cxn ang="0">
                  <a:pos x="267" y="0"/>
                </a:cxn>
                <a:cxn ang="0">
                  <a:pos x="213" y="6"/>
                </a:cxn>
                <a:cxn ang="0">
                  <a:pos x="133" y="16"/>
                </a:cxn>
                <a:cxn ang="0">
                  <a:pos x="56" y="30"/>
                </a:cxn>
                <a:cxn ang="0">
                  <a:pos x="8" y="54"/>
                </a:cxn>
                <a:cxn ang="0">
                  <a:pos x="0" y="75"/>
                </a:cxn>
              </a:cxnLst>
              <a:rect l="0" t="0" r="r" b="b"/>
              <a:pathLst>
                <a:path w="312" h="304">
                  <a:moveTo>
                    <a:pt x="0" y="75"/>
                  </a:moveTo>
                  <a:lnTo>
                    <a:pt x="0" y="78"/>
                  </a:lnTo>
                  <a:lnTo>
                    <a:pt x="2" y="83"/>
                  </a:lnTo>
                  <a:lnTo>
                    <a:pt x="5" y="91"/>
                  </a:lnTo>
                  <a:lnTo>
                    <a:pt x="5" y="99"/>
                  </a:lnTo>
                  <a:lnTo>
                    <a:pt x="8" y="112"/>
                  </a:lnTo>
                  <a:lnTo>
                    <a:pt x="10" y="123"/>
                  </a:lnTo>
                  <a:lnTo>
                    <a:pt x="13" y="139"/>
                  </a:lnTo>
                  <a:lnTo>
                    <a:pt x="13" y="155"/>
                  </a:lnTo>
                  <a:lnTo>
                    <a:pt x="16" y="174"/>
                  </a:lnTo>
                  <a:lnTo>
                    <a:pt x="16" y="192"/>
                  </a:lnTo>
                  <a:lnTo>
                    <a:pt x="18" y="214"/>
                  </a:lnTo>
                  <a:lnTo>
                    <a:pt x="18" y="232"/>
                  </a:lnTo>
                  <a:lnTo>
                    <a:pt x="18" y="256"/>
                  </a:lnTo>
                  <a:lnTo>
                    <a:pt x="18" y="280"/>
                  </a:lnTo>
                  <a:lnTo>
                    <a:pt x="18" y="304"/>
                  </a:lnTo>
                  <a:lnTo>
                    <a:pt x="18" y="299"/>
                  </a:lnTo>
                  <a:lnTo>
                    <a:pt x="18" y="294"/>
                  </a:lnTo>
                  <a:lnTo>
                    <a:pt x="21" y="286"/>
                  </a:lnTo>
                  <a:lnTo>
                    <a:pt x="29" y="275"/>
                  </a:lnTo>
                  <a:lnTo>
                    <a:pt x="34" y="259"/>
                  </a:lnTo>
                  <a:lnTo>
                    <a:pt x="42" y="246"/>
                  </a:lnTo>
                  <a:lnTo>
                    <a:pt x="48" y="227"/>
                  </a:lnTo>
                  <a:lnTo>
                    <a:pt x="58" y="208"/>
                  </a:lnTo>
                  <a:lnTo>
                    <a:pt x="64" y="190"/>
                  </a:lnTo>
                  <a:lnTo>
                    <a:pt x="72" y="171"/>
                  </a:lnTo>
                  <a:lnTo>
                    <a:pt x="80" y="150"/>
                  </a:lnTo>
                  <a:lnTo>
                    <a:pt x="88" y="131"/>
                  </a:lnTo>
                  <a:lnTo>
                    <a:pt x="93" y="112"/>
                  </a:lnTo>
                  <a:lnTo>
                    <a:pt x="98" y="96"/>
                  </a:lnTo>
                  <a:lnTo>
                    <a:pt x="104" y="83"/>
                  </a:lnTo>
                  <a:lnTo>
                    <a:pt x="106" y="72"/>
                  </a:lnTo>
                  <a:lnTo>
                    <a:pt x="109" y="62"/>
                  </a:lnTo>
                  <a:lnTo>
                    <a:pt x="112" y="62"/>
                  </a:lnTo>
                  <a:lnTo>
                    <a:pt x="112" y="64"/>
                  </a:lnTo>
                  <a:lnTo>
                    <a:pt x="114" y="75"/>
                  </a:lnTo>
                  <a:lnTo>
                    <a:pt x="114" y="86"/>
                  </a:lnTo>
                  <a:lnTo>
                    <a:pt x="117" y="102"/>
                  </a:lnTo>
                  <a:lnTo>
                    <a:pt x="117" y="120"/>
                  </a:lnTo>
                  <a:lnTo>
                    <a:pt x="117" y="142"/>
                  </a:lnTo>
                  <a:lnTo>
                    <a:pt x="117" y="160"/>
                  </a:lnTo>
                  <a:lnTo>
                    <a:pt x="117" y="182"/>
                  </a:lnTo>
                  <a:lnTo>
                    <a:pt x="117" y="200"/>
                  </a:lnTo>
                  <a:lnTo>
                    <a:pt x="120" y="219"/>
                  </a:lnTo>
                  <a:lnTo>
                    <a:pt x="120" y="235"/>
                  </a:lnTo>
                  <a:lnTo>
                    <a:pt x="120" y="246"/>
                  </a:lnTo>
                  <a:lnTo>
                    <a:pt x="120" y="256"/>
                  </a:lnTo>
                  <a:lnTo>
                    <a:pt x="120" y="259"/>
                  </a:lnTo>
                  <a:lnTo>
                    <a:pt x="120" y="256"/>
                  </a:lnTo>
                  <a:lnTo>
                    <a:pt x="122" y="251"/>
                  </a:lnTo>
                  <a:lnTo>
                    <a:pt x="125" y="243"/>
                  </a:lnTo>
                  <a:lnTo>
                    <a:pt x="130" y="235"/>
                  </a:lnTo>
                  <a:lnTo>
                    <a:pt x="133" y="222"/>
                  </a:lnTo>
                  <a:lnTo>
                    <a:pt x="138" y="208"/>
                  </a:lnTo>
                  <a:lnTo>
                    <a:pt x="146" y="195"/>
                  </a:lnTo>
                  <a:lnTo>
                    <a:pt x="152" y="179"/>
                  </a:lnTo>
                  <a:lnTo>
                    <a:pt x="157" y="160"/>
                  </a:lnTo>
                  <a:lnTo>
                    <a:pt x="165" y="147"/>
                  </a:lnTo>
                  <a:lnTo>
                    <a:pt x="170" y="131"/>
                  </a:lnTo>
                  <a:lnTo>
                    <a:pt x="176" y="115"/>
                  </a:lnTo>
                  <a:lnTo>
                    <a:pt x="178" y="99"/>
                  </a:lnTo>
                  <a:lnTo>
                    <a:pt x="184" y="86"/>
                  </a:lnTo>
                  <a:lnTo>
                    <a:pt x="187" y="75"/>
                  </a:lnTo>
                  <a:lnTo>
                    <a:pt x="189" y="67"/>
                  </a:lnTo>
                  <a:lnTo>
                    <a:pt x="189" y="62"/>
                  </a:lnTo>
                  <a:lnTo>
                    <a:pt x="189" y="62"/>
                  </a:lnTo>
                  <a:lnTo>
                    <a:pt x="189" y="67"/>
                  </a:lnTo>
                  <a:lnTo>
                    <a:pt x="189" y="80"/>
                  </a:lnTo>
                  <a:lnTo>
                    <a:pt x="187" y="94"/>
                  </a:lnTo>
                  <a:lnTo>
                    <a:pt x="187" y="112"/>
                  </a:lnTo>
                  <a:lnTo>
                    <a:pt x="187" y="131"/>
                  </a:lnTo>
                  <a:lnTo>
                    <a:pt x="187" y="152"/>
                  </a:lnTo>
                  <a:lnTo>
                    <a:pt x="184" y="174"/>
                  </a:lnTo>
                  <a:lnTo>
                    <a:pt x="184" y="195"/>
                  </a:lnTo>
                  <a:lnTo>
                    <a:pt x="181" y="216"/>
                  </a:lnTo>
                  <a:lnTo>
                    <a:pt x="181" y="235"/>
                  </a:lnTo>
                  <a:lnTo>
                    <a:pt x="181" y="251"/>
                  </a:lnTo>
                  <a:lnTo>
                    <a:pt x="181" y="262"/>
                  </a:lnTo>
                  <a:lnTo>
                    <a:pt x="181" y="272"/>
                  </a:lnTo>
                  <a:lnTo>
                    <a:pt x="181" y="275"/>
                  </a:lnTo>
                  <a:lnTo>
                    <a:pt x="181" y="272"/>
                  </a:lnTo>
                  <a:lnTo>
                    <a:pt x="181" y="267"/>
                  </a:lnTo>
                  <a:lnTo>
                    <a:pt x="184" y="259"/>
                  </a:lnTo>
                  <a:lnTo>
                    <a:pt x="189" y="248"/>
                  </a:lnTo>
                  <a:lnTo>
                    <a:pt x="195" y="235"/>
                  </a:lnTo>
                  <a:lnTo>
                    <a:pt x="200" y="222"/>
                  </a:lnTo>
                  <a:lnTo>
                    <a:pt x="208" y="206"/>
                  </a:lnTo>
                  <a:lnTo>
                    <a:pt x="213" y="190"/>
                  </a:lnTo>
                  <a:lnTo>
                    <a:pt x="219" y="171"/>
                  </a:lnTo>
                  <a:lnTo>
                    <a:pt x="224" y="155"/>
                  </a:lnTo>
                  <a:lnTo>
                    <a:pt x="232" y="139"/>
                  </a:lnTo>
                  <a:lnTo>
                    <a:pt x="237" y="123"/>
                  </a:lnTo>
                  <a:lnTo>
                    <a:pt x="243" y="107"/>
                  </a:lnTo>
                  <a:lnTo>
                    <a:pt x="248" y="94"/>
                  </a:lnTo>
                  <a:lnTo>
                    <a:pt x="251" y="80"/>
                  </a:lnTo>
                  <a:lnTo>
                    <a:pt x="253" y="72"/>
                  </a:lnTo>
                  <a:lnTo>
                    <a:pt x="253" y="64"/>
                  </a:lnTo>
                  <a:lnTo>
                    <a:pt x="256" y="64"/>
                  </a:lnTo>
                  <a:lnTo>
                    <a:pt x="256" y="72"/>
                  </a:lnTo>
                  <a:lnTo>
                    <a:pt x="259" y="83"/>
                  </a:lnTo>
                  <a:lnTo>
                    <a:pt x="259" y="96"/>
                  </a:lnTo>
                  <a:lnTo>
                    <a:pt x="261" y="115"/>
                  </a:lnTo>
                  <a:lnTo>
                    <a:pt x="261" y="136"/>
                  </a:lnTo>
                  <a:lnTo>
                    <a:pt x="264" y="158"/>
                  </a:lnTo>
                  <a:lnTo>
                    <a:pt x="264" y="179"/>
                  </a:lnTo>
                  <a:lnTo>
                    <a:pt x="267" y="203"/>
                  </a:lnTo>
                  <a:lnTo>
                    <a:pt x="267" y="222"/>
                  </a:lnTo>
                  <a:lnTo>
                    <a:pt x="267" y="243"/>
                  </a:lnTo>
                  <a:lnTo>
                    <a:pt x="267" y="259"/>
                  </a:lnTo>
                  <a:lnTo>
                    <a:pt x="269" y="272"/>
                  </a:lnTo>
                  <a:lnTo>
                    <a:pt x="269" y="280"/>
                  </a:lnTo>
                  <a:lnTo>
                    <a:pt x="269" y="283"/>
                  </a:lnTo>
                  <a:lnTo>
                    <a:pt x="269" y="280"/>
                  </a:lnTo>
                  <a:lnTo>
                    <a:pt x="272" y="278"/>
                  </a:lnTo>
                  <a:lnTo>
                    <a:pt x="272" y="272"/>
                  </a:lnTo>
                  <a:lnTo>
                    <a:pt x="277" y="264"/>
                  </a:lnTo>
                  <a:lnTo>
                    <a:pt x="280" y="256"/>
                  </a:lnTo>
                  <a:lnTo>
                    <a:pt x="283" y="246"/>
                  </a:lnTo>
                  <a:lnTo>
                    <a:pt x="288" y="232"/>
                  </a:lnTo>
                  <a:lnTo>
                    <a:pt x="293" y="222"/>
                  </a:lnTo>
                  <a:lnTo>
                    <a:pt x="296" y="206"/>
                  </a:lnTo>
                  <a:lnTo>
                    <a:pt x="299" y="192"/>
                  </a:lnTo>
                  <a:lnTo>
                    <a:pt x="304" y="176"/>
                  </a:lnTo>
                  <a:lnTo>
                    <a:pt x="307" y="160"/>
                  </a:lnTo>
                  <a:lnTo>
                    <a:pt x="309" y="144"/>
                  </a:lnTo>
                  <a:lnTo>
                    <a:pt x="312" y="126"/>
                  </a:lnTo>
                  <a:lnTo>
                    <a:pt x="312" y="110"/>
                  </a:lnTo>
                  <a:lnTo>
                    <a:pt x="312" y="94"/>
                  </a:lnTo>
                  <a:lnTo>
                    <a:pt x="309" y="78"/>
                  </a:lnTo>
                  <a:lnTo>
                    <a:pt x="309" y="64"/>
                  </a:lnTo>
                  <a:lnTo>
                    <a:pt x="307" y="54"/>
                  </a:lnTo>
                  <a:lnTo>
                    <a:pt x="304" y="43"/>
                  </a:lnTo>
                  <a:lnTo>
                    <a:pt x="301" y="35"/>
                  </a:lnTo>
                  <a:lnTo>
                    <a:pt x="299" y="27"/>
                  </a:lnTo>
                  <a:lnTo>
                    <a:pt x="296" y="19"/>
                  </a:lnTo>
                  <a:lnTo>
                    <a:pt x="293" y="16"/>
                  </a:lnTo>
                  <a:lnTo>
                    <a:pt x="288" y="8"/>
                  </a:lnTo>
                  <a:lnTo>
                    <a:pt x="285" y="3"/>
                  </a:lnTo>
                  <a:lnTo>
                    <a:pt x="283" y="0"/>
                  </a:lnTo>
                  <a:lnTo>
                    <a:pt x="277" y="0"/>
                  </a:lnTo>
                  <a:lnTo>
                    <a:pt x="267" y="0"/>
                  </a:lnTo>
                  <a:lnTo>
                    <a:pt x="253" y="0"/>
                  </a:lnTo>
                  <a:lnTo>
                    <a:pt x="235" y="3"/>
                  </a:lnTo>
                  <a:lnTo>
                    <a:pt x="213" y="6"/>
                  </a:lnTo>
                  <a:lnTo>
                    <a:pt x="187" y="8"/>
                  </a:lnTo>
                  <a:lnTo>
                    <a:pt x="160" y="11"/>
                  </a:lnTo>
                  <a:lnTo>
                    <a:pt x="133" y="16"/>
                  </a:lnTo>
                  <a:lnTo>
                    <a:pt x="106" y="19"/>
                  </a:lnTo>
                  <a:lnTo>
                    <a:pt x="82" y="24"/>
                  </a:lnTo>
                  <a:lnTo>
                    <a:pt x="56" y="30"/>
                  </a:lnTo>
                  <a:lnTo>
                    <a:pt x="37" y="38"/>
                  </a:lnTo>
                  <a:lnTo>
                    <a:pt x="18" y="43"/>
                  </a:lnTo>
                  <a:lnTo>
                    <a:pt x="8" y="54"/>
                  </a:lnTo>
                  <a:lnTo>
                    <a:pt x="0" y="6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50" name="Freeform 6"/>
            <p:cNvSpPr>
              <a:spLocks/>
            </p:cNvSpPr>
            <p:nvPr/>
          </p:nvSpPr>
          <p:spPr bwMode="auto">
            <a:xfrm>
              <a:off x="4364" y="947"/>
              <a:ext cx="192" cy="31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5" y="53"/>
                </a:cxn>
                <a:cxn ang="0">
                  <a:pos x="11" y="80"/>
                </a:cxn>
                <a:cxn ang="0">
                  <a:pos x="19" y="117"/>
                </a:cxn>
                <a:cxn ang="0">
                  <a:pos x="27" y="160"/>
                </a:cxn>
                <a:cxn ang="0">
                  <a:pos x="35" y="213"/>
                </a:cxn>
                <a:cxn ang="0">
                  <a:pos x="40" y="269"/>
                </a:cxn>
                <a:cxn ang="0">
                  <a:pos x="40" y="328"/>
                </a:cxn>
                <a:cxn ang="0">
                  <a:pos x="40" y="355"/>
                </a:cxn>
                <a:cxn ang="0">
                  <a:pos x="45" y="339"/>
                </a:cxn>
                <a:cxn ang="0">
                  <a:pos x="56" y="307"/>
                </a:cxn>
                <a:cxn ang="0">
                  <a:pos x="69" y="269"/>
                </a:cxn>
                <a:cxn ang="0">
                  <a:pos x="85" y="227"/>
                </a:cxn>
                <a:cxn ang="0">
                  <a:pos x="99" y="179"/>
                </a:cxn>
                <a:cxn ang="0">
                  <a:pos x="112" y="136"/>
                </a:cxn>
                <a:cxn ang="0">
                  <a:pos x="120" y="96"/>
                </a:cxn>
                <a:cxn ang="0">
                  <a:pos x="128" y="67"/>
                </a:cxn>
                <a:cxn ang="0">
                  <a:pos x="136" y="56"/>
                </a:cxn>
                <a:cxn ang="0">
                  <a:pos x="147" y="67"/>
                </a:cxn>
                <a:cxn ang="0">
                  <a:pos x="160" y="91"/>
                </a:cxn>
                <a:cxn ang="0">
                  <a:pos x="174" y="125"/>
                </a:cxn>
                <a:cxn ang="0">
                  <a:pos x="187" y="165"/>
                </a:cxn>
                <a:cxn ang="0">
                  <a:pos x="195" y="211"/>
                </a:cxn>
                <a:cxn ang="0">
                  <a:pos x="200" y="251"/>
                </a:cxn>
                <a:cxn ang="0">
                  <a:pos x="200" y="269"/>
                </a:cxn>
                <a:cxn ang="0">
                  <a:pos x="203" y="253"/>
                </a:cxn>
                <a:cxn ang="0">
                  <a:pos x="206" y="227"/>
                </a:cxn>
                <a:cxn ang="0">
                  <a:pos x="208" y="195"/>
                </a:cxn>
                <a:cxn ang="0">
                  <a:pos x="214" y="155"/>
                </a:cxn>
                <a:cxn ang="0">
                  <a:pos x="214" y="117"/>
                </a:cxn>
                <a:cxn ang="0">
                  <a:pos x="214" y="77"/>
                </a:cxn>
                <a:cxn ang="0">
                  <a:pos x="211" y="43"/>
                </a:cxn>
                <a:cxn ang="0">
                  <a:pos x="203" y="19"/>
                </a:cxn>
                <a:cxn ang="0">
                  <a:pos x="182" y="5"/>
                </a:cxn>
                <a:cxn ang="0">
                  <a:pos x="150" y="0"/>
                </a:cxn>
                <a:cxn ang="0">
                  <a:pos x="115" y="5"/>
                </a:cxn>
                <a:cxn ang="0">
                  <a:pos x="77" y="11"/>
                </a:cxn>
                <a:cxn ang="0">
                  <a:pos x="43" y="21"/>
                </a:cxn>
                <a:cxn ang="0">
                  <a:pos x="16" y="32"/>
                </a:cxn>
                <a:cxn ang="0">
                  <a:pos x="0" y="37"/>
                </a:cxn>
                <a:cxn ang="0">
                  <a:pos x="0" y="40"/>
                </a:cxn>
              </a:cxnLst>
              <a:rect l="0" t="0" r="r" b="b"/>
              <a:pathLst>
                <a:path w="214" h="357">
                  <a:moveTo>
                    <a:pt x="0" y="40"/>
                  </a:moveTo>
                  <a:lnTo>
                    <a:pt x="0" y="40"/>
                  </a:lnTo>
                  <a:lnTo>
                    <a:pt x="3" y="45"/>
                  </a:lnTo>
                  <a:lnTo>
                    <a:pt x="5" y="53"/>
                  </a:lnTo>
                  <a:lnTo>
                    <a:pt x="8" y="67"/>
                  </a:lnTo>
                  <a:lnTo>
                    <a:pt x="11" y="80"/>
                  </a:lnTo>
                  <a:lnTo>
                    <a:pt x="16" y="96"/>
                  </a:lnTo>
                  <a:lnTo>
                    <a:pt x="19" y="117"/>
                  </a:lnTo>
                  <a:lnTo>
                    <a:pt x="24" y="139"/>
                  </a:lnTo>
                  <a:lnTo>
                    <a:pt x="27" y="160"/>
                  </a:lnTo>
                  <a:lnTo>
                    <a:pt x="32" y="187"/>
                  </a:lnTo>
                  <a:lnTo>
                    <a:pt x="35" y="213"/>
                  </a:lnTo>
                  <a:lnTo>
                    <a:pt x="37" y="240"/>
                  </a:lnTo>
                  <a:lnTo>
                    <a:pt x="40" y="269"/>
                  </a:lnTo>
                  <a:lnTo>
                    <a:pt x="40" y="299"/>
                  </a:lnTo>
                  <a:lnTo>
                    <a:pt x="40" y="328"/>
                  </a:lnTo>
                  <a:lnTo>
                    <a:pt x="40" y="357"/>
                  </a:lnTo>
                  <a:lnTo>
                    <a:pt x="40" y="355"/>
                  </a:lnTo>
                  <a:lnTo>
                    <a:pt x="43" y="347"/>
                  </a:lnTo>
                  <a:lnTo>
                    <a:pt x="45" y="339"/>
                  </a:lnTo>
                  <a:lnTo>
                    <a:pt x="51" y="325"/>
                  </a:lnTo>
                  <a:lnTo>
                    <a:pt x="56" y="307"/>
                  </a:lnTo>
                  <a:lnTo>
                    <a:pt x="64" y="291"/>
                  </a:lnTo>
                  <a:lnTo>
                    <a:pt x="69" y="269"/>
                  </a:lnTo>
                  <a:lnTo>
                    <a:pt x="77" y="251"/>
                  </a:lnTo>
                  <a:lnTo>
                    <a:pt x="85" y="227"/>
                  </a:lnTo>
                  <a:lnTo>
                    <a:pt x="91" y="203"/>
                  </a:lnTo>
                  <a:lnTo>
                    <a:pt x="99" y="179"/>
                  </a:lnTo>
                  <a:lnTo>
                    <a:pt x="107" y="157"/>
                  </a:lnTo>
                  <a:lnTo>
                    <a:pt x="112" y="136"/>
                  </a:lnTo>
                  <a:lnTo>
                    <a:pt x="117" y="115"/>
                  </a:lnTo>
                  <a:lnTo>
                    <a:pt x="120" y="96"/>
                  </a:lnTo>
                  <a:lnTo>
                    <a:pt x="126" y="80"/>
                  </a:lnTo>
                  <a:lnTo>
                    <a:pt x="128" y="67"/>
                  </a:lnTo>
                  <a:lnTo>
                    <a:pt x="131" y="59"/>
                  </a:lnTo>
                  <a:lnTo>
                    <a:pt x="136" y="56"/>
                  </a:lnTo>
                  <a:lnTo>
                    <a:pt x="142" y="59"/>
                  </a:lnTo>
                  <a:lnTo>
                    <a:pt x="147" y="67"/>
                  </a:lnTo>
                  <a:lnTo>
                    <a:pt x="155" y="77"/>
                  </a:lnTo>
                  <a:lnTo>
                    <a:pt x="160" y="91"/>
                  </a:lnTo>
                  <a:lnTo>
                    <a:pt x="168" y="107"/>
                  </a:lnTo>
                  <a:lnTo>
                    <a:pt x="174" y="125"/>
                  </a:lnTo>
                  <a:lnTo>
                    <a:pt x="182" y="147"/>
                  </a:lnTo>
                  <a:lnTo>
                    <a:pt x="187" y="165"/>
                  </a:lnTo>
                  <a:lnTo>
                    <a:pt x="192" y="189"/>
                  </a:lnTo>
                  <a:lnTo>
                    <a:pt x="195" y="211"/>
                  </a:lnTo>
                  <a:lnTo>
                    <a:pt x="198" y="232"/>
                  </a:lnTo>
                  <a:lnTo>
                    <a:pt x="200" y="251"/>
                  </a:lnTo>
                  <a:lnTo>
                    <a:pt x="200" y="272"/>
                  </a:lnTo>
                  <a:lnTo>
                    <a:pt x="200" y="269"/>
                  </a:lnTo>
                  <a:lnTo>
                    <a:pt x="200" y="264"/>
                  </a:lnTo>
                  <a:lnTo>
                    <a:pt x="203" y="253"/>
                  </a:lnTo>
                  <a:lnTo>
                    <a:pt x="203" y="243"/>
                  </a:lnTo>
                  <a:lnTo>
                    <a:pt x="206" y="227"/>
                  </a:lnTo>
                  <a:lnTo>
                    <a:pt x="208" y="213"/>
                  </a:lnTo>
                  <a:lnTo>
                    <a:pt x="208" y="195"/>
                  </a:lnTo>
                  <a:lnTo>
                    <a:pt x="211" y="176"/>
                  </a:lnTo>
                  <a:lnTo>
                    <a:pt x="214" y="155"/>
                  </a:lnTo>
                  <a:lnTo>
                    <a:pt x="214" y="136"/>
                  </a:lnTo>
                  <a:lnTo>
                    <a:pt x="214" y="117"/>
                  </a:lnTo>
                  <a:lnTo>
                    <a:pt x="214" y="96"/>
                  </a:lnTo>
                  <a:lnTo>
                    <a:pt x="214" y="77"/>
                  </a:lnTo>
                  <a:lnTo>
                    <a:pt x="214" y="61"/>
                  </a:lnTo>
                  <a:lnTo>
                    <a:pt x="211" y="43"/>
                  </a:lnTo>
                  <a:lnTo>
                    <a:pt x="208" y="32"/>
                  </a:lnTo>
                  <a:lnTo>
                    <a:pt x="203" y="19"/>
                  </a:lnTo>
                  <a:lnTo>
                    <a:pt x="192" y="8"/>
                  </a:lnTo>
                  <a:lnTo>
                    <a:pt x="182" y="5"/>
                  </a:lnTo>
                  <a:lnTo>
                    <a:pt x="166" y="3"/>
                  </a:lnTo>
                  <a:lnTo>
                    <a:pt x="150" y="0"/>
                  </a:lnTo>
                  <a:lnTo>
                    <a:pt x="134" y="3"/>
                  </a:lnTo>
                  <a:lnTo>
                    <a:pt x="115" y="5"/>
                  </a:lnTo>
                  <a:lnTo>
                    <a:pt x="96" y="8"/>
                  </a:lnTo>
                  <a:lnTo>
                    <a:pt x="77" y="11"/>
                  </a:lnTo>
                  <a:lnTo>
                    <a:pt x="59" y="16"/>
                  </a:lnTo>
                  <a:lnTo>
                    <a:pt x="43" y="21"/>
                  </a:lnTo>
                  <a:lnTo>
                    <a:pt x="29" y="27"/>
                  </a:lnTo>
                  <a:lnTo>
                    <a:pt x="16" y="32"/>
                  </a:lnTo>
                  <a:lnTo>
                    <a:pt x="8" y="35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51" name="Freeform 7"/>
            <p:cNvSpPr>
              <a:spLocks/>
            </p:cNvSpPr>
            <p:nvPr/>
          </p:nvSpPr>
          <p:spPr bwMode="auto">
            <a:xfrm>
              <a:off x="2988" y="1840"/>
              <a:ext cx="2454" cy="1010"/>
            </a:xfrm>
            <a:custGeom>
              <a:avLst/>
              <a:gdLst/>
              <a:ahLst/>
              <a:cxnLst>
                <a:cxn ang="0">
                  <a:pos x="16" y="677"/>
                </a:cxn>
                <a:cxn ang="0">
                  <a:pos x="37" y="651"/>
                </a:cxn>
                <a:cxn ang="0">
                  <a:pos x="85" y="605"/>
                </a:cxn>
                <a:cxn ang="0">
                  <a:pos x="163" y="544"/>
                </a:cxn>
                <a:cxn ang="0">
                  <a:pos x="278" y="469"/>
                </a:cxn>
                <a:cxn ang="0">
                  <a:pos x="427" y="387"/>
                </a:cxn>
                <a:cxn ang="0">
                  <a:pos x="622" y="301"/>
                </a:cxn>
                <a:cxn ang="0">
                  <a:pos x="868" y="213"/>
                </a:cxn>
                <a:cxn ang="0">
                  <a:pos x="1151" y="133"/>
                </a:cxn>
                <a:cxn ang="0">
                  <a:pos x="1426" y="75"/>
                </a:cxn>
                <a:cxn ang="0">
                  <a:pos x="1682" y="32"/>
                </a:cxn>
                <a:cxn ang="0">
                  <a:pos x="1912" y="11"/>
                </a:cxn>
                <a:cxn ang="0">
                  <a:pos x="2117" y="0"/>
                </a:cxn>
                <a:cxn ang="0">
                  <a:pos x="2291" y="0"/>
                </a:cxn>
                <a:cxn ang="0">
                  <a:pos x="2433" y="5"/>
                </a:cxn>
                <a:cxn ang="0">
                  <a:pos x="2537" y="19"/>
                </a:cxn>
                <a:cxn ang="0">
                  <a:pos x="2603" y="32"/>
                </a:cxn>
                <a:cxn ang="0">
                  <a:pos x="2659" y="51"/>
                </a:cxn>
                <a:cxn ang="0">
                  <a:pos x="2700" y="75"/>
                </a:cxn>
                <a:cxn ang="0">
                  <a:pos x="2724" y="107"/>
                </a:cxn>
                <a:cxn ang="0">
                  <a:pos x="2729" y="139"/>
                </a:cxn>
                <a:cxn ang="0">
                  <a:pos x="2708" y="171"/>
                </a:cxn>
                <a:cxn ang="0">
                  <a:pos x="2659" y="205"/>
                </a:cxn>
                <a:cxn ang="0">
                  <a:pos x="2582" y="240"/>
                </a:cxn>
                <a:cxn ang="0">
                  <a:pos x="2465" y="277"/>
                </a:cxn>
                <a:cxn ang="0">
                  <a:pos x="2275" y="363"/>
                </a:cxn>
                <a:cxn ang="0">
                  <a:pos x="2029" y="491"/>
                </a:cxn>
                <a:cxn ang="0">
                  <a:pos x="1760" y="640"/>
                </a:cxn>
                <a:cxn ang="0">
                  <a:pos x="1485" y="797"/>
                </a:cxn>
                <a:cxn ang="0">
                  <a:pos x="1234" y="942"/>
                </a:cxn>
                <a:cxn ang="0">
                  <a:pos x="1033" y="1059"/>
                </a:cxn>
                <a:cxn ang="0">
                  <a:pos x="905" y="1131"/>
                </a:cxn>
                <a:cxn ang="0">
                  <a:pos x="852" y="1142"/>
                </a:cxn>
                <a:cxn ang="0">
                  <a:pos x="756" y="1120"/>
                </a:cxn>
                <a:cxn ang="0">
                  <a:pos x="614" y="1075"/>
                </a:cxn>
                <a:cxn ang="0">
                  <a:pos x="451" y="1011"/>
                </a:cxn>
                <a:cxn ang="0">
                  <a:pos x="286" y="936"/>
                </a:cxn>
                <a:cxn ang="0">
                  <a:pos x="142" y="856"/>
                </a:cxn>
                <a:cxn ang="0">
                  <a:pos x="40" y="779"/>
                </a:cxn>
                <a:cxn ang="0">
                  <a:pos x="0" y="709"/>
                </a:cxn>
                <a:cxn ang="0">
                  <a:pos x="13" y="680"/>
                </a:cxn>
              </a:cxnLst>
              <a:rect l="0" t="0" r="r" b="b"/>
              <a:pathLst>
                <a:path w="2729" h="1144">
                  <a:moveTo>
                    <a:pt x="13" y="680"/>
                  </a:moveTo>
                  <a:lnTo>
                    <a:pt x="16" y="677"/>
                  </a:lnTo>
                  <a:lnTo>
                    <a:pt x="24" y="667"/>
                  </a:lnTo>
                  <a:lnTo>
                    <a:pt x="37" y="651"/>
                  </a:lnTo>
                  <a:lnTo>
                    <a:pt x="59" y="632"/>
                  </a:lnTo>
                  <a:lnTo>
                    <a:pt x="85" y="605"/>
                  </a:lnTo>
                  <a:lnTo>
                    <a:pt x="120" y="576"/>
                  </a:lnTo>
                  <a:lnTo>
                    <a:pt x="163" y="544"/>
                  </a:lnTo>
                  <a:lnTo>
                    <a:pt x="216" y="509"/>
                  </a:lnTo>
                  <a:lnTo>
                    <a:pt x="278" y="469"/>
                  </a:lnTo>
                  <a:lnTo>
                    <a:pt x="347" y="429"/>
                  </a:lnTo>
                  <a:lnTo>
                    <a:pt x="427" y="387"/>
                  </a:lnTo>
                  <a:lnTo>
                    <a:pt x="521" y="347"/>
                  </a:lnTo>
                  <a:lnTo>
                    <a:pt x="622" y="301"/>
                  </a:lnTo>
                  <a:lnTo>
                    <a:pt x="740" y="259"/>
                  </a:lnTo>
                  <a:lnTo>
                    <a:pt x="868" y="213"/>
                  </a:lnTo>
                  <a:lnTo>
                    <a:pt x="1007" y="173"/>
                  </a:lnTo>
                  <a:lnTo>
                    <a:pt x="1151" y="133"/>
                  </a:lnTo>
                  <a:lnTo>
                    <a:pt x="1292" y="101"/>
                  </a:lnTo>
                  <a:lnTo>
                    <a:pt x="1426" y="75"/>
                  </a:lnTo>
                  <a:lnTo>
                    <a:pt x="1557" y="53"/>
                  </a:lnTo>
                  <a:lnTo>
                    <a:pt x="1682" y="32"/>
                  </a:lnTo>
                  <a:lnTo>
                    <a:pt x="1802" y="21"/>
                  </a:lnTo>
                  <a:lnTo>
                    <a:pt x="1912" y="11"/>
                  </a:lnTo>
                  <a:lnTo>
                    <a:pt x="2019" y="5"/>
                  </a:lnTo>
                  <a:lnTo>
                    <a:pt x="2117" y="0"/>
                  </a:lnTo>
                  <a:lnTo>
                    <a:pt x="2208" y="0"/>
                  </a:lnTo>
                  <a:lnTo>
                    <a:pt x="2291" y="0"/>
                  </a:lnTo>
                  <a:lnTo>
                    <a:pt x="2366" y="3"/>
                  </a:lnTo>
                  <a:lnTo>
                    <a:pt x="2433" y="5"/>
                  </a:lnTo>
                  <a:lnTo>
                    <a:pt x="2489" y="13"/>
                  </a:lnTo>
                  <a:lnTo>
                    <a:pt x="2537" y="19"/>
                  </a:lnTo>
                  <a:lnTo>
                    <a:pt x="2574" y="27"/>
                  </a:lnTo>
                  <a:lnTo>
                    <a:pt x="2603" y="32"/>
                  </a:lnTo>
                  <a:lnTo>
                    <a:pt x="2633" y="40"/>
                  </a:lnTo>
                  <a:lnTo>
                    <a:pt x="2659" y="51"/>
                  </a:lnTo>
                  <a:lnTo>
                    <a:pt x="2681" y="64"/>
                  </a:lnTo>
                  <a:lnTo>
                    <a:pt x="2700" y="75"/>
                  </a:lnTo>
                  <a:lnTo>
                    <a:pt x="2713" y="91"/>
                  </a:lnTo>
                  <a:lnTo>
                    <a:pt x="2724" y="107"/>
                  </a:lnTo>
                  <a:lnTo>
                    <a:pt x="2729" y="123"/>
                  </a:lnTo>
                  <a:lnTo>
                    <a:pt x="2729" y="139"/>
                  </a:lnTo>
                  <a:lnTo>
                    <a:pt x="2721" y="155"/>
                  </a:lnTo>
                  <a:lnTo>
                    <a:pt x="2708" y="171"/>
                  </a:lnTo>
                  <a:lnTo>
                    <a:pt x="2689" y="189"/>
                  </a:lnTo>
                  <a:lnTo>
                    <a:pt x="2659" y="205"/>
                  </a:lnTo>
                  <a:lnTo>
                    <a:pt x="2625" y="224"/>
                  </a:lnTo>
                  <a:lnTo>
                    <a:pt x="2582" y="240"/>
                  </a:lnTo>
                  <a:lnTo>
                    <a:pt x="2531" y="256"/>
                  </a:lnTo>
                  <a:lnTo>
                    <a:pt x="2465" y="277"/>
                  </a:lnTo>
                  <a:lnTo>
                    <a:pt x="2376" y="315"/>
                  </a:lnTo>
                  <a:lnTo>
                    <a:pt x="2275" y="363"/>
                  </a:lnTo>
                  <a:lnTo>
                    <a:pt x="2157" y="424"/>
                  </a:lnTo>
                  <a:lnTo>
                    <a:pt x="2029" y="491"/>
                  </a:lnTo>
                  <a:lnTo>
                    <a:pt x="1896" y="565"/>
                  </a:lnTo>
                  <a:lnTo>
                    <a:pt x="1760" y="640"/>
                  </a:lnTo>
                  <a:lnTo>
                    <a:pt x="1621" y="720"/>
                  </a:lnTo>
                  <a:lnTo>
                    <a:pt x="1485" y="797"/>
                  </a:lnTo>
                  <a:lnTo>
                    <a:pt x="1356" y="872"/>
                  </a:lnTo>
                  <a:lnTo>
                    <a:pt x="1234" y="942"/>
                  </a:lnTo>
                  <a:lnTo>
                    <a:pt x="1127" y="1006"/>
                  </a:lnTo>
                  <a:lnTo>
                    <a:pt x="1033" y="1059"/>
                  </a:lnTo>
                  <a:lnTo>
                    <a:pt x="959" y="1102"/>
                  </a:lnTo>
                  <a:lnTo>
                    <a:pt x="905" y="1131"/>
                  </a:lnTo>
                  <a:lnTo>
                    <a:pt x="878" y="1144"/>
                  </a:lnTo>
                  <a:lnTo>
                    <a:pt x="852" y="1142"/>
                  </a:lnTo>
                  <a:lnTo>
                    <a:pt x="809" y="1136"/>
                  </a:lnTo>
                  <a:lnTo>
                    <a:pt x="756" y="1120"/>
                  </a:lnTo>
                  <a:lnTo>
                    <a:pt x="689" y="1102"/>
                  </a:lnTo>
                  <a:lnTo>
                    <a:pt x="614" y="1075"/>
                  </a:lnTo>
                  <a:lnTo>
                    <a:pt x="534" y="1046"/>
                  </a:lnTo>
                  <a:lnTo>
                    <a:pt x="451" y="1011"/>
                  </a:lnTo>
                  <a:lnTo>
                    <a:pt x="368" y="976"/>
                  </a:lnTo>
                  <a:lnTo>
                    <a:pt x="286" y="936"/>
                  </a:lnTo>
                  <a:lnTo>
                    <a:pt x="211" y="896"/>
                  </a:lnTo>
                  <a:lnTo>
                    <a:pt x="142" y="856"/>
                  </a:lnTo>
                  <a:lnTo>
                    <a:pt x="85" y="819"/>
                  </a:lnTo>
                  <a:lnTo>
                    <a:pt x="40" y="779"/>
                  </a:lnTo>
                  <a:lnTo>
                    <a:pt x="11" y="741"/>
                  </a:lnTo>
                  <a:lnTo>
                    <a:pt x="0" y="709"/>
                  </a:lnTo>
                  <a:lnTo>
                    <a:pt x="13" y="680"/>
                  </a:lnTo>
                  <a:lnTo>
                    <a:pt x="13" y="68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52" name="Freeform 8"/>
            <p:cNvSpPr>
              <a:spLocks/>
            </p:cNvSpPr>
            <p:nvPr/>
          </p:nvSpPr>
          <p:spPr bwMode="auto">
            <a:xfrm>
              <a:off x="4673" y="671"/>
              <a:ext cx="296" cy="771"/>
            </a:xfrm>
            <a:custGeom>
              <a:avLst/>
              <a:gdLst/>
              <a:ahLst/>
              <a:cxnLst>
                <a:cxn ang="0">
                  <a:pos x="297" y="0"/>
                </a:cxn>
                <a:cxn ang="0">
                  <a:pos x="278" y="0"/>
                </a:cxn>
                <a:cxn ang="0">
                  <a:pos x="249" y="2"/>
                </a:cxn>
                <a:cxn ang="0">
                  <a:pos x="209" y="8"/>
                </a:cxn>
                <a:cxn ang="0">
                  <a:pos x="161" y="13"/>
                </a:cxn>
                <a:cxn ang="0">
                  <a:pos x="113" y="21"/>
                </a:cxn>
                <a:cxn ang="0">
                  <a:pos x="65" y="34"/>
                </a:cxn>
                <a:cxn ang="0">
                  <a:pos x="19" y="48"/>
                </a:cxn>
                <a:cxn ang="0">
                  <a:pos x="0" y="61"/>
                </a:cxn>
                <a:cxn ang="0">
                  <a:pos x="6" y="85"/>
                </a:cxn>
                <a:cxn ang="0">
                  <a:pos x="14" y="136"/>
                </a:cxn>
                <a:cxn ang="0">
                  <a:pos x="22" y="200"/>
                </a:cxn>
                <a:cxn ang="0">
                  <a:pos x="33" y="280"/>
                </a:cxn>
                <a:cxn ang="0">
                  <a:pos x="43" y="365"/>
                </a:cxn>
                <a:cxn ang="0">
                  <a:pos x="49" y="453"/>
                </a:cxn>
                <a:cxn ang="0">
                  <a:pos x="54" y="541"/>
                </a:cxn>
                <a:cxn ang="0">
                  <a:pos x="54" y="621"/>
                </a:cxn>
                <a:cxn ang="0">
                  <a:pos x="54" y="688"/>
                </a:cxn>
                <a:cxn ang="0">
                  <a:pos x="54" y="741"/>
                </a:cxn>
                <a:cxn ang="0">
                  <a:pos x="54" y="787"/>
                </a:cxn>
                <a:cxn ang="0">
                  <a:pos x="54" y="821"/>
                </a:cxn>
                <a:cxn ang="0">
                  <a:pos x="54" y="848"/>
                </a:cxn>
                <a:cxn ang="0">
                  <a:pos x="54" y="864"/>
                </a:cxn>
                <a:cxn ang="0">
                  <a:pos x="54" y="869"/>
                </a:cxn>
                <a:cxn ang="0">
                  <a:pos x="54" y="867"/>
                </a:cxn>
                <a:cxn ang="0">
                  <a:pos x="62" y="827"/>
                </a:cxn>
                <a:cxn ang="0">
                  <a:pos x="73" y="752"/>
                </a:cxn>
                <a:cxn ang="0">
                  <a:pos x="86" y="656"/>
                </a:cxn>
                <a:cxn ang="0">
                  <a:pos x="97" y="544"/>
                </a:cxn>
                <a:cxn ang="0">
                  <a:pos x="107" y="427"/>
                </a:cxn>
                <a:cxn ang="0">
                  <a:pos x="113" y="309"/>
                </a:cxn>
                <a:cxn ang="0">
                  <a:pos x="107" y="200"/>
                </a:cxn>
                <a:cxn ang="0">
                  <a:pos x="102" y="152"/>
                </a:cxn>
                <a:cxn ang="0">
                  <a:pos x="113" y="149"/>
                </a:cxn>
                <a:cxn ang="0">
                  <a:pos x="129" y="141"/>
                </a:cxn>
                <a:cxn ang="0">
                  <a:pos x="150" y="136"/>
                </a:cxn>
                <a:cxn ang="0">
                  <a:pos x="179" y="125"/>
                </a:cxn>
                <a:cxn ang="0">
                  <a:pos x="214" y="117"/>
                </a:cxn>
                <a:cxn ang="0">
                  <a:pos x="257" y="112"/>
                </a:cxn>
                <a:cxn ang="0">
                  <a:pos x="302" y="106"/>
                </a:cxn>
                <a:cxn ang="0">
                  <a:pos x="326" y="104"/>
                </a:cxn>
                <a:cxn ang="0">
                  <a:pos x="316" y="101"/>
                </a:cxn>
                <a:cxn ang="0">
                  <a:pos x="300" y="96"/>
                </a:cxn>
                <a:cxn ang="0">
                  <a:pos x="273" y="90"/>
                </a:cxn>
                <a:cxn ang="0">
                  <a:pos x="241" y="85"/>
                </a:cxn>
                <a:cxn ang="0">
                  <a:pos x="203" y="82"/>
                </a:cxn>
                <a:cxn ang="0">
                  <a:pos x="166" y="80"/>
                </a:cxn>
                <a:cxn ang="0">
                  <a:pos x="123" y="82"/>
                </a:cxn>
                <a:cxn ang="0">
                  <a:pos x="83" y="88"/>
                </a:cxn>
                <a:cxn ang="0">
                  <a:pos x="65" y="88"/>
                </a:cxn>
                <a:cxn ang="0">
                  <a:pos x="70" y="82"/>
                </a:cxn>
                <a:cxn ang="0">
                  <a:pos x="86" y="77"/>
                </a:cxn>
                <a:cxn ang="0">
                  <a:pos x="115" y="66"/>
                </a:cxn>
                <a:cxn ang="0">
                  <a:pos x="150" y="58"/>
                </a:cxn>
                <a:cxn ang="0">
                  <a:pos x="182" y="50"/>
                </a:cxn>
                <a:cxn ang="0">
                  <a:pos x="214" y="42"/>
                </a:cxn>
                <a:cxn ang="0">
                  <a:pos x="235" y="37"/>
                </a:cxn>
                <a:cxn ang="0">
                  <a:pos x="254" y="34"/>
                </a:cxn>
                <a:cxn ang="0">
                  <a:pos x="273" y="34"/>
                </a:cxn>
                <a:cxn ang="0">
                  <a:pos x="286" y="34"/>
                </a:cxn>
                <a:cxn ang="0">
                  <a:pos x="302" y="37"/>
                </a:cxn>
                <a:cxn ang="0">
                  <a:pos x="318" y="40"/>
                </a:cxn>
                <a:cxn ang="0">
                  <a:pos x="300" y="0"/>
                </a:cxn>
              </a:cxnLst>
              <a:rect l="0" t="0" r="r" b="b"/>
              <a:pathLst>
                <a:path w="329" h="872">
                  <a:moveTo>
                    <a:pt x="300" y="0"/>
                  </a:moveTo>
                  <a:lnTo>
                    <a:pt x="297" y="0"/>
                  </a:lnTo>
                  <a:lnTo>
                    <a:pt x="289" y="0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49" y="2"/>
                  </a:lnTo>
                  <a:lnTo>
                    <a:pt x="230" y="5"/>
                  </a:lnTo>
                  <a:lnTo>
                    <a:pt x="209" y="8"/>
                  </a:lnTo>
                  <a:lnTo>
                    <a:pt x="187" y="10"/>
                  </a:lnTo>
                  <a:lnTo>
                    <a:pt x="161" y="13"/>
                  </a:lnTo>
                  <a:lnTo>
                    <a:pt x="137" y="16"/>
                  </a:lnTo>
                  <a:lnTo>
                    <a:pt x="113" y="21"/>
                  </a:lnTo>
                  <a:lnTo>
                    <a:pt x="89" y="26"/>
                  </a:lnTo>
                  <a:lnTo>
                    <a:pt x="65" y="34"/>
                  </a:lnTo>
                  <a:lnTo>
                    <a:pt x="41" y="40"/>
                  </a:lnTo>
                  <a:lnTo>
                    <a:pt x="19" y="48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9"/>
                  </a:lnTo>
                  <a:lnTo>
                    <a:pt x="6" y="85"/>
                  </a:lnTo>
                  <a:lnTo>
                    <a:pt x="11" y="109"/>
                  </a:lnTo>
                  <a:lnTo>
                    <a:pt x="14" y="136"/>
                  </a:lnTo>
                  <a:lnTo>
                    <a:pt x="19" y="165"/>
                  </a:lnTo>
                  <a:lnTo>
                    <a:pt x="22" y="200"/>
                  </a:lnTo>
                  <a:lnTo>
                    <a:pt x="30" y="240"/>
                  </a:lnTo>
                  <a:lnTo>
                    <a:pt x="33" y="280"/>
                  </a:lnTo>
                  <a:lnTo>
                    <a:pt x="38" y="323"/>
                  </a:lnTo>
                  <a:lnTo>
                    <a:pt x="43" y="365"/>
                  </a:lnTo>
                  <a:lnTo>
                    <a:pt x="49" y="411"/>
                  </a:lnTo>
                  <a:lnTo>
                    <a:pt x="49" y="453"/>
                  </a:lnTo>
                  <a:lnTo>
                    <a:pt x="54" y="499"/>
                  </a:lnTo>
                  <a:lnTo>
                    <a:pt x="54" y="541"/>
                  </a:lnTo>
                  <a:lnTo>
                    <a:pt x="54" y="584"/>
                  </a:lnTo>
                  <a:lnTo>
                    <a:pt x="54" y="621"/>
                  </a:lnTo>
                  <a:lnTo>
                    <a:pt x="54" y="656"/>
                  </a:lnTo>
                  <a:lnTo>
                    <a:pt x="54" y="688"/>
                  </a:lnTo>
                  <a:lnTo>
                    <a:pt x="54" y="717"/>
                  </a:lnTo>
                  <a:lnTo>
                    <a:pt x="54" y="741"/>
                  </a:lnTo>
                  <a:lnTo>
                    <a:pt x="54" y="765"/>
                  </a:lnTo>
                  <a:lnTo>
                    <a:pt x="54" y="787"/>
                  </a:lnTo>
                  <a:lnTo>
                    <a:pt x="54" y="808"/>
                  </a:lnTo>
                  <a:lnTo>
                    <a:pt x="54" y="821"/>
                  </a:lnTo>
                  <a:lnTo>
                    <a:pt x="54" y="835"/>
                  </a:lnTo>
                  <a:lnTo>
                    <a:pt x="54" y="848"/>
                  </a:lnTo>
                  <a:lnTo>
                    <a:pt x="54" y="856"/>
                  </a:lnTo>
                  <a:lnTo>
                    <a:pt x="54" y="864"/>
                  </a:lnTo>
                  <a:lnTo>
                    <a:pt x="54" y="869"/>
                  </a:lnTo>
                  <a:lnTo>
                    <a:pt x="54" y="869"/>
                  </a:lnTo>
                  <a:lnTo>
                    <a:pt x="54" y="872"/>
                  </a:lnTo>
                  <a:lnTo>
                    <a:pt x="54" y="867"/>
                  </a:lnTo>
                  <a:lnTo>
                    <a:pt x="59" y="851"/>
                  </a:lnTo>
                  <a:lnTo>
                    <a:pt x="62" y="827"/>
                  </a:lnTo>
                  <a:lnTo>
                    <a:pt x="67" y="795"/>
                  </a:lnTo>
                  <a:lnTo>
                    <a:pt x="73" y="752"/>
                  </a:lnTo>
                  <a:lnTo>
                    <a:pt x="81" y="707"/>
                  </a:lnTo>
                  <a:lnTo>
                    <a:pt x="86" y="656"/>
                  </a:lnTo>
                  <a:lnTo>
                    <a:pt x="94" y="603"/>
                  </a:lnTo>
                  <a:lnTo>
                    <a:pt x="97" y="544"/>
                  </a:lnTo>
                  <a:lnTo>
                    <a:pt x="102" y="488"/>
                  </a:lnTo>
                  <a:lnTo>
                    <a:pt x="107" y="427"/>
                  </a:lnTo>
                  <a:lnTo>
                    <a:pt x="110" y="368"/>
                  </a:lnTo>
                  <a:lnTo>
                    <a:pt x="113" y="309"/>
                  </a:lnTo>
                  <a:lnTo>
                    <a:pt x="113" y="253"/>
                  </a:lnTo>
                  <a:lnTo>
                    <a:pt x="107" y="200"/>
                  </a:lnTo>
                  <a:lnTo>
                    <a:pt x="102" y="154"/>
                  </a:lnTo>
                  <a:lnTo>
                    <a:pt x="102" y="152"/>
                  </a:lnTo>
                  <a:lnTo>
                    <a:pt x="107" y="152"/>
                  </a:lnTo>
                  <a:lnTo>
                    <a:pt x="113" y="149"/>
                  </a:lnTo>
                  <a:lnTo>
                    <a:pt x="118" y="146"/>
                  </a:lnTo>
                  <a:lnTo>
                    <a:pt x="129" y="141"/>
                  </a:lnTo>
                  <a:lnTo>
                    <a:pt x="139" y="138"/>
                  </a:lnTo>
                  <a:lnTo>
                    <a:pt x="150" y="136"/>
                  </a:lnTo>
                  <a:lnTo>
                    <a:pt x="166" y="130"/>
                  </a:lnTo>
                  <a:lnTo>
                    <a:pt x="179" y="125"/>
                  </a:lnTo>
                  <a:lnTo>
                    <a:pt x="198" y="122"/>
                  </a:lnTo>
                  <a:lnTo>
                    <a:pt x="214" y="117"/>
                  </a:lnTo>
                  <a:lnTo>
                    <a:pt x="235" y="114"/>
                  </a:lnTo>
                  <a:lnTo>
                    <a:pt x="257" y="112"/>
                  </a:lnTo>
                  <a:lnTo>
                    <a:pt x="278" y="109"/>
                  </a:lnTo>
                  <a:lnTo>
                    <a:pt x="302" y="106"/>
                  </a:lnTo>
                  <a:lnTo>
                    <a:pt x="329" y="106"/>
                  </a:lnTo>
                  <a:lnTo>
                    <a:pt x="326" y="104"/>
                  </a:lnTo>
                  <a:lnTo>
                    <a:pt x="324" y="104"/>
                  </a:lnTo>
                  <a:lnTo>
                    <a:pt x="316" y="101"/>
                  </a:lnTo>
                  <a:lnTo>
                    <a:pt x="310" y="98"/>
                  </a:lnTo>
                  <a:lnTo>
                    <a:pt x="300" y="96"/>
                  </a:lnTo>
                  <a:lnTo>
                    <a:pt x="286" y="93"/>
                  </a:lnTo>
                  <a:lnTo>
                    <a:pt x="273" y="90"/>
                  </a:lnTo>
                  <a:lnTo>
                    <a:pt x="259" y="88"/>
                  </a:lnTo>
                  <a:lnTo>
                    <a:pt x="241" y="85"/>
                  </a:lnTo>
                  <a:lnTo>
                    <a:pt x="225" y="82"/>
                  </a:lnTo>
                  <a:lnTo>
                    <a:pt x="203" y="82"/>
                  </a:lnTo>
                  <a:lnTo>
                    <a:pt x="187" y="82"/>
                  </a:lnTo>
                  <a:lnTo>
                    <a:pt x="166" y="80"/>
                  </a:lnTo>
                  <a:lnTo>
                    <a:pt x="145" y="82"/>
                  </a:lnTo>
                  <a:lnTo>
                    <a:pt x="123" y="82"/>
                  </a:lnTo>
                  <a:lnTo>
                    <a:pt x="102" y="85"/>
                  </a:lnTo>
                  <a:lnTo>
                    <a:pt x="83" y="88"/>
                  </a:lnTo>
                  <a:lnTo>
                    <a:pt x="73" y="88"/>
                  </a:lnTo>
                  <a:lnTo>
                    <a:pt x="65" y="88"/>
                  </a:lnTo>
                  <a:lnTo>
                    <a:pt x="65" y="85"/>
                  </a:lnTo>
                  <a:lnTo>
                    <a:pt x="70" y="82"/>
                  </a:lnTo>
                  <a:lnTo>
                    <a:pt x="75" y="80"/>
                  </a:lnTo>
                  <a:lnTo>
                    <a:pt x="86" y="77"/>
                  </a:lnTo>
                  <a:lnTo>
                    <a:pt x="102" y="72"/>
                  </a:lnTo>
                  <a:lnTo>
                    <a:pt x="115" y="66"/>
                  </a:lnTo>
                  <a:lnTo>
                    <a:pt x="131" y="64"/>
                  </a:lnTo>
                  <a:lnTo>
                    <a:pt x="150" y="58"/>
                  </a:lnTo>
                  <a:lnTo>
                    <a:pt x="166" y="53"/>
                  </a:lnTo>
                  <a:lnTo>
                    <a:pt x="182" y="50"/>
                  </a:lnTo>
                  <a:lnTo>
                    <a:pt x="201" y="45"/>
                  </a:lnTo>
                  <a:lnTo>
                    <a:pt x="214" y="42"/>
                  </a:lnTo>
                  <a:lnTo>
                    <a:pt x="227" y="40"/>
                  </a:lnTo>
                  <a:lnTo>
                    <a:pt x="235" y="37"/>
                  </a:lnTo>
                  <a:lnTo>
                    <a:pt x="246" y="37"/>
                  </a:lnTo>
                  <a:lnTo>
                    <a:pt x="254" y="34"/>
                  </a:lnTo>
                  <a:lnTo>
                    <a:pt x="265" y="34"/>
                  </a:lnTo>
                  <a:lnTo>
                    <a:pt x="273" y="34"/>
                  </a:lnTo>
                  <a:lnTo>
                    <a:pt x="281" y="34"/>
                  </a:lnTo>
                  <a:lnTo>
                    <a:pt x="286" y="34"/>
                  </a:lnTo>
                  <a:lnTo>
                    <a:pt x="294" y="34"/>
                  </a:lnTo>
                  <a:lnTo>
                    <a:pt x="302" y="37"/>
                  </a:lnTo>
                  <a:lnTo>
                    <a:pt x="313" y="40"/>
                  </a:lnTo>
                  <a:lnTo>
                    <a:pt x="318" y="40"/>
                  </a:lnTo>
                  <a:lnTo>
                    <a:pt x="321" y="4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9"/>
            <p:cNvSpPr>
              <a:spLocks/>
            </p:cNvSpPr>
            <p:nvPr/>
          </p:nvSpPr>
          <p:spPr bwMode="auto">
            <a:xfrm>
              <a:off x="3005" y="2108"/>
              <a:ext cx="578" cy="365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5" y="405"/>
                </a:cxn>
                <a:cxn ang="0">
                  <a:pos x="26" y="389"/>
                </a:cxn>
                <a:cxn ang="0">
                  <a:pos x="56" y="363"/>
                </a:cxn>
                <a:cxn ang="0">
                  <a:pos x="96" y="331"/>
                </a:cxn>
                <a:cxn ang="0">
                  <a:pos x="139" y="296"/>
                </a:cxn>
                <a:cxn ang="0">
                  <a:pos x="187" y="261"/>
                </a:cxn>
                <a:cxn ang="0">
                  <a:pos x="237" y="227"/>
                </a:cxn>
                <a:cxn ang="0">
                  <a:pos x="288" y="200"/>
                </a:cxn>
                <a:cxn ang="0">
                  <a:pos x="339" y="173"/>
                </a:cxn>
                <a:cxn ang="0">
                  <a:pos x="395" y="149"/>
                </a:cxn>
                <a:cxn ang="0">
                  <a:pos x="454" y="125"/>
                </a:cxn>
                <a:cxn ang="0">
                  <a:pos x="512" y="104"/>
                </a:cxn>
                <a:cxn ang="0">
                  <a:pos x="563" y="85"/>
                </a:cxn>
                <a:cxn ang="0">
                  <a:pos x="603" y="72"/>
                </a:cxn>
                <a:cxn ang="0">
                  <a:pos x="633" y="64"/>
                </a:cxn>
                <a:cxn ang="0">
                  <a:pos x="643" y="61"/>
                </a:cxn>
                <a:cxn ang="0">
                  <a:pos x="496" y="0"/>
                </a:cxn>
                <a:cxn ang="0">
                  <a:pos x="486" y="0"/>
                </a:cxn>
                <a:cxn ang="0">
                  <a:pos x="464" y="0"/>
                </a:cxn>
                <a:cxn ang="0">
                  <a:pos x="435" y="3"/>
                </a:cxn>
                <a:cxn ang="0">
                  <a:pos x="403" y="8"/>
                </a:cxn>
                <a:cxn ang="0">
                  <a:pos x="360" y="16"/>
                </a:cxn>
                <a:cxn ang="0">
                  <a:pos x="317" y="29"/>
                </a:cxn>
                <a:cxn ang="0">
                  <a:pos x="269" y="48"/>
                </a:cxn>
                <a:cxn ang="0">
                  <a:pos x="219" y="72"/>
                </a:cxn>
                <a:cxn ang="0">
                  <a:pos x="173" y="96"/>
                </a:cxn>
                <a:cxn ang="0">
                  <a:pos x="128" y="120"/>
                </a:cxn>
                <a:cxn ang="0">
                  <a:pos x="90" y="139"/>
                </a:cxn>
                <a:cxn ang="0">
                  <a:pos x="58" y="157"/>
                </a:cxn>
                <a:cxn ang="0">
                  <a:pos x="32" y="173"/>
                </a:cxn>
                <a:cxn ang="0">
                  <a:pos x="10" y="184"/>
                </a:cxn>
                <a:cxn ang="0">
                  <a:pos x="2" y="192"/>
                </a:cxn>
                <a:cxn ang="0">
                  <a:pos x="2" y="192"/>
                </a:cxn>
              </a:cxnLst>
              <a:rect l="0" t="0" r="r" b="b"/>
              <a:pathLst>
                <a:path w="643" h="413">
                  <a:moveTo>
                    <a:pt x="2" y="192"/>
                  </a:moveTo>
                  <a:lnTo>
                    <a:pt x="0" y="413"/>
                  </a:lnTo>
                  <a:lnTo>
                    <a:pt x="0" y="411"/>
                  </a:lnTo>
                  <a:lnTo>
                    <a:pt x="5" y="405"/>
                  </a:lnTo>
                  <a:lnTo>
                    <a:pt x="13" y="397"/>
                  </a:lnTo>
                  <a:lnTo>
                    <a:pt x="26" y="389"/>
                  </a:lnTo>
                  <a:lnTo>
                    <a:pt x="37" y="376"/>
                  </a:lnTo>
                  <a:lnTo>
                    <a:pt x="56" y="363"/>
                  </a:lnTo>
                  <a:lnTo>
                    <a:pt x="74" y="347"/>
                  </a:lnTo>
                  <a:lnTo>
                    <a:pt x="96" y="331"/>
                  </a:lnTo>
                  <a:lnTo>
                    <a:pt x="117" y="315"/>
                  </a:lnTo>
                  <a:lnTo>
                    <a:pt x="139" y="296"/>
                  </a:lnTo>
                  <a:lnTo>
                    <a:pt x="163" y="277"/>
                  </a:lnTo>
                  <a:lnTo>
                    <a:pt x="187" y="261"/>
                  </a:lnTo>
                  <a:lnTo>
                    <a:pt x="213" y="243"/>
                  </a:lnTo>
                  <a:lnTo>
                    <a:pt x="237" y="227"/>
                  </a:lnTo>
                  <a:lnTo>
                    <a:pt x="261" y="213"/>
                  </a:lnTo>
                  <a:lnTo>
                    <a:pt x="288" y="200"/>
                  </a:lnTo>
                  <a:lnTo>
                    <a:pt x="312" y="187"/>
                  </a:lnTo>
                  <a:lnTo>
                    <a:pt x="339" y="173"/>
                  </a:lnTo>
                  <a:lnTo>
                    <a:pt x="366" y="160"/>
                  </a:lnTo>
                  <a:lnTo>
                    <a:pt x="395" y="149"/>
                  </a:lnTo>
                  <a:lnTo>
                    <a:pt x="424" y="136"/>
                  </a:lnTo>
                  <a:lnTo>
                    <a:pt x="454" y="125"/>
                  </a:lnTo>
                  <a:lnTo>
                    <a:pt x="483" y="115"/>
                  </a:lnTo>
                  <a:lnTo>
                    <a:pt x="512" y="104"/>
                  </a:lnTo>
                  <a:lnTo>
                    <a:pt x="536" y="93"/>
                  </a:lnTo>
                  <a:lnTo>
                    <a:pt x="563" y="85"/>
                  </a:lnTo>
                  <a:lnTo>
                    <a:pt x="584" y="77"/>
                  </a:lnTo>
                  <a:lnTo>
                    <a:pt x="603" y="72"/>
                  </a:lnTo>
                  <a:lnTo>
                    <a:pt x="619" y="67"/>
                  </a:lnTo>
                  <a:lnTo>
                    <a:pt x="633" y="64"/>
                  </a:lnTo>
                  <a:lnTo>
                    <a:pt x="638" y="61"/>
                  </a:lnTo>
                  <a:lnTo>
                    <a:pt x="643" y="61"/>
                  </a:lnTo>
                  <a:lnTo>
                    <a:pt x="499" y="0"/>
                  </a:lnTo>
                  <a:lnTo>
                    <a:pt x="496" y="0"/>
                  </a:lnTo>
                  <a:lnTo>
                    <a:pt x="491" y="0"/>
                  </a:lnTo>
                  <a:lnTo>
                    <a:pt x="486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5" y="3"/>
                  </a:lnTo>
                  <a:lnTo>
                    <a:pt x="422" y="5"/>
                  </a:lnTo>
                  <a:lnTo>
                    <a:pt x="403" y="8"/>
                  </a:lnTo>
                  <a:lnTo>
                    <a:pt x="382" y="11"/>
                  </a:lnTo>
                  <a:lnTo>
                    <a:pt x="360" y="16"/>
                  </a:lnTo>
                  <a:lnTo>
                    <a:pt x="341" y="24"/>
                  </a:lnTo>
                  <a:lnTo>
                    <a:pt x="317" y="29"/>
                  </a:lnTo>
                  <a:lnTo>
                    <a:pt x="293" y="37"/>
                  </a:lnTo>
                  <a:lnTo>
                    <a:pt x="269" y="48"/>
                  </a:lnTo>
                  <a:lnTo>
                    <a:pt x="245" y="61"/>
                  </a:lnTo>
                  <a:lnTo>
                    <a:pt x="219" y="72"/>
                  </a:lnTo>
                  <a:lnTo>
                    <a:pt x="197" y="85"/>
                  </a:lnTo>
                  <a:lnTo>
                    <a:pt x="173" y="96"/>
                  </a:lnTo>
                  <a:lnTo>
                    <a:pt x="152" y="109"/>
                  </a:lnTo>
                  <a:lnTo>
                    <a:pt x="128" y="120"/>
                  </a:lnTo>
                  <a:lnTo>
                    <a:pt x="109" y="131"/>
                  </a:lnTo>
                  <a:lnTo>
                    <a:pt x="90" y="139"/>
                  </a:lnTo>
                  <a:lnTo>
                    <a:pt x="74" y="149"/>
                  </a:lnTo>
                  <a:lnTo>
                    <a:pt x="58" y="157"/>
                  </a:lnTo>
                  <a:lnTo>
                    <a:pt x="42" y="165"/>
                  </a:lnTo>
                  <a:lnTo>
                    <a:pt x="32" y="173"/>
                  </a:lnTo>
                  <a:lnTo>
                    <a:pt x="21" y="181"/>
                  </a:lnTo>
                  <a:lnTo>
                    <a:pt x="10" y="184"/>
                  </a:lnTo>
                  <a:lnTo>
                    <a:pt x="5" y="189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2" y="192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10"/>
            <p:cNvSpPr>
              <a:spLocks/>
            </p:cNvSpPr>
            <p:nvPr/>
          </p:nvSpPr>
          <p:spPr bwMode="auto">
            <a:xfrm>
              <a:off x="3005" y="2137"/>
              <a:ext cx="430" cy="183"/>
            </a:xfrm>
            <a:custGeom>
              <a:avLst/>
              <a:gdLst/>
              <a:ahLst/>
              <a:cxnLst>
                <a:cxn ang="0">
                  <a:pos x="2" y="208"/>
                </a:cxn>
                <a:cxn ang="0">
                  <a:pos x="2" y="205"/>
                </a:cxn>
                <a:cxn ang="0">
                  <a:pos x="10" y="200"/>
                </a:cxn>
                <a:cxn ang="0">
                  <a:pos x="21" y="189"/>
                </a:cxn>
                <a:cxn ang="0">
                  <a:pos x="37" y="181"/>
                </a:cxn>
                <a:cxn ang="0">
                  <a:pos x="56" y="168"/>
                </a:cxn>
                <a:cxn ang="0">
                  <a:pos x="77" y="155"/>
                </a:cxn>
                <a:cxn ang="0">
                  <a:pos x="104" y="139"/>
                </a:cxn>
                <a:cxn ang="0">
                  <a:pos x="133" y="123"/>
                </a:cxn>
                <a:cxn ang="0">
                  <a:pos x="165" y="104"/>
                </a:cxn>
                <a:cxn ang="0">
                  <a:pos x="203" y="88"/>
                </a:cxn>
                <a:cxn ang="0">
                  <a:pos x="243" y="72"/>
                </a:cxn>
                <a:cxn ang="0">
                  <a:pos x="285" y="56"/>
                </a:cxn>
                <a:cxn ang="0">
                  <a:pos x="328" y="40"/>
                </a:cxn>
                <a:cxn ang="0">
                  <a:pos x="376" y="29"/>
                </a:cxn>
                <a:cxn ang="0">
                  <a:pos x="424" y="16"/>
                </a:cxn>
                <a:cxn ang="0">
                  <a:pos x="478" y="11"/>
                </a:cxn>
                <a:cxn ang="0">
                  <a:pos x="475" y="8"/>
                </a:cxn>
                <a:cxn ang="0">
                  <a:pos x="472" y="8"/>
                </a:cxn>
                <a:cxn ang="0">
                  <a:pos x="467" y="5"/>
                </a:cxn>
                <a:cxn ang="0">
                  <a:pos x="462" y="5"/>
                </a:cxn>
                <a:cxn ang="0">
                  <a:pos x="454" y="3"/>
                </a:cxn>
                <a:cxn ang="0">
                  <a:pos x="446" y="3"/>
                </a:cxn>
                <a:cxn ang="0">
                  <a:pos x="435" y="3"/>
                </a:cxn>
                <a:cxn ang="0">
                  <a:pos x="422" y="3"/>
                </a:cxn>
                <a:cxn ang="0">
                  <a:pos x="408" y="0"/>
                </a:cxn>
                <a:cxn ang="0">
                  <a:pos x="392" y="0"/>
                </a:cxn>
                <a:cxn ang="0">
                  <a:pos x="376" y="3"/>
                </a:cxn>
                <a:cxn ang="0">
                  <a:pos x="357" y="5"/>
                </a:cxn>
                <a:cxn ang="0">
                  <a:pos x="336" y="5"/>
                </a:cxn>
                <a:cxn ang="0">
                  <a:pos x="317" y="11"/>
                </a:cxn>
                <a:cxn ang="0">
                  <a:pos x="293" y="16"/>
                </a:cxn>
                <a:cxn ang="0">
                  <a:pos x="272" y="21"/>
                </a:cxn>
                <a:cxn ang="0">
                  <a:pos x="245" y="29"/>
                </a:cxn>
                <a:cxn ang="0">
                  <a:pos x="221" y="37"/>
                </a:cxn>
                <a:cxn ang="0">
                  <a:pos x="197" y="48"/>
                </a:cxn>
                <a:cxn ang="0">
                  <a:pos x="173" y="59"/>
                </a:cxn>
                <a:cxn ang="0">
                  <a:pos x="149" y="69"/>
                </a:cxn>
                <a:cxn ang="0">
                  <a:pos x="125" y="80"/>
                </a:cxn>
                <a:cxn ang="0">
                  <a:pos x="104" y="93"/>
                </a:cxn>
                <a:cxn ang="0">
                  <a:pos x="85" y="104"/>
                </a:cxn>
                <a:cxn ang="0">
                  <a:pos x="66" y="115"/>
                </a:cxn>
                <a:cxn ang="0">
                  <a:pos x="48" y="125"/>
                </a:cxn>
                <a:cxn ang="0">
                  <a:pos x="34" y="133"/>
                </a:cxn>
                <a:cxn ang="0">
                  <a:pos x="21" y="141"/>
                </a:cxn>
                <a:cxn ang="0">
                  <a:pos x="10" y="147"/>
                </a:cxn>
                <a:cxn ang="0">
                  <a:pos x="5" y="152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2" y="208"/>
                </a:cxn>
                <a:cxn ang="0">
                  <a:pos x="2" y="208"/>
                </a:cxn>
              </a:cxnLst>
              <a:rect l="0" t="0" r="r" b="b"/>
              <a:pathLst>
                <a:path w="478" h="208">
                  <a:moveTo>
                    <a:pt x="2" y="208"/>
                  </a:moveTo>
                  <a:lnTo>
                    <a:pt x="2" y="205"/>
                  </a:lnTo>
                  <a:lnTo>
                    <a:pt x="10" y="200"/>
                  </a:lnTo>
                  <a:lnTo>
                    <a:pt x="21" y="189"/>
                  </a:lnTo>
                  <a:lnTo>
                    <a:pt x="37" y="181"/>
                  </a:lnTo>
                  <a:lnTo>
                    <a:pt x="56" y="168"/>
                  </a:lnTo>
                  <a:lnTo>
                    <a:pt x="77" y="155"/>
                  </a:lnTo>
                  <a:lnTo>
                    <a:pt x="104" y="139"/>
                  </a:lnTo>
                  <a:lnTo>
                    <a:pt x="133" y="123"/>
                  </a:lnTo>
                  <a:lnTo>
                    <a:pt x="165" y="104"/>
                  </a:lnTo>
                  <a:lnTo>
                    <a:pt x="203" y="88"/>
                  </a:lnTo>
                  <a:lnTo>
                    <a:pt x="243" y="72"/>
                  </a:lnTo>
                  <a:lnTo>
                    <a:pt x="285" y="56"/>
                  </a:lnTo>
                  <a:lnTo>
                    <a:pt x="328" y="40"/>
                  </a:lnTo>
                  <a:lnTo>
                    <a:pt x="376" y="29"/>
                  </a:lnTo>
                  <a:lnTo>
                    <a:pt x="424" y="16"/>
                  </a:lnTo>
                  <a:lnTo>
                    <a:pt x="478" y="11"/>
                  </a:lnTo>
                  <a:lnTo>
                    <a:pt x="475" y="8"/>
                  </a:lnTo>
                  <a:lnTo>
                    <a:pt x="472" y="8"/>
                  </a:lnTo>
                  <a:lnTo>
                    <a:pt x="467" y="5"/>
                  </a:lnTo>
                  <a:lnTo>
                    <a:pt x="462" y="5"/>
                  </a:lnTo>
                  <a:lnTo>
                    <a:pt x="454" y="3"/>
                  </a:lnTo>
                  <a:lnTo>
                    <a:pt x="446" y="3"/>
                  </a:lnTo>
                  <a:lnTo>
                    <a:pt x="435" y="3"/>
                  </a:lnTo>
                  <a:lnTo>
                    <a:pt x="422" y="3"/>
                  </a:lnTo>
                  <a:lnTo>
                    <a:pt x="408" y="0"/>
                  </a:lnTo>
                  <a:lnTo>
                    <a:pt x="392" y="0"/>
                  </a:lnTo>
                  <a:lnTo>
                    <a:pt x="376" y="3"/>
                  </a:lnTo>
                  <a:lnTo>
                    <a:pt x="357" y="5"/>
                  </a:lnTo>
                  <a:lnTo>
                    <a:pt x="336" y="5"/>
                  </a:lnTo>
                  <a:lnTo>
                    <a:pt x="317" y="11"/>
                  </a:lnTo>
                  <a:lnTo>
                    <a:pt x="293" y="16"/>
                  </a:lnTo>
                  <a:lnTo>
                    <a:pt x="272" y="21"/>
                  </a:lnTo>
                  <a:lnTo>
                    <a:pt x="245" y="29"/>
                  </a:lnTo>
                  <a:lnTo>
                    <a:pt x="221" y="37"/>
                  </a:lnTo>
                  <a:lnTo>
                    <a:pt x="197" y="48"/>
                  </a:lnTo>
                  <a:lnTo>
                    <a:pt x="173" y="59"/>
                  </a:lnTo>
                  <a:lnTo>
                    <a:pt x="149" y="69"/>
                  </a:lnTo>
                  <a:lnTo>
                    <a:pt x="125" y="80"/>
                  </a:lnTo>
                  <a:lnTo>
                    <a:pt x="104" y="93"/>
                  </a:lnTo>
                  <a:lnTo>
                    <a:pt x="85" y="104"/>
                  </a:lnTo>
                  <a:lnTo>
                    <a:pt x="66" y="115"/>
                  </a:lnTo>
                  <a:lnTo>
                    <a:pt x="48" y="125"/>
                  </a:lnTo>
                  <a:lnTo>
                    <a:pt x="34" y="133"/>
                  </a:lnTo>
                  <a:lnTo>
                    <a:pt x="21" y="141"/>
                  </a:lnTo>
                  <a:lnTo>
                    <a:pt x="10" y="147"/>
                  </a:lnTo>
                  <a:lnTo>
                    <a:pt x="5" y="152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2" y="208"/>
                  </a:lnTo>
                  <a:lnTo>
                    <a:pt x="2" y="208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Freeform 11"/>
            <p:cNvSpPr>
              <a:spLocks/>
            </p:cNvSpPr>
            <p:nvPr/>
          </p:nvSpPr>
          <p:spPr bwMode="auto">
            <a:xfrm>
              <a:off x="3000" y="2151"/>
              <a:ext cx="528" cy="325"/>
            </a:xfrm>
            <a:custGeom>
              <a:avLst/>
              <a:gdLst/>
              <a:ahLst/>
              <a:cxnLst>
                <a:cxn ang="0">
                  <a:pos x="8" y="213"/>
                </a:cxn>
                <a:cxn ang="0">
                  <a:pos x="19" y="205"/>
                </a:cxn>
                <a:cxn ang="0">
                  <a:pos x="40" y="189"/>
                </a:cxn>
                <a:cxn ang="0">
                  <a:pos x="70" y="171"/>
                </a:cxn>
                <a:cxn ang="0">
                  <a:pos x="104" y="147"/>
                </a:cxn>
                <a:cxn ang="0">
                  <a:pos x="145" y="120"/>
                </a:cxn>
                <a:cxn ang="0">
                  <a:pos x="193" y="96"/>
                </a:cxn>
                <a:cxn ang="0">
                  <a:pos x="238" y="72"/>
                </a:cxn>
                <a:cxn ang="0">
                  <a:pos x="286" y="53"/>
                </a:cxn>
                <a:cxn ang="0">
                  <a:pos x="337" y="35"/>
                </a:cxn>
                <a:cxn ang="0">
                  <a:pos x="385" y="21"/>
                </a:cxn>
                <a:cxn ang="0">
                  <a:pos x="430" y="13"/>
                </a:cxn>
                <a:cxn ang="0">
                  <a:pos x="470" y="8"/>
                </a:cxn>
                <a:cxn ang="0">
                  <a:pos x="505" y="3"/>
                </a:cxn>
                <a:cxn ang="0">
                  <a:pos x="529" y="0"/>
                </a:cxn>
                <a:cxn ang="0">
                  <a:pos x="542" y="0"/>
                </a:cxn>
                <a:cxn ang="0">
                  <a:pos x="588" y="35"/>
                </a:cxn>
                <a:cxn ang="0">
                  <a:pos x="577" y="37"/>
                </a:cxn>
                <a:cxn ang="0">
                  <a:pos x="550" y="45"/>
                </a:cxn>
                <a:cxn ang="0">
                  <a:pos x="510" y="56"/>
                </a:cxn>
                <a:cxn ang="0">
                  <a:pos x="462" y="75"/>
                </a:cxn>
                <a:cxn ang="0">
                  <a:pos x="404" y="96"/>
                </a:cxn>
                <a:cxn ang="0">
                  <a:pos x="347" y="123"/>
                </a:cxn>
                <a:cxn ang="0">
                  <a:pos x="289" y="155"/>
                </a:cxn>
                <a:cxn ang="0">
                  <a:pos x="235" y="189"/>
                </a:cxn>
                <a:cxn ang="0">
                  <a:pos x="187" y="221"/>
                </a:cxn>
                <a:cxn ang="0">
                  <a:pos x="142" y="256"/>
                </a:cxn>
                <a:cxn ang="0">
                  <a:pos x="102" y="285"/>
                </a:cxn>
                <a:cxn ang="0">
                  <a:pos x="67" y="315"/>
                </a:cxn>
                <a:cxn ang="0">
                  <a:pos x="38" y="336"/>
                </a:cxn>
                <a:cxn ang="0">
                  <a:pos x="16" y="352"/>
                </a:cxn>
                <a:cxn ang="0">
                  <a:pos x="8" y="216"/>
                </a:cxn>
              </a:cxnLst>
              <a:rect l="0" t="0" r="r" b="b"/>
              <a:pathLst>
                <a:path w="588" h="368">
                  <a:moveTo>
                    <a:pt x="8" y="216"/>
                  </a:moveTo>
                  <a:lnTo>
                    <a:pt x="8" y="213"/>
                  </a:lnTo>
                  <a:lnTo>
                    <a:pt x="14" y="211"/>
                  </a:lnTo>
                  <a:lnTo>
                    <a:pt x="19" y="205"/>
                  </a:lnTo>
                  <a:lnTo>
                    <a:pt x="30" y="200"/>
                  </a:lnTo>
                  <a:lnTo>
                    <a:pt x="40" y="189"/>
                  </a:lnTo>
                  <a:lnTo>
                    <a:pt x="54" y="181"/>
                  </a:lnTo>
                  <a:lnTo>
                    <a:pt x="70" y="171"/>
                  </a:lnTo>
                  <a:lnTo>
                    <a:pt x="86" y="160"/>
                  </a:lnTo>
                  <a:lnTo>
                    <a:pt x="104" y="147"/>
                  </a:lnTo>
                  <a:lnTo>
                    <a:pt x="123" y="133"/>
                  </a:lnTo>
                  <a:lnTo>
                    <a:pt x="145" y="120"/>
                  </a:lnTo>
                  <a:lnTo>
                    <a:pt x="169" y="107"/>
                  </a:lnTo>
                  <a:lnTo>
                    <a:pt x="193" y="96"/>
                  </a:lnTo>
                  <a:lnTo>
                    <a:pt x="214" y="83"/>
                  </a:lnTo>
                  <a:lnTo>
                    <a:pt x="238" y="72"/>
                  </a:lnTo>
                  <a:lnTo>
                    <a:pt x="265" y="64"/>
                  </a:lnTo>
                  <a:lnTo>
                    <a:pt x="286" y="53"/>
                  </a:lnTo>
                  <a:lnTo>
                    <a:pt x="313" y="43"/>
                  </a:lnTo>
                  <a:lnTo>
                    <a:pt x="337" y="35"/>
                  </a:lnTo>
                  <a:lnTo>
                    <a:pt x="361" y="29"/>
                  </a:lnTo>
                  <a:lnTo>
                    <a:pt x="385" y="21"/>
                  </a:lnTo>
                  <a:lnTo>
                    <a:pt x="409" y="19"/>
                  </a:lnTo>
                  <a:lnTo>
                    <a:pt x="430" y="13"/>
                  </a:lnTo>
                  <a:lnTo>
                    <a:pt x="452" y="11"/>
                  </a:lnTo>
                  <a:lnTo>
                    <a:pt x="470" y="8"/>
                  </a:lnTo>
                  <a:lnTo>
                    <a:pt x="489" y="5"/>
                  </a:lnTo>
                  <a:lnTo>
                    <a:pt x="505" y="3"/>
                  </a:lnTo>
                  <a:lnTo>
                    <a:pt x="518" y="3"/>
                  </a:lnTo>
                  <a:lnTo>
                    <a:pt x="529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5" y="0"/>
                  </a:lnTo>
                  <a:lnTo>
                    <a:pt x="588" y="35"/>
                  </a:lnTo>
                  <a:lnTo>
                    <a:pt x="585" y="35"/>
                  </a:lnTo>
                  <a:lnTo>
                    <a:pt x="577" y="37"/>
                  </a:lnTo>
                  <a:lnTo>
                    <a:pt x="564" y="40"/>
                  </a:lnTo>
                  <a:lnTo>
                    <a:pt x="550" y="45"/>
                  </a:lnTo>
                  <a:lnTo>
                    <a:pt x="532" y="51"/>
                  </a:lnTo>
                  <a:lnTo>
                    <a:pt x="510" y="56"/>
                  </a:lnTo>
                  <a:lnTo>
                    <a:pt x="486" y="64"/>
                  </a:lnTo>
                  <a:lnTo>
                    <a:pt x="462" y="75"/>
                  </a:lnTo>
                  <a:lnTo>
                    <a:pt x="433" y="85"/>
                  </a:lnTo>
                  <a:lnTo>
                    <a:pt x="404" y="96"/>
                  </a:lnTo>
                  <a:lnTo>
                    <a:pt x="374" y="109"/>
                  </a:lnTo>
                  <a:lnTo>
                    <a:pt x="347" y="123"/>
                  </a:lnTo>
                  <a:lnTo>
                    <a:pt x="315" y="139"/>
                  </a:lnTo>
                  <a:lnTo>
                    <a:pt x="289" y="155"/>
                  </a:lnTo>
                  <a:lnTo>
                    <a:pt x="259" y="171"/>
                  </a:lnTo>
                  <a:lnTo>
                    <a:pt x="235" y="189"/>
                  </a:lnTo>
                  <a:lnTo>
                    <a:pt x="209" y="205"/>
                  </a:lnTo>
                  <a:lnTo>
                    <a:pt x="187" y="221"/>
                  </a:lnTo>
                  <a:lnTo>
                    <a:pt x="163" y="237"/>
                  </a:lnTo>
                  <a:lnTo>
                    <a:pt x="142" y="256"/>
                  </a:lnTo>
                  <a:lnTo>
                    <a:pt x="121" y="269"/>
                  </a:lnTo>
                  <a:lnTo>
                    <a:pt x="102" y="285"/>
                  </a:lnTo>
                  <a:lnTo>
                    <a:pt x="83" y="299"/>
                  </a:lnTo>
                  <a:lnTo>
                    <a:pt x="67" y="315"/>
                  </a:lnTo>
                  <a:lnTo>
                    <a:pt x="51" y="325"/>
                  </a:lnTo>
                  <a:lnTo>
                    <a:pt x="38" y="336"/>
                  </a:lnTo>
                  <a:lnTo>
                    <a:pt x="27" y="344"/>
                  </a:lnTo>
                  <a:lnTo>
                    <a:pt x="16" y="352"/>
                  </a:lnTo>
                  <a:lnTo>
                    <a:pt x="0" y="368"/>
                  </a:lnTo>
                  <a:lnTo>
                    <a:pt x="8" y="216"/>
                  </a:lnTo>
                  <a:lnTo>
                    <a:pt x="8" y="216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56" name="Freeform 12"/>
            <p:cNvSpPr>
              <a:spLocks/>
            </p:cNvSpPr>
            <p:nvPr/>
          </p:nvSpPr>
          <p:spPr bwMode="auto">
            <a:xfrm>
              <a:off x="3800" y="1986"/>
              <a:ext cx="1652" cy="954"/>
            </a:xfrm>
            <a:custGeom>
              <a:avLst/>
              <a:gdLst/>
              <a:ahLst/>
              <a:cxnLst>
                <a:cxn ang="0">
                  <a:pos x="48" y="950"/>
                </a:cxn>
                <a:cxn ang="0">
                  <a:pos x="243" y="787"/>
                </a:cxn>
                <a:cxn ang="0">
                  <a:pos x="523" y="571"/>
                </a:cxn>
                <a:cxn ang="0">
                  <a:pos x="830" y="379"/>
                </a:cxn>
                <a:cxn ang="0">
                  <a:pos x="1124" y="243"/>
                </a:cxn>
                <a:cxn ang="0">
                  <a:pos x="1407" y="128"/>
                </a:cxn>
                <a:cxn ang="0">
                  <a:pos x="1639" y="43"/>
                </a:cxn>
                <a:cxn ang="0">
                  <a:pos x="1778" y="0"/>
                </a:cxn>
                <a:cxn ang="0">
                  <a:pos x="1805" y="8"/>
                </a:cxn>
                <a:cxn ang="0">
                  <a:pos x="1783" y="40"/>
                </a:cxn>
                <a:cxn ang="0">
                  <a:pos x="1740" y="75"/>
                </a:cxn>
                <a:cxn ang="0">
                  <a:pos x="1730" y="91"/>
                </a:cxn>
                <a:cxn ang="0">
                  <a:pos x="1770" y="80"/>
                </a:cxn>
                <a:cxn ang="0">
                  <a:pos x="1810" y="75"/>
                </a:cxn>
                <a:cxn ang="0">
                  <a:pos x="1837" y="91"/>
                </a:cxn>
                <a:cxn ang="0">
                  <a:pos x="1826" y="134"/>
                </a:cxn>
                <a:cxn ang="0">
                  <a:pos x="1797" y="182"/>
                </a:cxn>
                <a:cxn ang="0">
                  <a:pos x="1773" y="216"/>
                </a:cxn>
                <a:cxn ang="0">
                  <a:pos x="1762" y="222"/>
                </a:cxn>
                <a:cxn ang="0">
                  <a:pos x="1716" y="230"/>
                </a:cxn>
                <a:cxn ang="0">
                  <a:pos x="1652" y="251"/>
                </a:cxn>
                <a:cxn ang="0">
                  <a:pos x="1583" y="286"/>
                </a:cxn>
                <a:cxn ang="0">
                  <a:pos x="1532" y="342"/>
                </a:cxn>
                <a:cxn ang="0">
                  <a:pos x="1489" y="432"/>
                </a:cxn>
                <a:cxn ang="0">
                  <a:pos x="1460" y="552"/>
                </a:cxn>
                <a:cxn ang="0">
                  <a:pos x="1447" y="675"/>
                </a:cxn>
                <a:cxn ang="0">
                  <a:pos x="1449" y="793"/>
                </a:cxn>
                <a:cxn ang="0">
                  <a:pos x="1449" y="915"/>
                </a:cxn>
                <a:cxn ang="0">
                  <a:pos x="1449" y="1027"/>
                </a:cxn>
                <a:cxn ang="0">
                  <a:pos x="1449" y="1097"/>
                </a:cxn>
                <a:cxn ang="0">
                  <a:pos x="1038" y="1137"/>
                </a:cxn>
                <a:cxn ang="0">
                  <a:pos x="1046" y="1118"/>
                </a:cxn>
                <a:cxn ang="0">
                  <a:pos x="1062" y="1067"/>
                </a:cxn>
                <a:cxn ang="0">
                  <a:pos x="1070" y="990"/>
                </a:cxn>
                <a:cxn ang="0">
                  <a:pos x="1054" y="886"/>
                </a:cxn>
                <a:cxn ang="0">
                  <a:pos x="1020" y="787"/>
                </a:cxn>
                <a:cxn ang="0">
                  <a:pos x="990" y="720"/>
                </a:cxn>
                <a:cxn ang="0">
                  <a:pos x="955" y="680"/>
                </a:cxn>
                <a:cxn ang="0">
                  <a:pos x="915" y="664"/>
                </a:cxn>
                <a:cxn ang="0">
                  <a:pos x="822" y="696"/>
                </a:cxn>
                <a:cxn ang="0">
                  <a:pos x="670" y="779"/>
                </a:cxn>
                <a:cxn ang="0">
                  <a:pos x="515" y="878"/>
                </a:cxn>
                <a:cxn ang="0">
                  <a:pos x="419" y="958"/>
                </a:cxn>
                <a:cxn ang="0">
                  <a:pos x="363" y="1009"/>
                </a:cxn>
                <a:cxn ang="0">
                  <a:pos x="299" y="1043"/>
                </a:cxn>
                <a:cxn ang="0">
                  <a:pos x="232" y="1065"/>
                </a:cxn>
                <a:cxn ang="0">
                  <a:pos x="170" y="1078"/>
                </a:cxn>
                <a:cxn ang="0">
                  <a:pos x="109" y="1067"/>
                </a:cxn>
                <a:cxn ang="0">
                  <a:pos x="56" y="1041"/>
                </a:cxn>
                <a:cxn ang="0">
                  <a:pos x="13" y="1009"/>
                </a:cxn>
                <a:cxn ang="0">
                  <a:pos x="0" y="995"/>
                </a:cxn>
              </a:cxnLst>
              <a:rect l="0" t="0" r="r" b="b"/>
              <a:pathLst>
                <a:path w="1837" h="1153">
                  <a:moveTo>
                    <a:pt x="0" y="995"/>
                  </a:moveTo>
                  <a:lnTo>
                    <a:pt x="5" y="990"/>
                  </a:lnTo>
                  <a:lnTo>
                    <a:pt x="21" y="974"/>
                  </a:lnTo>
                  <a:lnTo>
                    <a:pt x="48" y="950"/>
                  </a:lnTo>
                  <a:lnTo>
                    <a:pt x="85" y="918"/>
                  </a:lnTo>
                  <a:lnTo>
                    <a:pt x="130" y="881"/>
                  </a:lnTo>
                  <a:lnTo>
                    <a:pt x="184" y="835"/>
                  </a:lnTo>
                  <a:lnTo>
                    <a:pt x="243" y="787"/>
                  </a:lnTo>
                  <a:lnTo>
                    <a:pt x="307" y="737"/>
                  </a:lnTo>
                  <a:lnTo>
                    <a:pt x="376" y="683"/>
                  </a:lnTo>
                  <a:lnTo>
                    <a:pt x="448" y="627"/>
                  </a:lnTo>
                  <a:lnTo>
                    <a:pt x="523" y="571"/>
                  </a:lnTo>
                  <a:lnTo>
                    <a:pt x="600" y="520"/>
                  </a:lnTo>
                  <a:lnTo>
                    <a:pt x="678" y="470"/>
                  </a:lnTo>
                  <a:lnTo>
                    <a:pt x="755" y="422"/>
                  </a:lnTo>
                  <a:lnTo>
                    <a:pt x="830" y="379"/>
                  </a:lnTo>
                  <a:lnTo>
                    <a:pt x="905" y="342"/>
                  </a:lnTo>
                  <a:lnTo>
                    <a:pt x="977" y="307"/>
                  </a:lnTo>
                  <a:lnTo>
                    <a:pt x="1049" y="275"/>
                  </a:lnTo>
                  <a:lnTo>
                    <a:pt x="1124" y="243"/>
                  </a:lnTo>
                  <a:lnTo>
                    <a:pt x="1196" y="214"/>
                  </a:lnTo>
                  <a:lnTo>
                    <a:pt x="1268" y="182"/>
                  </a:lnTo>
                  <a:lnTo>
                    <a:pt x="1337" y="155"/>
                  </a:lnTo>
                  <a:lnTo>
                    <a:pt x="1407" y="128"/>
                  </a:lnTo>
                  <a:lnTo>
                    <a:pt x="1471" y="104"/>
                  </a:lnTo>
                  <a:lnTo>
                    <a:pt x="1532" y="80"/>
                  </a:lnTo>
                  <a:lnTo>
                    <a:pt x="1588" y="59"/>
                  </a:lnTo>
                  <a:lnTo>
                    <a:pt x="1639" y="43"/>
                  </a:lnTo>
                  <a:lnTo>
                    <a:pt x="1684" y="27"/>
                  </a:lnTo>
                  <a:lnTo>
                    <a:pt x="1722" y="16"/>
                  </a:lnTo>
                  <a:lnTo>
                    <a:pt x="1754" y="6"/>
                  </a:lnTo>
                  <a:lnTo>
                    <a:pt x="1778" y="0"/>
                  </a:lnTo>
                  <a:lnTo>
                    <a:pt x="1794" y="0"/>
                  </a:lnTo>
                  <a:lnTo>
                    <a:pt x="1799" y="0"/>
                  </a:lnTo>
                  <a:lnTo>
                    <a:pt x="1805" y="3"/>
                  </a:lnTo>
                  <a:lnTo>
                    <a:pt x="1805" y="8"/>
                  </a:lnTo>
                  <a:lnTo>
                    <a:pt x="1805" y="16"/>
                  </a:lnTo>
                  <a:lnTo>
                    <a:pt x="1797" y="22"/>
                  </a:lnTo>
                  <a:lnTo>
                    <a:pt x="1791" y="30"/>
                  </a:lnTo>
                  <a:lnTo>
                    <a:pt x="1783" y="40"/>
                  </a:lnTo>
                  <a:lnTo>
                    <a:pt x="1773" y="48"/>
                  </a:lnTo>
                  <a:lnTo>
                    <a:pt x="1762" y="59"/>
                  </a:lnTo>
                  <a:lnTo>
                    <a:pt x="1751" y="67"/>
                  </a:lnTo>
                  <a:lnTo>
                    <a:pt x="1740" y="75"/>
                  </a:lnTo>
                  <a:lnTo>
                    <a:pt x="1700" y="104"/>
                  </a:lnTo>
                  <a:lnTo>
                    <a:pt x="1714" y="99"/>
                  </a:lnTo>
                  <a:lnTo>
                    <a:pt x="1719" y="96"/>
                  </a:lnTo>
                  <a:lnTo>
                    <a:pt x="1730" y="91"/>
                  </a:lnTo>
                  <a:lnTo>
                    <a:pt x="1738" y="88"/>
                  </a:lnTo>
                  <a:lnTo>
                    <a:pt x="1748" y="86"/>
                  </a:lnTo>
                  <a:lnTo>
                    <a:pt x="1759" y="83"/>
                  </a:lnTo>
                  <a:lnTo>
                    <a:pt x="1770" y="80"/>
                  </a:lnTo>
                  <a:lnTo>
                    <a:pt x="1778" y="75"/>
                  </a:lnTo>
                  <a:lnTo>
                    <a:pt x="1791" y="75"/>
                  </a:lnTo>
                  <a:lnTo>
                    <a:pt x="1799" y="75"/>
                  </a:lnTo>
                  <a:lnTo>
                    <a:pt x="1810" y="75"/>
                  </a:lnTo>
                  <a:lnTo>
                    <a:pt x="1821" y="78"/>
                  </a:lnTo>
                  <a:lnTo>
                    <a:pt x="1829" y="80"/>
                  </a:lnTo>
                  <a:lnTo>
                    <a:pt x="1834" y="86"/>
                  </a:lnTo>
                  <a:lnTo>
                    <a:pt x="1837" y="91"/>
                  </a:lnTo>
                  <a:lnTo>
                    <a:pt x="1837" y="102"/>
                  </a:lnTo>
                  <a:lnTo>
                    <a:pt x="1837" y="112"/>
                  </a:lnTo>
                  <a:lnTo>
                    <a:pt x="1831" y="120"/>
                  </a:lnTo>
                  <a:lnTo>
                    <a:pt x="1826" y="134"/>
                  </a:lnTo>
                  <a:lnTo>
                    <a:pt x="1821" y="144"/>
                  </a:lnTo>
                  <a:lnTo>
                    <a:pt x="1813" y="158"/>
                  </a:lnTo>
                  <a:lnTo>
                    <a:pt x="1805" y="171"/>
                  </a:lnTo>
                  <a:lnTo>
                    <a:pt x="1797" y="182"/>
                  </a:lnTo>
                  <a:lnTo>
                    <a:pt x="1789" y="192"/>
                  </a:lnTo>
                  <a:lnTo>
                    <a:pt x="1783" y="203"/>
                  </a:lnTo>
                  <a:lnTo>
                    <a:pt x="1775" y="208"/>
                  </a:lnTo>
                  <a:lnTo>
                    <a:pt x="1773" y="216"/>
                  </a:lnTo>
                  <a:lnTo>
                    <a:pt x="1767" y="219"/>
                  </a:lnTo>
                  <a:lnTo>
                    <a:pt x="1767" y="222"/>
                  </a:lnTo>
                  <a:lnTo>
                    <a:pt x="1767" y="222"/>
                  </a:lnTo>
                  <a:lnTo>
                    <a:pt x="1762" y="222"/>
                  </a:lnTo>
                  <a:lnTo>
                    <a:pt x="1754" y="222"/>
                  </a:lnTo>
                  <a:lnTo>
                    <a:pt x="1743" y="224"/>
                  </a:lnTo>
                  <a:lnTo>
                    <a:pt x="1730" y="227"/>
                  </a:lnTo>
                  <a:lnTo>
                    <a:pt x="1716" y="230"/>
                  </a:lnTo>
                  <a:lnTo>
                    <a:pt x="1700" y="235"/>
                  </a:lnTo>
                  <a:lnTo>
                    <a:pt x="1687" y="240"/>
                  </a:lnTo>
                  <a:lnTo>
                    <a:pt x="1668" y="246"/>
                  </a:lnTo>
                  <a:lnTo>
                    <a:pt x="1652" y="251"/>
                  </a:lnTo>
                  <a:lnTo>
                    <a:pt x="1634" y="259"/>
                  </a:lnTo>
                  <a:lnTo>
                    <a:pt x="1615" y="267"/>
                  </a:lnTo>
                  <a:lnTo>
                    <a:pt x="1599" y="275"/>
                  </a:lnTo>
                  <a:lnTo>
                    <a:pt x="1583" y="286"/>
                  </a:lnTo>
                  <a:lnTo>
                    <a:pt x="1567" y="299"/>
                  </a:lnTo>
                  <a:lnTo>
                    <a:pt x="1556" y="310"/>
                  </a:lnTo>
                  <a:lnTo>
                    <a:pt x="1543" y="323"/>
                  </a:lnTo>
                  <a:lnTo>
                    <a:pt x="1532" y="342"/>
                  </a:lnTo>
                  <a:lnTo>
                    <a:pt x="1519" y="360"/>
                  </a:lnTo>
                  <a:lnTo>
                    <a:pt x="1511" y="384"/>
                  </a:lnTo>
                  <a:lnTo>
                    <a:pt x="1500" y="406"/>
                  </a:lnTo>
                  <a:lnTo>
                    <a:pt x="1489" y="432"/>
                  </a:lnTo>
                  <a:lnTo>
                    <a:pt x="1481" y="462"/>
                  </a:lnTo>
                  <a:lnTo>
                    <a:pt x="1473" y="491"/>
                  </a:lnTo>
                  <a:lnTo>
                    <a:pt x="1465" y="520"/>
                  </a:lnTo>
                  <a:lnTo>
                    <a:pt x="1460" y="552"/>
                  </a:lnTo>
                  <a:lnTo>
                    <a:pt x="1455" y="582"/>
                  </a:lnTo>
                  <a:lnTo>
                    <a:pt x="1449" y="614"/>
                  </a:lnTo>
                  <a:lnTo>
                    <a:pt x="1447" y="646"/>
                  </a:lnTo>
                  <a:lnTo>
                    <a:pt x="1447" y="675"/>
                  </a:lnTo>
                  <a:lnTo>
                    <a:pt x="1444" y="704"/>
                  </a:lnTo>
                  <a:lnTo>
                    <a:pt x="1447" y="734"/>
                  </a:lnTo>
                  <a:lnTo>
                    <a:pt x="1447" y="763"/>
                  </a:lnTo>
                  <a:lnTo>
                    <a:pt x="1449" y="793"/>
                  </a:lnTo>
                  <a:lnTo>
                    <a:pt x="1449" y="822"/>
                  </a:lnTo>
                  <a:lnTo>
                    <a:pt x="1449" y="854"/>
                  </a:lnTo>
                  <a:lnTo>
                    <a:pt x="1449" y="886"/>
                  </a:lnTo>
                  <a:lnTo>
                    <a:pt x="1449" y="915"/>
                  </a:lnTo>
                  <a:lnTo>
                    <a:pt x="1449" y="945"/>
                  </a:lnTo>
                  <a:lnTo>
                    <a:pt x="1452" y="977"/>
                  </a:lnTo>
                  <a:lnTo>
                    <a:pt x="1449" y="1001"/>
                  </a:lnTo>
                  <a:lnTo>
                    <a:pt x="1449" y="1027"/>
                  </a:lnTo>
                  <a:lnTo>
                    <a:pt x="1449" y="1049"/>
                  </a:lnTo>
                  <a:lnTo>
                    <a:pt x="1449" y="1067"/>
                  </a:lnTo>
                  <a:lnTo>
                    <a:pt x="1449" y="1083"/>
                  </a:lnTo>
                  <a:lnTo>
                    <a:pt x="1449" y="1097"/>
                  </a:lnTo>
                  <a:lnTo>
                    <a:pt x="1449" y="1105"/>
                  </a:lnTo>
                  <a:lnTo>
                    <a:pt x="1449" y="1107"/>
                  </a:lnTo>
                  <a:lnTo>
                    <a:pt x="1161" y="1153"/>
                  </a:lnTo>
                  <a:lnTo>
                    <a:pt x="1038" y="1137"/>
                  </a:lnTo>
                  <a:lnTo>
                    <a:pt x="1038" y="1134"/>
                  </a:lnTo>
                  <a:lnTo>
                    <a:pt x="1041" y="1131"/>
                  </a:lnTo>
                  <a:lnTo>
                    <a:pt x="1041" y="1123"/>
                  </a:lnTo>
                  <a:lnTo>
                    <a:pt x="1046" y="1118"/>
                  </a:lnTo>
                  <a:lnTo>
                    <a:pt x="1049" y="1107"/>
                  </a:lnTo>
                  <a:lnTo>
                    <a:pt x="1054" y="1097"/>
                  </a:lnTo>
                  <a:lnTo>
                    <a:pt x="1057" y="1083"/>
                  </a:lnTo>
                  <a:lnTo>
                    <a:pt x="1062" y="1067"/>
                  </a:lnTo>
                  <a:lnTo>
                    <a:pt x="1065" y="1051"/>
                  </a:lnTo>
                  <a:lnTo>
                    <a:pt x="1068" y="1030"/>
                  </a:lnTo>
                  <a:lnTo>
                    <a:pt x="1070" y="1011"/>
                  </a:lnTo>
                  <a:lnTo>
                    <a:pt x="1070" y="990"/>
                  </a:lnTo>
                  <a:lnTo>
                    <a:pt x="1068" y="966"/>
                  </a:lnTo>
                  <a:lnTo>
                    <a:pt x="1065" y="939"/>
                  </a:lnTo>
                  <a:lnTo>
                    <a:pt x="1060" y="913"/>
                  </a:lnTo>
                  <a:lnTo>
                    <a:pt x="1054" y="886"/>
                  </a:lnTo>
                  <a:lnTo>
                    <a:pt x="1044" y="857"/>
                  </a:lnTo>
                  <a:lnTo>
                    <a:pt x="1036" y="833"/>
                  </a:lnTo>
                  <a:lnTo>
                    <a:pt x="1028" y="806"/>
                  </a:lnTo>
                  <a:lnTo>
                    <a:pt x="1020" y="787"/>
                  </a:lnTo>
                  <a:lnTo>
                    <a:pt x="1012" y="766"/>
                  </a:lnTo>
                  <a:lnTo>
                    <a:pt x="1004" y="747"/>
                  </a:lnTo>
                  <a:lnTo>
                    <a:pt x="995" y="731"/>
                  </a:lnTo>
                  <a:lnTo>
                    <a:pt x="990" y="720"/>
                  </a:lnTo>
                  <a:lnTo>
                    <a:pt x="979" y="707"/>
                  </a:lnTo>
                  <a:lnTo>
                    <a:pt x="971" y="696"/>
                  </a:lnTo>
                  <a:lnTo>
                    <a:pt x="963" y="688"/>
                  </a:lnTo>
                  <a:lnTo>
                    <a:pt x="955" y="680"/>
                  </a:lnTo>
                  <a:lnTo>
                    <a:pt x="945" y="672"/>
                  </a:lnTo>
                  <a:lnTo>
                    <a:pt x="934" y="670"/>
                  </a:lnTo>
                  <a:lnTo>
                    <a:pt x="926" y="667"/>
                  </a:lnTo>
                  <a:lnTo>
                    <a:pt x="915" y="664"/>
                  </a:lnTo>
                  <a:lnTo>
                    <a:pt x="902" y="664"/>
                  </a:lnTo>
                  <a:lnTo>
                    <a:pt x="881" y="672"/>
                  </a:lnTo>
                  <a:lnTo>
                    <a:pt x="854" y="680"/>
                  </a:lnTo>
                  <a:lnTo>
                    <a:pt x="822" y="696"/>
                  </a:lnTo>
                  <a:lnTo>
                    <a:pt x="787" y="712"/>
                  </a:lnTo>
                  <a:lnTo>
                    <a:pt x="750" y="734"/>
                  </a:lnTo>
                  <a:lnTo>
                    <a:pt x="707" y="755"/>
                  </a:lnTo>
                  <a:lnTo>
                    <a:pt x="670" y="779"/>
                  </a:lnTo>
                  <a:lnTo>
                    <a:pt x="627" y="803"/>
                  </a:lnTo>
                  <a:lnTo>
                    <a:pt x="587" y="827"/>
                  </a:lnTo>
                  <a:lnTo>
                    <a:pt x="550" y="854"/>
                  </a:lnTo>
                  <a:lnTo>
                    <a:pt x="515" y="878"/>
                  </a:lnTo>
                  <a:lnTo>
                    <a:pt x="480" y="902"/>
                  </a:lnTo>
                  <a:lnTo>
                    <a:pt x="453" y="923"/>
                  </a:lnTo>
                  <a:lnTo>
                    <a:pt x="432" y="942"/>
                  </a:lnTo>
                  <a:lnTo>
                    <a:pt x="419" y="958"/>
                  </a:lnTo>
                  <a:lnTo>
                    <a:pt x="405" y="971"/>
                  </a:lnTo>
                  <a:lnTo>
                    <a:pt x="392" y="985"/>
                  </a:lnTo>
                  <a:lnTo>
                    <a:pt x="379" y="995"/>
                  </a:lnTo>
                  <a:lnTo>
                    <a:pt x="363" y="1009"/>
                  </a:lnTo>
                  <a:lnTo>
                    <a:pt x="347" y="1017"/>
                  </a:lnTo>
                  <a:lnTo>
                    <a:pt x="331" y="1027"/>
                  </a:lnTo>
                  <a:lnTo>
                    <a:pt x="315" y="1035"/>
                  </a:lnTo>
                  <a:lnTo>
                    <a:pt x="299" y="1043"/>
                  </a:lnTo>
                  <a:lnTo>
                    <a:pt x="283" y="1049"/>
                  </a:lnTo>
                  <a:lnTo>
                    <a:pt x="267" y="1057"/>
                  </a:lnTo>
                  <a:lnTo>
                    <a:pt x="248" y="1059"/>
                  </a:lnTo>
                  <a:lnTo>
                    <a:pt x="232" y="1065"/>
                  </a:lnTo>
                  <a:lnTo>
                    <a:pt x="216" y="1067"/>
                  </a:lnTo>
                  <a:lnTo>
                    <a:pt x="200" y="1073"/>
                  </a:lnTo>
                  <a:lnTo>
                    <a:pt x="184" y="1075"/>
                  </a:lnTo>
                  <a:lnTo>
                    <a:pt x="170" y="1078"/>
                  </a:lnTo>
                  <a:lnTo>
                    <a:pt x="154" y="1078"/>
                  </a:lnTo>
                  <a:lnTo>
                    <a:pt x="138" y="1075"/>
                  </a:lnTo>
                  <a:lnTo>
                    <a:pt x="125" y="1073"/>
                  </a:lnTo>
                  <a:lnTo>
                    <a:pt x="109" y="1067"/>
                  </a:lnTo>
                  <a:lnTo>
                    <a:pt x="93" y="1062"/>
                  </a:lnTo>
                  <a:lnTo>
                    <a:pt x="80" y="1054"/>
                  </a:lnTo>
                  <a:lnTo>
                    <a:pt x="66" y="1046"/>
                  </a:lnTo>
                  <a:lnTo>
                    <a:pt x="56" y="1041"/>
                  </a:lnTo>
                  <a:lnTo>
                    <a:pt x="42" y="1030"/>
                  </a:lnTo>
                  <a:lnTo>
                    <a:pt x="32" y="1022"/>
                  </a:lnTo>
                  <a:lnTo>
                    <a:pt x="21" y="1014"/>
                  </a:lnTo>
                  <a:lnTo>
                    <a:pt x="13" y="1009"/>
                  </a:lnTo>
                  <a:lnTo>
                    <a:pt x="8" y="1003"/>
                  </a:lnTo>
                  <a:lnTo>
                    <a:pt x="2" y="998"/>
                  </a:lnTo>
                  <a:lnTo>
                    <a:pt x="0" y="995"/>
                  </a:lnTo>
                  <a:lnTo>
                    <a:pt x="0" y="995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57" name="Freeform 13"/>
            <p:cNvSpPr>
              <a:spLocks/>
            </p:cNvSpPr>
            <p:nvPr/>
          </p:nvSpPr>
          <p:spPr bwMode="auto">
            <a:xfrm>
              <a:off x="3992" y="2062"/>
              <a:ext cx="1395" cy="852"/>
            </a:xfrm>
            <a:custGeom>
              <a:avLst/>
              <a:gdLst/>
              <a:ahLst/>
              <a:cxnLst>
                <a:cxn ang="0">
                  <a:pos x="21" y="960"/>
                </a:cxn>
                <a:cxn ang="0">
                  <a:pos x="112" y="875"/>
                </a:cxn>
                <a:cxn ang="0">
                  <a:pos x="267" y="739"/>
                </a:cxn>
                <a:cxn ang="0">
                  <a:pos x="457" y="578"/>
                </a:cxn>
                <a:cxn ang="0">
                  <a:pos x="670" y="421"/>
                </a:cxn>
                <a:cxn ang="0">
                  <a:pos x="887" y="288"/>
                </a:cxn>
                <a:cxn ang="0">
                  <a:pos x="1092" y="184"/>
                </a:cxn>
                <a:cxn ang="0">
                  <a:pos x="1274" y="101"/>
                </a:cxn>
                <a:cxn ang="0">
                  <a:pos x="1421" y="42"/>
                </a:cxn>
                <a:cxn ang="0">
                  <a:pos x="1517" y="10"/>
                </a:cxn>
                <a:cxn ang="0">
                  <a:pos x="1552" y="0"/>
                </a:cxn>
                <a:cxn ang="0">
                  <a:pos x="1509" y="21"/>
                </a:cxn>
                <a:cxn ang="0">
                  <a:pos x="1402" y="80"/>
                </a:cxn>
                <a:cxn ang="0">
                  <a:pos x="1258" y="165"/>
                </a:cxn>
                <a:cxn ang="0">
                  <a:pos x="1103" y="274"/>
                </a:cxn>
                <a:cxn ang="0">
                  <a:pos x="961" y="397"/>
                </a:cxn>
                <a:cxn ang="0">
                  <a:pos x="935" y="434"/>
                </a:cxn>
                <a:cxn ang="0">
                  <a:pos x="991" y="402"/>
                </a:cxn>
                <a:cxn ang="0">
                  <a:pos x="1079" y="357"/>
                </a:cxn>
                <a:cxn ang="0">
                  <a:pos x="1178" y="306"/>
                </a:cxn>
                <a:cxn ang="0">
                  <a:pos x="1276" y="264"/>
                </a:cxn>
                <a:cxn ang="0">
                  <a:pos x="1322" y="256"/>
                </a:cxn>
                <a:cxn ang="0">
                  <a:pos x="1298" y="282"/>
                </a:cxn>
                <a:cxn ang="0">
                  <a:pos x="1271" y="338"/>
                </a:cxn>
                <a:cxn ang="0">
                  <a:pos x="1247" y="424"/>
                </a:cxn>
                <a:cxn ang="0">
                  <a:pos x="1231" y="552"/>
                </a:cxn>
                <a:cxn ang="0">
                  <a:pos x="1228" y="581"/>
                </a:cxn>
                <a:cxn ang="0">
                  <a:pos x="1228" y="610"/>
                </a:cxn>
                <a:cxn ang="0">
                  <a:pos x="1226" y="640"/>
                </a:cxn>
                <a:cxn ang="0">
                  <a:pos x="1226" y="672"/>
                </a:cxn>
                <a:cxn ang="0">
                  <a:pos x="1226" y="704"/>
                </a:cxn>
                <a:cxn ang="0">
                  <a:pos x="961" y="1061"/>
                </a:cxn>
                <a:cxn ang="0">
                  <a:pos x="961" y="1045"/>
                </a:cxn>
                <a:cxn ang="0">
                  <a:pos x="969" y="1011"/>
                </a:cxn>
                <a:cxn ang="0">
                  <a:pos x="977" y="957"/>
                </a:cxn>
                <a:cxn ang="0">
                  <a:pos x="980" y="899"/>
                </a:cxn>
                <a:cxn ang="0">
                  <a:pos x="975" y="837"/>
                </a:cxn>
                <a:cxn ang="0">
                  <a:pos x="956" y="784"/>
                </a:cxn>
                <a:cxn ang="0">
                  <a:pos x="919" y="744"/>
                </a:cxn>
                <a:cxn ang="0">
                  <a:pos x="876" y="717"/>
                </a:cxn>
                <a:cxn ang="0">
                  <a:pos x="831" y="696"/>
                </a:cxn>
                <a:cxn ang="0">
                  <a:pos x="801" y="688"/>
                </a:cxn>
                <a:cxn ang="0">
                  <a:pos x="796" y="685"/>
                </a:cxn>
                <a:cxn ang="0">
                  <a:pos x="791" y="672"/>
                </a:cxn>
                <a:cxn ang="0">
                  <a:pos x="780" y="645"/>
                </a:cxn>
                <a:cxn ang="0">
                  <a:pos x="766" y="618"/>
                </a:cxn>
                <a:cxn ang="0">
                  <a:pos x="742" y="594"/>
                </a:cxn>
                <a:cxn ang="0">
                  <a:pos x="713" y="584"/>
                </a:cxn>
                <a:cxn ang="0">
                  <a:pos x="641" y="602"/>
                </a:cxn>
                <a:cxn ang="0">
                  <a:pos x="521" y="667"/>
                </a:cxn>
                <a:cxn ang="0">
                  <a:pos x="379" y="755"/>
                </a:cxn>
                <a:cxn ang="0">
                  <a:pos x="246" y="851"/>
                </a:cxn>
                <a:cxn ang="0">
                  <a:pos x="142" y="939"/>
                </a:cxn>
                <a:cxn ang="0">
                  <a:pos x="112" y="963"/>
                </a:cxn>
                <a:cxn ang="0">
                  <a:pos x="88" y="965"/>
                </a:cxn>
                <a:cxn ang="0">
                  <a:pos x="59" y="973"/>
                </a:cxn>
                <a:cxn ang="0">
                  <a:pos x="27" y="976"/>
                </a:cxn>
                <a:cxn ang="0">
                  <a:pos x="5" y="981"/>
                </a:cxn>
                <a:cxn ang="0">
                  <a:pos x="3" y="981"/>
                </a:cxn>
              </a:cxnLst>
              <a:rect l="0" t="0" r="r" b="b"/>
              <a:pathLst>
                <a:path w="1552" h="1061">
                  <a:moveTo>
                    <a:pt x="3" y="981"/>
                  </a:moveTo>
                  <a:lnTo>
                    <a:pt x="5" y="976"/>
                  </a:lnTo>
                  <a:lnTo>
                    <a:pt x="21" y="960"/>
                  </a:lnTo>
                  <a:lnTo>
                    <a:pt x="43" y="939"/>
                  </a:lnTo>
                  <a:lnTo>
                    <a:pt x="75" y="909"/>
                  </a:lnTo>
                  <a:lnTo>
                    <a:pt x="112" y="875"/>
                  </a:lnTo>
                  <a:lnTo>
                    <a:pt x="158" y="832"/>
                  </a:lnTo>
                  <a:lnTo>
                    <a:pt x="208" y="787"/>
                  </a:lnTo>
                  <a:lnTo>
                    <a:pt x="267" y="739"/>
                  </a:lnTo>
                  <a:lnTo>
                    <a:pt x="326" y="688"/>
                  </a:lnTo>
                  <a:lnTo>
                    <a:pt x="390" y="634"/>
                  </a:lnTo>
                  <a:lnTo>
                    <a:pt x="457" y="578"/>
                  </a:lnTo>
                  <a:lnTo>
                    <a:pt x="526" y="525"/>
                  </a:lnTo>
                  <a:lnTo>
                    <a:pt x="598" y="472"/>
                  </a:lnTo>
                  <a:lnTo>
                    <a:pt x="670" y="421"/>
                  </a:lnTo>
                  <a:lnTo>
                    <a:pt x="742" y="373"/>
                  </a:lnTo>
                  <a:lnTo>
                    <a:pt x="817" y="330"/>
                  </a:lnTo>
                  <a:lnTo>
                    <a:pt x="887" y="288"/>
                  </a:lnTo>
                  <a:lnTo>
                    <a:pt x="956" y="250"/>
                  </a:lnTo>
                  <a:lnTo>
                    <a:pt x="1025" y="216"/>
                  </a:lnTo>
                  <a:lnTo>
                    <a:pt x="1092" y="184"/>
                  </a:lnTo>
                  <a:lnTo>
                    <a:pt x="1156" y="152"/>
                  </a:lnTo>
                  <a:lnTo>
                    <a:pt x="1218" y="125"/>
                  </a:lnTo>
                  <a:lnTo>
                    <a:pt x="1274" y="101"/>
                  </a:lnTo>
                  <a:lnTo>
                    <a:pt x="1327" y="80"/>
                  </a:lnTo>
                  <a:lnTo>
                    <a:pt x="1375" y="58"/>
                  </a:lnTo>
                  <a:lnTo>
                    <a:pt x="1421" y="42"/>
                  </a:lnTo>
                  <a:lnTo>
                    <a:pt x="1458" y="29"/>
                  </a:lnTo>
                  <a:lnTo>
                    <a:pt x="1490" y="18"/>
                  </a:lnTo>
                  <a:lnTo>
                    <a:pt x="1517" y="10"/>
                  </a:lnTo>
                  <a:lnTo>
                    <a:pt x="1535" y="5"/>
                  </a:lnTo>
                  <a:lnTo>
                    <a:pt x="1546" y="0"/>
                  </a:lnTo>
                  <a:lnTo>
                    <a:pt x="1552" y="0"/>
                  </a:lnTo>
                  <a:lnTo>
                    <a:pt x="1546" y="2"/>
                  </a:lnTo>
                  <a:lnTo>
                    <a:pt x="1533" y="8"/>
                  </a:lnTo>
                  <a:lnTo>
                    <a:pt x="1509" y="21"/>
                  </a:lnTo>
                  <a:lnTo>
                    <a:pt x="1479" y="37"/>
                  </a:lnTo>
                  <a:lnTo>
                    <a:pt x="1445" y="56"/>
                  </a:lnTo>
                  <a:lnTo>
                    <a:pt x="1402" y="80"/>
                  </a:lnTo>
                  <a:lnTo>
                    <a:pt x="1359" y="104"/>
                  </a:lnTo>
                  <a:lnTo>
                    <a:pt x="1311" y="133"/>
                  </a:lnTo>
                  <a:lnTo>
                    <a:pt x="1258" y="165"/>
                  </a:lnTo>
                  <a:lnTo>
                    <a:pt x="1207" y="200"/>
                  </a:lnTo>
                  <a:lnTo>
                    <a:pt x="1154" y="234"/>
                  </a:lnTo>
                  <a:lnTo>
                    <a:pt x="1103" y="274"/>
                  </a:lnTo>
                  <a:lnTo>
                    <a:pt x="1052" y="314"/>
                  </a:lnTo>
                  <a:lnTo>
                    <a:pt x="1007" y="357"/>
                  </a:lnTo>
                  <a:lnTo>
                    <a:pt x="961" y="397"/>
                  </a:lnTo>
                  <a:lnTo>
                    <a:pt x="924" y="442"/>
                  </a:lnTo>
                  <a:lnTo>
                    <a:pt x="927" y="440"/>
                  </a:lnTo>
                  <a:lnTo>
                    <a:pt x="935" y="434"/>
                  </a:lnTo>
                  <a:lnTo>
                    <a:pt x="951" y="426"/>
                  </a:lnTo>
                  <a:lnTo>
                    <a:pt x="969" y="416"/>
                  </a:lnTo>
                  <a:lnTo>
                    <a:pt x="991" y="402"/>
                  </a:lnTo>
                  <a:lnTo>
                    <a:pt x="1017" y="389"/>
                  </a:lnTo>
                  <a:lnTo>
                    <a:pt x="1047" y="373"/>
                  </a:lnTo>
                  <a:lnTo>
                    <a:pt x="1079" y="357"/>
                  </a:lnTo>
                  <a:lnTo>
                    <a:pt x="1111" y="341"/>
                  </a:lnTo>
                  <a:lnTo>
                    <a:pt x="1146" y="325"/>
                  </a:lnTo>
                  <a:lnTo>
                    <a:pt x="1178" y="306"/>
                  </a:lnTo>
                  <a:lnTo>
                    <a:pt x="1212" y="293"/>
                  </a:lnTo>
                  <a:lnTo>
                    <a:pt x="1244" y="277"/>
                  </a:lnTo>
                  <a:lnTo>
                    <a:pt x="1276" y="264"/>
                  </a:lnTo>
                  <a:lnTo>
                    <a:pt x="1306" y="253"/>
                  </a:lnTo>
                  <a:lnTo>
                    <a:pt x="1333" y="245"/>
                  </a:lnTo>
                  <a:lnTo>
                    <a:pt x="1322" y="256"/>
                  </a:lnTo>
                  <a:lnTo>
                    <a:pt x="1314" y="261"/>
                  </a:lnTo>
                  <a:lnTo>
                    <a:pt x="1306" y="272"/>
                  </a:lnTo>
                  <a:lnTo>
                    <a:pt x="1298" y="282"/>
                  </a:lnTo>
                  <a:lnTo>
                    <a:pt x="1290" y="298"/>
                  </a:lnTo>
                  <a:lnTo>
                    <a:pt x="1279" y="317"/>
                  </a:lnTo>
                  <a:lnTo>
                    <a:pt x="1271" y="338"/>
                  </a:lnTo>
                  <a:lnTo>
                    <a:pt x="1263" y="362"/>
                  </a:lnTo>
                  <a:lnTo>
                    <a:pt x="1255" y="392"/>
                  </a:lnTo>
                  <a:lnTo>
                    <a:pt x="1247" y="424"/>
                  </a:lnTo>
                  <a:lnTo>
                    <a:pt x="1239" y="461"/>
                  </a:lnTo>
                  <a:lnTo>
                    <a:pt x="1234" y="504"/>
                  </a:lnTo>
                  <a:lnTo>
                    <a:pt x="1231" y="552"/>
                  </a:lnTo>
                  <a:lnTo>
                    <a:pt x="1228" y="560"/>
                  </a:lnTo>
                  <a:lnTo>
                    <a:pt x="1228" y="570"/>
                  </a:lnTo>
                  <a:lnTo>
                    <a:pt x="1228" y="581"/>
                  </a:lnTo>
                  <a:lnTo>
                    <a:pt x="1228" y="592"/>
                  </a:lnTo>
                  <a:lnTo>
                    <a:pt x="1228" y="600"/>
                  </a:lnTo>
                  <a:lnTo>
                    <a:pt x="1228" y="610"/>
                  </a:lnTo>
                  <a:lnTo>
                    <a:pt x="1228" y="621"/>
                  </a:lnTo>
                  <a:lnTo>
                    <a:pt x="1228" y="632"/>
                  </a:lnTo>
                  <a:lnTo>
                    <a:pt x="1226" y="640"/>
                  </a:lnTo>
                  <a:lnTo>
                    <a:pt x="1226" y="651"/>
                  </a:lnTo>
                  <a:lnTo>
                    <a:pt x="1226" y="661"/>
                  </a:lnTo>
                  <a:lnTo>
                    <a:pt x="1226" y="672"/>
                  </a:lnTo>
                  <a:lnTo>
                    <a:pt x="1226" y="683"/>
                  </a:lnTo>
                  <a:lnTo>
                    <a:pt x="1226" y="693"/>
                  </a:lnTo>
                  <a:lnTo>
                    <a:pt x="1226" y="704"/>
                  </a:lnTo>
                  <a:lnTo>
                    <a:pt x="1226" y="715"/>
                  </a:lnTo>
                  <a:lnTo>
                    <a:pt x="1234" y="1032"/>
                  </a:lnTo>
                  <a:lnTo>
                    <a:pt x="961" y="1061"/>
                  </a:lnTo>
                  <a:lnTo>
                    <a:pt x="961" y="1059"/>
                  </a:lnTo>
                  <a:lnTo>
                    <a:pt x="961" y="1053"/>
                  </a:lnTo>
                  <a:lnTo>
                    <a:pt x="961" y="1045"/>
                  </a:lnTo>
                  <a:lnTo>
                    <a:pt x="964" y="1037"/>
                  </a:lnTo>
                  <a:lnTo>
                    <a:pt x="967" y="1024"/>
                  </a:lnTo>
                  <a:lnTo>
                    <a:pt x="969" y="1011"/>
                  </a:lnTo>
                  <a:lnTo>
                    <a:pt x="972" y="992"/>
                  </a:lnTo>
                  <a:lnTo>
                    <a:pt x="975" y="976"/>
                  </a:lnTo>
                  <a:lnTo>
                    <a:pt x="977" y="957"/>
                  </a:lnTo>
                  <a:lnTo>
                    <a:pt x="977" y="939"/>
                  </a:lnTo>
                  <a:lnTo>
                    <a:pt x="980" y="917"/>
                  </a:lnTo>
                  <a:lnTo>
                    <a:pt x="980" y="899"/>
                  </a:lnTo>
                  <a:lnTo>
                    <a:pt x="980" y="877"/>
                  </a:lnTo>
                  <a:lnTo>
                    <a:pt x="977" y="859"/>
                  </a:lnTo>
                  <a:lnTo>
                    <a:pt x="975" y="837"/>
                  </a:lnTo>
                  <a:lnTo>
                    <a:pt x="972" y="821"/>
                  </a:lnTo>
                  <a:lnTo>
                    <a:pt x="967" y="800"/>
                  </a:lnTo>
                  <a:lnTo>
                    <a:pt x="956" y="784"/>
                  </a:lnTo>
                  <a:lnTo>
                    <a:pt x="945" y="771"/>
                  </a:lnTo>
                  <a:lnTo>
                    <a:pt x="935" y="757"/>
                  </a:lnTo>
                  <a:lnTo>
                    <a:pt x="919" y="744"/>
                  </a:lnTo>
                  <a:lnTo>
                    <a:pt x="905" y="733"/>
                  </a:lnTo>
                  <a:lnTo>
                    <a:pt x="889" y="725"/>
                  </a:lnTo>
                  <a:lnTo>
                    <a:pt x="876" y="717"/>
                  </a:lnTo>
                  <a:lnTo>
                    <a:pt x="860" y="709"/>
                  </a:lnTo>
                  <a:lnTo>
                    <a:pt x="844" y="704"/>
                  </a:lnTo>
                  <a:lnTo>
                    <a:pt x="831" y="696"/>
                  </a:lnTo>
                  <a:lnTo>
                    <a:pt x="820" y="693"/>
                  </a:lnTo>
                  <a:lnTo>
                    <a:pt x="809" y="691"/>
                  </a:lnTo>
                  <a:lnTo>
                    <a:pt x="801" y="688"/>
                  </a:lnTo>
                  <a:lnTo>
                    <a:pt x="796" y="688"/>
                  </a:lnTo>
                  <a:lnTo>
                    <a:pt x="796" y="688"/>
                  </a:lnTo>
                  <a:lnTo>
                    <a:pt x="796" y="685"/>
                  </a:lnTo>
                  <a:lnTo>
                    <a:pt x="793" y="683"/>
                  </a:lnTo>
                  <a:lnTo>
                    <a:pt x="793" y="677"/>
                  </a:lnTo>
                  <a:lnTo>
                    <a:pt x="791" y="672"/>
                  </a:lnTo>
                  <a:lnTo>
                    <a:pt x="788" y="664"/>
                  </a:lnTo>
                  <a:lnTo>
                    <a:pt x="785" y="656"/>
                  </a:lnTo>
                  <a:lnTo>
                    <a:pt x="780" y="645"/>
                  </a:lnTo>
                  <a:lnTo>
                    <a:pt x="777" y="637"/>
                  </a:lnTo>
                  <a:lnTo>
                    <a:pt x="772" y="629"/>
                  </a:lnTo>
                  <a:lnTo>
                    <a:pt x="766" y="618"/>
                  </a:lnTo>
                  <a:lnTo>
                    <a:pt x="758" y="608"/>
                  </a:lnTo>
                  <a:lnTo>
                    <a:pt x="750" y="602"/>
                  </a:lnTo>
                  <a:lnTo>
                    <a:pt x="742" y="594"/>
                  </a:lnTo>
                  <a:lnTo>
                    <a:pt x="732" y="589"/>
                  </a:lnTo>
                  <a:lnTo>
                    <a:pt x="721" y="586"/>
                  </a:lnTo>
                  <a:lnTo>
                    <a:pt x="713" y="584"/>
                  </a:lnTo>
                  <a:lnTo>
                    <a:pt x="694" y="584"/>
                  </a:lnTo>
                  <a:lnTo>
                    <a:pt x="670" y="592"/>
                  </a:lnTo>
                  <a:lnTo>
                    <a:pt x="641" y="602"/>
                  </a:lnTo>
                  <a:lnTo>
                    <a:pt x="606" y="621"/>
                  </a:lnTo>
                  <a:lnTo>
                    <a:pt x="564" y="643"/>
                  </a:lnTo>
                  <a:lnTo>
                    <a:pt x="521" y="667"/>
                  </a:lnTo>
                  <a:lnTo>
                    <a:pt x="475" y="693"/>
                  </a:lnTo>
                  <a:lnTo>
                    <a:pt x="430" y="725"/>
                  </a:lnTo>
                  <a:lnTo>
                    <a:pt x="379" y="755"/>
                  </a:lnTo>
                  <a:lnTo>
                    <a:pt x="334" y="787"/>
                  </a:lnTo>
                  <a:lnTo>
                    <a:pt x="289" y="819"/>
                  </a:lnTo>
                  <a:lnTo>
                    <a:pt x="246" y="851"/>
                  </a:lnTo>
                  <a:lnTo>
                    <a:pt x="206" y="883"/>
                  </a:lnTo>
                  <a:lnTo>
                    <a:pt x="171" y="912"/>
                  </a:lnTo>
                  <a:lnTo>
                    <a:pt x="142" y="939"/>
                  </a:lnTo>
                  <a:lnTo>
                    <a:pt x="120" y="963"/>
                  </a:lnTo>
                  <a:lnTo>
                    <a:pt x="118" y="963"/>
                  </a:lnTo>
                  <a:lnTo>
                    <a:pt x="112" y="963"/>
                  </a:lnTo>
                  <a:lnTo>
                    <a:pt x="107" y="963"/>
                  </a:lnTo>
                  <a:lnTo>
                    <a:pt x="99" y="965"/>
                  </a:lnTo>
                  <a:lnTo>
                    <a:pt x="88" y="965"/>
                  </a:lnTo>
                  <a:lnTo>
                    <a:pt x="80" y="968"/>
                  </a:lnTo>
                  <a:lnTo>
                    <a:pt x="70" y="971"/>
                  </a:lnTo>
                  <a:lnTo>
                    <a:pt x="59" y="973"/>
                  </a:lnTo>
                  <a:lnTo>
                    <a:pt x="46" y="973"/>
                  </a:lnTo>
                  <a:lnTo>
                    <a:pt x="35" y="976"/>
                  </a:lnTo>
                  <a:lnTo>
                    <a:pt x="27" y="976"/>
                  </a:lnTo>
                  <a:lnTo>
                    <a:pt x="19" y="979"/>
                  </a:lnTo>
                  <a:lnTo>
                    <a:pt x="11" y="979"/>
                  </a:lnTo>
                  <a:lnTo>
                    <a:pt x="5" y="981"/>
                  </a:lnTo>
                  <a:lnTo>
                    <a:pt x="0" y="981"/>
                  </a:lnTo>
                  <a:lnTo>
                    <a:pt x="3" y="981"/>
                  </a:lnTo>
                  <a:lnTo>
                    <a:pt x="3" y="981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Freeform 14"/>
            <p:cNvSpPr>
              <a:spLocks/>
            </p:cNvSpPr>
            <p:nvPr/>
          </p:nvSpPr>
          <p:spPr bwMode="auto">
            <a:xfrm>
              <a:off x="4714" y="1579"/>
              <a:ext cx="550" cy="27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0"/>
                </a:cxn>
                <a:cxn ang="0">
                  <a:pos x="6" y="40"/>
                </a:cxn>
                <a:cxn ang="0">
                  <a:pos x="11" y="34"/>
                </a:cxn>
                <a:cxn ang="0">
                  <a:pos x="19" y="34"/>
                </a:cxn>
                <a:cxn ang="0">
                  <a:pos x="30" y="29"/>
                </a:cxn>
                <a:cxn ang="0">
                  <a:pos x="43" y="26"/>
                </a:cxn>
                <a:cxn ang="0">
                  <a:pos x="59" y="21"/>
                </a:cxn>
                <a:cxn ang="0">
                  <a:pos x="75" y="18"/>
                </a:cxn>
                <a:cxn ang="0">
                  <a:pos x="91" y="13"/>
                </a:cxn>
                <a:cxn ang="0">
                  <a:pos x="110" y="10"/>
                </a:cxn>
                <a:cxn ang="0">
                  <a:pos x="131" y="8"/>
                </a:cxn>
                <a:cxn ang="0">
                  <a:pos x="153" y="5"/>
                </a:cxn>
                <a:cxn ang="0">
                  <a:pos x="171" y="2"/>
                </a:cxn>
                <a:cxn ang="0">
                  <a:pos x="195" y="2"/>
                </a:cxn>
                <a:cxn ang="0">
                  <a:pos x="217" y="0"/>
                </a:cxn>
                <a:cxn ang="0">
                  <a:pos x="241" y="2"/>
                </a:cxn>
                <a:cxn ang="0">
                  <a:pos x="262" y="2"/>
                </a:cxn>
                <a:cxn ang="0">
                  <a:pos x="281" y="5"/>
                </a:cxn>
                <a:cxn ang="0">
                  <a:pos x="300" y="5"/>
                </a:cxn>
                <a:cxn ang="0">
                  <a:pos x="316" y="8"/>
                </a:cxn>
                <a:cxn ang="0">
                  <a:pos x="332" y="8"/>
                </a:cxn>
                <a:cxn ang="0">
                  <a:pos x="345" y="10"/>
                </a:cxn>
                <a:cxn ang="0">
                  <a:pos x="358" y="13"/>
                </a:cxn>
                <a:cxn ang="0">
                  <a:pos x="372" y="13"/>
                </a:cxn>
                <a:cxn ang="0">
                  <a:pos x="380" y="16"/>
                </a:cxn>
                <a:cxn ang="0">
                  <a:pos x="390" y="16"/>
                </a:cxn>
                <a:cxn ang="0">
                  <a:pos x="396" y="18"/>
                </a:cxn>
                <a:cxn ang="0">
                  <a:pos x="404" y="18"/>
                </a:cxn>
                <a:cxn ang="0">
                  <a:pos x="412" y="21"/>
                </a:cxn>
                <a:cxn ang="0">
                  <a:pos x="414" y="21"/>
                </a:cxn>
                <a:cxn ang="0">
                  <a:pos x="366" y="291"/>
                </a:cxn>
                <a:cxn ang="0">
                  <a:pos x="121" y="32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414" h="320">
                  <a:moveTo>
                    <a:pt x="0" y="42"/>
                  </a:moveTo>
                  <a:lnTo>
                    <a:pt x="0" y="40"/>
                  </a:lnTo>
                  <a:lnTo>
                    <a:pt x="6" y="40"/>
                  </a:lnTo>
                  <a:lnTo>
                    <a:pt x="11" y="34"/>
                  </a:lnTo>
                  <a:lnTo>
                    <a:pt x="19" y="34"/>
                  </a:lnTo>
                  <a:lnTo>
                    <a:pt x="30" y="29"/>
                  </a:lnTo>
                  <a:lnTo>
                    <a:pt x="43" y="26"/>
                  </a:lnTo>
                  <a:lnTo>
                    <a:pt x="59" y="21"/>
                  </a:lnTo>
                  <a:lnTo>
                    <a:pt x="75" y="18"/>
                  </a:lnTo>
                  <a:lnTo>
                    <a:pt x="91" y="13"/>
                  </a:lnTo>
                  <a:lnTo>
                    <a:pt x="110" y="10"/>
                  </a:lnTo>
                  <a:lnTo>
                    <a:pt x="131" y="8"/>
                  </a:lnTo>
                  <a:lnTo>
                    <a:pt x="153" y="5"/>
                  </a:lnTo>
                  <a:lnTo>
                    <a:pt x="171" y="2"/>
                  </a:lnTo>
                  <a:lnTo>
                    <a:pt x="195" y="2"/>
                  </a:lnTo>
                  <a:lnTo>
                    <a:pt x="217" y="0"/>
                  </a:lnTo>
                  <a:lnTo>
                    <a:pt x="241" y="2"/>
                  </a:lnTo>
                  <a:lnTo>
                    <a:pt x="262" y="2"/>
                  </a:lnTo>
                  <a:lnTo>
                    <a:pt x="281" y="5"/>
                  </a:lnTo>
                  <a:lnTo>
                    <a:pt x="300" y="5"/>
                  </a:lnTo>
                  <a:lnTo>
                    <a:pt x="316" y="8"/>
                  </a:lnTo>
                  <a:lnTo>
                    <a:pt x="332" y="8"/>
                  </a:lnTo>
                  <a:lnTo>
                    <a:pt x="345" y="10"/>
                  </a:lnTo>
                  <a:lnTo>
                    <a:pt x="358" y="13"/>
                  </a:lnTo>
                  <a:lnTo>
                    <a:pt x="372" y="13"/>
                  </a:lnTo>
                  <a:lnTo>
                    <a:pt x="380" y="16"/>
                  </a:lnTo>
                  <a:lnTo>
                    <a:pt x="390" y="16"/>
                  </a:lnTo>
                  <a:lnTo>
                    <a:pt x="396" y="18"/>
                  </a:lnTo>
                  <a:lnTo>
                    <a:pt x="404" y="18"/>
                  </a:lnTo>
                  <a:lnTo>
                    <a:pt x="412" y="21"/>
                  </a:lnTo>
                  <a:lnTo>
                    <a:pt x="414" y="21"/>
                  </a:lnTo>
                  <a:lnTo>
                    <a:pt x="366" y="291"/>
                  </a:lnTo>
                  <a:lnTo>
                    <a:pt x="121" y="32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59" name="Freeform 15"/>
            <p:cNvSpPr>
              <a:spLocks/>
            </p:cNvSpPr>
            <p:nvPr/>
          </p:nvSpPr>
          <p:spPr bwMode="auto">
            <a:xfrm>
              <a:off x="4220" y="556"/>
              <a:ext cx="1085" cy="996"/>
            </a:xfrm>
            <a:custGeom>
              <a:avLst/>
              <a:gdLst/>
              <a:ahLst/>
              <a:cxnLst>
                <a:cxn ang="0">
                  <a:pos x="1188" y="1043"/>
                </a:cxn>
                <a:cxn ang="0">
                  <a:pos x="1204" y="715"/>
                </a:cxn>
                <a:cxn ang="0">
                  <a:pos x="1199" y="566"/>
                </a:cxn>
                <a:cxn ang="0">
                  <a:pos x="1148" y="816"/>
                </a:cxn>
                <a:cxn ang="0">
                  <a:pos x="1097" y="942"/>
                </a:cxn>
                <a:cxn ang="0">
                  <a:pos x="1097" y="768"/>
                </a:cxn>
                <a:cxn ang="0">
                  <a:pos x="1079" y="670"/>
                </a:cxn>
                <a:cxn ang="0">
                  <a:pos x="1041" y="883"/>
                </a:cxn>
                <a:cxn ang="0">
                  <a:pos x="1009" y="976"/>
                </a:cxn>
                <a:cxn ang="0">
                  <a:pos x="1017" y="776"/>
                </a:cxn>
                <a:cxn ang="0">
                  <a:pos x="1009" y="670"/>
                </a:cxn>
                <a:cxn ang="0">
                  <a:pos x="972" y="870"/>
                </a:cxn>
                <a:cxn ang="0">
                  <a:pos x="945" y="960"/>
                </a:cxn>
                <a:cxn ang="0">
                  <a:pos x="948" y="782"/>
                </a:cxn>
                <a:cxn ang="0">
                  <a:pos x="934" y="672"/>
                </a:cxn>
                <a:cxn ang="0">
                  <a:pos x="894" y="827"/>
                </a:cxn>
                <a:cxn ang="0">
                  <a:pos x="852" y="910"/>
                </a:cxn>
                <a:cxn ang="0">
                  <a:pos x="828" y="646"/>
                </a:cxn>
                <a:cxn ang="0">
                  <a:pos x="910" y="496"/>
                </a:cxn>
                <a:cxn ang="0">
                  <a:pos x="921" y="413"/>
                </a:cxn>
                <a:cxn ang="0">
                  <a:pos x="926" y="203"/>
                </a:cxn>
                <a:cxn ang="0">
                  <a:pos x="916" y="43"/>
                </a:cxn>
                <a:cxn ang="0">
                  <a:pos x="841" y="312"/>
                </a:cxn>
                <a:cxn ang="0">
                  <a:pos x="715" y="317"/>
                </a:cxn>
                <a:cxn ang="0">
                  <a:pos x="577" y="352"/>
                </a:cxn>
                <a:cxn ang="0">
                  <a:pos x="718" y="363"/>
                </a:cxn>
                <a:cxn ang="0">
                  <a:pos x="787" y="392"/>
                </a:cxn>
                <a:cxn ang="0">
                  <a:pos x="638" y="405"/>
                </a:cxn>
                <a:cxn ang="0">
                  <a:pos x="606" y="531"/>
                </a:cxn>
                <a:cxn ang="0">
                  <a:pos x="721" y="534"/>
                </a:cxn>
                <a:cxn ang="0">
                  <a:pos x="753" y="552"/>
                </a:cxn>
                <a:cxn ang="0">
                  <a:pos x="643" y="590"/>
                </a:cxn>
                <a:cxn ang="0">
                  <a:pos x="625" y="619"/>
                </a:cxn>
                <a:cxn ang="0">
                  <a:pos x="755" y="646"/>
                </a:cxn>
                <a:cxn ang="0">
                  <a:pos x="779" y="664"/>
                </a:cxn>
                <a:cxn ang="0">
                  <a:pos x="670" y="694"/>
                </a:cxn>
                <a:cxn ang="0">
                  <a:pos x="619" y="744"/>
                </a:cxn>
                <a:cxn ang="0">
                  <a:pos x="622" y="862"/>
                </a:cxn>
                <a:cxn ang="0">
                  <a:pos x="609" y="1011"/>
                </a:cxn>
                <a:cxn ang="0">
                  <a:pos x="593" y="1096"/>
                </a:cxn>
                <a:cxn ang="0">
                  <a:pos x="507" y="1040"/>
                </a:cxn>
                <a:cxn ang="0">
                  <a:pos x="512" y="758"/>
                </a:cxn>
                <a:cxn ang="0">
                  <a:pos x="502" y="526"/>
                </a:cxn>
                <a:cxn ang="0">
                  <a:pos x="494" y="430"/>
                </a:cxn>
                <a:cxn ang="0">
                  <a:pos x="403" y="483"/>
                </a:cxn>
                <a:cxn ang="0">
                  <a:pos x="379" y="782"/>
                </a:cxn>
                <a:cxn ang="0">
                  <a:pos x="326" y="878"/>
                </a:cxn>
                <a:cxn ang="0">
                  <a:pos x="323" y="627"/>
                </a:cxn>
                <a:cxn ang="0">
                  <a:pos x="296" y="614"/>
                </a:cxn>
                <a:cxn ang="0">
                  <a:pos x="216" y="867"/>
                </a:cxn>
                <a:cxn ang="0">
                  <a:pos x="165" y="920"/>
                </a:cxn>
                <a:cxn ang="0">
                  <a:pos x="171" y="750"/>
                </a:cxn>
                <a:cxn ang="0">
                  <a:pos x="77" y="704"/>
                </a:cxn>
                <a:cxn ang="0">
                  <a:pos x="101" y="846"/>
                </a:cxn>
                <a:cxn ang="0">
                  <a:pos x="64" y="915"/>
                </a:cxn>
                <a:cxn ang="0">
                  <a:pos x="13" y="846"/>
                </a:cxn>
              </a:cxnLst>
              <a:rect l="0" t="0" r="r" b="b"/>
              <a:pathLst>
                <a:path w="1207" h="1128">
                  <a:moveTo>
                    <a:pt x="2" y="827"/>
                  </a:moveTo>
                  <a:lnTo>
                    <a:pt x="0" y="968"/>
                  </a:lnTo>
                  <a:lnTo>
                    <a:pt x="157" y="1086"/>
                  </a:lnTo>
                  <a:lnTo>
                    <a:pt x="675" y="1128"/>
                  </a:lnTo>
                  <a:lnTo>
                    <a:pt x="1188" y="1086"/>
                  </a:lnTo>
                  <a:lnTo>
                    <a:pt x="1188" y="1080"/>
                  </a:lnTo>
                  <a:lnTo>
                    <a:pt x="1188" y="1064"/>
                  </a:lnTo>
                  <a:lnTo>
                    <a:pt x="1188" y="1043"/>
                  </a:lnTo>
                  <a:lnTo>
                    <a:pt x="1191" y="1016"/>
                  </a:lnTo>
                  <a:lnTo>
                    <a:pt x="1193" y="979"/>
                  </a:lnTo>
                  <a:lnTo>
                    <a:pt x="1196" y="942"/>
                  </a:lnTo>
                  <a:lnTo>
                    <a:pt x="1199" y="899"/>
                  </a:lnTo>
                  <a:lnTo>
                    <a:pt x="1201" y="856"/>
                  </a:lnTo>
                  <a:lnTo>
                    <a:pt x="1201" y="808"/>
                  </a:lnTo>
                  <a:lnTo>
                    <a:pt x="1204" y="763"/>
                  </a:lnTo>
                  <a:lnTo>
                    <a:pt x="1204" y="715"/>
                  </a:lnTo>
                  <a:lnTo>
                    <a:pt x="1207" y="672"/>
                  </a:lnTo>
                  <a:lnTo>
                    <a:pt x="1207" y="632"/>
                  </a:lnTo>
                  <a:lnTo>
                    <a:pt x="1207" y="595"/>
                  </a:lnTo>
                  <a:lnTo>
                    <a:pt x="1207" y="563"/>
                  </a:lnTo>
                  <a:lnTo>
                    <a:pt x="1204" y="539"/>
                  </a:lnTo>
                  <a:lnTo>
                    <a:pt x="1204" y="542"/>
                  </a:lnTo>
                  <a:lnTo>
                    <a:pt x="1201" y="552"/>
                  </a:lnTo>
                  <a:lnTo>
                    <a:pt x="1199" y="566"/>
                  </a:lnTo>
                  <a:lnTo>
                    <a:pt x="1196" y="590"/>
                  </a:lnTo>
                  <a:lnTo>
                    <a:pt x="1191" y="614"/>
                  </a:lnTo>
                  <a:lnTo>
                    <a:pt x="1185" y="643"/>
                  </a:lnTo>
                  <a:lnTo>
                    <a:pt x="1180" y="675"/>
                  </a:lnTo>
                  <a:lnTo>
                    <a:pt x="1175" y="710"/>
                  </a:lnTo>
                  <a:lnTo>
                    <a:pt x="1164" y="744"/>
                  </a:lnTo>
                  <a:lnTo>
                    <a:pt x="1159" y="782"/>
                  </a:lnTo>
                  <a:lnTo>
                    <a:pt x="1148" y="816"/>
                  </a:lnTo>
                  <a:lnTo>
                    <a:pt x="1140" y="851"/>
                  </a:lnTo>
                  <a:lnTo>
                    <a:pt x="1129" y="883"/>
                  </a:lnTo>
                  <a:lnTo>
                    <a:pt x="1119" y="912"/>
                  </a:lnTo>
                  <a:lnTo>
                    <a:pt x="1108" y="939"/>
                  </a:lnTo>
                  <a:lnTo>
                    <a:pt x="1097" y="960"/>
                  </a:lnTo>
                  <a:lnTo>
                    <a:pt x="1097" y="958"/>
                  </a:lnTo>
                  <a:lnTo>
                    <a:pt x="1097" y="952"/>
                  </a:lnTo>
                  <a:lnTo>
                    <a:pt x="1097" y="942"/>
                  </a:lnTo>
                  <a:lnTo>
                    <a:pt x="1100" y="928"/>
                  </a:lnTo>
                  <a:lnTo>
                    <a:pt x="1100" y="910"/>
                  </a:lnTo>
                  <a:lnTo>
                    <a:pt x="1100" y="891"/>
                  </a:lnTo>
                  <a:lnTo>
                    <a:pt x="1100" y="870"/>
                  </a:lnTo>
                  <a:lnTo>
                    <a:pt x="1100" y="846"/>
                  </a:lnTo>
                  <a:lnTo>
                    <a:pt x="1100" y="819"/>
                  </a:lnTo>
                  <a:lnTo>
                    <a:pt x="1100" y="795"/>
                  </a:lnTo>
                  <a:lnTo>
                    <a:pt x="1097" y="768"/>
                  </a:lnTo>
                  <a:lnTo>
                    <a:pt x="1097" y="742"/>
                  </a:lnTo>
                  <a:lnTo>
                    <a:pt x="1095" y="715"/>
                  </a:lnTo>
                  <a:lnTo>
                    <a:pt x="1092" y="691"/>
                  </a:lnTo>
                  <a:lnTo>
                    <a:pt x="1089" y="664"/>
                  </a:lnTo>
                  <a:lnTo>
                    <a:pt x="1084" y="643"/>
                  </a:lnTo>
                  <a:lnTo>
                    <a:pt x="1084" y="646"/>
                  </a:lnTo>
                  <a:lnTo>
                    <a:pt x="1084" y="656"/>
                  </a:lnTo>
                  <a:lnTo>
                    <a:pt x="1079" y="670"/>
                  </a:lnTo>
                  <a:lnTo>
                    <a:pt x="1079" y="688"/>
                  </a:lnTo>
                  <a:lnTo>
                    <a:pt x="1073" y="710"/>
                  </a:lnTo>
                  <a:lnTo>
                    <a:pt x="1068" y="734"/>
                  </a:lnTo>
                  <a:lnTo>
                    <a:pt x="1063" y="763"/>
                  </a:lnTo>
                  <a:lnTo>
                    <a:pt x="1060" y="792"/>
                  </a:lnTo>
                  <a:lnTo>
                    <a:pt x="1052" y="822"/>
                  </a:lnTo>
                  <a:lnTo>
                    <a:pt x="1047" y="854"/>
                  </a:lnTo>
                  <a:lnTo>
                    <a:pt x="1041" y="883"/>
                  </a:lnTo>
                  <a:lnTo>
                    <a:pt x="1036" y="912"/>
                  </a:lnTo>
                  <a:lnTo>
                    <a:pt x="1028" y="939"/>
                  </a:lnTo>
                  <a:lnTo>
                    <a:pt x="1020" y="963"/>
                  </a:lnTo>
                  <a:lnTo>
                    <a:pt x="1014" y="984"/>
                  </a:lnTo>
                  <a:lnTo>
                    <a:pt x="1009" y="1000"/>
                  </a:lnTo>
                  <a:lnTo>
                    <a:pt x="1009" y="998"/>
                  </a:lnTo>
                  <a:lnTo>
                    <a:pt x="1009" y="990"/>
                  </a:lnTo>
                  <a:lnTo>
                    <a:pt x="1009" y="976"/>
                  </a:lnTo>
                  <a:lnTo>
                    <a:pt x="1009" y="960"/>
                  </a:lnTo>
                  <a:lnTo>
                    <a:pt x="1009" y="939"/>
                  </a:lnTo>
                  <a:lnTo>
                    <a:pt x="1012" y="915"/>
                  </a:lnTo>
                  <a:lnTo>
                    <a:pt x="1014" y="891"/>
                  </a:lnTo>
                  <a:lnTo>
                    <a:pt x="1014" y="864"/>
                  </a:lnTo>
                  <a:lnTo>
                    <a:pt x="1014" y="835"/>
                  </a:lnTo>
                  <a:lnTo>
                    <a:pt x="1017" y="806"/>
                  </a:lnTo>
                  <a:lnTo>
                    <a:pt x="1017" y="776"/>
                  </a:lnTo>
                  <a:lnTo>
                    <a:pt x="1017" y="747"/>
                  </a:lnTo>
                  <a:lnTo>
                    <a:pt x="1017" y="720"/>
                  </a:lnTo>
                  <a:lnTo>
                    <a:pt x="1014" y="694"/>
                  </a:lnTo>
                  <a:lnTo>
                    <a:pt x="1014" y="667"/>
                  </a:lnTo>
                  <a:lnTo>
                    <a:pt x="1012" y="648"/>
                  </a:lnTo>
                  <a:lnTo>
                    <a:pt x="1012" y="648"/>
                  </a:lnTo>
                  <a:lnTo>
                    <a:pt x="1009" y="659"/>
                  </a:lnTo>
                  <a:lnTo>
                    <a:pt x="1009" y="670"/>
                  </a:lnTo>
                  <a:lnTo>
                    <a:pt x="1006" y="688"/>
                  </a:lnTo>
                  <a:lnTo>
                    <a:pt x="1001" y="710"/>
                  </a:lnTo>
                  <a:lnTo>
                    <a:pt x="998" y="734"/>
                  </a:lnTo>
                  <a:lnTo>
                    <a:pt x="993" y="758"/>
                  </a:lnTo>
                  <a:lnTo>
                    <a:pt x="990" y="787"/>
                  </a:lnTo>
                  <a:lnTo>
                    <a:pt x="982" y="814"/>
                  </a:lnTo>
                  <a:lnTo>
                    <a:pt x="977" y="843"/>
                  </a:lnTo>
                  <a:lnTo>
                    <a:pt x="972" y="870"/>
                  </a:lnTo>
                  <a:lnTo>
                    <a:pt x="966" y="896"/>
                  </a:lnTo>
                  <a:lnTo>
                    <a:pt x="961" y="920"/>
                  </a:lnTo>
                  <a:lnTo>
                    <a:pt x="956" y="944"/>
                  </a:lnTo>
                  <a:lnTo>
                    <a:pt x="948" y="963"/>
                  </a:lnTo>
                  <a:lnTo>
                    <a:pt x="942" y="979"/>
                  </a:lnTo>
                  <a:lnTo>
                    <a:pt x="942" y="976"/>
                  </a:lnTo>
                  <a:lnTo>
                    <a:pt x="942" y="971"/>
                  </a:lnTo>
                  <a:lnTo>
                    <a:pt x="945" y="960"/>
                  </a:lnTo>
                  <a:lnTo>
                    <a:pt x="945" y="947"/>
                  </a:lnTo>
                  <a:lnTo>
                    <a:pt x="945" y="928"/>
                  </a:lnTo>
                  <a:lnTo>
                    <a:pt x="945" y="910"/>
                  </a:lnTo>
                  <a:lnTo>
                    <a:pt x="948" y="886"/>
                  </a:lnTo>
                  <a:lnTo>
                    <a:pt x="948" y="864"/>
                  </a:lnTo>
                  <a:lnTo>
                    <a:pt x="948" y="835"/>
                  </a:lnTo>
                  <a:lnTo>
                    <a:pt x="948" y="811"/>
                  </a:lnTo>
                  <a:lnTo>
                    <a:pt x="948" y="782"/>
                  </a:lnTo>
                  <a:lnTo>
                    <a:pt x="948" y="755"/>
                  </a:lnTo>
                  <a:lnTo>
                    <a:pt x="945" y="731"/>
                  </a:lnTo>
                  <a:lnTo>
                    <a:pt x="945" y="704"/>
                  </a:lnTo>
                  <a:lnTo>
                    <a:pt x="942" y="678"/>
                  </a:lnTo>
                  <a:lnTo>
                    <a:pt x="940" y="656"/>
                  </a:lnTo>
                  <a:lnTo>
                    <a:pt x="940" y="656"/>
                  </a:lnTo>
                  <a:lnTo>
                    <a:pt x="937" y="664"/>
                  </a:lnTo>
                  <a:lnTo>
                    <a:pt x="934" y="672"/>
                  </a:lnTo>
                  <a:lnTo>
                    <a:pt x="932" y="686"/>
                  </a:lnTo>
                  <a:lnTo>
                    <a:pt x="929" y="699"/>
                  </a:lnTo>
                  <a:lnTo>
                    <a:pt x="924" y="718"/>
                  </a:lnTo>
                  <a:lnTo>
                    <a:pt x="918" y="734"/>
                  </a:lnTo>
                  <a:lnTo>
                    <a:pt x="916" y="758"/>
                  </a:lnTo>
                  <a:lnTo>
                    <a:pt x="908" y="779"/>
                  </a:lnTo>
                  <a:lnTo>
                    <a:pt x="902" y="803"/>
                  </a:lnTo>
                  <a:lnTo>
                    <a:pt x="894" y="827"/>
                  </a:lnTo>
                  <a:lnTo>
                    <a:pt x="886" y="851"/>
                  </a:lnTo>
                  <a:lnTo>
                    <a:pt x="878" y="875"/>
                  </a:lnTo>
                  <a:lnTo>
                    <a:pt x="870" y="899"/>
                  </a:lnTo>
                  <a:lnTo>
                    <a:pt x="860" y="920"/>
                  </a:lnTo>
                  <a:lnTo>
                    <a:pt x="852" y="944"/>
                  </a:lnTo>
                  <a:lnTo>
                    <a:pt x="852" y="939"/>
                  </a:lnTo>
                  <a:lnTo>
                    <a:pt x="852" y="928"/>
                  </a:lnTo>
                  <a:lnTo>
                    <a:pt x="852" y="910"/>
                  </a:lnTo>
                  <a:lnTo>
                    <a:pt x="849" y="888"/>
                  </a:lnTo>
                  <a:lnTo>
                    <a:pt x="846" y="859"/>
                  </a:lnTo>
                  <a:lnTo>
                    <a:pt x="844" y="827"/>
                  </a:lnTo>
                  <a:lnTo>
                    <a:pt x="841" y="792"/>
                  </a:lnTo>
                  <a:lnTo>
                    <a:pt x="841" y="758"/>
                  </a:lnTo>
                  <a:lnTo>
                    <a:pt x="836" y="720"/>
                  </a:lnTo>
                  <a:lnTo>
                    <a:pt x="833" y="683"/>
                  </a:lnTo>
                  <a:lnTo>
                    <a:pt x="828" y="646"/>
                  </a:lnTo>
                  <a:lnTo>
                    <a:pt x="825" y="614"/>
                  </a:lnTo>
                  <a:lnTo>
                    <a:pt x="820" y="582"/>
                  </a:lnTo>
                  <a:lnTo>
                    <a:pt x="814" y="552"/>
                  </a:lnTo>
                  <a:lnTo>
                    <a:pt x="809" y="531"/>
                  </a:lnTo>
                  <a:lnTo>
                    <a:pt x="804" y="515"/>
                  </a:lnTo>
                  <a:lnTo>
                    <a:pt x="910" y="499"/>
                  </a:lnTo>
                  <a:lnTo>
                    <a:pt x="910" y="496"/>
                  </a:lnTo>
                  <a:lnTo>
                    <a:pt x="910" y="496"/>
                  </a:lnTo>
                  <a:lnTo>
                    <a:pt x="910" y="491"/>
                  </a:lnTo>
                  <a:lnTo>
                    <a:pt x="913" y="486"/>
                  </a:lnTo>
                  <a:lnTo>
                    <a:pt x="913" y="478"/>
                  </a:lnTo>
                  <a:lnTo>
                    <a:pt x="916" y="470"/>
                  </a:lnTo>
                  <a:lnTo>
                    <a:pt x="916" y="459"/>
                  </a:lnTo>
                  <a:lnTo>
                    <a:pt x="918" y="448"/>
                  </a:lnTo>
                  <a:lnTo>
                    <a:pt x="918" y="430"/>
                  </a:lnTo>
                  <a:lnTo>
                    <a:pt x="921" y="413"/>
                  </a:lnTo>
                  <a:lnTo>
                    <a:pt x="921" y="395"/>
                  </a:lnTo>
                  <a:lnTo>
                    <a:pt x="924" y="373"/>
                  </a:lnTo>
                  <a:lnTo>
                    <a:pt x="924" y="349"/>
                  </a:lnTo>
                  <a:lnTo>
                    <a:pt x="926" y="325"/>
                  </a:lnTo>
                  <a:lnTo>
                    <a:pt x="926" y="296"/>
                  </a:lnTo>
                  <a:lnTo>
                    <a:pt x="926" y="264"/>
                  </a:lnTo>
                  <a:lnTo>
                    <a:pt x="926" y="232"/>
                  </a:lnTo>
                  <a:lnTo>
                    <a:pt x="926" y="203"/>
                  </a:lnTo>
                  <a:lnTo>
                    <a:pt x="924" y="173"/>
                  </a:lnTo>
                  <a:lnTo>
                    <a:pt x="924" y="149"/>
                  </a:lnTo>
                  <a:lnTo>
                    <a:pt x="921" y="125"/>
                  </a:lnTo>
                  <a:lnTo>
                    <a:pt x="921" y="104"/>
                  </a:lnTo>
                  <a:lnTo>
                    <a:pt x="918" y="85"/>
                  </a:lnTo>
                  <a:lnTo>
                    <a:pt x="918" y="69"/>
                  </a:lnTo>
                  <a:lnTo>
                    <a:pt x="916" y="53"/>
                  </a:lnTo>
                  <a:lnTo>
                    <a:pt x="916" y="43"/>
                  </a:lnTo>
                  <a:lnTo>
                    <a:pt x="913" y="32"/>
                  </a:lnTo>
                  <a:lnTo>
                    <a:pt x="913" y="21"/>
                  </a:lnTo>
                  <a:lnTo>
                    <a:pt x="910" y="16"/>
                  </a:lnTo>
                  <a:lnTo>
                    <a:pt x="910" y="11"/>
                  </a:lnTo>
                  <a:lnTo>
                    <a:pt x="910" y="8"/>
                  </a:lnTo>
                  <a:lnTo>
                    <a:pt x="868" y="0"/>
                  </a:lnTo>
                  <a:lnTo>
                    <a:pt x="844" y="315"/>
                  </a:lnTo>
                  <a:lnTo>
                    <a:pt x="841" y="312"/>
                  </a:lnTo>
                  <a:lnTo>
                    <a:pt x="836" y="312"/>
                  </a:lnTo>
                  <a:lnTo>
                    <a:pt x="825" y="312"/>
                  </a:lnTo>
                  <a:lnTo>
                    <a:pt x="814" y="315"/>
                  </a:lnTo>
                  <a:lnTo>
                    <a:pt x="798" y="315"/>
                  </a:lnTo>
                  <a:lnTo>
                    <a:pt x="779" y="315"/>
                  </a:lnTo>
                  <a:lnTo>
                    <a:pt x="761" y="315"/>
                  </a:lnTo>
                  <a:lnTo>
                    <a:pt x="739" y="317"/>
                  </a:lnTo>
                  <a:lnTo>
                    <a:pt x="715" y="317"/>
                  </a:lnTo>
                  <a:lnTo>
                    <a:pt x="694" y="320"/>
                  </a:lnTo>
                  <a:lnTo>
                    <a:pt x="670" y="323"/>
                  </a:lnTo>
                  <a:lnTo>
                    <a:pt x="649" y="328"/>
                  </a:lnTo>
                  <a:lnTo>
                    <a:pt x="625" y="331"/>
                  </a:lnTo>
                  <a:lnTo>
                    <a:pt x="601" y="339"/>
                  </a:lnTo>
                  <a:lnTo>
                    <a:pt x="579" y="344"/>
                  </a:lnTo>
                  <a:lnTo>
                    <a:pt x="563" y="352"/>
                  </a:lnTo>
                  <a:lnTo>
                    <a:pt x="577" y="352"/>
                  </a:lnTo>
                  <a:lnTo>
                    <a:pt x="587" y="352"/>
                  </a:lnTo>
                  <a:lnTo>
                    <a:pt x="601" y="352"/>
                  </a:lnTo>
                  <a:lnTo>
                    <a:pt x="617" y="352"/>
                  </a:lnTo>
                  <a:lnTo>
                    <a:pt x="635" y="352"/>
                  </a:lnTo>
                  <a:lnTo>
                    <a:pt x="654" y="355"/>
                  </a:lnTo>
                  <a:lnTo>
                    <a:pt x="675" y="355"/>
                  </a:lnTo>
                  <a:lnTo>
                    <a:pt x="697" y="360"/>
                  </a:lnTo>
                  <a:lnTo>
                    <a:pt x="718" y="363"/>
                  </a:lnTo>
                  <a:lnTo>
                    <a:pt x="742" y="365"/>
                  </a:lnTo>
                  <a:lnTo>
                    <a:pt x="763" y="371"/>
                  </a:lnTo>
                  <a:lnTo>
                    <a:pt x="785" y="379"/>
                  </a:lnTo>
                  <a:lnTo>
                    <a:pt x="806" y="384"/>
                  </a:lnTo>
                  <a:lnTo>
                    <a:pt x="825" y="392"/>
                  </a:lnTo>
                  <a:lnTo>
                    <a:pt x="812" y="392"/>
                  </a:lnTo>
                  <a:lnTo>
                    <a:pt x="801" y="392"/>
                  </a:lnTo>
                  <a:lnTo>
                    <a:pt x="787" y="392"/>
                  </a:lnTo>
                  <a:lnTo>
                    <a:pt x="771" y="392"/>
                  </a:lnTo>
                  <a:lnTo>
                    <a:pt x="755" y="392"/>
                  </a:lnTo>
                  <a:lnTo>
                    <a:pt x="737" y="392"/>
                  </a:lnTo>
                  <a:lnTo>
                    <a:pt x="718" y="392"/>
                  </a:lnTo>
                  <a:lnTo>
                    <a:pt x="697" y="397"/>
                  </a:lnTo>
                  <a:lnTo>
                    <a:pt x="675" y="400"/>
                  </a:lnTo>
                  <a:lnTo>
                    <a:pt x="657" y="403"/>
                  </a:lnTo>
                  <a:lnTo>
                    <a:pt x="638" y="405"/>
                  </a:lnTo>
                  <a:lnTo>
                    <a:pt x="617" y="413"/>
                  </a:lnTo>
                  <a:lnTo>
                    <a:pt x="598" y="419"/>
                  </a:lnTo>
                  <a:lnTo>
                    <a:pt x="582" y="430"/>
                  </a:lnTo>
                  <a:lnTo>
                    <a:pt x="587" y="534"/>
                  </a:lnTo>
                  <a:lnTo>
                    <a:pt x="587" y="534"/>
                  </a:lnTo>
                  <a:lnTo>
                    <a:pt x="593" y="534"/>
                  </a:lnTo>
                  <a:lnTo>
                    <a:pt x="598" y="534"/>
                  </a:lnTo>
                  <a:lnTo>
                    <a:pt x="606" y="531"/>
                  </a:lnTo>
                  <a:lnTo>
                    <a:pt x="617" y="531"/>
                  </a:lnTo>
                  <a:lnTo>
                    <a:pt x="630" y="528"/>
                  </a:lnTo>
                  <a:lnTo>
                    <a:pt x="643" y="528"/>
                  </a:lnTo>
                  <a:lnTo>
                    <a:pt x="659" y="528"/>
                  </a:lnTo>
                  <a:lnTo>
                    <a:pt x="673" y="528"/>
                  </a:lnTo>
                  <a:lnTo>
                    <a:pt x="689" y="528"/>
                  </a:lnTo>
                  <a:lnTo>
                    <a:pt x="705" y="528"/>
                  </a:lnTo>
                  <a:lnTo>
                    <a:pt x="721" y="534"/>
                  </a:lnTo>
                  <a:lnTo>
                    <a:pt x="734" y="534"/>
                  </a:lnTo>
                  <a:lnTo>
                    <a:pt x="750" y="536"/>
                  </a:lnTo>
                  <a:lnTo>
                    <a:pt x="761" y="539"/>
                  </a:lnTo>
                  <a:lnTo>
                    <a:pt x="777" y="547"/>
                  </a:lnTo>
                  <a:lnTo>
                    <a:pt x="774" y="547"/>
                  </a:lnTo>
                  <a:lnTo>
                    <a:pt x="769" y="547"/>
                  </a:lnTo>
                  <a:lnTo>
                    <a:pt x="761" y="550"/>
                  </a:lnTo>
                  <a:lnTo>
                    <a:pt x="753" y="552"/>
                  </a:lnTo>
                  <a:lnTo>
                    <a:pt x="742" y="552"/>
                  </a:lnTo>
                  <a:lnTo>
                    <a:pt x="729" y="558"/>
                  </a:lnTo>
                  <a:lnTo>
                    <a:pt x="715" y="560"/>
                  </a:lnTo>
                  <a:lnTo>
                    <a:pt x="702" y="566"/>
                  </a:lnTo>
                  <a:lnTo>
                    <a:pt x="686" y="571"/>
                  </a:lnTo>
                  <a:lnTo>
                    <a:pt x="673" y="576"/>
                  </a:lnTo>
                  <a:lnTo>
                    <a:pt x="657" y="582"/>
                  </a:lnTo>
                  <a:lnTo>
                    <a:pt x="643" y="590"/>
                  </a:lnTo>
                  <a:lnTo>
                    <a:pt x="627" y="595"/>
                  </a:lnTo>
                  <a:lnTo>
                    <a:pt x="617" y="600"/>
                  </a:lnTo>
                  <a:lnTo>
                    <a:pt x="606" y="608"/>
                  </a:lnTo>
                  <a:lnTo>
                    <a:pt x="598" y="616"/>
                  </a:lnTo>
                  <a:lnTo>
                    <a:pt x="598" y="616"/>
                  </a:lnTo>
                  <a:lnTo>
                    <a:pt x="603" y="616"/>
                  </a:lnTo>
                  <a:lnTo>
                    <a:pt x="611" y="616"/>
                  </a:lnTo>
                  <a:lnTo>
                    <a:pt x="625" y="619"/>
                  </a:lnTo>
                  <a:lnTo>
                    <a:pt x="635" y="622"/>
                  </a:lnTo>
                  <a:lnTo>
                    <a:pt x="651" y="624"/>
                  </a:lnTo>
                  <a:lnTo>
                    <a:pt x="667" y="627"/>
                  </a:lnTo>
                  <a:lnTo>
                    <a:pt x="686" y="632"/>
                  </a:lnTo>
                  <a:lnTo>
                    <a:pt x="702" y="635"/>
                  </a:lnTo>
                  <a:lnTo>
                    <a:pt x="721" y="638"/>
                  </a:lnTo>
                  <a:lnTo>
                    <a:pt x="737" y="643"/>
                  </a:lnTo>
                  <a:lnTo>
                    <a:pt x="755" y="646"/>
                  </a:lnTo>
                  <a:lnTo>
                    <a:pt x="769" y="648"/>
                  </a:lnTo>
                  <a:lnTo>
                    <a:pt x="782" y="656"/>
                  </a:lnTo>
                  <a:lnTo>
                    <a:pt x="793" y="659"/>
                  </a:lnTo>
                  <a:lnTo>
                    <a:pt x="801" y="664"/>
                  </a:lnTo>
                  <a:lnTo>
                    <a:pt x="798" y="664"/>
                  </a:lnTo>
                  <a:lnTo>
                    <a:pt x="793" y="664"/>
                  </a:lnTo>
                  <a:lnTo>
                    <a:pt x="787" y="664"/>
                  </a:lnTo>
                  <a:lnTo>
                    <a:pt x="779" y="664"/>
                  </a:lnTo>
                  <a:lnTo>
                    <a:pt x="769" y="667"/>
                  </a:lnTo>
                  <a:lnTo>
                    <a:pt x="755" y="670"/>
                  </a:lnTo>
                  <a:lnTo>
                    <a:pt x="742" y="672"/>
                  </a:lnTo>
                  <a:lnTo>
                    <a:pt x="729" y="675"/>
                  </a:lnTo>
                  <a:lnTo>
                    <a:pt x="713" y="678"/>
                  </a:lnTo>
                  <a:lnTo>
                    <a:pt x="699" y="683"/>
                  </a:lnTo>
                  <a:lnTo>
                    <a:pt x="683" y="686"/>
                  </a:lnTo>
                  <a:lnTo>
                    <a:pt x="670" y="694"/>
                  </a:lnTo>
                  <a:lnTo>
                    <a:pt x="654" y="699"/>
                  </a:lnTo>
                  <a:lnTo>
                    <a:pt x="641" y="704"/>
                  </a:lnTo>
                  <a:lnTo>
                    <a:pt x="627" y="712"/>
                  </a:lnTo>
                  <a:lnTo>
                    <a:pt x="617" y="723"/>
                  </a:lnTo>
                  <a:lnTo>
                    <a:pt x="617" y="726"/>
                  </a:lnTo>
                  <a:lnTo>
                    <a:pt x="617" y="731"/>
                  </a:lnTo>
                  <a:lnTo>
                    <a:pt x="619" y="736"/>
                  </a:lnTo>
                  <a:lnTo>
                    <a:pt x="619" y="744"/>
                  </a:lnTo>
                  <a:lnTo>
                    <a:pt x="619" y="755"/>
                  </a:lnTo>
                  <a:lnTo>
                    <a:pt x="622" y="766"/>
                  </a:lnTo>
                  <a:lnTo>
                    <a:pt x="622" y="779"/>
                  </a:lnTo>
                  <a:lnTo>
                    <a:pt x="622" y="792"/>
                  </a:lnTo>
                  <a:lnTo>
                    <a:pt x="622" y="808"/>
                  </a:lnTo>
                  <a:lnTo>
                    <a:pt x="622" y="824"/>
                  </a:lnTo>
                  <a:lnTo>
                    <a:pt x="622" y="843"/>
                  </a:lnTo>
                  <a:lnTo>
                    <a:pt x="622" y="862"/>
                  </a:lnTo>
                  <a:lnTo>
                    <a:pt x="622" y="880"/>
                  </a:lnTo>
                  <a:lnTo>
                    <a:pt x="622" y="899"/>
                  </a:lnTo>
                  <a:lnTo>
                    <a:pt x="622" y="920"/>
                  </a:lnTo>
                  <a:lnTo>
                    <a:pt x="619" y="939"/>
                  </a:lnTo>
                  <a:lnTo>
                    <a:pt x="617" y="958"/>
                  </a:lnTo>
                  <a:lnTo>
                    <a:pt x="614" y="976"/>
                  </a:lnTo>
                  <a:lnTo>
                    <a:pt x="611" y="995"/>
                  </a:lnTo>
                  <a:lnTo>
                    <a:pt x="609" y="1011"/>
                  </a:lnTo>
                  <a:lnTo>
                    <a:pt x="606" y="1027"/>
                  </a:lnTo>
                  <a:lnTo>
                    <a:pt x="606" y="1040"/>
                  </a:lnTo>
                  <a:lnTo>
                    <a:pt x="603" y="1054"/>
                  </a:lnTo>
                  <a:lnTo>
                    <a:pt x="601" y="1064"/>
                  </a:lnTo>
                  <a:lnTo>
                    <a:pt x="598" y="1075"/>
                  </a:lnTo>
                  <a:lnTo>
                    <a:pt x="595" y="1083"/>
                  </a:lnTo>
                  <a:lnTo>
                    <a:pt x="595" y="1091"/>
                  </a:lnTo>
                  <a:lnTo>
                    <a:pt x="593" y="1096"/>
                  </a:lnTo>
                  <a:lnTo>
                    <a:pt x="590" y="1102"/>
                  </a:lnTo>
                  <a:lnTo>
                    <a:pt x="590" y="1102"/>
                  </a:lnTo>
                  <a:lnTo>
                    <a:pt x="590" y="1104"/>
                  </a:lnTo>
                  <a:lnTo>
                    <a:pt x="504" y="1094"/>
                  </a:lnTo>
                  <a:lnTo>
                    <a:pt x="504" y="1088"/>
                  </a:lnTo>
                  <a:lnTo>
                    <a:pt x="504" y="1078"/>
                  </a:lnTo>
                  <a:lnTo>
                    <a:pt x="504" y="1062"/>
                  </a:lnTo>
                  <a:lnTo>
                    <a:pt x="507" y="1040"/>
                  </a:lnTo>
                  <a:lnTo>
                    <a:pt x="507" y="1011"/>
                  </a:lnTo>
                  <a:lnTo>
                    <a:pt x="510" y="982"/>
                  </a:lnTo>
                  <a:lnTo>
                    <a:pt x="510" y="947"/>
                  </a:lnTo>
                  <a:lnTo>
                    <a:pt x="512" y="912"/>
                  </a:lnTo>
                  <a:lnTo>
                    <a:pt x="512" y="872"/>
                  </a:lnTo>
                  <a:lnTo>
                    <a:pt x="512" y="835"/>
                  </a:lnTo>
                  <a:lnTo>
                    <a:pt x="512" y="795"/>
                  </a:lnTo>
                  <a:lnTo>
                    <a:pt x="512" y="758"/>
                  </a:lnTo>
                  <a:lnTo>
                    <a:pt x="512" y="720"/>
                  </a:lnTo>
                  <a:lnTo>
                    <a:pt x="512" y="683"/>
                  </a:lnTo>
                  <a:lnTo>
                    <a:pt x="512" y="648"/>
                  </a:lnTo>
                  <a:lnTo>
                    <a:pt x="510" y="619"/>
                  </a:lnTo>
                  <a:lnTo>
                    <a:pt x="507" y="592"/>
                  </a:lnTo>
                  <a:lnTo>
                    <a:pt x="504" y="568"/>
                  </a:lnTo>
                  <a:lnTo>
                    <a:pt x="502" y="544"/>
                  </a:lnTo>
                  <a:lnTo>
                    <a:pt x="502" y="526"/>
                  </a:lnTo>
                  <a:lnTo>
                    <a:pt x="499" y="504"/>
                  </a:lnTo>
                  <a:lnTo>
                    <a:pt x="499" y="488"/>
                  </a:lnTo>
                  <a:lnTo>
                    <a:pt x="496" y="475"/>
                  </a:lnTo>
                  <a:lnTo>
                    <a:pt x="496" y="464"/>
                  </a:lnTo>
                  <a:lnTo>
                    <a:pt x="496" y="451"/>
                  </a:lnTo>
                  <a:lnTo>
                    <a:pt x="496" y="443"/>
                  </a:lnTo>
                  <a:lnTo>
                    <a:pt x="494" y="438"/>
                  </a:lnTo>
                  <a:lnTo>
                    <a:pt x="494" y="430"/>
                  </a:lnTo>
                  <a:lnTo>
                    <a:pt x="494" y="422"/>
                  </a:lnTo>
                  <a:lnTo>
                    <a:pt x="494" y="422"/>
                  </a:lnTo>
                  <a:lnTo>
                    <a:pt x="392" y="424"/>
                  </a:lnTo>
                  <a:lnTo>
                    <a:pt x="392" y="427"/>
                  </a:lnTo>
                  <a:lnTo>
                    <a:pt x="395" y="432"/>
                  </a:lnTo>
                  <a:lnTo>
                    <a:pt x="398" y="446"/>
                  </a:lnTo>
                  <a:lnTo>
                    <a:pt x="400" y="462"/>
                  </a:lnTo>
                  <a:lnTo>
                    <a:pt x="403" y="483"/>
                  </a:lnTo>
                  <a:lnTo>
                    <a:pt x="406" y="507"/>
                  </a:lnTo>
                  <a:lnTo>
                    <a:pt x="406" y="536"/>
                  </a:lnTo>
                  <a:lnTo>
                    <a:pt x="408" y="571"/>
                  </a:lnTo>
                  <a:lnTo>
                    <a:pt x="406" y="606"/>
                  </a:lnTo>
                  <a:lnTo>
                    <a:pt x="403" y="646"/>
                  </a:lnTo>
                  <a:lnTo>
                    <a:pt x="398" y="688"/>
                  </a:lnTo>
                  <a:lnTo>
                    <a:pt x="390" y="734"/>
                  </a:lnTo>
                  <a:lnTo>
                    <a:pt x="379" y="782"/>
                  </a:lnTo>
                  <a:lnTo>
                    <a:pt x="363" y="835"/>
                  </a:lnTo>
                  <a:lnTo>
                    <a:pt x="344" y="888"/>
                  </a:lnTo>
                  <a:lnTo>
                    <a:pt x="323" y="944"/>
                  </a:lnTo>
                  <a:lnTo>
                    <a:pt x="323" y="942"/>
                  </a:lnTo>
                  <a:lnTo>
                    <a:pt x="323" y="931"/>
                  </a:lnTo>
                  <a:lnTo>
                    <a:pt x="326" y="918"/>
                  </a:lnTo>
                  <a:lnTo>
                    <a:pt x="326" y="902"/>
                  </a:lnTo>
                  <a:lnTo>
                    <a:pt x="326" y="878"/>
                  </a:lnTo>
                  <a:lnTo>
                    <a:pt x="328" y="851"/>
                  </a:lnTo>
                  <a:lnTo>
                    <a:pt x="328" y="822"/>
                  </a:lnTo>
                  <a:lnTo>
                    <a:pt x="331" y="792"/>
                  </a:lnTo>
                  <a:lnTo>
                    <a:pt x="331" y="760"/>
                  </a:lnTo>
                  <a:lnTo>
                    <a:pt x="331" y="726"/>
                  </a:lnTo>
                  <a:lnTo>
                    <a:pt x="328" y="694"/>
                  </a:lnTo>
                  <a:lnTo>
                    <a:pt x="328" y="662"/>
                  </a:lnTo>
                  <a:lnTo>
                    <a:pt x="323" y="627"/>
                  </a:lnTo>
                  <a:lnTo>
                    <a:pt x="320" y="598"/>
                  </a:lnTo>
                  <a:lnTo>
                    <a:pt x="315" y="571"/>
                  </a:lnTo>
                  <a:lnTo>
                    <a:pt x="310" y="547"/>
                  </a:lnTo>
                  <a:lnTo>
                    <a:pt x="310" y="550"/>
                  </a:lnTo>
                  <a:lnTo>
                    <a:pt x="307" y="558"/>
                  </a:lnTo>
                  <a:lnTo>
                    <a:pt x="304" y="571"/>
                  </a:lnTo>
                  <a:lnTo>
                    <a:pt x="302" y="590"/>
                  </a:lnTo>
                  <a:lnTo>
                    <a:pt x="296" y="614"/>
                  </a:lnTo>
                  <a:lnTo>
                    <a:pt x="291" y="640"/>
                  </a:lnTo>
                  <a:lnTo>
                    <a:pt x="283" y="670"/>
                  </a:lnTo>
                  <a:lnTo>
                    <a:pt x="277" y="702"/>
                  </a:lnTo>
                  <a:lnTo>
                    <a:pt x="267" y="734"/>
                  </a:lnTo>
                  <a:lnTo>
                    <a:pt x="256" y="768"/>
                  </a:lnTo>
                  <a:lnTo>
                    <a:pt x="245" y="800"/>
                  </a:lnTo>
                  <a:lnTo>
                    <a:pt x="232" y="835"/>
                  </a:lnTo>
                  <a:lnTo>
                    <a:pt x="216" y="867"/>
                  </a:lnTo>
                  <a:lnTo>
                    <a:pt x="200" y="902"/>
                  </a:lnTo>
                  <a:lnTo>
                    <a:pt x="181" y="931"/>
                  </a:lnTo>
                  <a:lnTo>
                    <a:pt x="163" y="958"/>
                  </a:lnTo>
                  <a:lnTo>
                    <a:pt x="163" y="955"/>
                  </a:lnTo>
                  <a:lnTo>
                    <a:pt x="163" y="950"/>
                  </a:lnTo>
                  <a:lnTo>
                    <a:pt x="165" y="942"/>
                  </a:lnTo>
                  <a:lnTo>
                    <a:pt x="165" y="931"/>
                  </a:lnTo>
                  <a:lnTo>
                    <a:pt x="165" y="920"/>
                  </a:lnTo>
                  <a:lnTo>
                    <a:pt x="168" y="904"/>
                  </a:lnTo>
                  <a:lnTo>
                    <a:pt x="171" y="886"/>
                  </a:lnTo>
                  <a:lnTo>
                    <a:pt x="171" y="867"/>
                  </a:lnTo>
                  <a:lnTo>
                    <a:pt x="171" y="846"/>
                  </a:lnTo>
                  <a:lnTo>
                    <a:pt x="171" y="824"/>
                  </a:lnTo>
                  <a:lnTo>
                    <a:pt x="171" y="800"/>
                  </a:lnTo>
                  <a:lnTo>
                    <a:pt x="171" y="776"/>
                  </a:lnTo>
                  <a:lnTo>
                    <a:pt x="171" y="750"/>
                  </a:lnTo>
                  <a:lnTo>
                    <a:pt x="168" y="723"/>
                  </a:lnTo>
                  <a:lnTo>
                    <a:pt x="163" y="696"/>
                  </a:lnTo>
                  <a:lnTo>
                    <a:pt x="160" y="672"/>
                  </a:lnTo>
                  <a:lnTo>
                    <a:pt x="72" y="675"/>
                  </a:lnTo>
                  <a:lnTo>
                    <a:pt x="72" y="678"/>
                  </a:lnTo>
                  <a:lnTo>
                    <a:pt x="72" y="683"/>
                  </a:lnTo>
                  <a:lnTo>
                    <a:pt x="75" y="691"/>
                  </a:lnTo>
                  <a:lnTo>
                    <a:pt x="77" y="704"/>
                  </a:lnTo>
                  <a:lnTo>
                    <a:pt x="83" y="715"/>
                  </a:lnTo>
                  <a:lnTo>
                    <a:pt x="85" y="734"/>
                  </a:lnTo>
                  <a:lnTo>
                    <a:pt x="88" y="750"/>
                  </a:lnTo>
                  <a:lnTo>
                    <a:pt x="93" y="768"/>
                  </a:lnTo>
                  <a:lnTo>
                    <a:pt x="93" y="787"/>
                  </a:lnTo>
                  <a:lnTo>
                    <a:pt x="96" y="806"/>
                  </a:lnTo>
                  <a:lnTo>
                    <a:pt x="99" y="824"/>
                  </a:lnTo>
                  <a:lnTo>
                    <a:pt x="101" y="846"/>
                  </a:lnTo>
                  <a:lnTo>
                    <a:pt x="99" y="862"/>
                  </a:lnTo>
                  <a:lnTo>
                    <a:pt x="99" y="878"/>
                  </a:lnTo>
                  <a:lnTo>
                    <a:pt x="96" y="891"/>
                  </a:lnTo>
                  <a:lnTo>
                    <a:pt x="91" y="904"/>
                  </a:lnTo>
                  <a:lnTo>
                    <a:pt x="83" y="912"/>
                  </a:lnTo>
                  <a:lnTo>
                    <a:pt x="77" y="915"/>
                  </a:lnTo>
                  <a:lnTo>
                    <a:pt x="69" y="918"/>
                  </a:lnTo>
                  <a:lnTo>
                    <a:pt x="64" y="915"/>
                  </a:lnTo>
                  <a:lnTo>
                    <a:pt x="56" y="910"/>
                  </a:lnTo>
                  <a:lnTo>
                    <a:pt x="48" y="904"/>
                  </a:lnTo>
                  <a:lnTo>
                    <a:pt x="40" y="894"/>
                  </a:lnTo>
                  <a:lnTo>
                    <a:pt x="35" y="886"/>
                  </a:lnTo>
                  <a:lnTo>
                    <a:pt x="29" y="875"/>
                  </a:lnTo>
                  <a:lnTo>
                    <a:pt x="21" y="867"/>
                  </a:lnTo>
                  <a:lnTo>
                    <a:pt x="16" y="856"/>
                  </a:lnTo>
                  <a:lnTo>
                    <a:pt x="13" y="846"/>
                  </a:lnTo>
                  <a:lnTo>
                    <a:pt x="8" y="838"/>
                  </a:lnTo>
                  <a:lnTo>
                    <a:pt x="5" y="832"/>
                  </a:lnTo>
                  <a:lnTo>
                    <a:pt x="2" y="827"/>
                  </a:lnTo>
                  <a:lnTo>
                    <a:pt x="2" y="827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0" name="Freeform 16"/>
            <p:cNvSpPr>
              <a:spLocks/>
            </p:cNvSpPr>
            <p:nvPr/>
          </p:nvSpPr>
          <p:spPr bwMode="auto">
            <a:xfrm>
              <a:off x="4726" y="1495"/>
              <a:ext cx="692" cy="356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4" y="48"/>
                </a:cxn>
                <a:cxn ang="0">
                  <a:pos x="40" y="43"/>
                </a:cxn>
                <a:cxn ang="0">
                  <a:pos x="78" y="38"/>
                </a:cxn>
                <a:cxn ang="0">
                  <a:pos x="123" y="30"/>
                </a:cxn>
                <a:cxn ang="0">
                  <a:pos x="176" y="22"/>
                </a:cxn>
                <a:cxn ang="0">
                  <a:pos x="235" y="16"/>
                </a:cxn>
                <a:cxn ang="0">
                  <a:pos x="297" y="8"/>
                </a:cxn>
                <a:cxn ang="0">
                  <a:pos x="358" y="3"/>
                </a:cxn>
                <a:cxn ang="0">
                  <a:pos x="425" y="0"/>
                </a:cxn>
                <a:cxn ang="0">
                  <a:pos x="489" y="0"/>
                </a:cxn>
                <a:cxn ang="0">
                  <a:pos x="553" y="0"/>
                </a:cxn>
                <a:cxn ang="0">
                  <a:pos x="612" y="6"/>
                </a:cxn>
                <a:cxn ang="0">
                  <a:pos x="665" y="11"/>
                </a:cxn>
                <a:cxn ang="0">
                  <a:pos x="708" y="19"/>
                </a:cxn>
                <a:cxn ang="0">
                  <a:pos x="743" y="30"/>
                </a:cxn>
                <a:cxn ang="0">
                  <a:pos x="764" y="40"/>
                </a:cxn>
                <a:cxn ang="0">
                  <a:pos x="769" y="48"/>
                </a:cxn>
                <a:cxn ang="0">
                  <a:pos x="764" y="54"/>
                </a:cxn>
                <a:cxn ang="0">
                  <a:pos x="753" y="54"/>
                </a:cxn>
                <a:cxn ang="0">
                  <a:pos x="740" y="56"/>
                </a:cxn>
                <a:cxn ang="0">
                  <a:pos x="721" y="59"/>
                </a:cxn>
                <a:cxn ang="0">
                  <a:pos x="708" y="62"/>
                </a:cxn>
                <a:cxn ang="0">
                  <a:pos x="694" y="70"/>
                </a:cxn>
                <a:cxn ang="0">
                  <a:pos x="689" y="83"/>
                </a:cxn>
                <a:cxn ang="0">
                  <a:pos x="700" y="104"/>
                </a:cxn>
                <a:cxn ang="0">
                  <a:pos x="718" y="123"/>
                </a:cxn>
                <a:cxn ang="0">
                  <a:pos x="735" y="139"/>
                </a:cxn>
                <a:cxn ang="0">
                  <a:pos x="657" y="123"/>
                </a:cxn>
                <a:cxn ang="0">
                  <a:pos x="569" y="403"/>
                </a:cxn>
                <a:cxn ang="0">
                  <a:pos x="534" y="401"/>
                </a:cxn>
                <a:cxn ang="0">
                  <a:pos x="534" y="390"/>
                </a:cxn>
                <a:cxn ang="0">
                  <a:pos x="537" y="369"/>
                </a:cxn>
                <a:cxn ang="0">
                  <a:pos x="537" y="342"/>
                </a:cxn>
                <a:cxn ang="0">
                  <a:pos x="534" y="315"/>
                </a:cxn>
                <a:cxn ang="0">
                  <a:pos x="532" y="283"/>
                </a:cxn>
                <a:cxn ang="0">
                  <a:pos x="521" y="254"/>
                </a:cxn>
                <a:cxn ang="0">
                  <a:pos x="508" y="227"/>
                </a:cxn>
                <a:cxn ang="0">
                  <a:pos x="489" y="203"/>
                </a:cxn>
                <a:cxn ang="0">
                  <a:pos x="465" y="182"/>
                </a:cxn>
                <a:cxn ang="0">
                  <a:pos x="441" y="163"/>
                </a:cxn>
                <a:cxn ang="0">
                  <a:pos x="417" y="144"/>
                </a:cxn>
                <a:cxn ang="0">
                  <a:pos x="393" y="128"/>
                </a:cxn>
                <a:cxn ang="0">
                  <a:pos x="374" y="118"/>
                </a:cxn>
                <a:cxn ang="0">
                  <a:pos x="361" y="110"/>
                </a:cxn>
                <a:cxn ang="0">
                  <a:pos x="353" y="107"/>
                </a:cxn>
                <a:cxn ang="0">
                  <a:pos x="0" y="54"/>
                </a:cxn>
              </a:cxnLst>
              <a:rect l="0" t="0" r="r" b="b"/>
              <a:pathLst>
                <a:path w="769" h="403">
                  <a:moveTo>
                    <a:pt x="0" y="54"/>
                  </a:moveTo>
                  <a:lnTo>
                    <a:pt x="0" y="54"/>
                  </a:lnTo>
                  <a:lnTo>
                    <a:pt x="6" y="51"/>
                  </a:lnTo>
                  <a:lnTo>
                    <a:pt x="14" y="48"/>
                  </a:lnTo>
                  <a:lnTo>
                    <a:pt x="27" y="48"/>
                  </a:lnTo>
                  <a:lnTo>
                    <a:pt x="40" y="43"/>
                  </a:lnTo>
                  <a:lnTo>
                    <a:pt x="59" y="40"/>
                  </a:lnTo>
                  <a:lnTo>
                    <a:pt x="78" y="38"/>
                  </a:lnTo>
                  <a:lnTo>
                    <a:pt x="99" y="35"/>
                  </a:lnTo>
                  <a:lnTo>
                    <a:pt x="123" y="30"/>
                  </a:lnTo>
                  <a:lnTo>
                    <a:pt x="150" y="27"/>
                  </a:lnTo>
                  <a:lnTo>
                    <a:pt x="176" y="22"/>
                  </a:lnTo>
                  <a:lnTo>
                    <a:pt x="206" y="19"/>
                  </a:lnTo>
                  <a:lnTo>
                    <a:pt x="235" y="16"/>
                  </a:lnTo>
                  <a:lnTo>
                    <a:pt x="265" y="11"/>
                  </a:lnTo>
                  <a:lnTo>
                    <a:pt x="297" y="8"/>
                  </a:lnTo>
                  <a:lnTo>
                    <a:pt x="329" y="6"/>
                  </a:lnTo>
                  <a:lnTo>
                    <a:pt x="358" y="3"/>
                  </a:lnTo>
                  <a:lnTo>
                    <a:pt x="390" y="0"/>
                  </a:lnTo>
                  <a:lnTo>
                    <a:pt x="425" y="0"/>
                  </a:lnTo>
                  <a:lnTo>
                    <a:pt x="457" y="0"/>
                  </a:lnTo>
                  <a:lnTo>
                    <a:pt x="489" y="0"/>
                  </a:lnTo>
                  <a:lnTo>
                    <a:pt x="521" y="0"/>
                  </a:lnTo>
                  <a:lnTo>
                    <a:pt x="553" y="0"/>
                  </a:lnTo>
                  <a:lnTo>
                    <a:pt x="585" y="6"/>
                  </a:lnTo>
                  <a:lnTo>
                    <a:pt x="612" y="6"/>
                  </a:lnTo>
                  <a:lnTo>
                    <a:pt x="638" y="8"/>
                  </a:lnTo>
                  <a:lnTo>
                    <a:pt x="665" y="11"/>
                  </a:lnTo>
                  <a:lnTo>
                    <a:pt x="689" y="16"/>
                  </a:lnTo>
                  <a:lnTo>
                    <a:pt x="708" y="19"/>
                  </a:lnTo>
                  <a:lnTo>
                    <a:pt x="726" y="24"/>
                  </a:lnTo>
                  <a:lnTo>
                    <a:pt x="743" y="30"/>
                  </a:lnTo>
                  <a:lnTo>
                    <a:pt x="756" y="38"/>
                  </a:lnTo>
                  <a:lnTo>
                    <a:pt x="764" y="40"/>
                  </a:lnTo>
                  <a:lnTo>
                    <a:pt x="767" y="46"/>
                  </a:lnTo>
                  <a:lnTo>
                    <a:pt x="769" y="48"/>
                  </a:lnTo>
                  <a:lnTo>
                    <a:pt x="769" y="51"/>
                  </a:lnTo>
                  <a:lnTo>
                    <a:pt x="764" y="54"/>
                  </a:lnTo>
                  <a:lnTo>
                    <a:pt x="761" y="54"/>
                  </a:lnTo>
                  <a:lnTo>
                    <a:pt x="753" y="54"/>
                  </a:lnTo>
                  <a:lnTo>
                    <a:pt x="748" y="56"/>
                  </a:lnTo>
                  <a:lnTo>
                    <a:pt x="740" y="56"/>
                  </a:lnTo>
                  <a:lnTo>
                    <a:pt x="732" y="59"/>
                  </a:lnTo>
                  <a:lnTo>
                    <a:pt x="721" y="59"/>
                  </a:lnTo>
                  <a:lnTo>
                    <a:pt x="716" y="62"/>
                  </a:lnTo>
                  <a:lnTo>
                    <a:pt x="708" y="62"/>
                  </a:lnTo>
                  <a:lnTo>
                    <a:pt x="700" y="64"/>
                  </a:lnTo>
                  <a:lnTo>
                    <a:pt x="694" y="70"/>
                  </a:lnTo>
                  <a:lnTo>
                    <a:pt x="692" y="75"/>
                  </a:lnTo>
                  <a:lnTo>
                    <a:pt x="689" y="83"/>
                  </a:lnTo>
                  <a:lnTo>
                    <a:pt x="692" y="94"/>
                  </a:lnTo>
                  <a:lnTo>
                    <a:pt x="700" y="104"/>
                  </a:lnTo>
                  <a:lnTo>
                    <a:pt x="710" y="115"/>
                  </a:lnTo>
                  <a:lnTo>
                    <a:pt x="718" y="123"/>
                  </a:lnTo>
                  <a:lnTo>
                    <a:pt x="729" y="134"/>
                  </a:lnTo>
                  <a:lnTo>
                    <a:pt x="735" y="139"/>
                  </a:lnTo>
                  <a:lnTo>
                    <a:pt x="737" y="139"/>
                  </a:lnTo>
                  <a:lnTo>
                    <a:pt x="657" y="123"/>
                  </a:lnTo>
                  <a:lnTo>
                    <a:pt x="574" y="254"/>
                  </a:lnTo>
                  <a:lnTo>
                    <a:pt x="569" y="403"/>
                  </a:lnTo>
                  <a:lnTo>
                    <a:pt x="534" y="401"/>
                  </a:lnTo>
                  <a:lnTo>
                    <a:pt x="534" y="401"/>
                  </a:lnTo>
                  <a:lnTo>
                    <a:pt x="534" y="395"/>
                  </a:lnTo>
                  <a:lnTo>
                    <a:pt x="534" y="390"/>
                  </a:lnTo>
                  <a:lnTo>
                    <a:pt x="537" y="379"/>
                  </a:lnTo>
                  <a:lnTo>
                    <a:pt x="537" y="369"/>
                  </a:lnTo>
                  <a:lnTo>
                    <a:pt x="537" y="358"/>
                  </a:lnTo>
                  <a:lnTo>
                    <a:pt x="537" y="342"/>
                  </a:lnTo>
                  <a:lnTo>
                    <a:pt x="537" y="331"/>
                  </a:lnTo>
                  <a:lnTo>
                    <a:pt x="534" y="315"/>
                  </a:lnTo>
                  <a:lnTo>
                    <a:pt x="534" y="299"/>
                  </a:lnTo>
                  <a:lnTo>
                    <a:pt x="532" y="283"/>
                  </a:lnTo>
                  <a:lnTo>
                    <a:pt x="526" y="270"/>
                  </a:lnTo>
                  <a:lnTo>
                    <a:pt x="521" y="254"/>
                  </a:lnTo>
                  <a:lnTo>
                    <a:pt x="516" y="240"/>
                  </a:lnTo>
                  <a:lnTo>
                    <a:pt x="508" y="227"/>
                  </a:lnTo>
                  <a:lnTo>
                    <a:pt x="500" y="216"/>
                  </a:lnTo>
                  <a:lnTo>
                    <a:pt x="489" y="203"/>
                  </a:lnTo>
                  <a:lnTo>
                    <a:pt x="478" y="192"/>
                  </a:lnTo>
                  <a:lnTo>
                    <a:pt x="465" y="182"/>
                  </a:lnTo>
                  <a:lnTo>
                    <a:pt x="454" y="171"/>
                  </a:lnTo>
                  <a:lnTo>
                    <a:pt x="441" y="163"/>
                  </a:lnTo>
                  <a:lnTo>
                    <a:pt x="430" y="152"/>
                  </a:lnTo>
                  <a:lnTo>
                    <a:pt x="417" y="144"/>
                  </a:lnTo>
                  <a:lnTo>
                    <a:pt x="406" y="139"/>
                  </a:lnTo>
                  <a:lnTo>
                    <a:pt x="393" y="128"/>
                  </a:lnTo>
                  <a:lnTo>
                    <a:pt x="385" y="123"/>
                  </a:lnTo>
                  <a:lnTo>
                    <a:pt x="374" y="118"/>
                  </a:lnTo>
                  <a:lnTo>
                    <a:pt x="366" y="112"/>
                  </a:lnTo>
                  <a:lnTo>
                    <a:pt x="361" y="110"/>
                  </a:lnTo>
                  <a:lnTo>
                    <a:pt x="355" y="107"/>
                  </a:lnTo>
                  <a:lnTo>
                    <a:pt x="353" y="107"/>
                  </a:lnTo>
                  <a:lnTo>
                    <a:pt x="171" y="139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Freeform 17"/>
            <p:cNvSpPr>
              <a:spLocks/>
            </p:cNvSpPr>
            <p:nvPr/>
          </p:nvSpPr>
          <p:spPr bwMode="auto">
            <a:xfrm>
              <a:off x="5238" y="1597"/>
              <a:ext cx="84" cy="8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91"/>
                </a:cxn>
                <a:cxn ang="0">
                  <a:pos x="3" y="85"/>
                </a:cxn>
                <a:cxn ang="0">
                  <a:pos x="8" y="77"/>
                </a:cxn>
                <a:cxn ang="0">
                  <a:pos x="13" y="72"/>
                </a:cxn>
                <a:cxn ang="0">
                  <a:pos x="19" y="67"/>
                </a:cxn>
                <a:cxn ang="0">
                  <a:pos x="27" y="61"/>
                </a:cxn>
                <a:cxn ang="0">
                  <a:pos x="32" y="53"/>
                </a:cxn>
                <a:cxn ang="0">
                  <a:pos x="40" y="45"/>
                </a:cxn>
                <a:cxn ang="0">
                  <a:pos x="48" y="40"/>
                </a:cxn>
                <a:cxn ang="0">
                  <a:pos x="53" y="32"/>
                </a:cxn>
                <a:cxn ang="0">
                  <a:pos x="61" y="27"/>
                </a:cxn>
                <a:cxn ang="0">
                  <a:pos x="67" y="19"/>
                </a:cxn>
                <a:cxn ang="0">
                  <a:pos x="75" y="16"/>
                </a:cxn>
                <a:cxn ang="0">
                  <a:pos x="83" y="13"/>
                </a:cxn>
                <a:cxn ang="0">
                  <a:pos x="88" y="11"/>
                </a:cxn>
                <a:cxn ang="0">
                  <a:pos x="93" y="8"/>
                </a:cxn>
                <a:cxn ang="0">
                  <a:pos x="91" y="5"/>
                </a:cxn>
                <a:cxn ang="0">
                  <a:pos x="83" y="3"/>
                </a:cxn>
                <a:cxn ang="0">
                  <a:pos x="77" y="3"/>
                </a:cxn>
                <a:cxn ang="0">
                  <a:pos x="69" y="3"/>
                </a:cxn>
                <a:cxn ang="0">
                  <a:pos x="64" y="3"/>
                </a:cxn>
                <a:cxn ang="0">
                  <a:pos x="53" y="3"/>
                </a:cxn>
                <a:cxn ang="0">
                  <a:pos x="45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93" h="91">
                  <a:moveTo>
                    <a:pt x="16" y="0"/>
                  </a:moveTo>
                  <a:lnTo>
                    <a:pt x="0" y="91"/>
                  </a:lnTo>
                  <a:lnTo>
                    <a:pt x="3" y="85"/>
                  </a:lnTo>
                  <a:lnTo>
                    <a:pt x="8" y="77"/>
                  </a:lnTo>
                  <a:lnTo>
                    <a:pt x="13" y="72"/>
                  </a:lnTo>
                  <a:lnTo>
                    <a:pt x="19" y="67"/>
                  </a:lnTo>
                  <a:lnTo>
                    <a:pt x="27" y="61"/>
                  </a:lnTo>
                  <a:lnTo>
                    <a:pt x="32" y="53"/>
                  </a:lnTo>
                  <a:lnTo>
                    <a:pt x="40" y="45"/>
                  </a:lnTo>
                  <a:lnTo>
                    <a:pt x="48" y="40"/>
                  </a:lnTo>
                  <a:lnTo>
                    <a:pt x="53" y="32"/>
                  </a:lnTo>
                  <a:lnTo>
                    <a:pt x="61" y="27"/>
                  </a:lnTo>
                  <a:lnTo>
                    <a:pt x="67" y="19"/>
                  </a:lnTo>
                  <a:lnTo>
                    <a:pt x="75" y="16"/>
                  </a:lnTo>
                  <a:lnTo>
                    <a:pt x="83" y="13"/>
                  </a:lnTo>
                  <a:lnTo>
                    <a:pt x="88" y="11"/>
                  </a:lnTo>
                  <a:lnTo>
                    <a:pt x="93" y="8"/>
                  </a:lnTo>
                  <a:lnTo>
                    <a:pt x="91" y="5"/>
                  </a:lnTo>
                  <a:lnTo>
                    <a:pt x="83" y="3"/>
                  </a:lnTo>
                  <a:lnTo>
                    <a:pt x="77" y="3"/>
                  </a:lnTo>
                  <a:lnTo>
                    <a:pt x="69" y="3"/>
                  </a:lnTo>
                  <a:lnTo>
                    <a:pt x="64" y="3"/>
                  </a:lnTo>
                  <a:lnTo>
                    <a:pt x="53" y="3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2" name="Freeform 18"/>
            <p:cNvSpPr>
              <a:spLocks/>
            </p:cNvSpPr>
            <p:nvPr/>
          </p:nvSpPr>
          <p:spPr bwMode="auto">
            <a:xfrm>
              <a:off x="4851" y="1562"/>
              <a:ext cx="459" cy="2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1" y="29"/>
                </a:cxn>
                <a:cxn ang="0">
                  <a:pos x="37" y="24"/>
                </a:cxn>
                <a:cxn ang="0">
                  <a:pos x="69" y="19"/>
                </a:cxn>
                <a:cxn ang="0">
                  <a:pos x="112" y="11"/>
                </a:cxn>
                <a:cxn ang="0">
                  <a:pos x="158" y="5"/>
                </a:cxn>
                <a:cxn ang="0">
                  <a:pos x="208" y="0"/>
                </a:cxn>
                <a:cxn ang="0">
                  <a:pos x="264" y="0"/>
                </a:cxn>
                <a:cxn ang="0">
                  <a:pos x="318" y="0"/>
                </a:cxn>
                <a:cxn ang="0">
                  <a:pos x="363" y="5"/>
                </a:cxn>
                <a:cxn ang="0">
                  <a:pos x="403" y="11"/>
                </a:cxn>
                <a:cxn ang="0">
                  <a:pos x="438" y="19"/>
                </a:cxn>
                <a:cxn ang="0">
                  <a:pos x="467" y="27"/>
                </a:cxn>
                <a:cxn ang="0">
                  <a:pos x="486" y="32"/>
                </a:cxn>
                <a:cxn ang="0">
                  <a:pos x="499" y="37"/>
                </a:cxn>
                <a:cxn ang="0">
                  <a:pos x="507" y="43"/>
                </a:cxn>
                <a:cxn ang="0">
                  <a:pos x="443" y="40"/>
                </a:cxn>
                <a:cxn ang="0">
                  <a:pos x="441" y="43"/>
                </a:cxn>
                <a:cxn ang="0">
                  <a:pos x="441" y="56"/>
                </a:cxn>
                <a:cxn ang="0">
                  <a:pos x="435" y="72"/>
                </a:cxn>
                <a:cxn ang="0">
                  <a:pos x="433" y="96"/>
                </a:cxn>
                <a:cxn ang="0">
                  <a:pos x="427" y="120"/>
                </a:cxn>
                <a:cxn ang="0">
                  <a:pos x="425" y="147"/>
                </a:cxn>
                <a:cxn ang="0">
                  <a:pos x="425" y="171"/>
                </a:cxn>
                <a:cxn ang="0">
                  <a:pos x="425" y="195"/>
                </a:cxn>
                <a:cxn ang="0">
                  <a:pos x="427" y="216"/>
                </a:cxn>
                <a:cxn ang="0">
                  <a:pos x="430" y="237"/>
                </a:cxn>
                <a:cxn ang="0">
                  <a:pos x="430" y="259"/>
                </a:cxn>
                <a:cxn ang="0">
                  <a:pos x="430" y="280"/>
                </a:cxn>
                <a:cxn ang="0">
                  <a:pos x="430" y="299"/>
                </a:cxn>
                <a:cxn ang="0">
                  <a:pos x="430" y="312"/>
                </a:cxn>
                <a:cxn ang="0">
                  <a:pos x="433" y="326"/>
                </a:cxn>
                <a:cxn ang="0">
                  <a:pos x="395" y="315"/>
                </a:cxn>
                <a:cxn ang="0">
                  <a:pos x="395" y="299"/>
                </a:cxn>
                <a:cxn ang="0">
                  <a:pos x="398" y="278"/>
                </a:cxn>
                <a:cxn ang="0">
                  <a:pos x="398" y="246"/>
                </a:cxn>
                <a:cxn ang="0">
                  <a:pos x="401" y="208"/>
                </a:cxn>
                <a:cxn ang="0">
                  <a:pos x="401" y="171"/>
                </a:cxn>
                <a:cxn ang="0">
                  <a:pos x="401" y="139"/>
                </a:cxn>
                <a:cxn ang="0">
                  <a:pos x="398" y="109"/>
                </a:cxn>
                <a:cxn ang="0">
                  <a:pos x="393" y="88"/>
                </a:cxn>
                <a:cxn ang="0">
                  <a:pos x="385" y="69"/>
                </a:cxn>
                <a:cxn ang="0">
                  <a:pos x="374" y="56"/>
                </a:cxn>
                <a:cxn ang="0">
                  <a:pos x="366" y="45"/>
                </a:cxn>
                <a:cxn ang="0">
                  <a:pos x="350" y="32"/>
                </a:cxn>
                <a:cxn ang="0">
                  <a:pos x="339" y="27"/>
                </a:cxn>
                <a:cxn ang="0">
                  <a:pos x="27" y="59"/>
                </a:cxn>
                <a:cxn ang="0">
                  <a:pos x="0" y="35"/>
                </a:cxn>
              </a:cxnLst>
              <a:rect l="0" t="0" r="r" b="b"/>
              <a:pathLst>
                <a:path w="510" h="326">
                  <a:moveTo>
                    <a:pt x="0" y="35"/>
                  </a:moveTo>
                  <a:lnTo>
                    <a:pt x="0" y="35"/>
                  </a:lnTo>
                  <a:lnTo>
                    <a:pt x="5" y="32"/>
                  </a:lnTo>
                  <a:lnTo>
                    <a:pt x="11" y="29"/>
                  </a:lnTo>
                  <a:lnTo>
                    <a:pt x="24" y="27"/>
                  </a:lnTo>
                  <a:lnTo>
                    <a:pt x="37" y="24"/>
                  </a:lnTo>
                  <a:lnTo>
                    <a:pt x="53" y="21"/>
                  </a:lnTo>
                  <a:lnTo>
                    <a:pt x="69" y="19"/>
                  </a:lnTo>
                  <a:lnTo>
                    <a:pt x="91" y="16"/>
                  </a:lnTo>
                  <a:lnTo>
                    <a:pt x="112" y="11"/>
                  </a:lnTo>
                  <a:lnTo>
                    <a:pt x="134" y="8"/>
                  </a:lnTo>
                  <a:lnTo>
                    <a:pt x="158" y="5"/>
                  </a:lnTo>
                  <a:lnTo>
                    <a:pt x="184" y="3"/>
                  </a:lnTo>
                  <a:lnTo>
                    <a:pt x="208" y="0"/>
                  </a:lnTo>
                  <a:lnTo>
                    <a:pt x="238" y="0"/>
                  </a:lnTo>
                  <a:lnTo>
                    <a:pt x="264" y="0"/>
                  </a:lnTo>
                  <a:lnTo>
                    <a:pt x="291" y="0"/>
                  </a:lnTo>
                  <a:lnTo>
                    <a:pt x="318" y="0"/>
                  </a:lnTo>
                  <a:lnTo>
                    <a:pt x="342" y="3"/>
                  </a:lnTo>
                  <a:lnTo>
                    <a:pt x="363" y="5"/>
                  </a:lnTo>
                  <a:lnTo>
                    <a:pt x="387" y="8"/>
                  </a:lnTo>
                  <a:lnTo>
                    <a:pt x="403" y="11"/>
                  </a:lnTo>
                  <a:lnTo>
                    <a:pt x="425" y="16"/>
                  </a:lnTo>
                  <a:lnTo>
                    <a:pt x="438" y="19"/>
                  </a:lnTo>
                  <a:lnTo>
                    <a:pt x="454" y="24"/>
                  </a:lnTo>
                  <a:lnTo>
                    <a:pt x="467" y="27"/>
                  </a:lnTo>
                  <a:lnTo>
                    <a:pt x="478" y="29"/>
                  </a:lnTo>
                  <a:lnTo>
                    <a:pt x="486" y="32"/>
                  </a:lnTo>
                  <a:lnTo>
                    <a:pt x="494" y="37"/>
                  </a:lnTo>
                  <a:lnTo>
                    <a:pt x="499" y="37"/>
                  </a:lnTo>
                  <a:lnTo>
                    <a:pt x="505" y="40"/>
                  </a:lnTo>
                  <a:lnTo>
                    <a:pt x="507" y="43"/>
                  </a:lnTo>
                  <a:lnTo>
                    <a:pt x="510" y="43"/>
                  </a:lnTo>
                  <a:lnTo>
                    <a:pt x="443" y="40"/>
                  </a:lnTo>
                  <a:lnTo>
                    <a:pt x="443" y="40"/>
                  </a:lnTo>
                  <a:lnTo>
                    <a:pt x="441" y="43"/>
                  </a:lnTo>
                  <a:lnTo>
                    <a:pt x="441" y="48"/>
                  </a:lnTo>
                  <a:lnTo>
                    <a:pt x="441" y="56"/>
                  </a:lnTo>
                  <a:lnTo>
                    <a:pt x="438" y="64"/>
                  </a:lnTo>
                  <a:lnTo>
                    <a:pt x="435" y="72"/>
                  </a:lnTo>
                  <a:lnTo>
                    <a:pt x="433" y="83"/>
                  </a:lnTo>
                  <a:lnTo>
                    <a:pt x="433" y="96"/>
                  </a:lnTo>
                  <a:lnTo>
                    <a:pt x="430" y="107"/>
                  </a:lnTo>
                  <a:lnTo>
                    <a:pt x="427" y="120"/>
                  </a:lnTo>
                  <a:lnTo>
                    <a:pt x="425" y="133"/>
                  </a:lnTo>
                  <a:lnTo>
                    <a:pt x="425" y="147"/>
                  </a:lnTo>
                  <a:lnTo>
                    <a:pt x="425" y="157"/>
                  </a:lnTo>
                  <a:lnTo>
                    <a:pt x="425" y="171"/>
                  </a:lnTo>
                  <a:lnTo>
                    <a:pt x="425" y="181"/>
                  </a:lnTo>
                  <a:lnTo>
                    <a:pt x="425" y="195"/>
                  </a:lnTo>
                  <a:lnTo>
                    <a:pt x="425" y="205"/>
                  </a:lnTo>
                  <a:lnTo>
                    <a:pt x="427" y="216"/>
                  </a:lnTo>
                  <a:lnTo>
                    <a:pt x="427" y="227"/>
                  </a:lnTo>
                  <a:lnTo>
                    <a:pt x="430" y="237"/>
                  </a:lnTo>
                  <a:lnTo>
                    <a:pt x="430" y="248"/>
                  </a:lnTo>
                  <a:lnTo>
                    <a:pt x="430" y="259"/>
                  </a:lnTo>
                  <a:lnTo>
                    <a:pt x="430" y="270"/>
                  </a:lnTo>
                  <a:lnTo>
                    <a:pt x="430" y="280"/>
                  </a:lnTo>
                  <a:lnTo>
                    <a:pt x="430" y="288"/>
                  </a:lnTo>
                  <a:lnTo>
                    <a:pt x="430" y="299"/>
                  </a:lnTo>
                  <a:lnTo>
                    <a:pt x="430" y="304"/>
                  </a:lnTo>
                  <a:lnTo>
                    <a:pt x="430" y="312"/>
                  </a:lnTo>
                  <a:lnTo>
                    <a:pt x="430" y="320"/>
                  </a:lnTo>
                  <a:lnTo>
                    <a:pt x="433" y="326"/>
                  </a:lnTo>
                  <a:lnTo>
                    <a:pt x="395" y="318"/>
                  </a:lnTo>
                  <a:lnTo>
                    <a:pt x="395" y="315"/>
                  </a:lnTo>
                  <a:lnTo>
                    <a:pt x="395" y="310"/>
                  </a:lnTo>
                  <a:lnTo>
                    <a:pt x="395" y="299"/>
                  </a:lnTo>
                  <a:lnTo>
                    <a:pt x="398" y="291"/>
                  </a:lnTo>
                  <a:lnTo>
                    <a:pt x="398" y="278"/>
                  </a:lnTo>
                  <a:lnTo>
                    <a:pt x="398" y="262"/>
                  </a:lnTo>
                  <a:lnTo>
                    <a:pt x="398" y="246"/>
                  </a:lnTo>
                  <a:lnTo>
                    <a:pt x="401" y="229"/>
                  </a:lnTo>
                  <a:lnTo>
                    <a:pt x="401" y="208"/>
                  </a:lnTo>
                  <a:lnTo>
                    <a:pt x="401" y="192"/>
                  </a:lnTo>
                  <a:lnTo>
                    <a:pt x="401" y="171"/>
                  </a:lnTo>
                  <a:lnTo>
                    <a:pt x="401" y="155"/>
                  </a:lnTo>
                  <a:lnTo>
                    <a:pt x="401" y="139"/>
                  </a:lnTo>
                  <a:lnTo>
                    <a:pt x="398" y="123"/>
                  </a:lnTo>
                  <a:lnTo>
                    <a:pt x="398" y="109"/>
                  </a:lnTo>
                  <a:lnTo>
                    <a:pt x="395" y="99"/>
                  </a:lnTo>
                  <a:lnTo>
                    <a:pt x="393" y="88"/>
                  </a:lnTo>
                  <a:lnTo>
                    <a:pt x="387" y="80"/>
                  </a:lnTo>
                  <a:lnTo>
                    <a:pt x="385" y="69"/>
                  </a:lnTo>
                  <a:lnTo>
                    <a:pt x="379" y="64"/>
                  </a:lnTo>
                  <a:lnTo>
                    <a:pt x="374" y="56"/>
                  </a:lnTo>
                  <a:lnTo>
                    <a:pt x="371" y="51"/>
                  </a:lnTo>
                  <a:lnTo>
                    <a:pt x="366" y="45"/>
                  </a:lnTo>
                  <a:lnTo>
                    <a:pt x="361" y="43"/>
                  </a:lnTo>
                  <a:lnTo>
                    <a:pt x="350" y="32"/>
                  </a:lnTo>
                  <a:lnTo>
                    <a:pt x="345" y="29"/>
                  </a:lnTo>
                  <a:lnTo>
                    <a:pt x="339" y="27"/>
                  </a:lnTo>
                  <a:lnTo>
                    <a:pt x="339" y="27"/>
                  </a:lnTo>
                  <a:lnTo>
                    <a:pt x="27" y="59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3" name="Freeform 19"/>
            <p:cNvSpPr>
              <a:spLocks/>
            </p:cNvSpPr>
            <p:nvPr/>
          </p:nvSpPr>
          <p:spPr bwMode="auto">
            <a:xfrm>
              <a:off x="5058" y="1583"/>
              <a:ext cx="127" cy="11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3"/>
                </a:cxn>
                <a:cxn ang="0">
                  <a:pos x="10" y="16"/>
                </a:cxn>
                <a:cxn ang="0">
                  <a:pos x="18" y="21"/>
                </a:cxn>
                <a:cxn ang="0">
                  <a:pos x="29" y="27"/>
                </a:cxn>
                <a:cxn ang="0">
                  <a:pos x="40" y="35"/>
                </a:cxn>
                <a:cxn ang="0">
                  <a:pos x="50" y="45"/>
                </a:cxn>
                <a:cxn ang="0">
                  <a:pos x="64" y="53"/>
                </a:cxn>
                <a:cxn ang="0">
                  <a:pos x="77" y="61"/>
                </a:cxn>
                <a:cxn ang="0">
                  <a:pos x="88" y="72"/>
                </a:cxn>
                <a:cxn ang="0">
                  <a:pos x="101" y="83"/>
                </a:cxn>
                <a:cxn ang="0">
                  <a:pos x="112" y="93"/>
                </a:cxn>
                <a:cxn ang="0">
                  <a:pos x="120" y="104"/>
                </a:cxn>
                <a:cxn ang="0">
                  <a:pos x="131" y="112"/>
                </a:cxn>
                <a:cxn ang="0">
                  <a:pos x="136" y="120"/>
                </a:cxn>
                <a:cxn ang="0">
                  <a:pos x="141" y="131"/>
                </a:cxn>
                <a:cxn ang="0">
                  <a:pos x="109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41" h="131">
                  <a:moveTo>
                    <a:pt x="0" y="8"/>
                  </a:moveTo>
                  <a:lnTo>
                    <a:pt x="2" y="13"/>
                  </a:lnTo>
                  <a:lnTo>
                    <a:pt x="10" y="16"/>
                  </a:lnTo>
                  <a:lnTo>
                    <a:pt x="18" y="21"/>
                  </a:lnTo>
                  <a:lnTo>
                    <a:pt x="29" y="27"/>
                  </a:lnTo>
                  <a:lnTo>
                    <a:pt x="40" y="35"/>
                  </a:lnTo>
                  <a:lnTo>
                    <a:pt x="50" y="45"/>
                  </a:lnTo>
                  <a:lnTo>
                    <a:pt x="64" y="53"/>
                  </a:lnTo>
                  <a:lnTo>
                    <a:pt x="77" y="61"/>
                  </a:lnTo>
                  <a:lnTo>
                    <a:pt x="88" y="72"/>
                  </a:lnTo>
                  <a:lnTo>
                    <a:pt x="101" y="83"/>
                  </a:lnTo>
                  <a:lnTo>
                    <a:pt x="112" y="93"/>
                  </a:lnTo>
                  <a:lnTo>
                    <a:pt x="120" y="104"/>
                  </a:lnTo>
                  <a:lnTo>
                    <a:pt x="131" y="112"/>
                  </a:lnTo>
                  <a:lnTo>
                    <a:pt x="136" y="120"/>
                  </a:lnTo>
                  <a:lnTo>
                    <a:pt x="141" y="131"/>
                  </a:lnTo>
                  <a:lnTo>
                    <a:pt x="10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Freeform 20"/>
            <p:cNvSpPr>
              <a:spLocks/>
            </p:cNvSpPr>
            <p:nvPr/>
          </p:nvSpPr>
          <p:spPr bwMode="auto">
            <a:xfrm>
              <a:off x="4772" y="1515"/>
              <a:ext cx="574" cy="65"/>
            </a:xfrm>
            <a:custGeom>
              <a:avLst/>
              <a:gdLst/>
              <a:ahLst/>
              <a:cxnLst>
                <a:cxn ang="0">
                  <a:pos x="3" y="50"/>
                </a:cxn>
                <a:cxn ang="0">
                  <a:pos x="24" y="42"/>
                </a:cxn>
                <a:cxn ang="0">
                  <a:pos x="64" y="34"/>
                </a:cxn>
                <a:cxn ang="0">
                  <a:pos x="120" y="24"/>
                </a:cxn>
                <a:cxn ang="0">
                  <a:pos x="187" y="10"/>
                </a:cxn>
                <a:cxn ang="0">
                  <a:pos x="264" y="2"/>
                </a:cxn>
                <a:cxn ang="0">
                  <a:pos x="342" y="0"/>
                </a:cxn>
                <a:cxn ang="0">
                  <a:pos x="422" y="0"/>
                </a:cxn>
                <a:cxn ang="0">
                  <a:pos x="499" y="10"/>
                </a:cxn>
                <a:cxn ang="0">
                  <a:pos x="555" y="21"/>
                </a:cxn>
                <a:cxn ang="0">
                  <a:pos x="593" y="29"/>
                </a:cxn>
                <a:cxn ang="0">
                  <a:pos x="619" y="34"/>
                </a:cxn>
                <a:cxn ang="0">
                  <a:pos x="630" y="40"/>
                </a:cxn>
                <a:cxn ang="0">
                  <a:pos x="638" y="42"/>
                </a:cxn>
                <a:cxn ang="0">
                  <a:pos x="638" y="48"/>
                </a:cxn>
                <a:cxn ang="0">
                  <a:pos x="635" y="48"/>
                </a:cxn>
                <a:cxn ang="0">
                  <a:pos x="611" y="42"/>
                </a:cxn>
                <a:cxn ang="0">
                  <a:pos x="577" y="37"/>
                </a:cxn>
                <a:cxn ang="0">
                  <a:pos x="529" y="32"/>
                </a:cxn>
                <a:cxn ang="0">
                  <a:pos x="473" y="26"/>
                </a:cxn>
                <a:cxn ang="0">
                  <a:pos x="416" y="21"/>
                </a:cxn>
                <a:cxn ang="0">
                  <a:pos x="358" y="21"/>
                </a:cxn>
                <a:cxn ang="0">
                  <a:pos x="307" y="21"/>
                </a:cxn>
                <a:cxn ang="0">
                  <a:pos x="264" y="26"/>
                </a:cxn>
                <a:cxn ang="0">
                  <a:pos x="219" y="34"/>
                </a:cxn>
                <a:cxn ang="0">
                  <a:pos x="179" y="42"/>
                </a:cxn>
                <a:cxn ang="0">
                  <a:pos x="139" y="50"/>
                </a:cxn>
                <a:cxn ang="0">
                  <a:pos x="107" y="58"/>
                </a:cxn>
                <a:cxn ang="0">
                  <a:pos x="77" y="64"/>
                </a:cxn>
                <a:cxn ang="0">
                  <a:pos x="59" y="69"/>
                </a:cxn>
                <a:cxn ang="0">
                  <a:pos x="48" y="74"/>
                </a:cxn>
                <a:cxn ang="0">
                  <a:pos x="0" y="53"/>
                </a:cxn>
              </a:cxnLst>
              <a:rect l="0" t="0" r="r" b="b"/>
              <a:pathLst>
                <a:path w="638" h="74">
                  <a:moveTo>
                    <a:pt x="0" y="53"/>
                  </a:moveTo>
                  <a:lnTo>
                    <a:pt x="3" y="50"/>
                  </a:lnTo>
                  <a:lnTo>
                    <a:pt x="11" y="48"/>
                  </a:lnTo>
                  <a:lnTo>
                    <a:pt x="24" y="42"/>
                  </a:lnTo>
                  <a:lnTo>
                    <a:pt x="43" y="40"/>
                  </a:lnTo>
                  <a:lnTo>
                    <a:pt x="64" y="34"/>
                  </a:lnTo>
                  <a:lnTo>
                    <a:pt x="91" y="29"/>
                  </a:lnTo>
                  <a:lnTo>
                    <a:pt x="120" y="24"/>
                  </a:lnTo>
                  <a:lnTo>
                    <a:pt x="152" y="18"/>
                  </a:lnTo>
                  <a:lnTo>
                    <a:pt x="187" y="10"/>
                  </a:lnTo>
                  <a:lnTo>
                    <a:pt x="224" y="8"/>
                  </a:lnTo>
                  <a:lnTo>
                    <a:pt x="264" y="2"/>
                  </a:lnTo>
                  <a:lnTo>
                    <a:pt x="304" y="0"/>
                  </a:lnTo>
                  <a:lnTo>
                    <a:pt x="342" y="0"/>
                  </a:lnTo>
                  <a:lnTo>
                    <a:pt x="384" y="0"/>
                  </a:lnTo>
                  <a:lnTo>
                    <a:pt x="422" y="0"/>
                  </a:lnTo>
                  <a:lnTo>
                    <a:pt x="465" y="8"/>
                  </a:lnTo>
                  <a:lnTo>
                    <a:pt x="499" y="10"/>
                  </a:lnTo>
                  <a:lnTo>
                    <a:pt x="529" y="16"/>
                  </a:lnTo>
                  <a:lnTo>
                    <a:pt x="555" y="21"/>
                  </a:lnTo>
                  <a:lnTo>
                    <a:pt x="577" y="26"/>
                  </a:lnTo>
                  <a:lnTo>
                    <a:pt x="593" y="29"/>
                  </a:lnTo>
                  <a:lnTo>
                    <a:pt x="609" y="32"/>
                  </a:lnTo>
                  <a:lnTo>
                    <a:pt x="619" y="34"/>
                  </a:lnTo>
                  <a:lnTo>
                    <a:pt x="627" y="37"/>
                  </a:lnTo>
                  <a:lnTo>
                    <a:pt x="630" y="40"/>
                  </a:lnTo>
                  <a:lnTo>
                    <a:pt x="635" y="42"/>
                  </a:lnTo>
                  <a:lnTo>
                    <a:pt x="638" y="42"/>
                  </a:lnTo>
                  <a:lnTo>
                    <a:pt x="638" y="45"/>
                  </a:lnTo>
                  <a:lnTo>
                    <a:pt x="638" y="48"/>
                  </a:lnTo>
                  <a:lnTo>
                    <a:pt x="638" y="48"/>
                  </a:lnTo>
                  <a:lnTo>
                    <a:pt x="635" y="48"/>
                  </a:lnTo>
                  <a:lnTo>
                    <a:pt x="625" y="45"/>
                  </a:lnTo>
                  <a:lnTo>
                    <a:pt x="611" y="42"/>
                  </a:lnTo>
                  <a:lnTo>
                    <a:pt x="598" y="42"/>
                  </a:lnTo>
                  <a:lnTo>
                    <a:pt x="577" y="37"/>
                  </a:lnTo>
                  <a:lnTo>
                    <a:pt x="555" y="37"/>
                  </a:lnTo>
                  <a:lnTo>
                    <a:pt x="529" y="32"/>
                  </a:lnTo>
                  <a:lnTo>
                    <a:pt x="502" y="32"/>
                  </a:lnTo>
                  <a:lnTo>
                    <a:pt x="473" y="26"/>
                  </a:lnTo>
                  <a:lnTo>
                    <a:pt x="443" y="24"/>
                  </a:lnTo>
                  <a:lnTo>
                    <a:pt x="416" y="21"/>
                  </a:lnTo>
                  <a:lnTo>
                    <a:pt x="387" y="21"/>
                  </a:lnTo>
                  <a:lnTo>
                    <a:pt x="358" y="21"/>
                  </a:lnTo>
                  <a:lnTo>
                    <a:pt x="331" y="21"/>
                  </a:lnTo>
                  <a:lnTo>
                    <a:pt x="307" y="21"/>
                  </a:lnTo>
                  <a:lnTo>
                    <a:pt x="286" y="26"/>
                  </a:lnTo>
                  <a:lnTo>
                    <a:pt x="264" y="26"/>
                  </a:lnTo>
                  <a:lnTo>
                    <a:pt x="243" y="32"/>
                  </a:lnTo>
                  <a:lnTo>
                    <a:pt x="219" y="34"/>
                  </a:lnTo>
                  <a:lnTo>
                    <a:pt x="200" y="37"/>
                  </a:lnTo>
                  <a:lnTo>
                    <a:pt x="179" y="42"/>
                  </a:lnTo>
                  <a:lnTo>
                    <a:pt x="157" y="45"/>
                  </a:lnTo>
                  <a:lnTo>
                    <a:pt x="139" y="50"/>
                  </a:lnTo>
                  <a:lnTo>
                    <a:pt x="123" y="53"/>
                  </a:lnTo>
                  <a:lnTo>
                    <a:pt x="107" y="58"/>
                  </a:lnTo>
                  <a:lnTo>
                    <a:pt x="93" y="61"/>
                  </a:lnTo>
                  <a:lnTo>
                    <a:pt x="77" y="64"/>
                  </a:lnTo>
                  <a:lnTo>
                    <a:pt x="67" y="69"/>
                  </a:lnTo>
                  <a:lnTo>
                    <a:pt x="59" y="69"/>
                  </a:lnTo>
                  <a:lnTo>
                    <a:pt x="53" y="72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5" name="Freeform 21"/>
            <p:cNvSpPr>
              <a:spLocks/>
            </p:cNvSpPr>
            <p:nvPr/>
          </p:nvSpPr>
          <p:spPr bwMode="auto">
            <a:xfrm>
              <a:off x="4179" y="1180"/>
              <a:ext cx="57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8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8" y="24"/>
                </a:cxn>
                <a:cxn ang="0">
                  <a:pos x="11" y="32"/>
                </a:cxn>
                <a:cxn ang="0">
                  <a:pos x="14" y="37"/>
                </a:cxn>
                <a:cxn ang="0">
                  <a:pos x="16" y="45"/>
                </a:cxn>
                <a:cxn ang="0">
                  <a:pos x="19" y="56"/>
                </a:cxn>
                <a:cxn ang="0">
                  <a:pos x="22" y="64"/>
                </a:cxn>
                <a:cxn ang="0">
                  <a:pos x="24" y="75"/>
                </a:cxn>
                <a:cxn ang="0">
                  <a:pos x="27" y="85"/>
                </a:cxn>
                <a:cxn ang="0">
                  <a:pos x="30" y="99"/>
                </a:cxn>
                <a:cxn ang="0">
                  <a:pos x="32" y="112"/>
                </a:cxn>
                <a:cxn ang="0">
                  <a:pos x="35" y="123"/>
                </a:cxn>
                <a:cxn ang="0">
                  <a:pos x="38" y="133"/>
                </a:cxn>
                <a:cxn ang="0">
                  <a:pos x="38" y="147"/>
                </a:cxn>
                <a:cxn ang="0">
                  <a:pos x="40" y="157"/>
                </a:cxn>
                <a:cxn ang="0">
                  <a:pos x="40" y="165"/>
                </a:cxn>
                <a:cxn ang="0">
                  <a:pos x="43" y="176"/>
                </a:cxn>
                <a:cxn ang="0">
                  <a:pos x="43" y="187"/>
                </a:cxn>
                <a:cxn ang="0">
                  <a:pos x="46" y="197"/>
                </a:cxn>
                <a:cxn ang="0">
                  <a:pos x="46" y="203"/>
                </a:cxn>
                <a:cxn ang="0">
                  <a:pos x="46" y="211"/>
                </a:cxn>
                <a:cxn ang="0">
                  <a:pos x="46" y="216"/>
                </a:cxn>
                <a:cxn ang="0">
                  <a:pos x="48" y="224"/>
                </a:cxn>
                <a:cxn ang="0">
                  <a:pos x="48" y="232"/>
                </a:cxn>
                <a:cxn ang="0">
                  <a:pos x="48" y="235"/>
                </a:cxn>
                <a:cxn ang="0">
                  <a:pos x="48" y="232"/>
                </a:cxn>
                <a:cxn ang="0">
                  <a:pos x="51" y="227"/>
                </a:cxn>
                <a:cxn ang="0">
                  <a:pos x="54" y="224"/>
                </a:cxn>
                <a:cxn ang="0">
                  <a:pos x="54" y="219"/>
                </a:cxn>
                <a:cxn ang="0">
                  <a:pos x="56" y="213"/>
                </a:cxn>
                <a:cxn ang="0">
                  <a:pos x="59" y="208"/>
                </a:cxn>
                <a:cxn ang="0">
                  <a:pos x="59" y="200"/>
                </a:cxn>
                <a:cxn ang="0">
                  <a:pos x="62" y="192"/>
                </a:cxn>
                <a:cxn ang="0">
                  <a:pos x="62" y="181"/>
                </a:cxn>
                <a:cxn ang="0">
                  <a:pos x="64" y="168"/>
                </a:cxn>
                <a:cxn ang="0">
                  <a:pos x="62" y="155"/>
                </a:cxn>
                <a:cxn ang="0">
                  <a:pos x="62" y="139"/>
                </a:cxn>
                <a:cxn ang="0">
                  <a:pos x="62" y="123"/>
                </a:cxn>
                <a:cxn ang="0">
                  <a:pos x="59" y="107"/>
                </a:cxn>
                <a:cxn ang="0">
                  <a:pos x="56" y="88"/>
                </a:cxn>
                <a:cxn ang="0">
                  <a:pos x="54" y="72"/>
                </a:cxn>
                <a:cxn ang="0">
                  <a:pos x="48" y="59"/>
                </a:cxn>
                <a:cxn ang="0">
                  <a:pos x="43" y="45"/>
                </a:cxn>
                <a:cxn ang="0">
                  <a:pos x="38" y="35"/>
                </a:cxn>
                <a:cxn ang="0">
                  <a:pos x="35" y="27"/>
                </a:cxn>
                <a:cxn ang="0">
                  <a:pos x="30" y="21"/>
                </a:cxn>
                <a:cxn ang="0">
                  <a:pos x="24" y="16"/>
                </a:cxn>
                <a:cxn ang="0">
                  <a:pos x="16" y="5"/>
                </a:cxn>
                <a:cxn ang="0">
                  <a:pos x="8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235">
                  <a:moveTo>
                    <a:pt x="0" y="0"/>
                  </a:moveTo>
                  <a:lnTo>
                    <a:pt x="0" y="3"/>
                  </a:lnTo>
                  <a:lnTo>
                    <a:pt x="3" y="8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8" y="24"/>
                  </a:lnTo>
                  <a:lnTo>
                    <a:pt x="11" y="32"/>
                  </a:lnTo>
                  <a:lnTo>
                    <a:pt x="14" y="37"/>
                  </a:lnTo>
                  <a:lnTo>
                    <a:pt x="16" y="45"/>
                  </a:lnTo>
                  <a:lnTo>
                    <a:pt x="19" y="56"/>
                  </a:lnTo>
                  <a:lnTo>
                    <a:pt x="22" y="64"/>
                  </a:lnTo>
                  <a:lnTo>
                    <a:pt x="24" y="75"/>
                  </a:lnTo>
                  <a:lnTo>
                    <a:pt x="27" y="85"/>
                  </a:lnTo>
                  <a:lnTo>
                    <a:pt x="30" y="99"/>
                  </a:lnTo>
                  <a:lnTo>
                    <a:pt x="32" y="112"/>
                  </a:lnTo>
                  <a:lnTo>
                    <a:pt x="35" y="123"/>
                  </a:lnTo>
                  <a:lnTo>
                    <a:pt x="38" y="133"/>
                  </a:lnTo>
                  <a:lnTo>
                    <a:pt x="38" y="147"/>
                  </a:lnTo>
                  <a:lnTo>
                    <a:pt x="40" y="157"/>
                  </a:lnTo>
                  <a:lnTo>
                    <a:pt x="40" y="165"/>
                  </a:lnTo>
                  <a:lnTo>
                    <a:pt x="43" y="176"/>
                  </a:lnTo>
                  <a:lnTo>
                    <a:pt x="43" y="187"/>
                  </a:lnTo>
                  <a:lnTo>
                    <a:pt x="46" y="197"/>
                  </a:lnTo>
                  <a:lnTo>
                    <a:pt x="46" y="203"/>
                  </a:lnTo>
                  <a:lnTo>
                    <a:pt x="46" y="211"/>
                  </a:lnTo>
                  <a:lnTo>
                    <a:pt x="46" y="216"/>
                  </a:lnTo>
                  <a:lnTo>
                    <a:pt x="48" y="224"/>
                  </a:lnTo>
                  <a:lnTo>
                    <a:pt x="48" y="232"/>
                  </a:lnTo>
                  <a:lnTo>
                    <a:pt x="48" y="235"/>
                  </a:lnTo>
                  <a:lnTo>
                    <a:pt x="48" y="232"/>
                  </a:lnTo>
                  <a:lnTo>
                    <a:pt x="51" y="227"/>
                  </a:lnTo>
                  <a:lnTo>
                    <a:pt x="54" y="224"/>
                  </a:lnTo>
                  <a:lnTo>
                    <a:pt x="54" y="219"/>
                  </a:lnTo>
                  <a:lnTo>
                    <a:pt x="56" y="213"/>
                  </a:lnTo>
                  <a:lnTo>
                    <a:pt x="59" y="208"/>
                  </a:lnTo>
                  <a:lnTo>
                    <a:pt x="59" y="200"/>
                  </a:lnTo>
                  <a:lnTo>
                    <a:pt x="62" y="192"/>
                  </a:lnTo>
                  <a:lnTo>
                    <a:pt x="62" y="181"/>
                  </a:lnTo>
                  <a:lnTo>
                    <a:pt x="64" y="168"/>
                  </a:lnTo>
                  <a:lnTo>
                    <a:pt x="62" y="155"/>
                  </a:lnTo>
                  <a:lnTo>
                    <a:pt x="62" y="139"/>
                  </a:lnTo>
                  <a:lnTo>
                    <a:pt x="62" y="123"/>
                  </a:lnTo>
                  <a:lnTo>
                    <a:pt x="59" y="107"/>
                  </a:lnTo>
                  <a:lnTo>
                    <a:pt x="56" y="88"/>
                  </a:lnTo>
                  <a:lnTo>
                    <a:pt x="54" y="72"/>
                  </a:lnTo>
                  <a:lnTo>
                    <a:pt x="48" y="59"/>
                  </a:lnTo>
                  <a:lnTo>
                    <a:pt x="43" y="45"/>
                  </a:lnTo>
                  <a:lnTo>
                    <a:pt x="38" y="35"/>
                  </a:lnTo>
                  <a:lnTo>
                    <a:pt x="35" y="27"/>
                  </a:lnTo>
                  <a:lnTo>
                    <a:pt x="30" y="21"/>
                  </a:lnTo>
                  <a:lnTo>
                    <a:pt x="24" y="16"/>
                  </a:lnTo>
                  <a:lnTo>
                    <a:pt x="16" y="5"/>
                  </a:lnTo>
                  <a:lnTo>
                    <a:pt x="8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Freeform 22"/>
            <p:cNvSpPr>
              <a:spLocks/>
            </p:cNvSpPr>
            <p:nvPr/>
          </p:nvSpPr>
          <p:spPr bwMode="auto">
            <a:xfrm>
              <a:off x="4179" y="1133"/>
              <a:ext cx="166" cy="4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3"/>
                </a:cxn>
                <a:cxn ang="0">
                  <a:pos x="6" y="53"/>
                </a:cxn>
                <a:cxn ang="0">
                  <a:pos x="8" y="50"/>
                </a:cxn>
                <a:cxn ang="0">
                  <a:pos x="16" y="50"/>
                </a:cxn>
                <a:cxn ang="0">
                  <a:pos x="24" y="45"/>
                </a:cxn>
                <a:cxn ang="0">
                  <a:pos x="32" y="42"/>
                </a:cxn>
                <a:cxn ang="0">
                  <a:pos x="46" y="42"/>
                </a:cxn>
                <a:cxn ang="0">
                  <a:pos x="59" y="40"/>
                </a:cxn>
                <a:cxn ang="0">
                  <a:pos x="70" y="37"/>
                </a:cxn>
                <a:cxn ang="0">
                  <a:pos x="86" y="34"/>
                </a:cxn>
                <a:cxn ang="0">
                  <a:pos x="99" y="32"/>
                </a:cxn>
                <a:cxn ang="0">
                  <a:pos x="115" y="29"/>
                </a:cxn>
                <a:cxn ang="0">
                  <a:pos x="131" y="26"/>
                </a:cxn>
                <a:cxn ang="0">
                  <a:pos x="150" y="24"/>
                </a:cxn>
                <a:cxn ang="0">
                  <a:pos x="166" y="21"/>
                </a:cxn>
                <a:cxn ang="0">
                  <a:pos x="185" y="21"/>
                </a:cxn>
                <a:cxn ang="0">
                  <a:pos x="182" y="21"/>
                </a:cxn>
                <a:cxn ang="0">
                  <a:pos x="179" y="16"/>
                </a:cxn>
                <a:cxn ang="0">
                  <a:pos x="171" y="10"/>
                </a:cxn>
                <a:cxn ang="0">
                  <a:pos x="161" y="5"/>
                </a:cxn>
                <a:cxn ang="0">
                  <a:pos x="153" y="2"/>
                </a:cxn>
                <a:cxn ang="0">
                  <a:pos x="147" y="2"/>
                </a:cxn>
                <a:cxn ang="0">
                  <a:pos x="137" y="0"/>
                </a:cxn>
                <a:cxn ang="0">
                  <a:pos x="129" y="0"/>
                </a:cxn>
                <a:cxn ang="0">
                  <a:pos x="118" y="0"/>
                </a:cxn>
                <a:cxn ang="0">
                  <a:pos x="105" y="2"/>
                </a:cxn>
                <a:cxn ang="0">
                  <a:pos x="91" y="5"/>
                </a:cxn>
                <a:cxn ang="0">
                  <a:pos x="75" y="10"/>
                </a:cxn>
                <a:cxn ang="0">
                  <a:pos x="59" y="13"/>
                </a:cxn>
                <a:cxn ang="0">
                  <a:pos x="48" y="18"/>
                </a:cxn>
                <a:cxn ang="0">
                  <a:pos x="35" y="21"/>
                </a:cxn>
                <a:cxn ang="0">
                  <a:pos x="27" y="26"/>
                </a:cxn>
                <a:cxn ang="0">
                  <a:pos x="19" y="29"/>
                </a:cxn>
                <a:cxn ang="0">
                  <a:pos x="14" y="34"/>
                </a:cxn>
                <a:cxn ang="0">
                  <a:pos x="8" y="37"/>
                </a:cxn>
                <a:cxn ang="0">
                  <a:pos x="6" y="42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185" h="53">
                  <a:moveTo>
                    <a:pt x="0" y="53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8" y="50"/>
                  </a:lnTo>
                  <a:lnTo>
                    <a:pt x="16" y="50"/>
                  </a:lnTo>
                  <a:lnTo>
                    <a:pt x="24" y="45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9" y="40"/>
                  </a:lnTo>
                  <a:lnTo>
                    <a:pt x="70" y="37"/>
                  </a:lnTo>
                  <a:lnTo>
                    <a:pt x="86" y="34"/>
                  </a:lnTo>
                  <a:lnTo>
                    <a:pt x="99" y="32"/>
                  </a:lnTo>
                  <a:lnTo>
                    <a:pt x="115" y="29"/>
                  </a:lnTo>
                  <a:lnTo>
                    <a:pt x="131" y="26"/>
                  </a:lnTo>
                  <a:lnTo>
                    <a:pt x="150" y="24"/>
                  </a:lnTo>
                  <a:lnTo>
                    <a:pt x="166" y="21"/>
                  </a:lnTo>
                  <a:lnTo>
                    <a:pt x="185" y="21"/>
                  </a:lnTo>
                  <a:lnTo>
                    <a:pt x="182" y="21"/>
                  </a:lnTo>
                  <a:lnTo>
                    <a:pt x="179" y="16"/>
                  </a:lnTo>
                  <a:lnTo>
                    <a:pt x="171" y="10"/>
                  </a:lnTo>
                  <a:lnTo>
                    <a:pt x="161" y="5"/>
                  </a:lnTo>
                  <a:lnTo>
                    <a:pt x="153" y="2"/>
                  </a:lnTo>
                  <a:lnTo>
                    <a:pt x="147" y="2"/>
                  </a:lnTo>
                  <a:lnTo>
                    <a:pt x="137" y="0"/>
                  </a:lnTo>
                  <a:lnTo>
                    <a:pt x="129" y="0"/>
                  </a:lnTo>
                  <a:lnTo>
                    <a:pt x="118" y="0"/>
                  </a:lnTo>
                  <a:lnTo>
                    <a:pt x="105" y="2"/>
                  </a:lnTo>
                  <a:lnTo>
                    <a:pt x="91" y="5"/>
                  </a:lnTo>
                  <a:lnTo>
                    <a:pt x="75" y="10"/>
                  </a:lnTo>
                  <a:lnTo>
                    <a:pt x="59" y="13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4" y="34"/>
                  </a:lnTo>
                  <a:lnTo>
                    <a:pt x="8" y="37"/>
                  </a:lnTo>
                  <a:lnTo>
                    <a:pt x="6" y="42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7" name="Freeform 23"/>
            <p:cNvSpPr>
              <a:spLocks/>
            </p:cNvSpPr>
            <p:nvPr/>
          </p:nvSpPr>
          <p:spPr bwMode="auto">
            <a:xfrm>
              <a:off x="4321" y="958"/>
              <a:ext cx="60" cy="4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9"/>
                </a:cxn>
                <a:cxn ang="0">
                  <a:pos x="5" y="35"/>
                </a:cxn>
                <a:cxn ang="0">
                  <a:pos x="8" y="54"/>
                </a:cxn>
                <a:cxn ang="0">
                  <a:pos x="11" y="78"/>
                </a:cxn>
                <a:cxn ang="0">
                  <a:pos x="16" y="99"/>
                </a:cxn>
                <a:cxn ang="0">
                  <a:pos x="21" y="126"/>
                </a:cxn>
                <a:cxn ang="0">
                  <a:pos x="24" y="152"/>
                </a:cxn>
                <a:cxn ang="0">
                  <a:pos x="27" y="182"/>
                </a:cxn>
                <a:cxn ang="0">
                  <a:pos x="32" y="208"/>
                </a:cxn>
                <a:cxn ang="0">
                  <a:pos x="35" y="238"/>
                </a:cxn>
                <a:cxn ang="0">
                  <a:pos x="37" y="264"/>
                </a:cxn>
                <a:cxn ang="0">
                  <a:pos x="40" y="294"/>
                </a:cxn>
                <a:cxn ang="0">
                  <a:pos x="43" y="318"/>
                </a:cxn>
                <a:cxn ang="0">
                  <a:pos x="45" y="342"/>
                </a:cxn>
                <a:cxn ang="0">
                  <a:pos x="45" y="363"/>
                </a:cxn>
                <a:cxn ang="0">
                  <a:pos x="45" y="382"/>
                </a:cxn>
                <a:cxn ang="0">
                  <a:pos x="45" y="400"/>
                </a:cxn>
                <a:cxn ang="0">
                  <a:pos x="45" y="416"/>
                </a:cxn>
                <a:cxn ang="0">
                  <a:pos x="45" y="430"/>
                </a:cxn>
                <a:cxn ang="0">
                  <a:pos x="45" y="446"/>
                </a:cxn>
                <a:cxn ang="0">
                  <a:pos x="45" y="456"/>
                </a:cxn>
                <a:cxn ang="0">
                  <a:pos x="45" y="467"/>
                </a:cxn>
                <a:cxn ang="0">
                  <a:pos x="45" y="475"/>
                </a:cxn>
                <a:cxn ang="0">
                  <a:pos x="45" y="483"/>
                </a:cxn>
                <a:cxn ang="0">
                  <a:pos x="45" y="488"/>
                </a:cxn>
                <a:cxn ang="0">
                  <a:pos x="45" y="496"/>
                </a:cxn>
                <a:cxn ang="0">
                  <a:pos x="45" y="502"/>
                </a:cxn>
                <a:cxn ang="0">
                  <a:pos x="45" y="504"/>
                </a:cxn>
                <a:cxn ang="0">
                  <a:pos x="45" y="504"/>
                </a:cxn>
                <a:cxn ang="0">
                  <a:pos x="48" y="502"/>
                </a:cxn>
                <a:cxn ang="0">
                  <a:pos x="48" y="496"/>
                </a:cxn>
                <a:cxn ang="0">
                  <a:pos x="53" y="494"/>
                </a:cxn>
                <a:cxn ang="0">
                  <a:pos x="53" y="486"/>
                </a:cxn>
                <a:cxn ang="0">
                  <a:pos x="59" y="478"/>
                </a:cxn>
                <a:cxn ang="0">
                  <a:pos x="59" y="464"/>
                </a:cxn>
                <a:cxn ang="0">
                  <a:pos x="61" y="451"/>
                </a:cxn>
                <a:cxn ang="0">
                  <a:pos x="64" y="432"/>
                </a:cxn>
                <a:cxn ang="0">
                  <a:pos x="67" y="411"/>
                </a:cxn>
                <a:cxn ang="0">
                  <a:pos x="67" y="384"/>
                </a:cxn>
                <a:cxn ang="0">
                  <a:pos x="67" y="355"/>
                </a:cxn>
                <a:cxn ang="0">
                  <a:pos x="67" y="320"/>
                </a:cxn>
                <a:cxn ang="0">
                  <a:pos x="67" y="280"/>
                </a:cxn>
                <a:cxn ang="0">
                  <a:pos x="64" y="240"/>
                </a:cxn>
                <a:cxn ang="0">
                  <a:pos x="59" y="203"/>
                </a:cxn>
                <a:cxn ang="0">
                  <a:pos x="53" y="168"/>
                </a:cxn>
                <a:cxn ang="0">
                  <a:pos x="51" y="139"/>
                </a:cxn>
                <a:cxn ang="0">
                  <a:pos x="45" y="112"/>
                </a:cxn>
                <a:cxn ang="0">
                  <a:pos x="37" y="91"/>
                </a:cxn>
                <a:cxn ang="0">
                  <a:pos x="32" y="70"/>
                </a:cxn>
                <a:cxn ang="0">
                  <a:pos x="27" y="54"/>
                </a:cxn>
                <a:cxn ang="0">
                  <a:pos x="21" y="40"/>
                </a:cxn>
                <a:cxn ang="0">
                  <a:pos x="16" y="27"/>
                </a:cxn>
                <a:cxn ang="0">
                  <a:pos x="11" y="16"/>
                </a:cxn>
                <a:cxn ang="0">
                  <a:pos x="8" y="1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504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3" y="19"/>
                  </a:lnTo>
                  <a:lnTo>
                    <a:pt x="5" y="35"/>
                  </a:lnTo>
                  <a:lnTo>
                    <a:pt x="8" y="54"/>
                  </a:lnTo>
                  <a:lnTo>
                    <a:pt x="11" y="78"/>
                  </a:lnTo>
                  <a:lnTo>
                    <a:pt x="16" y="99"/>
                  </a:lnTo>
                  <a:lnTo>
                    <a:pt x="21" y="126"/>
                  </a:lnTo>
                  <a:lnTo>
                    <a:pt x="24" y="152"/>
                  </a:lnTo>
                  <a:lnTo>
                    <a:pt x="27" y="182"/>
                  </a:lnTo>
                  <a:lnTo>
                    <a:pt x="32" y="208"/>
                  </a:lnTo>
                  <a:lnTo>
                    <a:pt x="35" y="238"/>
                  </a:lnTo>
                  <a:lnTo>
                    <a:pt x="37" y="264"/>
                  </a:lnTo>
                  <a:lnTo>
                    <a:pt x="40" y="294"/>
                  </a:lnTo>
                  <a:lnTo>
                    <a:pt x="43" y="318"/>
                  </a:lnTo>
                  <a:lnTo>
                    <a:pt x="45" y="342"/>
                  </a:lnTo>
                  <a:lnTo>
                    <a:pt x="45" y="363"/>
                  </a:lnTo>
                  <a:lnTo>
                    <a:pt x="45" y="382"/>
                  </a:lnTo>
                  <a:lnTo>
                    <a:pt x="45" y="400"/>
                  </a:lnTo>
                  <a:lnTo>
                    <a:pt x="45" y="416"/>
                  </a:lnTo>
                  <a:lnTo>
                    <a:pt x="45" y="430"/>
                  </a:lnTo>
                  <a:lnTo>
                    <a:pt x="45" y="446"/>
                  </a:lnTo>
                  <a:lnTo>
                    <a:pt x="45" y="456"/>
                  </a:lnTo>
                  <a:lnTo>
                    <a:pt x="45" y="467"/>
                  </a:lnTo>
                  <a:lnTo>
                    <a:pt x="45" y="475"/>
                  </a:lnTo>
                  <a:lnTo>
                    <a:pt x="45" y="483"/>
                  </a:lnTo>
                  <a:lnTo>
                    <a:pt x="45" y="488"/>
                  </a:lnTo>
                  <a:lnTo>
                    <a:pt x="45" y="496"/>
                  </a:lnTo>
                  <a:lnTo>
                    <a:pt x="45" y="502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8" y="502"/>
                  </a:lnTo>
                  <a:lnTo>
                    <a:pt x="48" y="496"/>
                  </a:lnTo>
                  <a:lnTo>
                    <a:pt x="53" y="494"/>
                  </a:lnTo>
                  <a:lnTo>
                    <a:pt x="53" y="486"/>
                  </a:lnTo>
                  <a:lnTo>
                    <a:pt x="59" y="478"/>
                  </a:lnTo>
                  <a:lnTo>
                    <a:pt x="59" y="464"/>
                  </a:lnTo>
                  <a:lnTo>
                    <a:pt x="61" y="451"/>
                  </a:lnTo>
                  <a:lnTo>
                    <a:pt x="64" y="432"/>
                  </a:lnTo>
                  <a:lnTo>
                    <a:pt x="67" y="411"/>
                  </a:lnTo>
                  <a:lnTo>
                    <a:pt x="67" y="384"/>
                  </a:lnTo>
                  <a:lnTo>
                    <a:pt x="67" y="355"/>
                  </a:lnTo>
                  <a:lnTo>
                    <a:pt x="67" y="320"/>
                  </a:lnTo>
                  <a:lnTo>
                    <a:pt x="67" y="280"/>
                  </a:lnTo>
                  <a:lnTo>
                    <a:pt x="64" y="240"/>
                  </a:lnTo>
                  <a:lnTo>
                    <a:pt x="59" y="203"/>
                  </a:lnTo>
                  <a:lnTo>
                    <a:pt x="53" y="168"/>
                  </a:lnTo>
                  <a:lnTo>
                    <a:pt x="51" y="139"/>
                  </a:lnTo>
                  <a:lnTo>
                    <a:pt x="45" y="112"/>
                  </a:lnTo>
                  <a:lnTo>
                    <a:pt x="37" y="91"/>
                  </a:lnTo>
                  <a:lnTo>
                    <a:pt x="32" y="70"/>
                  </a:lnTo>
                  <a:lnTo>
                    <a:pt x="27" y="54"/>
                  </a:lnTo>
                  <a:lnTo>
                    <a:pt x="21" y="40"/>
                  </a:lnTo>
                  <a:lnTo>
                    <a:pt x="16" y="27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Freeform 24"/>
            <p:cNvSpPr>
              <a:spLocks/>
            </p:cNvSpPr>
            <p:nvPr/>
          </p:nvSpPr>
          <p:spPr bwMode="auto">
            <a:xfrm>
              <a:off x="4316" y="905"/>
              <a:ext cx="327" cy="5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" y="64"/>
                </a:cxn>
                <a:cxn ang="0">
                  <a:pos x="10" y="64"/>
                </a:cxn>
                <a:cxn ang="0">
                  <a:pos x="18" y="61"/>
                </a:cxn>
                <a:cxn ang="0">
                  <a:pos x="32" y="59"/>
                </a:cxn>
                <a:cxn ang="0">
                  <a:pos x="48" y="53"/>
                </a:cxn>
                <a:cxn ang="0">
                  <a:pos x="66" y="51"/>
                </a:cxn>
                <a:cxn ang="0">
                  <a:pos x="88" y="48"/>
                </a:cxn>
                <a:cxn ang="0">
                  <a:pos x="112" y="45"/>
                </a:cxn>
                <a:cxn ang="0">
                  <a:pos x="136" y="43"/>
                </a:cxn>
                <a:cxn ang="0">
                  <a:pos x="165" y="37"/>
                </a:cxn>
                <a:cxn ang="0">
                  <a:pos x="192" y="35"/>
                </a:cxn>
                <a:cxn ang="0">
                  <a:pos x="224" y="35"/>
                </a:cxn>
                <a:cxn ang="0">
                  <a:pos x="256" y="32"/>
                </a:cxn>
                <a:cxn ang="0">
                  <a:pos x="288" y="32"/>
                </a:cxn>
                <a:cxn ang="0">
                  <a:pos x="323" y="32"/>
                </a:cxn>
                <a:cxn ang="0">
                  <a:pos x="357" y="35"/>
                </a:cxn>
                <a:cxn ang="0">
                  <a:pos x="363" y="2"/>
                </a:cxn>
                <a:cxn ang="0">
                  <a:pos x="360" y="0"/>
                </a:cxn>
                <a:cxn ang="0">
                  <a:pos x="357" y="0"/>
                </a:cxn>
                <a:cxn ang="0">
                  <a:pos x="349" y="0"/>
                </a:cxn>
                <a:cxn ang="0">
                  <a:pos x="341" y="0"/>
                </a:cxn>
                <a:cxn ang="0">
                  <a:pos x="328" y="0"/>
                </a:cxn>
                <a:cxn ang="0">
                  <a:pos x="317" y="0"/>
                </a:cxn>
                <a:cxn ang="0">
                  <a:pos x="301" y="0"/>
                </a:cxn>
                <a:cxn ang="0">
                  <a:pos x="288" y="2"/>
                </a:cxn>
                <a:cxn ang="0">
                  <a:pos x="269" y="2"/>
                </a:cxn>
                <a:cxn ang="0">
                  <a:pos x="251" y="2"/>
                </a:cxn>
                <a:cxn ang="0">
                  <a:pos x="232" y="2"/>
                </a:cxn>
                <a:cxn ang="0">
                  <a:pos x="213" y="5"/>
                </a:cxn>
                <a:cxn ang="0">
                  <a:pos x="195" y="5"/>
                </a:cxn>
                <a:cxn ang="0">
                  <a:pos x="176" y="8"/>
                </a:cxn>
                <a:cxn ang="0">
                  <a:pos x="157" y="10"/>
                </a:cxn>
                <a:cxn ang="0">
                  <a:pos x="138" y="16"/>
                </a:cxn>
                <a:cxn ang="0">
                  <a:pos x="120" y="18"/>
                </a:cxn>
                <a:cxn ang="0">
                  <a:pos x="104" y="21"/>
                </a:cxn>
                <a:cxn ang="0">
                  <a:pos x="88" y="27"/>
                </a:cxn>
                <a:cxn ang="0">
                  <a:pos x="74" y="32"/>
                </a:cxn>
                <a:cxn ang="0">
                  <a:pos x="64" y="35"/>
                </a:cxn>
                <a:cxn ang="0">
                  <a:pos x="50" y="40"/>
                </a:cxn>
                <a:cxn ang="0">
                  <a:pos x="42" y="43"/>
                </a:cxn>
                <a:cxn ang="0">
                  <a:pos x="32" y="48"/>
                </a:cxn>
                <a:cxn ang="0">
                  <a:pos x="24" y="51"/>
                </a:cxn>
                <a:cxn ang="0">
                  <a:pos x="16" y="53"/>
                </a:cxn>
                <a:cxn ang="0">
                  <a:pos x="10" y="56"/>
                </a:cxn>
                <a:cxn ang="0">
                  <a:pos x="8" y="61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363" h="67">
                  <a:moveTo>
                    <a:pt x="0" y="67"/>
                  </a:moveTo>
                  <a:lnTo>
                    <a:pt x="2" y="64"/>
                  </a:lnTo>
                  <a:lnTo>
                    <a:pt x="10" y="64"/>
                  </a:lnTo>
                  <a:lnTo>
                    <a:pt x="18" y="61"/>
                  </a:lnTo>
                  <a:lnTo>
                    <a:pt x="32" y="59"/>
                  </a:lnTo>
                  <a:lnTo>
                    <a:pt x="48" y="53"/>
                  </a:lnTo>
                  <a:lnTo>
                    <a:pt x="66" y="51"/>
                  </a:lnTo>
                  <a:lnTo>
                    <a:pt x="88" y="48"/>
                  </a:lnTo>
                  <a:lnTo>
                    <a:pt x="112" y="45"/>
                  </a:lnTo>
                  <a:lnTo>
                    <a:pt x="136" y="43"/>
                  </a:lnTo>
                  <a:lnTo>
                    <a:pt x="165" y="37"/>
                  </a:lnTo>
                  <a:lnTo>
                    <a:pt x="192" y="35"/>
                  </a:lnTo>
                  <a:lnTo>
                    <a:pt x="224" y="35"/>
                  </a:lnTo>
                  <a:lnTo>
                    <a:pt x="256" y="32"/>
                  </a:lnTo>
                  <a:lnTo>
                    <a:pt x="288" y="32"/>
                  </a:lnTo>
                  <a:lnTo>
                    <a:pt x="323" y="32"/>
                  </a:lnTo>
                  <a:lnTo>
                    <a:pt x="357" y="3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349" y="0"/>
                  </a:lnTo>
                  <a:lnTo>
                    <a:pt x="341" y="0"/>
                  </a:lnTo>
                  <a:lnTo>
                    <a:pt x="328" y="0"/>
                  </a:lnTo>
                  <a:lnTo>
                    <a:pt x="317" y="0"/>
                  </a:lnTo>
                  <a:lnTo>
                    <a:pt x="301" y="0"/>
                  </a:lnTo>
                  <a:lnTo>
                    <a:pt x="288" y="2"/>
                  </a:lnTo>
                  <a:lnTo>
                    <a:pt x="269" y="2"/>
                  </a:lnTo>
                  <a:lnTo>
                    <a:pt x="251" y="2"/>
                  </a:lnTo>
                  <a:lnTo>
                    <a:pt x="232" y="2"/>
                  </a:lnTo>
                  <a:lnTo>
                    <a:pt x="213" y="5"/>
                  </a:lnTo>
                  <a:lnTo>
                    <a:pt x="195" y="5"/>
                  </a:lnTo>
                  <a:lnTo>
                    <a:pt x="176" y="8"/>
                  </a:lnTo>
                  <a:lnTo>
                    <a:pt x="157" y="10"/>
                  </a:lnTo>
                  <a:lnTo>
                    <a:pt x="138" y="16"/>
                  </a:lnTo>
                  <a:lnTo>
                    <a:pt x="120" y="18"/>
                  </a:lnTo>
                  <a:lnTo>
                    <a:pt x="104" y="21"/>
                  </a:lnTo>
                  <a:lnTo>
                    <a:pt x="88" y="27"/>
                  </a:lnTo>
                  <a:lnTo>
                    <a:pt x="74" y="32"/>
                  </a:lnTo>
                  <a:lnTo>
                    <a:pt x="64" y="35"/>
                  </a:lnTo>
                  <a:lnTo>
                    <a:pt x="50" y="40"/>
                  </a:lnTo>
                  <a:lnTo>
                    <a:pt x="42" y="43"/>
                  </a:lnTo>
                  <a:lnTo>
                    <a:pt x="32" y="48"/>
                  </a:lnTo>
                  <a:lnTo>
                    <a:pt x="24" y="51"/>
                  </a:lnTo>
                  <a:lnTo>
                    <a:pt x="16" y="53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Freeform 25"/>
            <p:cNvSpPr>
              <a:spLocks/>
            </p:cNvSpPr>
            <p:nvPr/>
          </p:nvSpPr>
          <p:spPr bwMode="auto">
            <a:xfrm>
              <a:off x="4633" y="631"/>
              <a:ext cx="339" cy="66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0" y="72"/>
                </a:cxn>
                <a:cxn ang="0">
                  <a:pos x="5" y="72"/>
                </a:cxn>
                <a:cxn ang="0">
                  <a:pos x="8" y="70"/>
                </a:cxn>
                <a:cxn ang="0">
                  <a:pos x="16" y="70"/>
                </a:cxn>
                <a:cxn ang="0">
                  <a:pos x="27" y="64"/>
                </a:cxn>
                <a:cxn ang="0">
                  <a:pos x="35" y="62"/>
                </a:cxn>
                <a:cxn ang="0">
                  <a:pos x="45" y="59"/>
                </a:cxn>
                <a:cxn ang="0">
                  <a:pos x="61" y="56"/>
                </a:cxn>
                <a:cxn ang="0">
                  <a:pos x="72" y="51"/>
                </a:cxn>
                <a:cxn ang="0">
                  <a:pos x="91" y="48"/>
                </a:cxn>
                <a:cxn ang="0">
                  <a:pos x="104" y="43"/>
                </a:cxn>
                <a:cxn ang="0">
                  <a:pos x="120" y="40"/>
                </a:cxn>
                <a:cxn ang="0">
                  <a:pos x="139" y="35"/>
                </a:cxn>
                <a:cxn ang="0">
                  <a:pos x="158" y="32"/>
                </a:cxn>
                <a:cxn ang="0">
                  <a:pos x="174" y="30"/>
                </a:cxn>
                <a:cxn ang="0">
                  <a:pos x="192" y="27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2"/>
                </a:cxn>
                <a:cxn ang="0">
                  <a:pos x="262" y="22"/>
                </a:cxn>
                <a:cxn ang="0">
                  <a:pos x="275" y="19"/>
                </a:cxn>
                <a:cxn ang="0">
                  <a:pos x="291" y="19"/>
                </a:cxn>
                <a:cxn ang="0">
                  <a:pos x="307" y="19"/>
                </a:cxn>
                <a:cxn ang="0">
                  <a:pos x="320" y="19"/>
                </a:cxn>
                <a:cxn ang="0">
                  <a:pos x="334" y="19"/>
                </a:cxn>
                <a:cxn ang="0">
                  <a:pos x="345" y="19"/>
                </a:cxn>
                <a:cxn ang="0">
                  <a:pos x="353" y="19"/>
                </a:cxn>
                <a:cxn ang="0">
                  <a:pos x="361" y="19"/>
                </a:cxn>
                <a:cxn ang="0">
                  <a:pos x="366" y="19"/>
                </a:cxn>
                <a:cxn ang="0">
                  <a:pos x="371" y="19"/>
                </a:cxn>
                <a:cxn ang="0">
                  <a:pos x="374" y="19"/>
                </a:cxn>
                <a:cxn ang="0">
                  <a:pos x="377" y="19"/>
                </a:cxn>
                <a:cxn ang="0">
                  <a:pos x="377" y="16"/>
                </a:cxn>
                <a:cxn ang="0">
                  <a:pos x="377" y="14"/>
                </a:cxn>
                <a:cxn ang="0">
                  <a:pos x="377" y="11"/>
                </a:cxn>
                <a:cxn ang="0">
                  <a:pos x="374" y="8"/>
                </a:cxn>
                <a:cxn ang="0">
                  <a:pos x="371" y="6"/>
                </a:cxn>
                <a:cxn ang="0">
                  <a:pos x="366" y="6"/>
                </a:cxn>
                <a:cxn ang="0">
                  <a:pos x="355" y="0"/>
                </a:cxn>
                <a:cxn ang="0">
                  <a:pos x="345" y="0"/>
                </a:cxn>
                <a:cxn ang="0">
                  <a:pos x="328" y="0"/>
                </a:cxn>
                <a:cxn ang="0">
                  <a:pos x="312" y="0"/>
                </a:cxn>
                <a:cxn ang="0">
                  <a:pos x="291" y="0"/>
                </a:cxn>
                <a:cxn ang="0">
                  <a:pos x="264" y="0"/>
                </a:cxn>
                <a:cxn ang="0">
                  <a:pos x="232" y="3"/>
                </a:cxn>
                <a:cxn ang="0">
                  <a:pos x="200" y="8"/>
                </a:cxn>
                <a:cxn ang="0">
                  <a:pos x="163" y="11"/>
                </a:cxn>
                <a:cxn ang="0">
                  <a:pos x="131" y="16"/>
                </a:cxn>
                <a:cxn ang="0">
                  <a:pos x="104" y="19"/>
                </a:cxn>
                <a:cxn ang="0">
                  <a:pos x="80" y="24"/>
                </a:cxn>
                <a:cxn ang="0">
                  <a:pos x="61" y="32"/>
                </a:cxn>
                <a:cxn ang="0">
                  <a:pos x="45" y="38"/>
                </a:cxn>
                <a:cxn ang="0">
                  <a:pos x="32" y="43"/>
                </a:cxn>
                <a:cxn ang="0">
                  <a:pos x="24" y="48"/>
                </a:cxn>
                <a:cxn ang="0">
                  <a:pos x="13" y="54"/>
                </a:cxn>
                <a:cxn ang="0">
                  <a:pos x="8" y="59"/>
                </a:cxn>
                <a:cxn ang="0">
                  <a:pos x="5" y="62"/>
                </a:cxn>
                <a:cxn ang="0">
                  <a:pos x="3" y="67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77" h="75">
                  <a:moveTo>
                    <a:pt x="0" y="75"/>
                  </a:moveTo>
                  <a:lnTo>
                    <a:pt x="0" y="72"/>
                  </a:lnTo>
                  <a:lnTo>
                    <a:pt x="5" y="72"/>
                  </a:lnTo>
                  <a:lnTo>
                    <a:pt x="8" y="70"/>
                  </a:lnTo>
                  <a:lnTo>
                    <a:pt x="16" y="70"/>
                  </a:lnTo>
                  <a:lnTo>
                    <a:pt x="27" y="64"/>
                  </a:lnTo>
                  <a:lnTo>
                    <a:pt x="35" y="62"/>
                  </a:lnTo>
                  <a:lnTo>
                    <a:pt x="45" y="59"/>
                  </a:lnTo>
                  <a:lnTo>
                    <a:pt x="61" y="56"/>
                  </a:lnTo>
                  <a:lnTo>
                    <a:pt x="72" y="51"/>
                  </a:lnTo>
                  <a:lnTo>
                    <a:pt x="91" y="48"/>
                  </a:lnTo>
                  <a:lnTo>
                    <a:pt x="104" y="43"/>
                  </a:lnTo>
                  <a:lnTo>
                    <a:pt x="120" y="40"/>
                  </a:lnTo>
                  <a:lnTo>
                    <a:pt x="139" y="35"/>
                  </a:lnTo>
                  <a:lnTo>
                    <a:pt x="158" y="32"/>
                  </a:lnTo>
                  <a:lnTo>
                    <a:pt x="174" y="30"/>
                  </a:lnTo>
                  <a:lnTo>
                    <a:pt x="192" y="27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2"/>
                  </a:lnTo>
                  <a:lnTo>
                    <a:pt x="262" y="22"/>
                  </a:lnTo>
                  <a:lnTo>
                    <a:pt x="275" y="19"/>
                  </a:lnTo>
                  <a:lnTo>
                    <a:pt x="291" y="19"/>
                  </a:lnTo>
                  <a:lnTo>
                    <a:pt x="307" y="19"/>
                  </a:lnTo>
                  <a:lnTo>
                    <a:pt x="320" y="19"/>
                  </a:lnTo>
                  <a:lnTo>
                    <a:pt x="334" y="19"/>
                  </a:lnTo>
                  <a:lnTo>
                    <a:pt x="345" y="19"/>
                  </a:lnTo>
                  <a:lnTo>
                    <a:pt x="353" y="19"/>
                  </a:lnTo>
                  <a:lnTo>
                    <a:pt x="361" y="19"/>
                  </a:lnTo>
                  <a:lnTo>
                    <a:pt x="366" y="19"/>
                  </a:lnTo>
                  <a:lnTo>
                    <a:pt x="371" y="19"/>
                  </a:lnTo>
                  <a:lnTo>
                    <a:pt x="374" y="19"/>
                  </a:lnTo>
                  <a:lnTo>
                    <a:pt x="377" y="19"/>
                  </a:lnTo>
                  <a:lnTo>
                    <a:pt x="377" y="16"/>
                  </a:lnTo>
                  <a:lnTo>
                    <a:pt x="377" y="14"/>
                  </a:lnTo>
                  <a:lnTo>
                    <a:pt x="377" y="11"/>
                  </a:lnTo>
                  <a:lnTo>
                    <a:pt x="374" y="8"/>
                  </a:lnTo>
                  <a:lnTo>
                    <a:pt x="371" y="6"/>
                  </a:lnTo>
                  <a:lnTo>
                    <a:pt x="366" y="6"/>
                  </a:lnTo>
                  <a:lnTo>
                    <a:pt x="355" y="0"/>
                  </a:lnTo>
                  <a:lnTo>
                    <a:pt x="345" y="0"/>
                  </a:lnTo>
                  <a:lnTo>
                    <a:pt x="328" y="0"/>
                  </a:lnTo>
                  <a:lnTo>
                    <a:pt x="312" y="0"/>
                  </a:lnTo>
                  <a:lnTo>
                    <a:pt x="291" y="0"/>
                  </a:lnTo>
                  <a:lnTo>
                    <a:pt x="264" y="0"/>
                  </a:lnTo>
                  <a:lnTo>
                    <a:pt x="232" y="3"/>
                  </a:lnTo>
                  <a:lnTo>
                    <a:pt x="200" y="8"/>
                  </a:lnTo>
                  <a:lnTo>
                    <a:pt x="163" y="11"/>
                  </a:lnTo>
                  <a:lnTo>
                    <a:pt x="131" y="16"/>
                  </a:lnTo>
                  <a:lnTo>
                    <a:pt x="104" y="19"/>
                  </a:lnTo>
                  <a:lnTo>
                    <a:pt x="80" y="24"/>
                  </a:lnTo>
                  <a:lnTo>
                    <a:pt x="61" y="32"/>
                  </a:lnTo>
                  <a:lnTo>
                    <a:pt x="45" y="38"/>
                  </a:lnTo>
                  <a:lnTo>
                    <a:pt x="32" y="43"/>
                  </a:lnTo>
                  <a:lnTo>
                    <a:pt x="24" y="48"/>
                  </a:lnTo>
                  <a:lnTo>
                    <a:pt x="13" y="54"/>
                  </a:lnTo>
                  <a:lnTo>
                    <a:pt x="8" y="59"/>
                  </a:lnTo>
                  <a:lnTo>
                    <a:pt x="5" y="62"/>
                  </a:lnTo>
                  <a:lnTo>
                    <a:pt x="3" y="67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Freeform 26"/>
            <p:cNvSpPr>
              <a:spLocks/>
            </p:cNvSpPr>
            <p:nvPr/>
          </p:nvSpPr>
          <p:spPr bwMode="auto">
            <a:xfrm>
              <a:off x="5031" y="553"/>
              <a:ext cx="34" cy="44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30"/>
                </a:cxn>
                <a:cxn ang="0">
                  <a:pos x="3" y="51"/>
                </a:cxn>
                <a:cxn ang="0">
                  <a:pos x="3" y="75"/>
                </a:cxn>
                <a:cxn ang="0">
                  <a:pos x="3" y="104"/>
                </a:cxn>
                <a:cxn ang="0">
                  <a:pos x="6" y="136"/>
                </a:cxn>
                <a:cxn ang="0">
                  <a:pos x="6" y="174"/>
                </a:cxn>
                <a:cxn ang="0">
                  <a:pos x="6" y="211"/>
                </a:cxn>
                <a:cxn ang="0">
                  <a:pos x="8" y="251"/>
                </a:cxn>
                <a:cxn ang="0">
                  <a:pos x="8" y="294"/>
                </a:cxn>
                <a:cxn ang="0">
                  <a:pos x="11" y="336"/>
                </a:cxn>
                <a:cxn ang="0">
                  <a:pos x="11" y="379"/>
                </a:cxn>
                <a:cxn ang="0">
                  <a:pos x="11" y="422"/>
                </a:cxn>
                <a:cxn ang="0">
                  <a:pos x="11" y="465"/>
                </a:cxn>
                <a:cxn ang="0">
                  <a:pos x="11" y="507"/>
                </a:cxn>
                <a:cxn ang="0">
                  <a:pos x="11" y="505"/>
                </a:cxn>
                <a:cxn ang="0">
                  <a:pos x="11" y="499"/>
                </a:cxn>
                <a:cxn ang="0">
                  <a:pos x="11" y="491"/>
                </a:cxn>
                <a:cxn ang="0">
                  <a:pos x="14" y="483"/>
                </a:cxn>
                <a:cxn ang="0">
                  <a:pos x="16" y="470"/>
                </a:cxn>
                <a:cxn ang="0">
                  <a:pos x="19" y="459"/>
                </a:cxn>
                <a:cxn ang="0">
                  <a:pos x="22" y="443"/>
                </a:cxn>
                <a:cxn ang="0">
                  <a:pos x="24" y="427"/>
                </a:cxn>
                <a:cxn ang="0">
                  <a:pos x="27" y="406"/>
                </a:cxn>
                <a:cxn ang="0">
                  <a:pos x="27" y="387"/>
                </a:cxn>
                <a:cxn ang="0">
                  <a:pos x="30" y="366"/>
                </a:cxn>
                <a:cxn ang="0">
                  <a:pos x="32" y="344"/>
                </a:cxn>
                <a:cxn ang="0">
                  <a:pos x="32" y="318"/>
                </a:cxn>
                <a:cxn ang="0">
                  <a:pos x="35" y="296"/>
                </a:cxn>
                <a:cxn ang="0">
                  <a:pos x="38" y="270"/>
                </a:cxn>
                <a:cxn ang="0">
                  <a:pos x="38" y="246"/>
                </a:cxn>
                <a:cxn ang="0">
                  <a:pos x="38" y="222"/>
                </a:cxn>
                <a:cxn ang="0">
                  <a:pos x="35" y="195"/>
                </a:cxn>
                <a:cxn ang="0">
                  <a:pos x="35" y="174"/>
                </a:cxn>
                <a:cxn ang="0">
                  <a:pos x="32" y="150"/>
                </a:cxn>
                <a:cxn ang="0">
                  <a:pos x="32" y="128"/>
                </a:cxn>
                <a:cxn ang="0">
                  <a:pos x="30" y="110"/>
                </a:cxn>
                <a:cxn ang="0">
                  <a:pos x="27" y="88"/>
                </a:cxn>
                <a:cxn ang="0">
                  <a:pos x="27" y="72"/>
                </a:cxn>
                <a:cxn ang="0">
                  <a:pos x="24" y="56"/>
                </a:cxn>
                <a:cxn ang="0">
                  <a:pos x="22" y="40"/>
                </a:cxn>
                <a:cxn ang="0">
                  <a:pos x="22" y="27"/>
                </a:cxn>
                <a:cxn ang="0">
                  <a:pos x="19" y="19"/>
                </a:cxn>
                <a:cxn ang="0">
                  <a:pos x="19" y="11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8" h="507">
                  <a:moveTo>
                    <a:pt x="0" y="3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0" y="30"/>
                  </a:lnTo>
                  <a:lnTo>
                    <a:pt x="3" y="51"/>
                  </a:lnTo>
                  <a:lnTo>
                    <a:pt x="3" y="75"/>
                  </a:lnTo>
                  <a:lnTo>
                    <a:pt x="3" y="104"/>
                  </a:lnTo>
                  <a:lnTo>
                    <a:pt x="6" y="136"/>
                  </a:lnTo>
                  <a:lnTo>
                    <a:pt x="6" y="174"/>
                  </a:lnTo>
                  <a:lnTo>
                    <a:pt x="6" y="211"/>
                  </a:lnTo>
                  <a:lnTo>
                    <a:pt x="8" y="251"/>
                  </a:lnTo>
                  <a:lnTo>
                    <a:pt x="8" y="294"/>
                  </a:lnTo>
                  <a:lnTo>
                    <a:pt x="11" y="336"/>
                  </a:lnTo>
                  <a:lnTo>
                    <a:pt x="11" y="379"/>
                  </a:lnTo>
                  <a:lnTo>
                    <a:pt x="11" y="422"/>
                  </a:lnTo>
                  <a:lnTo>
                    <a:pt x="11" y="465"/>
                  </a:lnTo>
                  <a:lnTo>
                    <a:pt x="11" y="507"/>
                  </a:lnTo>
                  <a:lnTo>
                    <a:pt x="11" y="505"/>
                  </a:lnTo>
                  <a:lnTo>
                    <a:pt x="11" y="499"/>
                  </a:lnTo>
                  <a:lnTo>
                    <a:pt x="11" y="491"/>
                  </a:lnTo>
                  <a:lnTo>
                    <a:pt x="14" y="483"/>
                  </a:lnTo>
                  <a:lnTo>
                    <a:pt x="16" y="470"/>
                  </a:lnTo>
                  <a:lnTo>
                    <a:pt x="19" y="459"/>
                  </a:lnTo>
                  <a:lnTo>
                    <a:pt x="22" y="443"/>
                  </a:lnTo>
                  <a:lnTo>
                    <a:pt x="24" y="427"/>
                  </a:lnTo>
                  <a:lnTo>
                    <a:pt x="27" y="406"/>
                  </a:lnTo>
                  <a:lnTo>
                    <a:pt x="27" y="387"/>
                  </a:lnTo>
                  <a:lnTo>
                    <a:pt x="30" y="366"/>
                  </a:lnTo>
                  <a:lnTo>
                    <a:pt x="32" y="344"/>
                  </a:lnTo>
                  <a:lnTo>
                    <a:pt x="32" y="318"/>
                  </a:lnTo>
                  <a:lnTo>
                    <a:pt x="35" y="296"/>
                  </a:lnTo>
                  <a:lnTo>
                    <a:pt x="38" y="270"/>
                  </a:lnTo>
                  <a:lnTo>
                    <a:pt x="38" y="246"/>
                  </a:lnTo>
                  <a:lnTo>
                    <a:pt x="38" y="222"/>
                  </a:lnTo>
                  <a:lnTo>
                    <a:pt x="35" y="195"/>
                  </a:lnTo>
                  <a:lnTo>
                    <a:pt x="35" y="174"/>
                  </a:lnTo>
                  <a:lnTo>
                    <a:pt x="32" y="150"/>
                  </a:lnTo>
                  <a:lnTo>
                    <a:pt x="32" y="128"/>
                  </a:lnTo>
                  <a:lnTo>
                    <a:pt x="30" y="110"/>
                  </a:lnTo>
                  <a:lnTo>
                    <a:pt x="27" y="88"/>
                  </a:lnTo>
                  <a:lnTo>
                    <a:pt x="27" y="72"/>
                  </a:lnTo>
                  <a:lnTo>
                    <a:pt x="24" y="56"/>
                  </a:lnTo>
                  <a:lnTo>
                    <a:pt x="22" y="40"/>
                  </a:lnTo>
                  <a:lnTo>
                    <a:pt x="22" y="27"/>
                  </a:lnTo>
                  <a:lnTo>
                    <a:pt x="19" y="19"/>
                  </a:lnTo>
                  <a:lnTo>
                    <a:pt x="19" y="11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Freeform 27"/>
            <p:cNvSpPr>
              <a:spLocks/>
            </p:cNvSpPr>
            <p:nvPr/>
          </p:nvSpPr>
          <p:spPr bwMode="auto">
            <a:xfrm>
              <a:off x="4633" y="707"/>
              <a:ext cx="60" cy="8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4"/>
                </a:cxn>
                <a:cxn ang="0">
                  <a:pos x="5" y="69"/>
                </a:cxn>
                <a:cxn ang="0">
                  <a:pos x="13" y="130"/>
                </a:cxn>
                <a:cxn ang="0">
                  <a:pos x="19" y="200"/>
                </a:cxn>
                <a:cxn ang="0">
                  <a:pos x="27" y="280"/>
                </a:cxn>
                <a:cxn ang="0">
                  <a:pos x="29" y="360"/>
                </a:cxn>
                <a:cxn ang="0">
                  <a:pos x="37" y="440"/>
                </a:cxn>
                <a:cxn ang="0">
                  <a:pos x="40" y="515"/>
                </a:cxn>
                <a:cxn ang="0">
                  <a:pos x="40" y="589"/>
                </a:cxn>
                <a:cxn ang="0">
                  <a:pos x="40" y="667"/>
                </a:cxn>
                <a:cxn ang="0">
                  <a:pos x="40" y="739"/>
                </a:cxn>
                <a:cxn ang="0">
                  <a:pos x="37" y="803"/>
                </a:cxn>
                <a:cxn ang="0">
                  <a:pos x="37" y="856"/>
                </a:cxn>
                <a:cxn ang="0">
                  <a:pos x="35" y="896"/>
                </a:cxn>
                <a:cxn ang="0">
                  <a:pos x="35" y="920"/>
                </a:cxn>
                <a:cxn ang="0">
                  <a:pos x="64" y="928"/>
                </a:cxn>
                <a:cxn ang="0">
                  <a:pos x="64" y="912"/>
                </a:cxn>
                <a:cxn ang="0">
                  <a:pos x="67" y="867"/>
                </a:cxn>
                <a:cxn ang="0">
                  <a:pos x="67" y="800"/>
                </a:cxn>
                <a:cxn ang="0">
                  <a:pos x="67" y="717"/>
                </a:cxn>
                <a:cxn ang="0">
                  <a:pos x="67" y="621"/>
                </a:cxn>
                <a:cxn ang="0">
                  <a:pos x="64" y="523"/>
                </a:cxn>
                <a:cxn ang="0">
                  <a:pos x="61" y="421"/>
                </a:cxn>
                <a:cxn ang="0">
                  <a:pos x="56" y="328"/>
                </a:cxn>
                <a:cxn ang="0">
                  <a:pos x="45" y="242"/>
                </a:cxn>
                <a:cxn ang="0">
                  <a:pos x="37" y="173"/>
                </a:cxn>
                <a:cxn ang="0">
                  <a:pos x="27" y="117"/>
                </a:cxn>
                <a:cxn ang="0">
                  <a:pos x="19" y="72"/>
                </a:cxn>
                <a:cxn ang="0">
                  <a:pos x="11" y="37"/>
                </a:cxn>
                <a:cxn ang="0">
                  <a:pos x="5" y="16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67" h="928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3" y="24"/>
                  </a:lnTo>
                  <a:lnTo>
                    <a:pt x="5" y="45"/>
                  </a:lnTo>
                  <a:lnTo>
                    <a:pt x="5" y="69"/>
                  </a:lnTo>
                  <a:lnTo>
                    <a:pt x="8" y="98"/>
                  </a:lnTo>
                  <a:lnTo>
                    <a:pt x="13" y="130"/>
                  </a:lnTo>
                  <a:lnTo>
                    <a:pt x="16" y="165"/>
                  </a:lnTo>
                  <a:lnTo>
                    <a:pt x="19" y="200"/>
                  </a:lnTo>
                  <a:lnTo>
                    <a:pt x="21" y="240"/>
                  </a:lnTo>
                  <a:lnTo>
                    <a:pt x="27" y="280"/>
                  </a:lnTo>
                  <a:lnTo>
                    <a:pt x="29" y="320"/>
                  </a:lnTo>
                  <a:lnTo>
                    <a:pt x="29" y="360"/>
                  </a:lnTo>
                  <a:lnTo>
                    <a:pt x="35" y="400"/>
                  </a:lnTo>
                  <a:lnTo>
                    <a:pt x="37" y="440"/>
                  </a:lnTo>
                  <a:lnTo>
                    <a:pt x="40" y="477"/>
                  </a:lnTo>
                  <a:lnTo>
                    <a:pt x="40" y="515"/>
                  </a:lnTo>
                  <a:lnTo>
                    <a:pt x="40" y="552"/>
                  </a:lnTo>
                  <a:lnTo>
                    <a:pt x="40" y="589"/>
                  </a:lnTo>
                  <a:lnTo>
                    <a:pt x="40" y="629"/>
                  </a:lnTo>
                  <a:lnTo>
                    <a:pt x="40" y="667"/>
                  </a:lnTo>
                  <a:lnTo>
                    <a:pt x="40" y="704"/>
                  </a:lnTo>
                  <a:lnTo>
                    <a:pt x="40" y="739"/>
                  </a:lnTo>
                  <a:lnTo>
                    <a:pt x="40" y="773"/>
                  </a:lnTo>
                  <a:lnTo>
                    <a:pt x="37" y="803"/>
                  </a:lnTo>
                  <a:lnTo>
                    <a:pt x="37" y="832"/>
                  </a:lnTo>
                  <a:lnTo>
                    <a:pt x="37" y="856"/>
                  </a:lnTo>
                  <a:lnTo>
                    <a:pt x="37" y="880"/>
                  </a:lnTo>
                  <a:lnTo>
                    <a:pt x="35" y="896"/>
                  </a:lnTo>
                  <a:lnTo>
                    <a:pt x="35" y="909"/>
                  </a:lnTo>
                  <a:lnTo>
                    <a:pt x="35" y="920"/>
                  </a:lnTo>
                  <a:lnTo>
                    <a:pt x="35" y="923"/>
                  </a:lnTo>
                  <a:lnTo>
                    <a:pt x="64" y="928"/>
                  </a:lnTo>
                  <a:lnTo>
                    <a:pt x="64" y="923"/>
                  </a:lnTo>
                  <a:lnTo>
                    <a:pt x="64" y="912"/>
                  </a:lnTo>
                  <a:lnTo>
                    <a:pt x="64" y="893"/>
                  </a:lnTo>
                  <a:lnTo>
                    <a:pt x="67" y="867"/>
                  </a:lnTo>
                  <a:lnTo>
                    <a:pt x="67" y="835"/>
                  </a:lnTo>
                  <a:lnTo>
                    <a:pt x="67" y="800"/>
                  </a:lnTo>
                  <a:lnTo>
                    <a:pt x="67" y="760"/>
                  </a:lnTo>
                  <a:lnTo>
                    <a:pt x="67" y="717"/>
                  </a:lnTo>
                  <a:lnTo>
                    <a:pt x="67" y="669"/>
                  </a:lnTo>
                  <a:lnTo>
                    <a:pt x="67" y="621"/>
                  </a:lnTo>
                  <a:lnTo>
                    <a:pt x="64" y="573"/>
                  </a:lnTo>
                  <a:lnTo>
                    <a:pt x="64" y="523"/>
                  </a:lnTo>
                  <a:lnTo>
                    <a:pt x="61" y="472"/>
                  </a:lnTo>
                  <a:lnTo>
                    <a:pt x="61" y="421"/>
                  </a:lnTo>
                  <a:lnTo>
                    <a:pt x="56" y="373"/>
                  </a:lnTo>
                  <a:lnTo>
                    <a:pt x="56" y="328"/>
                  </a:lnTo>
                  <a:lnTo>
                    <a:pt x="51" y="283"/>
                  </a:lnTo>
                  <a:lnTo>
                    <a:pt x="45" y="242"/>
                  </a:lnTo>
                  <a:lnTo>
                    <a:pt x="40" y="208"/>
                  </a:lnTo>
                  <a:lnTo>
                    <a:pt x="37" y="173"/>
                  </a:lnTo>
                  <a:lnTo>
                    <a:pt x="32" y="144"/>
                  </a:lnTo>
                  <a:lnTo>
                    <a:pt x="27" y="117"/>
                  </a:lnTo>
                  <a:lnTo>
                    <a:pt x="24" y="93"/>
                  </a:lnTo>
                  <a:lnTo>
                    <a:pt x="19" y="72"/>
                  </a:lnTo>
                  <a:lnTo>
                    <a:pt x="16" y="53"/>
                  </a:lnTo>
                  <a:lnTo>
                    <a:pt x="11" y="37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8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Freeform 28"/>
            <p:cNvSpPr>
              <a:spLocks/>
            </p:cNvSpPr>
            <p:nvPr/>
          </p:nvSpPr>
          <p:spPr bwMode="auto">
            <a:xfrm>
              <a:off x="4683" y="735"/>
              <a:ext cx="319" cy="64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9" y="66"/>
                </a:cxn>
                <a:cxn ang="0">
                  <a:pos x="27" y="64"/>
                </a:cxn>
                <a:cxn ang="0">
                  <a:pos x="38" y="58"/>
                </a:cxn>
                <a:cxn ang="0">
                  <a:pos x="48" y="56"/>
                </a:cxn>
                <a:cxn ang="0">
                  <a:pos x="62" y="53"/>
                </a:cxn>
                <a:cxn ang="0">
                  <a:pos x="72" y="48"/>
                </a:cxn>
                <a:cxn ang="0">
                  <a:pos x="86" y="45"/>
                </a:cxn>
                <a:cxn ang="0">
                  <a:pos x="102" y="40"/>
                </a:cxn>
                <a:cxn ang="0">
                  <a:pos x="118" y="37"/>
                </a:cxn>
                <a:cxn ang="0">
                  <a:pos x="131" y="34"/>
                </a:cxn>
                <a:cxn ang="0">
                  <a:pos x="147" y="32"/>
                </a:cxn>
                <a:cxn ang="0">
                  <a:pos x="163" y="29"/>
                </a:cxn>
                <a:cxn ang="0">
                  <a:pos x="179" y="26"/>
                </a:cxn>
                <a:cxn ang="0">
                  <a:pos x="195" y="24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4"/>
                </a:cxn>
                <a:cxn ang="0">
                  <a:pos x="256" y="24"/>
                </a:cxn>
                <a:cxn ang="0">
                  <a:pos x="272" y="24"/>
                </a:cxn>
                <a:cxn ang="0">
                  <a:pos x="286" y="24"/>
                </a:cxn>
                <a:cxn ang="0">
                  <a:pos x="299" y="24"/>
                </a:cxn>
                <a:cxn ang="0">
                  <a:pos x="310" y="24"/>
                </a:cxn>
                <a:cxn ang="0">
                  <a:pos x="321" y="26"/>
                </a:cxn>
                <a:cxn ang="0">
                  <a:pos x="329" y="26"/>
                </a:cxn>
                <a:cxn ang="0">
                  <a:pos x="339" y="26"/>
                </a:cxn>
                <a:cxn ang="0">
                  <a:pos x="345" y="26"/>
                </a:cxn>
                <a:cxn ang="0">
                  <a:pos x="350" y="29"/>
                </a:cxn>
                <a:cxn ang="0">
                  <a:pos x="353" y="29"/>
                </a:cxn>
                <a:cxn ang="0">
                  <a:pos x="355" y="29"/>
                </a:cxn>
                <a:cxn ang="0">
                  <a:pos x="353" y="29"/>
                </a:cxn>
                <a:cxn ang="0">
                  <a:pos x="353" y="26"/>
                </a:cxn>
                <a:cxn ang="0">
                  <a:pos x="345" y="26"/>
                </a:cxn>
                <a:cxn ang="0">
                  <a:pos x="342" y="24"/>
                </a:cxn>
                <a:cxn ang="0">
                  <a:pos x="331" y="21"/>
                </a:cxn>
                <a:cxn ang="0">
                  <a:pos x="323" y="16"/>
                </a:cxn>
                <a:cxn ang="0">
                  <a:pos x="313" y="13"/>
                </a:cxn>
                <a:cxn ang="0">
                  <a:pos x="299" y="10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2"/>
                </a:cxn>
                <a:cxn ang="0">
                  <a:pos x="240" y="2"/>
                </a:cxn>
                <a:cxn ang="0">
                  <a:pos x="222" y="0"/>
                </a:cxn>
                <a:cxn ang="0">
                  <a:pos x="203" y="0"/>
                </a:cxn>
                <a:cxn ang="0">
                  <a:pos x="184" y="2"/>
                </a:cxn>
                <a:cxn ang="0">
                  <a:pos x="166" y="5"/>
                </a:cxn>
                <a:cxn ang="0">
                  <a:pos x="144" y="8"/>
                </a:cxn>
                <a:cxn ang="0">
                  <a:pos x="126" y="10"/>
                </a:cxn>
                <a:cxn ang="0">
                  <a:pos x="110" y="16"/>
                </a:cxn>
                <a:cxn ang="0">
                  <a:pos x="94" y="21"/>
                </a:cxn>
                <a:cxn ang="0">
                  <a:pos x="78" y="26"/>
                </a:cxn>
                <a:cxn ang="0">
                  <a:pos x="64" y="32"/>
                </a:cxn>
                <a:cxn ang="0">
                  <a:pos x="54" y="37"/>
                </a:cxn>
                <a:cxn ang="0">
                  <a:pos x="43" y="42"/>
                </a:cxn>
                <a:cxn ang="0">
                  <a:pos x="32" y="48"/>
                </a:cxn>
                <a:cxn ang="0">
                  <a:pos x="24" y="53"/>
                </a:cxn>
                <a:cxn ang="0">
                  <a:pos x="16" y="58"/>
                </a:cxn>
                <a:cxn ang="0">
                  <a:pos x="11" y="64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355" h="72">
                  <a:moveTo>
                    <a:pt x="0" y="72"/>
                  </a:moveTo>
                  <a:lnTo>
                    <a:pt x="19" y="66"/>
                  </a:lnTo>
                  <a:lnTo>
                    <a:pt x="27" y="64"/>
                  </a:lnTo>
                  <a:lnTo>
                    <a:pt x="38" y="58"/>
                  </a:lnTo>
                  <a:lnTo>
                    <a:pt x="48" y="56"/>
                  </a:lnTo>
                  <a:lnTo>
                    <a:pt x="62" y="53"/>
                  </a:lnTo>
                  <a:lnTo>
                    <a:pt x="72" y="48"/>
                  </a:lnTo>
                  <a:lnTo>
                    <a:pt x="86" y="45"/>
                  </a:lnTo>
                  <a:lnTo>
                    <a:pt x="102" y="40"/>
                  </a:lnTo>
                  <a:lnTo>
                    <a:pt x="118" y="37"/>
                  </a:lnTo>
                  <a:lnTo>
                    <a:pt x="131" y="34"/>
                  </a:lnTo>
                  <a:lnTo>
                    <a:pt x="147" y="32"/>
                  </a:lnTo>
                  <a:lnTo>
                    <a:pt x="163" y="29"/>
                  </a:lnTo>
                  <a:lnTo>
                    <a:pt x="179" y="26"/>
                  </a:lnTo>
                  <a:lnTo>
                    <a:pt x="195" y="24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4"/>
                  </a:lnTo>
                  <a:lnTo>
                    <a:pt x="256" y="24"/>
                  </a:lnTo>
                  <a:lnTo>
                    <a:pt x="272" y="24"/>
                  </a:lnTo>
                  <a:lnTo>
                    <a:pt x="286" y="24"/>
                  </a:lnTo>
                  <a:lnTo>
                    <a:pt x="299" y="24"/>
                  </a:lnTo>
                  <a:lnTo>
                    <a:pt x="310" y="24"/>
                  </a:lnTo>
                  <a:lnTo>
                    <a:pt x="321" y="26"/>
                  </a:lnTo>
                  <a:lnTo>
                    <a:pt x="329" y="26"/>
                  </a:lnTo>
                  <a:lnTo>
                    <a:pt x="339" y="26"/>
                  </a:lnTo>
                  <a:lnTo>
                    <a:pt x="345" y="26"/>
                  </a:lnTo>
                  <a:lnTo>
                    <a:pt x="350" y="29"/>
                  </a:lnTo>
                  <a:lnTo>
                    <a:pt x="353" y="29"/>
                  </a:lnTo>
                  <a:lnTo>
                    <a:pt x="355" y="29"/>
                  </a:lnTo>
                  <a:lnTo>
                    <a:pt x="353" y="29"/>
                  </a:lnTo>
                  <a:lnTo>
                    <a:pt x="353" y="26"/>
                  </a:lnTo>
                  <a:lnTo>
                    <a:pt x="345" y="26"/>
                  </a:lnTo>
                  <a:lnTo>
                    <a:pt x="342" y="24"/>
                  </a:lnTo>
                  <a:lnTo>
                    <a:pt x="331" y="21"/>
                  </a:lnTo>
                  <a:lnTo>
                    <a:pt x="323" y="16"/>
                  </a:lnTo>
                  <a:lnTo>
                    <a:pt x="313" y="13"/>
                  </a:lnTo>
                  <a:lnTo>
                    <a:pt x="299" y="10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2"/>
                  </a:lnTo>
                  <a:lnTo>
                    <a:pt x="240" y="2"/>
                  </a:lnTo>
                  <a:lnTo>
                    <a:pt x="222" y="0"/>
                  </a:lnTo>
                  <a:lnTo>
                    <a:pt x="203" y="0"/>
                  </a:lnTo>
                  <a:lnTo>
                    <a:pt x="184" y="2"/>
                  </a:lnTo>
                  <a:lnTo>
                    <a:pt x="166" y="5"/>
                  </a:lnTo>
                  <a:lnTo>
                    <a:pt x="144" y="8"/>
                  </a:lnTo>
                  <a:lnTo>
                    <a:pt x="126" y="10"/>
                  </a:lnTo>
                  <a:lnTo>
                    <a:pt x="110" y="16"/>
                  </a:lnTo>
                  <a:lnTo>
                    <a:pt x="94" y="21"/>
                  </a:lnTo>
                  <a:lnTo>
                    <a:pt x="78" y="26"/>
                  </a:lnTo>
                  <a:lnTo>
                    <a:pt x="64" y="32"/>
                  </a:lnTo>
                  <a:lnTo>
                    <a:pt x="54" y="37"/>
                  </a:lnTo>
                  <a:lnTo>
                    <a:pt x="43" y="42"/>
                  </a:lnTo>
                  <a:lnTo>
                    <a:pt x="32" y="48"/>
                  </a:lnTo>
                  <a:lnTo>
                    <a:pt x="24" y="53"/>
                  </a:lnTo>
                  <a:lnTo>
                    <a:pt x="16" y="58"/>
                  </a:lnTo>
                  <a:lnTo>
                    <a:pt x="11" y="64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Freeform 29"/>
            <p:cNvSpPr>
              <a:spLocks/>
            </p:cNvSpPr>
            <p:nvPr/>
          </p:nvSpPr>
          <p:spPr bwMode="auto">
            <a:xfrm>
              <a:off x="4707" y="824"/>
              <a:ext cx="305" cy="52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56"/>
                </a:cxn>
                <a:cxn ang="0">
                  <a:pos x="11" y="53"/>
                </a:cxn>
                <a:cxn ang="0">
                  <a:pos x="19" y="51"/>
                </a:cxn>
                <a:cxn ang="0">
                  <a:pos x="27" y="48"/>
                </a:cxn>
                <a:cxn ang="0">
                  <a:pos x="35" y="45"/>
                </a:cxn>
                <a:cxn ang="0">
                  <a:pos x="48" y="43"/>
                </a:cxn>
                <a:cxn ang="0">
                  <a:pos x="59" y="40"/>
                </a:cxn>
                <a:cxn ang="0">
                  <a:pos x="69" y="37"/>
                </a:cxn>
                <a:cxn ang="0">
                  <a:pos x="83" y="32"/>
                </a:cxn>
                <a:cxn ang="0">
                  <a:pos x="99" y="32"/>
                </a:cxn>
                <a:cxn ang="0">
                  <a:pos x="115" y="27"/>
                </a:cxn>
                <a:cxn ang="0">
                  <a:pos x="131" y="24"/>
                </a:cxn>
                <a:cxn ang="0">
                  <a:pos x="147" y="24"/>
                </a:cxn>
                <a:cxn ang="0">
                  <a:pos x="165" y="24"/>
                </a:cxn>
                <a:cxn ang="0">
                  <a:pos x="184" y="21"/>
                </a:cxn>
                <a:cxn ang="0">
                  <a:pos x="200" y="21"/>
                </a:cxn>
                <a:cxn ang="0">
                  <a:pos x="216" y="21"/>
                </a:cxn>
                <a:cxn ang="0">
                  <a:pos x="232" y="21"/>
                </a:cxn>
                <a:cxn ang="0">
                  <a:pos x="248" y="21"/>
                </a:cxn>
                <a:cxn ang="0">
                  <a:pos x="262" y="21"/>
                </a:cxn>
                <a:cxn ang="0">
                  <a:pos x="275" y="21"/>
                </a:cxn>
                <a:cxn ang="0">
                  <a:pos x="288" y="21"/>
                </a:cxn>
                <a:cxn ang="0">
                  <a:pos x="299" y="21"/>
                </a:cxn>
                <a:cxn ang="0">
                  <a:pos x="310" y="21"/>
                </a:cxn>
                <a:cxn ang="0">
                  <a:pos x="318" y="21"/>
                </a:cxn>
                <a:cxn ang="0">
                  <a:pos x="326" y="21"/>
                </a:cxn>
                <a:cxn ang="0">
                  <a:pos x="331" y="21"/>
                </a:cxn>
                <a:cxn ang="0">
                  <a:pos x="336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6" y="19"/>
                </a:cxn>
                <a:cxn ang="0">
                  <a:pos x="328" y="16"/>
                </a:cxn>
                <a:cxn ang="0">
                  <a:pos x="320" y="16"/>
                </a:cxn>
                <a:cxn ang="0">
                  <a:pos x="310" y="13"/>
                </a:cxn>
                <a:cxn ang="0">
                  <a:pos x="299" y="11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3"/>
                </a:cxn>
                <a:cxn ang="0">
                  <a:pos x="240" y="3"/>
                </a:cxn>
                <a:cxn ang="0">
                  <a:pos x="221" y="0"/>
                </a:cxn>
                <a:cxn ang="0">
                  <a:pos x="205" y="0"/>
                </a:cxn>
                <a:cxn ang="0">
                  <a:pos x="187" y="0"/>
                </a:cxn>
                <a:cxn ang="0">
                  <a:pos x="168" y="0"/>
                </a:cxn>
                <a:cxn ang="0">
                  <a:pos x="149" y="3"/>
                </a:cxn>
                <a:cxn ang="0">
                  <a:pos x="133" y="5"/>
                </a:cxn>
                <a:cxn ang="0">
                  <a:pos x="112" y="8"/>
                </a:cxn>
                <a:cxn ang="0">
                  <a:pos x="96" y="11"/>
                </a:cxn>
                <a:cxn ang="0">
                  <a:pos x="83" y="13"/>
                </a:cxn>
                <a:cxn ang="0">
                  <a:pos x="69" y="19"/>
                </a:cxn>
                <a:cxn ang="0">
                  <a:pos x="56" y="24"/>
                </a:cxn>
                <a:cxn ang="0">
                  <a:pos x="45" y="27"/>
                </a:cxn>
                <a:cxn ang="0">
                  <a:pos x="37" y="32"/>
                </a:cxn>
                <a:cxn ang="0">
                  <a:pos x="29" y="37"/>
                </a:cxn>
                <a:cxn ang="0">
                  <a:pos x="21" y="40"/>
                </a:cxn>
                <a:cxn ang="0">
                  <a:pos x="16" y="45"/>
                </a:cxn>
                <a:cxn ang="0">
                  <a:pos x="11" y="48"/>
                </a:cxn>
                <a:cxn ang="0">
                  <a:pos x="8" y="51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339" h="59">
                  <a:moveTo>
                    <a:pt x="0" y="59"/>
                  </a:moveTo>
                  <a:lnTo>
                    <a:pt x="3" y="56"/>
                  </a:lnTo>
                  <a:lnTo>
                    <a:pt x="11" y="53"/>
                  </a:lnTo>
                  <a:lnTo>
                    <a:pt x="19" y="51"/>
                  </a:lnTo>
                  <a:lnTo>
                    <a:pt x="27" y="48"/>
                  </a:lnTo>
                  <a:lnTo>
                    <a:pt x="35" y="45"/>
                  </a:lnTo>
                  <a:lnTo>
                    <a:pt x="48" y="43"/>
                  </a:lnTo>
                  <a:lnTo>
                    <a:pt x="59" y="40"/>
                  </a:lnTo>
                  <a:lnTo>
                    <a:pt x="69" y="37"/>
                  </a:lnTo>
                  <a:lnTo>
                    <a:pt x="83" y="32"/>
                  </a:lnTo>
                  <a:lnTo>
                    <a:pt x="99" y="32"/>
                  </a:lnTo>
                  <a:lnTo>
                    <a:pt x="115" y="27"/>
                  </a:lnTo>
                  <a:lnTo>
                    <a:pt x="131" y="24"/>
                  </a:lnTo>
                  <a:lnTo>
                    <a:pt x="147" y="24"/>
                  </a:lnTo>
                  <a:lnTo>
                    <a:pt x="165" y="24"/>
                  </a:lnTo>
                  <a:lnTo>
                    <a:pt x="184" y="21"/>
                  </a:lnTo>
                  <a:lnTo>
                    <a:pt x="200" y="21"/>
                  </a:lnTo>
                  <a:lnTo>
                    <a:pt x="216" y="21"/>
                  </a:lnTo>
                  <a:lnTo>
                    <a:pt x="232" y="21"/>
                  </a:lnTo>
                  <a:lnTo>
                    <a:pt x="248" y="21"/>
                  </a:lnTo>
                  <a:lnTo>
                    <a:pt x="262" y="21"/>
                  </a:lnTo>
                  <a:lnTo>
                    <a:pt x="275" y="21"/>
                  </a:lnTo>
                  <a:lnTo>
                    <a:pt x="288" y="21"/>
                  </a:lnTo>
                  <a:lnTo>
                    <a:pt x="299" y="21"/>
                  </a:lnTo>
                  <a:lnTo>
                    <a:pt x="310" y="21"/>
                  </a:lnTo>
                  <a:lnTo>
                    <a:pt x="318" y="21"/>
                  </a:lnTo>
                  <a:lnTo>
                    <a:pt x="326" y="21"/>
                  </a:lnTo>
                  <a:lnTo>
                    <a:pt x="331" y="21"/>
                  </a:lnTo>
                  <a:lnTo>
                    <a:pt x="336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6" y="19"/>
                  </a:lnTo>
                  <a:lnTo>
                    <a:pt x="328" y="16"/>
                  </a:lnTo>
                  <a:lnTo>
                    <a:pt x="320" y="16"/>
                  </a:lnTo>
                  <a:lnTo>
                    <a:pt x="310" y="13"/>
                  </a:lnTo>
                  <a:lnTo>
                    <a:pt x="299" y="11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3"/>
                  </a:lnTo>
                  <a:lnTo>
                    <a:pt x="240" y="3"/>
                  </a:lnTo>
                  <a:lnTo>
                    <a:pt x="221" y="0"/>
                  </a:lnTo>
                  <a:lnTo>
                    <a:pt x="205" y="0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49" y="3"/>
                  </a:lnTo>
                  <a:lnTo>
                    <a:pt x="133" y="5"/>
                  </a:lnTo>
                  <a:lnTo>
                    <a:pt x="112" y="8"/>
                  </a:lnTo>
                  <a:lnTo>
                    <a:pt x="96" y="11"/>
                  </a:lnTo>
                  <a:lnTo>
                    <a:pt x="83" y="13"/>
                  </a:lnTo>
                  <a:lnTo>
                    <a:pt x="69" y="19"/>
                  </a:lnTo>
                  <a:lnTo>
                    <a:pt x="56" y="24"/>
                  </a:lnTo>
                  <a:lnTo>
                    <a:pt x="45" y="27"/>
                  </a:lnTo>
                  <a:lnTo>
                    <a:pt x="37" y="32"/>
                  </a:lnTo>
                  <a:lnTo>
                    <a:pt x="29" y="37"/>
                  </a:lnTo>
                  <a:lnTo>
                    <a:pt x="21" y="40"/>
                  </a:lnTo>
                  <a:lnTo>
                    <a:pt x="16" y="45"/>
                  </a:lnTo>
                  <a:lnTo>
                    <a:pt x="11" y="48"/>
                  </a:lnTo>
                  <a:lnTo>
                    <a:pt x="8" y="51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Freeform 30"/>
            <p:cNvSpPr>
              <a:spLocks/>
            </p:cNvSpPr>
            <p:nvPr/>
          </p:nvSpPr>
          <p:spPr bwMode="auto">
            <a:xfrm>
              <a:off x="4743" y="933"/>
              <a:ext cx="250" cy="3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0"/>
                </a:cxn>
                <a:cxn ang="0">
                  <a:pos x="3" y="40"/>
                </a:cxn>
                <a:cxn ang="0">
                  <a:pos x="8" y="40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2" y="35"/>
                </a:cxn>
                <a:cxn ang="0">
                  <a:pos x="40" y="32"/>
                </a:cxn>
                <a:cxn ang="0">
                  <a:pos x="53" y="32"/>
                </a:cxn>
                <a:cxn ang="0">
                  <a:pos x="64" y="29"/>
                </a:cxn>
                <a:cxn ang="0">
                  <a:pos x="75" y="27"/>
                </a:cxn>
                <a:cxn ang="0">
                  <a:pos x="88" y="24"/>
                </a:cxn>
                <a:cxn ang="0">
                  <a:pos x="99" y="24"/>
                </a:cxn>
                <a:cxn ang="0">
                  <a:pos x="109" y="24"/>
                </a:cxn>
                <a:cxn ang="0">
                  <a:pos x="120" y="21"/>
                </a:cxn>
                <a:cxn ang="0">
                  <a:pos x="131" y="21"/>
                </a:cxn>
                <a:cxn ang="0">
                  <a:pos x="141" y="21"/>
                </a:cxn>
                <a:cxn ang="0">
                  <a:pos x="152" y="21"/>
                </a:cxn>
                <a:cxn ang="0">
                  <a:pos x="163" y="21"/>
                </a:cxn>
                <a:cxn ang="0">
                  <a:pos x="171" y="21"/>
                </a:cxn>
                <a:cxn ang="0">
                  <a:pos x="184" y="21"/>
                </a:cxn>
                <a:cxn ang="0">
                  <a:pos x="195" y="21"/>
                </a:cxn>
                <a:cxn ang="0">
                  <a:pos x="205" y="24"/>
                </a:cxn>
                <a:cxn ang="0">
                  <a:pos x="216" y="24"/>
                </a:cxn>
                <a:cxn ang="0">
                  <a:pos x="227" y="24"/>
                </a:cxn>
                <a:cxn ang="0">
                  <a:pos x="238" y="24"/>
                </a:cxn>
                <a:cxn ang="0">
                  <a:pos x="246" y="24"/>
                </a:cxn>
                <a:cxn ang="0">
                  <a:pos x="254" y="24"/>
                </a:cxn>
                <a:cxn ang="0">
                  <a:pos x="262" y="27"/>
                </a:cxn>
                <a:cxn ang="0">
                  <a:pos x="267" y="27"/>
                </a:cxn>
                <a:cxn ang="0">
                  <a:pos x="272" y="27"/>
                </a:cxn>
                <a:cxn ang="0">
                  <a:pos x="275" y="27"/>
                </a:cxn>
                <a:cxn ang="0">
                  <a:pos x="278" y="29"/>
                </a:cxn>
                <a:cxn ang="0">
                  <a:pos x="275" y="27"/>
                </a:cxn>
                <a:cxn ang="0">
                  <a:pos x="264" y="21"/>
                </a:cxn>
                <a:cxn ang="0">
                  <a:pos x="259" y="19"/>
                </a:cxn>
                <a:cxn ang="0">
                  <a:pos x="251" y="16"/>
                </a:cxn>
                <a:cxn ang="0">
                  <a:pos x="243" y="13"/>
                </a:cxn>
                <a:cxn ang="0">
                  <a:pos x="235" y="11"/>
                </a:cxn>
                <a:cxn ang="0">
                  <a:pos x="222" y="8"/>
                </a:cxn>
                <a:cxn ang="0">
                  <a:pos x="211" y="3"/>
                </a:cxn>
                <a:cxn ang="0">
                  <a:pos x="197" y="0"/>
                </a:cxn>
                <a:cxn ang="0">
                  <a:pos x="184" y="0"/>
                </a:cxn>
                <a:cxn ang="0">
                  <a:pos x="165" y="0"/>
                </a:cxn>
                <a:cxn ang="0">
                  <a:pos x="149" y="0"/>
                </a:cxn>
                <a:cxn ang="0">
                  <a:pos x="131" y="0"/>
                </a:cxn>
                <a:cxn ang="0">
                  <a:pos x="112" y="3"/>
                </a:cxn>
                <a:cxn ang="0">
                  <a:pos x="93" y="3"/>
                </a:cxn>
                <a:cxn ang="0">
                  <a:pos x="75" y="5"/>
                </a:cxn>
                <a:cxn ang="0">
                  <a:pos x="61" y="11"/>
                </a:cxn>
                <a:cxn ang="0">
                  <a:pos x="48" y="13"/>
                </a:cxn>
                <a:cxn ang="0">
                  <a:pos x="37" y="16"/>
                </a:cxn>
                <a:cxn ang="0">
                  <a:pos x="29" y="19"/>
                </a:cxn>
                <a:cxn ang="0">
                  <a:pos x="21" y="21"/>
                </a:cxn>
                <a:cxn ang="0">
                  <a:pos x="16" y="27"/>
                </a:cxn>
                <a:cxn ang="0">
                  <a:pos x="5" y="32"/>
                </a:cxn>
                <a:cxn ang="0">
                  <a:pos x="3" y="37"/>
                </a:cxn>
                <a:cxn ang="0">
                  <a:pos x="0" y="40"/>
                </a:cxn>
                <a:cxn ang="0">
                  <a:pos x="0" y="43"/>
                </a:cxn>
                <a:cxn ang="0">
                  <a:pos x="0" y="43"/>
                </a:cxn>
              </a:cxnLst>
              <a:rect l="0" t="0" r="r" b="b"/>
              <a:pathLst>
                <a:path w="278" h="43">
                  <a:moveTo>
                    <a:pt x="0" y="43"/>
                  </a:moveTo>
                  <a:lnTo>
                    <a:pt x="0" y="40"/>
                  </a:lnTo>
                  <a:lnTo>
                    <a:pt x="3" y="40"/>
                  </a:lnTo>
                  <a:lnTo>
                    <a:pt x="8" y="40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2" y="35"/>
                  </a:lnTo>
                  <a:lnTo>
                    <a:pt x="40" y="32"/>
                  </a:lnTo>
                  <a:lnTo>
                    <a:pt x="53" y="32"/>
                  </a:lnTo>
                  <a:lnTo>
                    <a:pt x="64" y="29"/>
                  </a:lnTo>
                  <a:lnTo>
                    <a:pt x="75" y="27"/>
                  </a:lnTo>
                  <a:lnTo>
                    <a:pt x="88" y="24"/>
                  </a:lnTo>
                  <a:lnTo>
                    <a:pt x="99" y="24"/>
                  </a:lnTo>
                  <a:lnTo>
                    <a:pt x="109" y="24"/>
                  </a:lnTo>
                  <a:lnTo>
                    <a:pt x="120" y="21"/>
                  </a:lnTo>
                  <a:lnTo>
                    <a:pt x="131" y="21"/>
                  </a:lnTo>
                  <a:lnTo>
                    <a:pt x="141" y="21"/>
                  </a:lnTo>
                  <a:lnTo>
                    <a:pt x="152" y="21"/>
                  </a:lnTo>
                  <a:lnTo>
                    <a:pt x="163" y="21"/>
                  </a:lnTo>
                  <a:lnTo>
                    <a:pt x="171" y="21"/>
                  </a:lnTo>
                  <a:lnTo>
                    <a:pt x="184" y="21"/>
                  </a:lnTo>
                  <a:lnTo>
                    <a:pt x="195" y="21"/>
                  </a:lnTo>
                  <a:lnTo>
                    <a:pt x="205" y="24"/>
                  </a:lnTo>
                  <a:lnTo>
                    <a:pt x="216" y="24"/>
                  </a:lnTo>
                  <a:lnTo>
                    <a:pt x="227" y="24"/>
                  </a:lnTo>
                  <a:lnTo>
                    <a:pt x="238" y="24"/>
                  </a:lnTo>
                  <a:lnTo>
                    <a:pt x="246" y="24"/>
                  </a:lnTo>
                  <a:lnTo>
                    <a:pt x="254" y="24"/>
                  </a:lnTo>
                  <a:lnTo>
                    <a:pt x="262" y="27"/>
                  </a:lnTo>
                  <a:lnTo>
                    <a:pt x="267" y="27"/>
                  </a:lnTo>
                  <a:lnTo>
                    <a:pt x="272" y="27"/>
                  </a:lnTo>
                  <a:lnTo>
                    <a:pt x="275" y="27"/>
                  </a:lnTo>
                  <a:lnTo>
                    <a:pt x="278" y="29"/>
                  </a:lnTo>
                  <a:lnTo>
                    <a:pt x="275" y="27"/>
                  </a:lnTo>
                  <a:lnTo>
                    <a:pt x="264" y="21"/>
                  </a:lnTo>
                  <a:lnTo>
                    <a:pt x="259" y="19"/>
                  </a:lnTo>
                  <a:lnTo>
                    <a:pt x="251" y="16"/>
                  </a:lnTo>
                  <a:lnTo>
                    <a:pt x="243" y="13"/>
                  </a:lnTo>
                  <a:lnTo>
                    <a:pt x="235" y="11"/>
                  </a:lnTo>
                  <a:lnTo>
                    <a:pt x="222" y="8"/>
                  </a:lnTo>
                  <a:lnTo>
                    <a:pt x="211" y="3"/>
                  </a:lnTo>
                  <a:lnTo>
                    <a:pt x="197" y="0"/>
                  </a:lnTo>
                  <a:lnTo>
                    <a:pt x="184" y="0"/>
                  </a:lnTo>
                  <a:lnTo>
                    <a:pt x="165" y="0"/>
                  </a:lnTo>
                  <a:lnTo>
                    <a:pt x="149" y="0"/>
                  </a:lnTo>
                  <a:lnTo>
                    <a:pt x="131" y="0"/>
                  </a:lnTo>
                  <a:lnTo>
                    <a:pt x="112" y="3"/>
                  </a:lnTo>
                  <a:lnTo>
                    <a:pt x="93" y="3"/>
                  </a:lnTo>
                  <a:lnTo>
                    <a:pt x="75" y="5"/>
                  </a:lnTo>
                  <a:lnTo>
                    <a:pt x="61" y="11"/>
                  </a:lnTo>
                  <a:lnTo>
                    <a:pt x="48" y="13"/>
                  </a:lnTo>
                  <a:lnTo>
                    <a:pt x="37" y="16"/>
                  </a:lnTo>
                  <a:lnTo>
                    <a:pt x="29" y="19"/>
                  </a:lnTo>
                  <a:lnTo>
                    <a:pt x="21" y="21"/>
                  </a:lnTo>
                  <a:lnTo>
                    <a:pt x="16" y="27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Freeform 31"/>
            <p:cNvSpPr>
              <a:spLocks/>
            </p:cNvSpPr>
            <p:nvPr/>
          </p:nvSpPr>
          <p:spPr bwMode="auto">
            <a:xfrm>
              <a:off x="4751" y="1063"/>
              <a:ext cx="168" cy="3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42"/>
                </a:cxn>
                <a:cxn ang="0">
                  <a:pos x="5" y="42"/>
                </a:cxn>
                <a:cxn ang="0">
                  <a:pos x="11" y="40"/>
                </a:cxn>
                <a:cxn ang="0">
                  <a:pos x="19" y="37"/>
                </a:cxn>
                <a:cxn ang="0">
                  <a:pos x="29" y="34"/>
                </a:cxn>
                <a:cxn ang="0">
                  <a:pos x="43" y="34"/>
                </a:cxn>
                <a:cxn ang="0">
                  <a:pos x="53" y="32"/>
                </a:cxn>
                <a:cxn ang="0">
                  <a:pos x="69" y="29"/>
                </a:cxn>
                <a:cxn ang="0">
                  <a:pos x="85" y="26"/>
                </a:cxn>
                <a:cxn ang="0">
                  <a:pos x="101" y="24"/>
                </a:cxn>
                <a:cxn ang="0">
                  <a:pos x="117" y="21"/>
                </a:cxn>
                <a:cxn ang="0">
                  <a:pos x="133" y="18"/>
                </a:cxn>
                <a:cxn ang="0">
                  <a:pos x="147" y="18"/>
                </a:cxn>
                <a:cxn ang="0">
                  <a:pos x="160" y="16"/>
                </a:cxn>
                <a:cxn ang="0">
                  <a:pos x="173" y="16"/>
                </a:cxn>
                <a:cxn ang="0">
                  <a:pos x="187" y="18"/>
                </a:cxn>
                <a:cxn ang="0">
                  <a:pos x="187" y="16"/>
                </a:cxn>
                <a:cxn ang="0">
                  <a:pos x="181" y="13"/>
                </a:cxn>
                <a:cxn ang="0">
                  <a:pos x="176" y="10"/>
                </a:cxn>
                <a:cxn ang="0">
                  <a:pos x="165" y="8"/>
                </a:cxn>
                <a:cxn ang="0">
                  <a:pos x="160" y="2"/>
                </a:cxn>
                <a:cxn ang="0">
                  <a:pos x="152" y="0"/>
                </a:cxn>
                <a:cxn ang="0">
                  <a:pos x="144" y="0"/>
                </a:cxn>
                <a:cxn ang="0">
                  <a:pos x="133" y="0"/>
                </a:cxn>
                <a:cxn ang="0">
                  <a:pos x="123" y="0"/>
                </a:cxn>
                <a:cxn ang="0">
                  <a:pos x="112" y="0"/>
                </a:cxn>
                <a:cxn ang="0">
                  <a:pos x="99" y="0"/>
                </a:cxn>
                <a:cxn ang="0">
                  <a:pos x="85" y="2"/>
                </a:cxn>
                <a:cxn ang="0">
                  <a:pos x="69" y="5"/>
                </a:cxn>
                <a:cxn ang="0">
                  <a:pos x="56" y="8"/>
                </a:cxn>
                <a:cxn ang="0">
                  <a:pos x="43" y="10"/>
                </a:cxn>
                <a:cxn ang="0">
                  <a:pos x="35" y="13"/>
                </a:cxn>
                <a:cxn ang="0">
                  <a:pos x="27" y="16"/>
                </a:cxn>
                <a:cxn ang="0">
                  <a:pos x="19" y="21"/>
                </a:cxn>
                <a:cxn ang="0">
                  <a:pos x="13" y="24"/>
                </a:cxn>
                <a:cxn ang="0">
                  <a:pos x="11" y="26"/>
                </a:cxn>
                <a:cxn ang="0">
                  <a:pos x="3" y="34"/>
                </a:cxn>
                <a:cxn ang="0">
                  <a:pos x="0" y="37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87" h="45">
                  <a:moveTo>
                    <a:pt x="0" y="45"/>
                  </a:moveTo>
                  <a:lnTo>
                    <a:pt x="0" y="42"/>
                  </a:lnTo>
                  <a:lnTo>
                    <a:pt x="5" y="42"/>
                  </a:lnTo>
                  <a:lnTo>
                    <a:pt x="11" y="40"/>
                  </a:lnTo>
                  <a:lnTo>
                    <a:pt x="19" y="37"/>
                  </a:lnTo>
                  <a:lnTo>
                    <a:pt x="29" y="34"/>
                  </a:lnTo>
                  <a:lnTo>
                    <a:pt x="43" y="34"/>
                  </a:lnTo>
                  <a:lnTo>
                    <a:pt x="53" y="32"/>
                  </a:lnTo>
                  <a:lnTo>
                    <a:pt x="69" y="29"/>
                  </a:lnTo>
                  <a:lnTo>
                    <a:pt x="85" y="26"/>
                  </a:lnTo>
                  <a:lnTo>
                    <a:pt x="101" y="24"/>
                  </a:lnTo>
                  <a:lnTo>
                    <a:pt x="117" y="21"/>
                  </a:lnTo>
                  <a:lnTo>
                    <a:pt x="133" y="18"/>
                  </a:lnTo>
                  <a:lnTo>
                    <a:pt x="147" y="18"/>
                  </a:lnTo>
                  <a:lnTo>
                    <a:pt x="160" y="16"/>
                  </a:lnTo>
                  <a:lnTo>
                    <a:pt x="173" y="16"/>
                  </a:lnTo>
                  <a:lnTo>
                    <a:pt x="187" y="18"/>
                  </a:lnTo>
                  <a:lnTo>
                    <a:pt x="187" y="16"/>
                  </a:lnTo>
                  <a:lnTo>
                    <a:pt x="181" y="13"/>
                  </a:lnTo>
                  <a:lnTo>
                    <a:pt x="176" y="10"/>
                  </a:lnTo>
                  <a:lnTo>
                    <a:pt x="165" y="8"/>
                  </a:lnTo>
                  <a:lnTo>
                    <a:pt x="160" y="2"/>
                  </a:lnTo>
                  <a:lnTo>
                    <a:pt x="152" y="0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99" y="0"/>
                  </a:lnTo>
                  <a:lnTo>
                    <a:pt x="85" y="2"/>
                  </a:lnTo>
                  <a:lnTo>
                    <a:pt x="69" y="5"/>
                  </a:lnTo>
                  <a:lnTo>
                    <a:pt x="56" y="8"/>
                  </a:lnTo>
                  <a:lnTo>
                    <a:pt x="43" y="10"/>
                  </a:lnTo>
                  <a:lnTo>
                    <a:pt x="35" y="13"/>
                  </a:lnTo>
                  <a:lnTo>
                    <a:pt x="27" y="16"/>
                  </a:lnTo>
                  <a:lnTo>
                    <a:pt x="19" y="21"/>
                  </a:lnTo>
                  <a:lnTo>
                    <a:pt x="13" y="24"/>
                  </a:lnTo>
                  <a:lnTo>
                    <a:pt x="11" y="26"/>
                  </a:lnTo>
                  <a:lnTo>
                    <a:pt x="3" y="34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76" name="Freeform 32"/>
            <p:cNvSpPr>
              <a:spLocks/>
            </p:cNvSpPr>
            <p:nvPr/>
          </p:nvSpPr>
          <p:spPr bwMode="auto">
            <a:xfrm>
              <a:off x="4746" y="1389"/>
              <a:ext cx="163" cy="31"/>
            </a:xfrm>
            <a:custGeom>
              <a:avLst/>
              <a:gdLst/>
              <a:ahLst/>
              <a:cxnLst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6" y="32"/>
                </a:cxn>
                <a:cxn ang="0">
                  <a:pos x="24" y="32"/>
                </a:cxn>
                <a:cxn ang="0">
                  <a:pos x="32" y="30"/>
                </a:cxn>
                <a:cxn ang="0">
                  <a:pos x="42" y="27"/>
                </a:cxn>
                <a:cxn ang="0">
                  <a:pos x="53" y="24"/>
                </a:cxn>
                <a:cxn ang="0">
                  <a:pos x="69" y="24"/>
                </a:cxn>
                <a:cxn ang="0">
                  <a:pos x="80" y="22"/>
                </a:cxn>
                <a:cxn ang="0">
                  <a:pos x="96" y="19"/>
                </a:cxn>
                <a:cxn ang="0">
                  <a:pos x="109" y="19"/>
                </a:cxn>
                <a:cxn ang="0">
                  <a:pos x="122" y="19"/>
                </a:cxn>
                <a:cxn ang="0">
                  <a:pos x="138" y="16"/>
                </a:cxn>
                <a:cxn ang="0">
                  <a:pos x="154" y="16"/>
                </a:cxn>
                <a:cxn ang="0">
                  <a:pos x="168" y="16"/>
                </a:cxn>
                <a:cxn ang="0">
                  <a:pos x="181" y="19"/>
                </a:cxn>
                <a:cxn ang="0">
                  <a:pos x="181" y="16"/>
                </a:cxn>
                <a:cxn ang="0">
                  <a:pos x="176" y="14"/>
                </a:cxn>
                <a:cxn ang="0">
                  <a:pos x="170" y="11"/>
                </a:cxn>
                <a:cxn ang="0">
                  <a:pos x="160" y="8"/>
                </a:cxn>
                <a:cxn ang="0">
                  <a:pos x="154" y="6"/>
                </a:cxn>
                <a:cxn ang="0">
                  <a:pos x="149" y="6"/>
                </a:cxn>
                <a:cxn ang="0">
                  <a:pos x="138" y="3"/>
                </a:cxn>
                <a:cxn ang="0">
                  <a:pos x="133" y="3"/>
                </a:cxn>
                <a:cxn ang="0">
                  <a:pos x="122" y="0"/>
                </a:cxn>
                <a:cxn ang="0">
                  <a:pos x="112" y="0"/>
                </a:cxn>
                <a:cxn ang="0">
                  <a:pos x="101" y="0"/>
                </a:cxn>
                <a:cxn ang="0">
                  <a:pos x="90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3" y="3"/>
                </a:cxn>
                <a:cxn ang="0">
                  <a:pos x="45" y="3"/>
                </a:cxn>
                <a:cxn ang="0">
                  <a:pos x="37" y="3"/>
                </a:cxn>
                <a:cxn ang="0">
                  <a:pos x="29" y="6"/>
                </a:cxn>
                <a:cxn ang="0">
                  <a:pos x="21" y="6"/>
                </a:cxn>
                <a:cxn ang="0">
                  <a:pos x="18" y="8"/>
                </a:cxn>
                <a:cxn ang="0">
                  <a:pos x="8" y="11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8" y="35"/>
                </a:cxn>
                <a:cxn ang="0">
                  <a:pos x="8" y="35"/>
                </a:cxn>
              </a:cxnLst>
              <a:rect l="0" t="0" r="r" b="b"/>
              <a:pathLst>
                <a:path w="181" h="35">
                  <a:moveTo>
                    <a:pt x="8" y="35"/>
                  </a:moveTo>
                  <a:lnTo>
                    <a:pt x="8" y="35"/>
                  </a:lnTo>
                  <a:lnTo>
                    <a:pt x="10" y="35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42" y="27"/>
                  </a:lnTo>
                  <a:lnTo>
                    <a:pt x="53" y="24"/>
                  </a:lnTo>
                  <a:lnTo>
                    <a:pt x="69" y="24"/>
                  </a:lnTo>
                  <a:lnTo>
                    <a:pt x="80" y="22"/>
                  </a:lnTo>
                  <a:lnTo>
                    <a:pt x="96" y="19"/>
                  </a:lnTo>
                  <a:lnTo>
                    <a:pt x="109" y="19"/>
                  </a:lnTo>
                  <a:lnTo>
                    <a:pt x="122" y="19"/>
                  </a:lnTo>
                  <a:lnTo>
                    <a:pt x="138" y="16"/>
                  </a:lnTo>
                  <a:lnTo>
                    <a:pt x="154" y="16"/>
                  </a:lnTo>
                  <a:lnTo>
                    <a:pt x="168" y="16"/>
                  </a:lnTo>
                  <a:lnTo>
                    <a:pt x="181" y="19"/>
                  </a:lnTo>
                  <a:lnTo>
                    <a:pt x="181" y="16"/>
                  </a:lnTo>
                  <a:lnTo>
                    <a:pt x="176" y="14"/>
                  </a:lnTo>
                  <a:lnTo>
                    <a:pt x="170" y="11"/>
                  </a:lnTo>
                  <a:lnTo>
                    <a:pt x="160" y="8"/>
                  </a:lnTo>
                  <a:lnTo>
                    <a:pt x="154" y="6"/>
                  </a:lnTo>
                  <a:lnTo>
                    <a:pt x="149" y="6"/>
                  </a:lnTo>
                  <a:lnTo>
                    <a:pt x="138" y="3"/>
                  </a:lnTo>
                  <a:lnTo>
                    <a:pt x="133" y="3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3" y="3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29" y="6"/>
                  </a:lnTo>
                  <a:lnTo>
                    <a:pt x="21" y="6"/>
                  </a:lnTo>
                  <a:lnTo>
                    <a:pt x="18" y="8"/>
                  </a:lnTo>
                  <a:lnTo>
                    <a:pt x="8" y="11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8" y="35"/>
                  </a:lnTo>
                  <a:lnTo>
                    <a:pt x="8" y="3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77" name="Freeform 33"/>
            <p:cNvSpPr>
              <a:spLocks/>
            </p:cNvSpPr>
            <p:nvPr/>
          </p:nvSpPr>
          <p:spPr bwMode="auto">
            <a:xfrm>
              <a:off x="4419" y="1011"/>
              <a:ext cx="46" cy="424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9"/>
                </a:cxn>
                <a:cxn ang="0">
                  <a:pos x="6" y="40"/>
                </a:cxn>
                <a:cxn ang="0">
                  <a:pos x="11" y="67"/>
                </a:cxn>
                <a:cxn ang="0">
                  <a:pos x="16" y="101"/>
                </a:cxn>
                <a:cxn ang="0">
                  <a:pos x="22" y="139"/>
                </a:cxn>
                <a:cxn ang="0">
                  <a:pos x="27" y="181"/>
                </a:cxn>
                <a:cxn ang="0">
                  <a:pos x="30" y="224"/>
                </a:cxn>
                <a:cxn ang="0">
                  <a:pos x="32" y="267"/>
                </a:cxn>
                <a:cxn ang="0">
                  <a:pos x="32" y="307"/>
                </a:cxn>
                <a:cxn ang="0">
                  <a:pos x="32" y="349"/>
                </a:cxn>
                <a:cxn ang="0">
                  <a:pos x="32" y="387"/>
                </a:cxn>
                <a:cxn ang="0">
                  <a:pos x="32" y="419"/>
                </a:cxn>
                <a:cxn ang="0">
                  <a:pos x="32" y="445"/>
                </a:cxn>
                <a:cxn ang="0">
                  <a:pos x="32" y="467"/>
                </a:cxn>
                <a:cxn ang="0">
                  <a:pos x="32" y="477"/>
                </a:cxn>
                <a:cxn ang="0">
                  <a:pos x="32" y="477"/>
                </a:cxn>
                <a:cxn ang="0">
                  <a:pos x="32" y="467"/>
                </a:cxn>
                <a:cxn ang="0">
                  <a:pos x="38" y="448"/>
                </a:cxn>
                <a:cxn ang="0">
                  <a:pos x="40" y="421"/>
                </a:cxn>
                <a:cxn ang="0">
                  <a:pos x="46" y="384"/>
                </a:cxn>
                <a:cxn ang="0">
                  <a:pos x="48" y="341"/>
                </a:cxn>
                <a:cxn ang="0">
                  <a:pos x="51" y="291"/>
                </a:cxn>
                <a:cxn ang="0">
                  <a:pos x="48" y="235"/>
                </a:cxn>
                <a:cxn ang="0">
                  <a:pos x="46" y="176"/>
                </a:cxn>
                <a:cxn ang="0">
                  <a:pos x="40" y="125"/>
                </a:cxn>
                <a:cxn ang="0">
                  <a:pos x="35" y="85"/>
                </a:cxn>
                <a:cxn ang="0">
                  <a:pos x="30" y="53"/>
                </a:cxn>
                <a:cxn ang="0">
                  <a:pos x="27" y="29"/>
                </a:cxn>
                <a:cxn ang="0">
                  <a:pos x="24" y="13"/>
                </a:cxn>
                <a:cxn ang="0">
                  <a:pos x="22" y="3"/>
                </a:cxn>
                <a:cxn ang="0">
                  <a:pos x="0" y="8"/>
                </a:cxn>
              </a:cxnLst>
              <a:rect l="0" t="0" r="r" b="b"/>
              <a:pathLst>
                <a:path w="51" h="480">
                  <a:moveTo>
                    <a:pt x="0" y="8"/>
                  </a:moveTo>
                  <a:lnTo>
                    <a:pt x="0" y="11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3" y="29"/>
                  </a:lnTo>
                  <a:lnTo>
                    <a:pt x="6" y="40"/>
                  </a:lnTo>
                  <a:lnTo>
                    <a:pt x="8" y="53"/>
                  </a:lnTo>
                  <a:lnTo>
                    <a:pt x="11" y="67"/>
                  </a:lnTo>
                  <a:lnTo>
                    <a:pt x="14" y="85"/>
                  </a:lnTo>
                  <a:lnTo>
                    <a:pt x="16" y="101"/>
                  </a:lnTo>
                  <a:lnTo>
                    <a:pt x="19" y="120"/>
                  </a:lnTo>
                  <a:lnTo>
                    <a:pt x="22" y="139"/>
                  </a:lnTo>
                  <a:lnTo>
                    <a:pt x="24" y="160"/>
                  </a:lnTo>
                  <a:lnTo>
                    <a:pt x="27" y="181"/>
                  </a:lnTo>
                  <a:lnTo>
                    <a:pt x="30" y="203"/>
                  </a:lnTo>
                  <a:lnTo>
                    <a:pt x="30" y="224"/>
                  </a:lnTo>
                  <a:lnTo>
                    <a:pt x="32" y="245"/>
                  </a:lnTo>
                  <a:lnTo>
                    <a:pt x="32" y="267"/>
                  </a:lnTo>
                  <a:lnTo>
                    <a:pt x="32" y="288"/>
                  </a:lnTo>
                  <a:lnTo>
                    <a:pt x="32" y="307"/>
                  </a:lnTo>
                  <a:lnTo>
                    <a:pt x="32" y="328"/>
                  </a:lnTo>
                  <a:lnTo>
                    <a:pt x="32" y="349"/>
                  </a:lnTo>
                  <a:lnTo>
                    <a:pt x="32" y="368"/>
                  </a:lnTo>
                  <a:lnTo>
                    <a:pt x="32" y="387"/>
                  </a:lnTo>
                  <a:lnTo>
                    <a:pt x="32" y="405"/>
                  </a:lnTo>
                  <a:lnTo>
                    <a:pt x="32" y="419"/>
                  </a:lnTo>
                  <a:lnTo>
                    <a:pt x="32" y="435"/>
                  </a:lnTo>
                  <a:lnTo>
                    <a:pt x="32" y="445"/>
                  </a:lnTo>
                  <a:lnTo>
                    <a:pt x="32" y="459"/>
                  </a:lnTo>
                  <a:lnTo>
                    <a:pt x="32" y="467"/>
                  </a:lnTo>
                  <a:lnTo>
                    <a:pt x="32" y="472"/>
                  </a:lnTo>
                  <a:lnTo>
                    <a:pt x="32" y="477"/>
                  </a:lnTo>
                  <a:lnTo>
                    <a:pt x="32" y="480"/>
                  </a:lnTo>
                  <a:lnTo>
                    <a:pt x="32" y="477"/>
                  </a:lnTo>
                  <a:lnTo>
                    <a:pt x="32" y="475"/>
                  </a:lnTo>
                  <a:lnTo>
                    <a:pt x="32" y="467"/>
                  </a:lnTo>
                  <a:lnTo>
                    <a:pt x="35" y="459"/>
                  </a:lnTo>
                  <a:lnTo>
                    <a:pt x="38" y="448"/>
                  </a:lnTo>
                  <a:lnTo>
                    <a:pt x="40" y="435"/>
                  </a:lnTo>
                  <a:lnTo>
                    <a:pt x="40" y="421"/>
                  </a:lnTo>
                  <a:lnTo>
                    <a:pt x="46" y="405"/>
                  </a:lnTo>
                  <a:lnTo>
                    <a:pt x="46" y="384"/>
                  </a:lnTo>
                  <a:lnTo>
                    <a:pt x="46" y="363"/>
                  </a:lnTo>
                  <a:lnTo>
                    <a:pt x="48" y="341"/>
                  </a:lnTo>
                  <a:lnTo>
                    <a:pt x="51" y="317"/>
                  </a:lnTo>
                  <a:lnTo>
                    <a:pt x="51" y="291"/>
                  </a:lnTo>
                  <a:lnTo>
                    <a:pt x="51" y="264"/>
                  </a:lnTo>
                  <a:lnTo>
                    <a:pt x="48" y="235"/>
                  </a:lnTo>
                  <a:lnTo>
                    <a:pt x="48" y="208"/>
                  </a:lnTo>
                  <a:lnTo>
                    <a:pt x="46" y="176"/>
                  </a:lnTo>
                  <a:lnTo>
                    <a:pt x="40" y="149"/>
                  </a:lnTo>
                  <a:lnTo>
                    <a:pt x="40" y="125"/>
                  </a:lnTo>
                  <a:lnTo>
                    <a:pt x="38" y="104"/>
                  </a:lnTo>
                  <a:lnTo>
                    <a:pt x="35" y="85"/>
                  </a:lnTo>
                  <a:lnTo>
                    <a:pt x="32" y="69"/>
                  </a:lnTo>
                  <a:lnTo>
                    <a:pt x="30" y="53"/>
                  </a:lnTo>
                  <a:lnTo>
                    <a:pt x="30" y="43"/>
                  </a:lnTo>
                  <a:lnTo>
                    <a:pt x="27" y="29"/>
                  </a:lnTo>
                  <a:lnTo>
                    <a:pt x="24" y="21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Freeform 34"/>
            <p:cNvSpPr>
              <a:spLocks/>
            </p:cNvSpPr>
            <p:nvPr/>
          </p:nvSpPr>
          <p:spPr bwMode="auto">
            <a:xfrm>
              <a:off x="4496" y="1006"/>
              <a:ext cx="36" cy="43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3"/>
                </a:cxn>
                <a:cxn ang="0">
                  <a:pos x="3" y="32"/>
                </a:cxn>
                <a:cxn ang="0">
                  <a:pos x="5" y="61"/>
                </a:cxn>
                <a:cxn ang="0">
                  <a:pos x="8" y="96"/>
                </a:cxn>
                <a:cxn ang="0">
                  <a:pos x="11" y="136"/>
                </a:cxn>
                <a:cxn ang="0">
                  <a:pos x="13" y="178"/>
                </a:cxn>
                <a:cxn ang="0">
                  <a:pos x="16" y="224"/>
                </a:cxn>
                <a:cxn ang="0">
                  <a:pos x="19" y="269"/>
                </a:cxn>
                <a:cxn ang="0">
                  <a:pos x="19" y="314"/>
                </a:cxn>
                <a:cxn ang="0">
                  <a:pos x="19" y="354"/>
                </a:cxn>
                <a:cxn ang="0">
                  <a:pos x="19" y="394"/>
                </a:cxn>
                <a:cxn ang="0">
                  <a:pos x="19" y="429"/>
                </a:cxn>
                <a:cxn ang="0">
                  <a:pos x="16" y="456"/>
                </a:cxn>
                <a:cxn ang="0">
                  <a:pos x="16" y="477"/>
                </a:cxn>
                <a:cxn ang="0">
                  <a:pos x="16" y="485"/>
                </a:cxn>
                <a:cxn ang="0">
                  <a:pos x="16" y="485"/>
                </a:cxn>
                <a:cxn ang="0">
                  <a:pos x="19" y="477"/>
                </a:cxn>
                <a:cxn ang="0">
                  <a:pos x="21" y="461"/>
                </a:cxn>
                <a:cxn ang="0">
                  <a:pos x="27" y="434"/>
                </a:cxn>
                <a:cxn ang="0">
                  <a:pos x="32" y="400"/>
                </a:cxn>
                <a:cxn ang="0">
                  <a:pos x="35" y="360"/>
                </a:cxn>
                <a:cxn ang="0">
                  <a:pos x="37" y="312"/>
                </a:cxn>
                <a:cxn ang="0">
                  <a:pos x="37" y="256"/>
                </a:cxn>
                <a:cxn ang="0">
                  <a:pos x="35" y="194"/>
                </a:cxn>
                <a:cxn ang="0">
                  <a:pos x="27" y="138"/>
                </a:cxn>
                <a:cxn ang="0">
                  <a:pos x="21" y="93"/>
                </a:cxn>
                <a:cxn ang="0">
                  <a:pos x="16" y="61"/>
                </a:cxn>
                <a:cxn ang="0">
                  <a:pos x="11" y="34"/>
                </a:cxn>
                <a:cxn ang="0">
                  <a:pos x="5" y="1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40" h="488">
                  <a:moveTo>
                    <a:pt x="0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0" y="13"/>
                  </a:lnTo>
                  <a:lnTo>
                    <a:pt x="3" y="21"/>
                  </a:lnTo>
                  <a:lnTo>
                    <a:pt x="3" y="32"/>
                  </a:lnTo>
                  <a:lnTo>
                    <a:pt x="5" y="45"/>
                  </a:lnTo>
                  <a:lnTo>
                    <a:pt x="5" y="61"/>
                  </a:lnTo>
                  <a:lnTo>
                    <a:pt x="8" y="77"/>
                  </a:lnTo>
                  <a:lnTo>
                    <a:pt x="8" y="96"/>
                  </a:lnTo>
                  <a:lnTo>
                    <a:pt x="11" y="114"/>
                  </a:lnTo>
                  <a:lnTo>
                    <a:pt x="11" y="136"/>
                  </a:lnTo>
                  <a:lnTo>
                    <a:pt x="13" y="157"/>
                  </a:lnTo>
                  <a:lnTo>
                    <a:pt x="13" y="178"/>
                  </a:lnTo>
                  <a:lnTo>
                    <a:pt x="16" y="200"/>
                  </a:lnTo>
                  <a:lnTo>
                    <a:pt x="16" y="224"/>
                  </a:lnTo>
                  <a:lnTo>
                    <a:pt x="19" y="248"/>
                  </a:lnTo>
                  <a:lnTo>
                    <a:pt x="19" y="269"/>
                  </a:lnTo>
                  <a:lnTo>
                    <a:pt x="19" y="290"/>
                  </a:lnTo>
                  <a:lnTo>
                    <a:pt x="19" y="314"/>
                  </a:lnTo>
                  <a:lnTo>
                    <a:pt x="19" y="336"/>
                  </a:lnTo>
                  <a:lnTo>
                    <a:pt x="19" y="354"/>
                  </a:lnTo>
                  <a:lnTo>
                    <a:pt x="19" y="376"/>
                  </a:lnTo>
                  <a:lnTo>
                    <a:pt x="19" y="394"/>
                  </a:lnTo>
                  <a:lnTo>
                    <a:pt x="19" y="413"/>
                  </a:lnTo>
                  <a:lnTo>
                    <a:pt x="19" y="429"/>
                  </a:lnTo>
                  <a:lnTo>
                    <a:pt x="16" y="442"/>
                  </a:lnTo>
                  <a:lnTo>
                    <a:pt x="16" y="456"/>
                  </a:lnTo>
                  <a:lnTo>
                    <a:pt x="16" y="466"/>
                  </a:lnTo>
                  <a:lnTo>
                    <a:pt x="16" y="477"/>
                  </a:lnTo>
                  <a:lnTo>
                    <a:pt x="16" y="482"/>
                  </a:lnTo>
                  <a:lnTo>
                    <a:pt x="16" y="485"/>
                  </a:lnTo>
                  <a:lnTo>
                    <a:pt x="16" y="488"/>
                  </a:lnTo>
                  <a:lnTo>
                    <a:pt x="16" y="485"/>
                  </a:lnTo>
                  <a:lnTo>
                    <a:pt x="16" y="482"/>
                  </a:lnTo>
                  <a:lnTo>
                    <a:pt x="19" y="477"/>
                  </a:lnTo>
                  <a:lnTo>
                    <a:pt x="19" y="469"/>
                  </a:lnTo>
                  <a:lnTo>
                    <a:pt x="21" y="461"/>
                  </a:lnTo>
                  <a:lnTo>
                    <a:pt x="24" y="448"/>
                  </a:lnTo>
                  <a:lnTo>
                    <a:pt x="27" y="434"/>
                  </a:lnTo>
                  <a:lnTo>
                    <a:pt x="29" y="421"/>
                  </a:lnTo>
                  <a:lnTo>
                    <a:pt x="32" y="400"/>
                  </a:lnTo>
                  <a:lnTo>
                    <a:pt x="35" y="381"/>
                  </a:lnTo>
                  <a:lnTo>
                    <a:pt x="35" y="360"/>
                  </a:lnTo>
                  <a:lnTo>
                    <a:pt x="37" y="338"/>
                  </a:lnTo>
                  <a:lnTo>
                    <a:pt x="37" y="312"/>
                  </a:lnTo>
                  <a:lnTo>
                    <a:pt x="40" y="285"/>
                  </a:lnTo>
                  <a:lnTo>
                    <a:pt x="37" y="256"/>
                  </a:lnTo>
                  <a:lnTo>
                    <a:pt x="37" y="224"/>
                  </a:lnTo>
                  <a:lnTo>
                    <a:pt x="35" y="194"/>
                  </a:lnTo>
                  <a:lnTo>
                    <a:pt x="29" y="165"/>
                  </a:lnTo>
                  <a:lnTo>
                    <a:pt x="27" y="138"/>
                  </a:lnTo>
                  <a:lnTo>
                    <a:pt x="24" y="114"/>
                  </a:lnTo>
                  <a:lnTo>
                    <a:pt x="21" y="93"/>
                  </a:lnTo>
                  <a:lnTo>
                    <a:pt x="19" y="74"/>
                  </a:lnTo>
                  <a:lnTo>
                    <a:pt x="16" y="61"/>
                  </a:lnTo>
                  <a:lnTo>
                    <a:pt x="13" y="48"/>
                  </a:lnTo>
                  <a:lnTo>
                    <a:pt x="11" y="34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79" name="Freeform 35"/>
            <p:cNvSpPr>
              <a:spLocks/>
            </p:cNvSpPr>
            <p:nvPr/>
          </p:nvSpPr>
          <p:spPr bwMode="auto">
            <a:xfrm>
              <a:off x="4568" y="1056"/>
              <a:ext cx="24" cy="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3" y="48"/>
                </a:cxn>
                <a:cxn ang="0">
                  <a:pos x="3" y="61"/>
                </a:cxn>
                <a:cxn ang="0">
                  <a:pos x="3" y="74"/>
                </a:cxn>
                <a:cxn ang="0">
                  <a:pos x="3" y="93"/>
                </a:cxn>
                <a:cxn ang="0">
                  <a:pos x="5" y="109"/>
                </a:cxn>
                <a:cxn ang="0">
                  <a:pos x="5" y="128"/>
                </a:cxn>
                <a:cxn ang="0">
                  <a:pos x="5" y="146"/>
                </a:cxn>
                <a:cxn ang="0">
                  <a:pos x="8" y="168"/>
                </a:cxn>
                <a:cxn ang="0">
                  <a:pos x="8" y="186"/>
                </a:cxn>
                <a:cxn ang="0">
                  <a:pos x="11" y="210"/>
                </a:cxn>
                <a:cxn ang="0">
                  <a:pos x="11" y="232"/>
                </a:cxn>
                <a:cxn ang="0">
                  <a:pos x="11" y="253"/>
                </a:cxn>
                <a:cxn ang="0">
                  <a:pos x="11" y="272"/>
                </a:cxn>
                <a:cxn ang="0">
                  <a:pos x="11" y="293"/>
                </a:cxn>
                <a:cxn ang="0">
                  <a:pos x="11" y="312"/>
                </a:cxn>
                <a:cxn ang="0">
                  <a:pos x="11" y="333"/>
                </a:cxn>
                <a:cxn ang="0">
                  <a:pos x="11" y="349"/>
                </a:cxn>
                <a:cxn ang="0">
                  <a:pos x="11" y="368"/>
                </a:cxn>
                <a:cxn ang="0">
                  <a:pos x="8" y="381"/>
                </a:cxn>
                <a:cxn ang="0">
                  <a:pos x="8" y="397"/>
                </a:cxn>
                <a:cxn ang="0">
                  <a:pos x="8" y="408"/>
                </a:cxn>
                <a:cxn ang="0">
                  <a:pos x="8" y="421"/>
                </a:cxn>
                <a:cxn ang="0">
                  <a:pos x="8" y="426"/>
                </a:cxn>
                <a:cxn ang="0">
                  <a:pos x="8" y="434"/>
                </a:cxn>
                <a:cxn ang="0">
                  <a:pos x="8" y="437"/>
                </a:cxn>
                <a:cxn ang="0">
                  <a:pos x="8" y="440"/>
                </a:cxn>
                <a:cxn ang="0">
                  <a:pos x="8" y="437"/>
                </a:cxn>
                <a:cxn ang="0">
                  <a:pos x="8" y="434"/>
                </a:cxn>
                <a:cxn ang="0">
                  <a:pos x="8" y="429"/>
                </a:cxn>
                <a:cxn ang="0">
                  <a:pos x="11" y="424"/>
                </a:cxn>
                <a:cxn ang="0">
                  <a:pos x="13" y="413"/>
                </a:cxn>
                <a:cxn ang="0">
                  <a:pos x="13" y="402"/>
                </a:cxn>
                <a:cxn ang="0">
                  <a:pos x="16" y="389"/>
                </a:cxn>
                <a:cxn ang="0">
                  <a:pos x="19" y="376"/>
                </a:cxn>
                <a:cxn ang="0">
                  <a:pos x="21" y="357"/>
                </a:cxn>
                <a:cxn ang="0">
                  <a:pos x="24" y="338"/>
                </a:cxn>
                <a:cxn ang="0">
                  <a:pos x="24" y="320"/>
                </a:cxn>
                <a:cxn ang="0">
                  <a:pos x="27" y="298"/>
                </a:cxn>
                <a:cxn ang="0">
                  <a:pos x="27" y="274"/>
                </a:cxn>
                <a:cxn ang="0">
                  <a:pos x="27" y="250"/>
                </a:cxn>
                <a:cxn ang="0">
                  <a:pos x="27" y="224"/>
                </a:cxn>
                <a:cxn ang="0">
                  <a:pos x="27" y="194"/>
                </a:cxn>
                <a:cxn ang="0">
                  <a:pos x="27" y="168"/>
                </a:cxn>
                <a:cxn ang="0">
                  <a:pos x="24" y="141"/>
                </a:cxn>
                <a:cxn ang="0">
                  <a:pos x="21" y="117"/>
                </a:cxn>
                <a:cxn ang="0">
                  <a:pos x="21" y="98"/>
                </a:cxn>
                <a:cxn ang="0">
                  <a:pos x="19" y="80"/>
                </a:cxn>
                <a:cxn ang="0">
                  <a:pos x="16" y="64"/>
                </a:cxn>
                <a:cxn ang="0">
                  <a:pos x="13" y="50"/>
                </a:cxn>
                <a:cxn ang="0">
                  <a:pos x="11" y="40"/>
                </a:cxn>
                <a:cxn ang="0">
                  <a:pos x="8" y="29"/>
                </a:cxn>
                <a:cxn ang="0">
                  <a:pos x="5" y="18"/>
                </a:cxn>
                <a:cxn ang="0">
                  <a:pos x="3" y="13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40">
                  <a:moveTo>
                    <a:pt x="0" y="0"/>
                  </a:moveTo>
                  <a:lnTo>
                    <a:pt x="0" y="5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3" y="48"/>
                  </a:lnTo>
                  <a:lnTo>
                    <a:pt x="3" y="61"/>
                  </a:lnTo>
                  <a:lnTo>
                    <a:pt x="3" y="74"/>
                  </a:lnTo>
                  <a:lnTo>
                    <a:pt x="3" y="93"/>
                  </a:lnTo>
                  <a:lnTo>
                    <a:pt x="5" y="109"/>
                  </a:lnTo>
                  <a:lnTo>
                    <a:pt x="5" y="128"/>
                  </a:lnTo>
                  <a:lnTo>
                    <a:pt x="5" y="146"/>
                  </a:lnTo>
                  <a:lnTo>
                    <a:pt x="8" y="168"/>
                  </a:lnTo>
                  <a:lnTo>
                    <a:pt x="8" y="186"/>
                  </a:lnTo>
                  <a:lnTo>
                    <a:pt x="11" y="210"/>
                  </a:lnTo>
                  <a:lnTo>
                    <a:pt x="11" y="232"/>
                  </a:lnTo>
                  <a:lnTo>
                    <a:pt x="11" y="253"/>
                  </a:lnTo>
                  <a:lnTo>
                    <a:pt x="11" y="272"/>
                  </a:lnTo>
                  <a:lnTo>
                    <a:pt x="11" y="293"/>
                  </a:lnTo>
                  <a:lnTo>
                    <a:pt x="11" y="312"/>
                  </a:lnTo>
                  <a:lnTo>
                    <a:pt x="11" y="333"/>
                  </a:lnTo>
                  <a:lnTo>
                    <a:pt x="11" y="349"/>
                  </a:lnTo>
                  <a:lnTo>
                    <a:pt x="11" y="368"/>
                  </a:lnTo>
                  <a:lnTo>
                    <a:pt x="8" y="381"/>
                  </a:lnTo>
                  <a:lnTo>
                    <a:pt x="8" y="397"/>
                  </a:lnTo>
                  <a:lnTo>
                    <a:pt x="8" y="408"/>
                  </a:lnTo>
                  <a:lnTo>
                    <a:pt x="8" y="421"/>
                  </a:lnTo>
                  <a:lnTo>
                    <a:pt x="8" y="426"/>
                  </a:lnTo>
                  <a:lnTo>
                    <a:pt x="8" y="434"/>
                  </a:lnTo>
                  <a:lnTo>
                    <a:pt x="8" y="437"/>
                  </a:lnTo>
                  <a:lnTo>
                    <a:pt x="8" y="440"/>
                  </a:lnTo>
                  <a:lnTo>
                    <a:pt x="8" y="437"/>
                  </a:lnTo>
                  <a:lnTo>
                    <a:pt x="8" y="434"/>
                  </a:lnTo>
                  <a:lnTo>
                    <a:pt x="8" y="429"/>
                  </a:lnTo>
                  <a:lnTo>
                    <a:pt x="11" y="424"/>
                  </a:lnTo>
                  <a:lnTo>
                    <a:pt x="13" y="413"/>
                  </a:lnTo>
                  <a:lnTo>
                    <a:pt x="13" y="402"/>
                  </a:lnTo>
                  <a:lnTo>
                    <a:pt x="16" y="389"/>
                  </a:lnTo>
                  <a:lnTo>
                    <a:pt x="19" y="376"/>
                  </a:lnTo>
                  <a:lnTo>
                    <a:pt x="21" y="357"/>
                  </a:lnTo>
                  <a:lnTo>
                    <a:pt x="24" y="338"/>
                  </a:lnTo>
                  <a:lnTo>
                    <a:pt x="24" y="320"/>
                  </a:lnTo>
                  <a:lnTo>
                    <a:pt x="27" y="298"/>
                  </a:lnTo>
                  <a:lnTo>
                    <a:pt x="27" y="274"/>
                  </a:lnTo>
                  <a:lnTo>
                    <a:pt x="27" y="250"/>
                  </a:lnTo>
                  <a:lnTo>
                    <a:pt x="27" y="224"/>
                  </a:lnTo>
                  <a:lnTo>
                    <a:pt x="27" y="194"/>
                  </a:lnTo>
                  <a:lnTo>
                    <a:pt x="27" y="168"/>
                  </a:lnTo>
                  <a:lnTo>
                    <a:pt x="24" y="141"/>
                  </a:lnTo>
                  <a:lnTo>
                    <a:pt x="21" y="117"/>
                  </a:lnTo>
                  <a:lnTo>
                    <a:pt x="21" y="98"/>
                  </a:lnTo>
                  <a:lnTo>
                    <a:pt x="19" y="80"/>
                  </a:lnTo>
                  <a:lnTo>
                    <a:pt x="16" y="64"/>
                  </a:lnTo>
                  <a:lnTo>
                    <a:pt x="13" y="50"/>
                  </a:lnTo>
                  <a:lnTo>
                    <a:pt x="11" y="40"/>
                  </a:lnTo>
                  <a:lnTo>
                    <a:pt x="8" y="29"/>
                  </a:lnTo>
                  <a:lnTo>
                    <a:pt x="5" y="18"/>
                  </a:lnTo>
                  <a:lnTo>
                    <a:pt x="3" y="13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0" name="Freeform 36"/>
            <p:cNvSpPr>
              <a:spLocks/>
            </p:cNvSpPr>
            <p:nvPr/>
          </p:nvSpPr>
          <p:spPr bwMode="auto">
            <a:xfrm>
              <a:off x="4938" y="968"/>
              <a:ext cx="398" cy="57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1" y="59"/>
                </a:cxn>
                <a:cxn ang="0">
                  <a:pos x="32" y="53"/>
                </a:cxn>
                <a:cxn ang="0">
                  <a:pos x="62" y="48"/>
                </a:cxn>
                <a:cxn ang="0">
                  <a:pos x="99" y="43"/>
                </a:cxn>
                <a:cxn ang="0">
                  <a:pos x="136" y="35"/>
                </a:cxn>
                <a:cxn ang="0">
                  <a:pos x="182" y="29"/>
                </a:cxn>
                <a:cxn ang="0">
                  <a:pos x="227" y="29"/>
                </a:cxn>
                <a:cxn ang="0">
                  <a:pos x="270" y="29"/>
                </a:cxn>
                <a:cxn ang="0">
                  <a:pos x="307" y="29"/>
                </a:cxn>
                <a:cxn ang="0">
                  <a:pos x="345" y="32"/>
                </a:cxn>
                <a:cxn ang="0">
                  <a:pos x="377" y="35"/>
                </a:cxn>
                <a:cxn ang="0">
                  <a:pos x="401" y="37"/>
                </a:cxn>
                <a:cxn ang="0">
                  <a:pos x="419" y="37"/>
                </a:cxn>
                <a:cxn ang="0">
                  <a:pos x="435" y="40"/>
                </a:cxn>
                <a:cxn ang="0">
                  <a:pos x="441" y="43"/>
                </a:cxn>
                <a:cxn ang="0">
                  <a:pos x="441" y="43"/>
                </a:cxn>
                <a:cxn ang="0">
                  <a:pos x="435" y="37"/>
                </a:cxn>
                <a:cxn ang="0">
                  <a:pos x="422" y="29"/>
                </a:cxn>
                <a:cxn ang="0">
                  <a:pos x="403" y="21"/>
                </a:cxn>
                <a:cxn ang="0">
                  <a:pos x="377" y="13"/>
                </a:cxn>
                <a:cxn ang="0">
                  <a:pos x="342" y="8"/>
                </a:cxn>
                <a:cxn ang="0">
                  <a:pos x="302" y="0"/>
                </a:cxn>
                <a:cxn ang="0">
                  <a:pos x="249" y="0"/>
                </a:cxn>
                <a:cxn ang="0">
                  <a:pos x="192" y="0"/>
                </a:cxn>
                <a:cxn ang="0">
                  <a:pos x="139" y="5"/>
                </a:cxn>
                <a:cxn ang="0">
                  <a:pos x="99" y="11"/>
                </a:cxn>
                <a:cxn ang="0">
                  <a:pos x="64" y="19"/>
                </a:cxn>
                <a:cxn ang="0">
                  <a:pos x="38" y="24"/>
                </a:cxn>
                <a:cxn ang="0">
                  <a:pos x="19" y="32"/>
                </a:cxn>
                <a:cxn ang="0">
                  <a:pos x="6" y="37"/>
                </a:cxn>
                <a:cxn ang="0">
                  <a:pos x="0" y="64"/>
                </a:cxn>
              </a:cxnLst>
              <a:rect l="0" t="0" r="r" b="b"/>
              <a:pathLst>
                <a:path w="443" h="64">
                  <a:moveTo>
                    <a:pt x="0" y="64"/>
                  </a:moveTo>
                  <a:lnTo>
                    <a:pt x="0" y="61"/>
                  </a:lnTo>
                  <a:lnTo>
                    <a:pt x="6" y="61"/>
                  </a:lnTo>
                  <a:lnTo>
                    <a:pt x="11" y="59"/>
                  </a:lnTo>
                  <a:lnTo>
                    <a:pt x="22" y="56"/>
                  </a:lnTo>
                  <a:lnTo>
                    <a:pt x="32" y="53"/>
                  </a:lnTo>
                  <a:lnTo>
                    <a:pt x="46" y="51"/>
                  </a:lnTo>
                  <a:lnTo>
                    <a:pt x="62" y="48"/>
                  </a:lnTo>
                  <a:lnTo>
                    <a:pt x="80" y="45"/>
                  </a:lnTo>
                  <a:lnTo>
                    <a:pt x="99" y="43"/>
                  </a:lnTo>
                  <a:lnTo>
                    <a:pt x="118" y="37"/>
                  </a:lnTo>
                  <a:lnTo>
                    <a:pt x="136" y="35"/>
                  </a:lnTo>
                  <a:lnTo>
                    <a:pt x="160" y="32"/>
                  </a:lnTo>
                  <a:lnTo>
                    <a:pt x="182" y="29"/>
                  </a:lnTo>
                  <a:lnTo>
                    <a:pt x="203" y="29"/>
                  </a:lnTo>
                  <a:lnTo>
                    <a:pt x="227" y="29"/>
                  </a:lnTo>
                  <a:lnTo>
                    <a:pt x="249" y="29"/>
                  </a:lnTo>
                  <a:lnTo>
                    <a:pt x="270" y="29"/>
                  </a:lnTo>
                  <a:lnTo>
                    <a:pt x="289" y="29"/>
                  </a:lnTo>
                  <a:lnTo>
                    <a:pt x="307" y="29"/>
                  </a:lnTo>
                  <a:lnTo>
                    <a:pt x="329" y="32"/>
                  </a:lnTo>
                  <a:lnTo>
                    <a:pt x="345" y="32"/>
                  </a:lnTo>
                  <a:lnTo>
                    <a:pt x="361" y="32"/>
                  </a:lnTo>
                  <a:lnTo>
                    <a:pt x="377" y="35"/>
                  </a:lnTo>
                  <a:lnTo>
                    <a:pt x="390" y="37"/>
                  </a:lnTo>
                  <a:lnTo>
                    <a:pt x="401" y="37"/>
                  </a:lnTo>
                  <a:lnTo>
                    <a:pt x="411" y="37"/>
                  </a:lnTo>
                  <a:lnTo>
                    <a:pt x="419" y="37"/>
                  </a:lnTo>
                  <a:lnTo>
                    <a:pt x="427" y="40"/>
                  </a:lnTo>
                  <a:lnTo>
                    <a:pt x="435" y="40"/>
                  </a:lnTo>
                  <a:lnTo>
                    <a:pt x="438" y="43"/>
                  </a:lnTo>
                  <a:lnTo>
                    <a:pt x="441" y="43"/>
                  </a:lnTo>
                  <a:lnTo>
                    <a:pt x="443" y="43"/>
                  </a:lnTo>
                  <a:lnTo>
                    <a:pt x="441" y="43"/>
                  </a:lnTo>
                  <a:lnTo>
                    <a:pt x="438" y="40"/>
                  </a:lnTo>
                  <a:lnTo>
                    <a:pt x="435" y="37"/>
                  </a:lnTo>
                  <a:lnTo>
                    <a:pt x="430" y="35"/>
                  </a:lnTo>
                  <a:lnTo>
                    <a:pt x="422" y="29"/>
                  </a:lnTo>
                  <a:lnTo>
                    <a:pt x="414" y="27"/>
                  </a:lnTo>
                  <a:lnTo>
                    <a:pt x="403" y="21"/>
                  </a:lnTo>
                  <a:lnTo>
                    <a:pt x="390" y="19"/>
                  </a:lnTo>
                  <a:lnTo>
                    <a:pt x="377" y="13"/>
                  </a:lnTo>
                  <a:lnTo>
                    <a:pt x="361" y="11"/>
                  </a:lnTo>
                  <a:lnTo>
                    <a:pt x="342" y="8"/>
                  </a:lnTo>
                  <a:lnTo>
                    <a:pt x="323" y="3"/>
                  </a:lnTo>
                  <a:lnTo>
                    <a:pt x="302" y="0"/>
                  </a:lnTo>
                  <a:lnTo>
                    <a:pt x="275" y="0"/>
                  </a:lnTo>
                  <a:lnTo>
                    <a:pt x="249" y="0"/>
                  </a:lnTo>
                  <a:lnTo>
                    <a:pt x="222" y="0"/>
                  </a:lnTo>
                  <a:lnTo>
                    <a:pt x="192" y="0"/>
                  </a:lnTo>
                  <a:lnTo>
                    <a:pt x="166" y="3"/>
                  </a:lnTo>
                  <a:lnTo>
                    <a:pt x="139" y="5"/>
                  </a:lnTo>
                  <a:lnTo>
                    <a:pt x="118" y="8"/>
                  </a:lnTo>
                  <a:lnTo>
                    <a:pt x="99" y="11"/>
                  </a:lnTo>
                  <a:lnTo>
                    <a:pt x="80" y="16"/>
                  </a:lnTo>
                  <a:lnTo>
                    <a:pt x="64" y="19"/>
                  </a:lnTo>
                  <a:lnTo>
                    <a:pt x="51" y="21"/>
                  </a:lnTo>
                  <a:lnTo>
                    <a:pt x="38" y="24"/>
                  </a:lnTo>
                  <a:lnTo>
                    <a:pt x="27" y="29"/>
                  </a:lnTo>
                  <a:lnTo>
                    <a:pt x="19" y="32"/>
                  </a:lnTo>
                  <a:lnTo>
                    <a:pt x="14" y="35"/>
                  </a:lnTo>
                  <a:lnTo>
                    <a:pt x="6" y="37"/>
                  </a:lnTo>
                  <a:lnTo>
                    <a:pt x="3" y="4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1" name="Freeform 37"/>
            <p:cNvSpPr>
              <a:spLocks/>
            </p:cNvSpPr>
            <p:nvPr/>
          </p:nvSpPr>
          <p:spPr bwMode="auto">
            <a:xfrm>
              <a:off x="4936" y="1015"/>
              <a:ext cx="59" cy="4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22"/>
                </a:cxn>
                <a:cxn ang="0">
                  <a:pos x="8" y="43"/>
                </a:cxn>
                <a:cxn ang="0">
                  <a:pos x="16" y="78"/>
                </a:cxn>
                <a:cxn ang="0">
                  <a:pos x="21" y="115"/>
                </a:cxn>
                <a:cxn ang="0">
                  <a:pos x="29" y="163"/>
                </a:cxn>
                <a:cxn ang="0">
                  <a:pos x="34" y="214"/>
                </a:cxn>
                <a:cxn ang="0">
                  <a:pos x="40" y="272"/>
                </a:cxn>
                <a:cxn ang="0">
                  <a:pos x="42" y="328"/>
                </a:cxn>
                <a:cxn ang="0">
                  <a:pos x="45" y="382"/>
                </a:cxn>
                <a:cxn ang="0">
                  <a:pos x="45" y="427"/>
                </a:cxn>
                <a:cxn ang="0">
                  <a:pos x="45" y="467"/>
                </a:cxn>
                <a:cxn ang="0">
                  <a:pos x="42" y="499"/>
                </a:cxn>
                <a:cxn ang="0">
                  <a:pos x="40" y="523"/>
                </a:cxn>
                <a:cxn ang="0">
                  <a:pos x="37" y="536"/>
                </a:cxn>
                <a:cxn ang="0">
                  <a:pos x="37" y="542"/>
                </a:cxn>
                <a:cxn ang="0">
                  <a:pos x="40" y="536"/>
                </a:cxn>
                <a:cxn ang="0">
                  <a:pos x="45" y="523"/>
                </a:cxn>
                <a:cxn ang="0">
                  <a:pos x="48" y="504"/>
                </a:cxn>
                <a:cxn ang="0">
                  <a:pos x="56" y="475"/>
                </a:cxn>
                <a:cxn ang="0">
                  <a:pos x="61" y="435"/>
                </a:cxn>
                <a:cxn ang="0">
                  <a:pos x="64" y="390"/>
                </a:cxn>
                <a:cxn ang="0">
                  <a:pos x="66" y="336"/>
                </a:cxn>
                <a:cxn ang="0">
                  <a:pos x="66" y="278"/>
                </a:cxn>
                <a:cxn ang="0">
                  <a:pos x="61" y="216"/>
                </a:cxn>
                <a:cxn ang="0">
                  <a:pos x="56" y="163"/>
                </a:cxn>
                <a:cxn ang="0">
                  <a:pos x="45" y="115"/>
                </a:cxn>
                <a:cxn ang="0">
                  <a:pos x="40" y="75"/>
                </a:cxn>
                <a:cxn ang="0">
                  <a:pos x="32" y="40"/>
                </a:cxn>
                <a:cxn ang="0">
                  <a:pos x="26" y="19"/>
                </a:cxn>
                <a:cxn ang="0">
                  <a:pos x="21" y="6"/>
                </a:cxn>
                <a:cxn ang="0">
                  <a:pos x="0" y="3"/>
                </a:cxn>
              </a:cxnLst>
              <a:rect l="0" t="0" r="r" b="b"/>
              <a:pathLst>
                <a:path w="66" h="542">
                  <a:moveTo>
                    <a:pt x="0" y="3"/>
                  </a:moveTo>
                  <a:lnTo>
                    <a:pt x="0" y="6"/>
                  </a:lnTo>
                  <a:lnTo>
                    <a:pt x="2" y="14"/>
                  </a:lnTo>
                  <a:lnTo>
                    <a:pt x="5" y="22"/>
                  </a:lnTo>
                  <a:lnTo>
                    <a:pt x="5" y="32"/>
                  </a:lnTo>
                  <a:lnTo>
                    <a:pt x="8" y="43"/>
                  </a:lnTo>
                  <a:lnTo>
                    <a:pt x="10" y="59"/>
                  </a:lnTo>
                  <a:lnTo>
                    <a:pt x="16" y="78"/>
                  </a:lnTo>
                  <a:lnTo>
                    <a:pt x="18" y="94"/>
                  </a:lnTo>
                  <a:lnTo>
                    <a:pt x="21" y="115"/>
                  </a:lnTo>
                  <a:lnTo>
                    <a:pt x="24" y="136"/>
                  </a:lnTo>
                  <a:lnTo>
                    <a:pt x="29" y="163"/>
                  </a:lnTo>
                  <a:lnTo>
                    <a:pt x="32" y="187"/>
                  </a:lnTo>
                  <a:lnTo>
                    <a:pt x="34" y="214"/>
                  </a:lnTo>
                  <a:lnTo>
                    <a:pt x="37" y="240"/>
                  </a:lnTo>
                  <a:lnTo>
                    <a:pt x="40" y="272"/>
                  </a:lnTo>
                  <a:lnTo>
                    <a:pt x="42" y="299"/>
                  </a:lnTo>
                  <a:lnTo>
                    <a:pt x="42" y="328"/>
                  </a:lnTo>
                  <a:lnTo>
                    <a:pt x="45" y="355"/>
                  </a:lnTo>
                  <a:lnTo>
                    <a:pt x="45" y="382"/>
                  </a:lnTo>
                  <a:lnTo>
                    <a:pt x="45" y="406"/>
                  </a:lnTo>
                  <a:lnTo>
                    <a:pt x="45" y="427"/>
                  </a:lnTo>
                  <a:lnTo>
                    <a:pt x="45" y="448"/>
                  </a:lnTo>
                  <a:lnTo>
                    <a:pt x="45" y="467"/>
                  </a:lnTo>
                  <a:lnTo>
                    <a:pt x="42" y="483"/>
                  </a:lnTo>
                  <a:lnTo>
                    <a:pt x="42" y="499"/>
                  </a:lnTo>
                  <a:lnTo>
                    <a:pt x="40" y="510"/>
                  </a:lnTo>
                  <a:lnTo>
                    <a:pt x="40" y="523"/>
                  </a:lnTo>
                  <a:lnTo>
                    <a:pt x="37" y="528"/>
                  </a:lnTo>
                  <a:lnTo>
                    <a:pt x="37" y="536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40" y="536"/>
                  </a:lnTo>
                  <a:lnTo>
                    <a:pt x="40" y="531"/>
                  </a:lnTo>
                  <a:lnTo>
                    <a:pt x="45" y="523"/>
                  </a:lnTo>
                  <a:lnTo>
                    <a:pt x="45" y="515"/>
                  </a:lnTo>
                  <a:lnTo>
                    <a:pt x="48" y="504"/>
                  </a:lnTo>
                  <a:lnTo>
                    <a:pt x="53" y="488"/>
                  </a:lnTo>
                  <a:lnTo>
                    <a:pt x="56" y="475"/>
                  </a:lnTo>
                  <a:lnTo>
                    <a:pt x="58" y="456"/>
                  </a:lnTo>
                  <a:lnTo>
                    <a:pt x="61" y="435"/>
                  </a:lnTo>
                  <a:lnTo>
                    <a:pt x="64" y="414"/>
                  </a:lnTo>
                  <a:lnTo>
                    <a:pt x="64" y="390"/>
                  </a:lnTo>
                  <a:lnTo>
                    <a:pt x="66" y="363"/>
                  </a:lnTo>
                  <a:lnTo>
                    <a:pt x="66" y="336"/>
                  </a:lnTo>
                  <a:lnTo>
                    <a:pt x="66" y="307"/>
                  </a:lnTo>
                  <a:lnTo>
                    <a:pt x="66" y="278"/>
                  </a:lnTo>
                  <a:lnTo>
                    <a:pt x="64" y="246"/>
                  </a:lnTo>
                  <a:lnTo>
                    <a:pt x="61" y="216"/>
                  </a:lnTo>
                  <a:lnTo>
                    <a:pt x="56" y="187"/>
                  </a:lnTo>
                  <a:lnTo>
                    <a:pt x="56" y="163"/>
                  </a:lnTo>
                  <a:lnTo>
                    <a:pt x="50" y="136"/>
                  </a:lnTo>
                  <a:lnTo>
                    <a:pt x="45" y="115"/>
                  </a:lnTo>
                  <a:lnTo>
                    <a:pt x="42" y="91"/>
                  </a:lnTo>
                  <a:lnTo>
                    <a:pt x="40" y="75"/>
                  </a:lnTo>
                  <a:lnTo>
                    <a:pt x="34" y="56"/>
                  </a:lnTo>
                  <a:lnTo>
                    <a:pt x="32" y="40"/>
                  </a:lnTo>
                  <a:lnTo>
                    <a:pt x="29" y="30"/>
                  </a:lnTo>
                  <a:lnTo>
                    <a:pt x="26" y="19"/>
                  </a:lnTo>
                  <a:lnTo>
                    <a:pt x="24" y="11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Freeform 38"/>
            <p:cNvSpPr>
              <a:spLocks/>
            </p:cNvSpPr>
            <p:nvPr/>
          </p:nvSpPr>
          <p:spPr bwMode="auto">
            <a:xfrm>
              <a:off x="5281" y="999"/>
              <a:ext cx="39" cy="511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1"/>
                </a:cxn>
                <a:cxn ang="0">
                  <a:pos x="13" y="58"/>
                </a:cxn>
                <a:cxn ang="0">
                  <a:pos x="16" y="104"/>
                </a:cxn>
                <a:cxn ang="0">
                  <a:pos x="16" y="157"/>
                </a:cxn>
                <a:cxn ang="0">
                  <a:pos x="19" y="210"/>
                </a:cxn>
                <a:cxn ang="0">
                  <a:pos x="19" y="264"/>
                </a:cxn>
                <a:cxn ang="0">
                  <a:pos x="19" y="312"/>
                </a:cxn>
                <a:cxn ang="0">
                  <a:pos x="16" y="352"/>
                </a:cxn>
                <a:cxn ang="0">
                  <a:pos x="13" y="389"/>
                </a:cxn>
                <a:cxn ang="0">
                  <a:pos x="11" y="432"/>
                </a:cxn>
                <a:cxn ang="0">
                  <a:pos x="8" y="472"/>
                </a:cxn>
                <a:cxn ang="0">
                  <a:pos x="5" y="509"/>
                </a:cxn>
                <a:cxn ang="0">
                  <a:pos x="0" y="541"/>
                </a:cxn>
                <a:cxn ang="0">
                  <a:pos x="0" y="562"/>
                </a:cxn>
                <a:cxn ang="0">
                  <a:pos x="0" y="576"/>
                </a:cxn>
                <a:cxn ang="0">
                  <a:pos x="0" y="576"/>
                </a:cxn>
                <a:cxn ang="0">
                  <a:pos x="0" y="565"/>
                </a:cxn>
                <a:cxn ang="0">
                  <a:pos x="5" y="546"/>
                </a:cxn>
                <a:cxn ang="0">
                  <a:pos x="11" y="520"/>
                </a:cxn>
                <a:cxn ang="0">
                  <a:pos x="19" y="482"/>
                </a:cxn>
                <a:cxn ang="0">
                  <a:pos x="24" y="437"/>
                </a:cxn>
                <a:cxn ang="0">
                  <a:pos x="29" y="381"/>
                </a:cxn>
                <a:cxn ang="0">
                  <a:pos x="35" y="320"/>
                </a:cxn>
                <a:cxn ang="0">
                  <a:pos x="40" y="253"/>
                </a:cxn>
                <a:cxn ang="0">
                  <a:pos x="40" y="192"/>
                </a:cxn>
                <a:cxn ang="0">
                  <a:pos x="40" y="136"/>
                </a:cxn>
                <a:cxn ang="0">
                  <a:pos x="40" y="90"/>
                </a:cxn>
                <a:cxn ang="0">
                  <a:pos x="37" y="56"/>
                </a:cxn>
                <a:cxn ang="0">
                  <a:pos x="35" y="29"/>
                </a:cxn>
                <a:cxn ang="0">
                  <a:pos x="32" y="10"/>
                </a:cxn>
                <a:cxn ang="0">
                  <a:pos x="32" y="0"/>
                </a:cxn>
                <a:cxn ang="0">
                  <a:pos x="13" y="0"/>
                </a:cxn>
              </a:cxnLst>
              <a:rect l="0" t="0" r="r" b="b"/>
              <a:pathLst>
                <a:path w="43" h="578">
                  <a:moveTo>
                    <a:pt x="13" y="0"/>
                  </a:moveTo>
                  <a:lnTo>
                    <a:pt x="13" y="2"/>
                  </a:lnTo>
                  <a:lnTo>
                    <a:pt x="13" y="10"/>
                  </a:lnTo>
                  <a:lnTo>
                    <a:pt x="13" y="21"/>
                  </a:lnTo>
                  <a:lnTo>
                    <a:pt x="13" y="37"/>
                  </a:lnTo>
                  <a:lnTo>
                    <a:pt x="13" y="58"/>
                  </a:lnTo>
                  <a:lnTo>
                    <a:pt x="16" y="80"/>
                  </a:lnTo>
                  <a:lnTo>
                    <a:pt x="16" y="104"/>
                  </a:lnTo>
                  <a:lnTo>
                    <a:pt x="16" y="130"/>
                  </a:lnTo>
                  <a:lnTo>
                    <a:pt x="16" y="157"/>
                  </a:lnTo>
                  <a:lnTo>
                    <a:pt x="19" y="184"/>
                  </a:lnTo>
                  <a:lnTo>
                    <a:pt x="19" y="210"/>
                  </a:lnTo>
                  <a:lnTo>
                    <a:pt x="19" y="240"/>
                  </a:lnTo>
                  <a:lnTo>
                    <a:pt x="19" y="264"/>
                  </a:lnTo>
                  <a:lnTo>
                    <a:pt x="19" y="290"/>
                  </a:lnTo>
                  <a:lnTo>
                    <a:pt x="19" y="312"/>
                  </a:lnTo>
                  <a:lnTo>
                    <a:pt x="19" y="333"/>
                  </a:lnTo>
                  <a:lnTo>
                    <a:pt x="16" y="352"/>
                  </a:lnTo>
                  <a:lnTo>
                    <a:pt x="16" y="370"/>
                  </a:lnTo>
                  <a:lnTo>
                    <a:pt x="13" y="389"/>
                  </a:lnTo>
                  <a:lnTo>
                    <a:pt x="13" y="410"/>
                  </a:lnTo>
                  <a:lnTo>
                    <a:pt x="11" y="432"/>
                  </a:lnTo>
                  <a:lnTo>
                    <a:pt x="8" y="450"/>
                  </a:lnTo>
                  <a:lnTo>
                    <a:pt x="8" y="472"/>
                  </a:lnTo>
                  <a:lnTo>
                    <a:pt x="5" y="490"/>
                  </a:lnTo>
                  <a:lnTo>
                    <a:pt x="5" y="509"/>
                  </a:lnTo>
                  <a:lnTo>
                    <a:pt x="3" y="525"/>
                  </a:lnTo>
                  <a:lnTo>
                    <a:pt x="0" y="541"/>
                  </a:lnTo>
                  <a:lnTo>
                    <a:pt x="0" y="552"/>
                  </a:lnTo>
                  <a:lnTo>
                    <a:pt x="0" y="562"/>
                  </a:lnTo>
                  <a:lnTo>
                    <a:pt x="0" y="570"/>
                  </a:lnTo>
                  <a:lnTo>
                    <a:pt x="0" y="576"/>
                  </a:lnTo>
                  <a:lnTo>
                    <a:pt x="0" y="578"/>
                  </a:lnTo>
                  <a:lnTo>
                    <a:pt x="0" y="576"/>
                  </a:lnTo>
                  <a:lnTo>
                    <a:pt x="0" y="573"/>
                  </a:lnTo>
                  <a:lnTo>
                    <a:pt x="0" y="565"/>
                  </a:lnTo>
                  <a:lnTo>
                    <a:pt x="3" y="560"/>
                  </a:lnTo>
                  <a:lnTo>
                    <a:pt x="5" y="546"/>
                  </a:lnTo>
                  <a:lnTo>
                    <a:pt x="8" y="536"/>
                  </a:lnTo>
                  <a:lnTo>
                    <a:pt x="11" y="520"/>
                  </a:lnTo>
                  <a:lnTo>
                    <a:pt x="16" y="504"/>
                  </a:lnTo>
                  <a:lnTo>
                    <a:pt x="19" y="482"/>
                  </a:lnTo>
                  <a:lnTo>
                    <a:pt x="21" y="461"/>
                  </a:lnTo>
                  <a:lnTo>
                    <a:pt x="24" y="437"/>
                  </a:lnTo>
                  <a:lnTo>
                    <a:pt x="27" y="410"/>
                  </a:lnTo>
                  <a:lnTo>
                    <a:pt x="29" y="381"/>
                  </a:lnTo>
                  <a:lnTo>
                    <a:pt x="32" y="352"/>
                  </a:lnTo>
                  <a:lnTo>
                    <a:pt x="35" y="320"/>
                  </a:lnTo>
                  <a:lnTo>
                    <a:pt x="40" y="288"/>
                  </a:lnTo>
                  <a:lnTo>
                    <a:pt x="40" y="253"/>
                  </a:lnTo>
                  <a:lnTo>
                    <a:pt x="40" y="221"/>
                  </a:lnTo>
                  <a:lnTo>
                    <a:pt x="40" y="192"/>
                  </a:lnTo>
                  <a:lnTo>
                    <a:pt x="43" y="162"/>
                  </a:lnTo>
                  <a:lnTo>
                    <a:pt x="40" y="136"/>
                  </a:lnTo>
                  <a:lnTo>
                    <a:pt x="40" y="114"/>
                  </a:lnTo>
                  <a:lnTo>
                    <a:pt x="40" y="90"/>
                  </a:lnTo>
                  <a:lnTo>
                    <a:pt x="40" y="72"/>
                  </a:lnTo>
                  <a:lnTo>
                    <a:pt x="37" y="56"/>
                  </a:lnTo>
                  <a:lnTo>
                    <a:pt x="35" y="42"/>
                  </a:lnTo>
                  <a:lnTo>
                    <a:pt x="35" y="29"/>
                  </a:lnTo>
                  <a:lnTo>
                    <a:pt x="35" y="18"/>
                  </a:lnTo>
                  <a:lnTo>
                    <a:pt x="32" y="10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3" name="Freeform 39"/>
            <p:cNvSpPr>
              <a:spLocks/>
            </p:cNvSpPr>
            <p:nvPr/>
          </p:nvSpPr>
          <p:spPr bwMode="auto">
            <a:xfrm>
              <a:off x="5051" y="1050"/>
              <a:ext cx="33" cy="4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"/>
                </a:cxn>
                <a:cxn ang="0">
                  <a:pos x="0" y="30"/>
                </a:cxn>
                <a:cxn ang="0">
                  <a:pos x="5" y="59"/>
                </a:cxn>
                <a:cxn ang="0">
                  <a:pos x="8" y="91"/>
                </a:cxn>
                <a:cxn ang="0">
                  <a:pos x="10" y="131"/>
                </a:cxn>
                <a:cxn ang="0">
                  <a:pos x="13" y="174"/>
                </a:cxn>
                <a:cxn ang="0">
                  <a:pos x="16" y="219"/>
                </a:cxn>
                <a:cxn ang="0">
                  <a:pos x="18" y="264"/>
                </a:cxn>
                <a:cxn ang="0">
                  <a:pos x="18" y="310"/>
                </a:cxn>
                <a:cxn ang="0">
                  <a:pos x="18" y="352"/>
                </a:cxn>
                <a:cxn ang="0">
                  <a:pos x="18" y="392"/>
                </a:cxn>
                <a:cxn ang="0">
                  <a:pos x="16" y="424"/>
                </a:cxn>
                <a:cxn ang="0">
                  <a:pos x="13" y="451"/>
                </a:cxn>
                <a:cxn ang="0">
                  <a:pos x="13" y="472"/>
                </a:cxn>
                <a:cxn ang="0">
                  <a:pos x="13" y="483"/>
                </a:cxn>
                <a:cxn ang="0">
                  <a:pos x="13" y="483"/>
                </a:cxn>
                <a:cxn ang="0">
                  <a:pos x="16" y="472"/>
                </a:cxn>
                <a:cxn ang="0">
                  <a:pos x="21" y="456"/>
                </a:cxn>
                <a:cxn ang="0">
                  <a:pos x="26" y="432"/>
                </a:cxn>
                <a:cxn ang="0">
                  <a:pos x="32" y="398"/>
                </a:cxn>
                <a:cxn ang="0">
                  <a:pos x="34" y="358"/>
                </a:cxn>
                <a:cxn ang="0">
                  <a:pos x="37" y="310"/>
                </a:cxn>
                <a:cxn ang="0">
                  <a:pos x="37" y="254"/>
                </a:cxn>
                <a:cxn ang="0">
                  <a:pos x="32" y="190"/>
                </a:cxn>
                <a:cxn ang="0">
                  <a:pos x="26" y="136"/>
                </a:cxn>
                <a:cxn ang="0">
                  <a:pos x="21" y="91"/>
                </a:cxn>
                <a:cxn ang="0">
                  <a:pos x="16" y="59"/>
                </a:cxn>
                <a:cxn ang="0">
                  <a:pos x="10" y="32"/>
                </a:cxn>
                <a:cxn ang="0">
                  <a:pos x="2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48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30"/>
                  </a:lnTo>
                  <a:lnTo>
                    <a:pt x="2" y="43"/>
                  </a:lnTo>
                  <a:lnTo>
                    <a:pt x="5" y="59"/>
                  </a:lnTo>
                  <a:lnTo>
                    <a:pt x="5" y="75"/>
                  </a:lnTo>
                  <a:lnTo>
                    <a:pt x="8" y="91"/>
                  </a:lnTo>
                  <a:lnTo>
                    <a:pt x="8" y="110"/>
                  </a:lnTo>
                  <a:lnTo>
                    <a:pt x="10" y="131"/>
                  </a:lnTo>
                  <a:lnTo>
                    <a:pt x="10" y="152"/>
                  </a:lnTo>
                  <a:lnTo>
                    <a:pt x="13" y="174"/>
                  </a:lnTo>
                  <a:lnTo>
                    <a:pt x="13" y="195"/>
                  </a:lnTo>
                  <a:lnTo>
                    <a:pt x="16" y="219"/>
                  </a:lnTo>
                  <a:lnTo>
                    <a:pt x="18" y="243"/>
                  </a:lnTo>
                  <a:lnTo>
                    <a:pt x="18" y="264"/>
                  </a:lnTo>
                  <a:lnTo>
                    <a:pt x="18" y="288"/>
                  </a:lnTo>
                  <a:lnTo>
                    <a:pt x="18" y="310"/>
                  </a:lnTo>
                  <a:lnTo>
                    <a:pt x="18" y="334"/>
                  </a:lnTo>
                  <a:lnTo>
                    <a:pt x="18" y="352"/>
                  </a:lnTo>
                  <a:lnTo>
                    <a:pt x="18" y="371"/>
                  </a:lnTo>
                  <a:lnTo>
                    <a:pt x="18" y="392"/>
                  </a:lnTo>
                  <a:lnTo>
                    <a:pt x="18" y="408"/>
                  </a:lnTo>
                  <a:lnTo>
                    <a:pt x="16" y="424"/>
                  </a:lnTo>
                  <a:lnTo>
                    <a:pt x="16" y="440"/>
                  </a:lnTo>
                  <a:lnTo>
                    <a:pt x="13" y="451"/>
                  </a:lnTo>
                  <a:lnTo>
                    <a:pt x="13" y="464"/>
                  </a:lnTo>
                  <a:lnTo>
                    <a:pt x="13" y="472"/>
                  </a:lnTo>
                  <a:lnTo>
                    <a:pt x="13" y="478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6" y="478"/>
                  </a:lnTo>
                  <a:lnTo>
                    <a:pt x="16" y="472"/>
                  </a:lnTo>
                  <a:lnTo>
                    <a:pt x="18" y="467"/>
                  </a:lnTo>
                  <a:lnTo>
                    <a:pt x="21" y="456"/>
                  </a:lnTo>
                  <a:lnTo>
                    <a:pt x="24" y="446"/>
                  </a:lnTo>
                  <a:lnTo>
                    <a:pt x="26" y="432"/>
                  </a:lnTo>
                  <a:lnTo>
                    <a:pt x="29" y="419"/>
                  </a:lnTo>
                  <a:lnTo>
                    <a:pt x="32" y="398"/>
                  </a:lnTo>
                  <a:lnTo>
                    <a:pt x="32" y="379"/>
                  </a:lnTo>
                  <a:lnTo>
                    <a:pt x="34" y="358"/>
                  </a:lnTo>
                  <a:lnTo>
                    <a:pt x="37" y="336"/>
                  </a:lnTo>
                  <a:lnTo>
                    <a:pt x="37" y="310"/>
                  </a:lnTo>
                  <a:lnTo>
                    <a:pt x="37" y="280"/>
                  </a:lnTo>
                  <a:lnTo>
                    <a:pt x="37" y="254"/>
                  </a:lnTo>
                  <a:lnTo>
                    <a:pt x="37" y="222"/>
                  </a:lnTo>
                  <a:lnTo>
                    <a:pt x="32" y="190"/>
                  </a:lnTo>
                  <a:lnTo>
                    <a:pt x="29" y="163"/>
                  </a:lnTo>
                  <a:lnTo>
                    <a:pt x="26" y="136"/>
                  </a:lnTo>
                  <a:lnTo>
                    <a:pt x="24" y="112"/>
                  </a:lnTo>
                  <a:lnTo>
                    <a:pt x="21" y="91"/>
                  </a:lnTo>
                  <a:lnTo>
                    <a:pt x="18" y="75"/>
                  </a:lnTo>
                  <a:lnTo>
                    <a:pt x="16" y="59"/>
                  </a:lnTo>
                  <a:lnTo>
                    <a:pt x="13" y="46"/>
                  </a:lnTo>
                  <a:lnTo>
                    <a:pt x="10" y="32"/>
                  </a:lnTo>
                  <a:lnTo>
                    <a:pt x="5" y="22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4" name="Freeform 40"/>
            <p:cNvSpPr>
              <a:spLocks/>
            </p:cNvSpPr>
            <p:nvPr/>
          </p:nvSpPr>
          <p:spPr bwMode="auto">
            <a:xfrm>
              <a:off x="5117" y="1072"/>
              <a:ext cx="25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3" y="46"/>
                </a:cxn>
                <a:cxn ang="0">
                  <a:pos x="3" y="62"/>
                </a:cxn>
                <a:cxn ang="0">
                  <a:pos x="3" y="75"/>
                </a:cxn>
                <a:cxn ang="0">
                  <a:pos x="3" y="91"/>
                </a:cxn>
                <a:cxn ang="0">
                  <a:pos x="6" y="107"/>
                </a:cxn>
                <a:cxn ang="0">
                  <a:pos x="6" y="126"/>
                </a:cxn>
                <a:cxn ang="0">
                  <a:pos x="6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8"/>
                </a:cxn>
                <a:cxn ang="0">
                  <a:pos x="11" y="230"/>
                </a:cxn>
                <a:cxn ang="0">
                  <a:pos x="11" y="251"/>
                </a:cxn>
                <a:cxn ang="0">
                  <a:pos x="11" y="272"/>
                </a:cxn>
                <a:cxn ang="0">
                  <a:pos x="11" y="294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11" y="350"/>
                </a:cxn>
                <a:cxn ang="0">
                  <a:pos x="11" y="366"/>
                </a:cxn>
                <a:cxn ang="0">
                  <a:pos x="8" y="382"/>
                </a:cxn>
                <a:cxn ang="0">
                  <a:pos x="8" y="395"/>
                </a:cxn>
                <a:cxn ang="0">
                  <a:pos x="8" y="406"/>
                </a:cxn>
                <a:cxn ang="0">
                  <a:pos x="8" y="416"/>
                </a:cxn>
                <a:cxn ang="0">
                  <a:pos x="8" y="424"/>
                </a:cxn>
                <a:cxn ang="0">
                  <a:pos x="8" y="432"/>
                </a:cxn>
                <a:cxn ang="0">
                  <a:pos x="8" y="435"/>
                </a:cxn>
                <a:cxn ang="0">
                  <a:pos x="8" y="438"/>
                </a:cxn>
                <a:cxn ang="0">
                  <a:pos x="8" y="435"/>
                </a:cxn>
                <a:cxn ang="0">
                  <a:pos x="8" y="432"/>
                </a:cxn>
                <a:cxn ang="0">
                  <a:pos x="8" y="427"/>
                </a:cxn>
                <a:cxn ang="0">
                  <a:pos x="11" y="422"/>
                </a:cxn>
                <a:cxn ang="0">
                  <a:pos x="11" y="411"/>
                </a:cxn>
                <a:cxn ang="0">
                  <a:pos x="14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2" y="358"/>
                </a:cxn>
                <a:cxn ang="0">
                  <a:pos x="22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5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2" y="118"/>
                </a:cxn>
                <a:cxn ang="0">
                  <a:pos x="22" y="99"/>
                </a:cxn>
                <a:cxn ang="0">
                  <a:pos x="16" y="78"/>
                </a:cxn>
                <a:cxn ang="0">
                  <a:pos x="16" y="64"/>
                </a:cxn>
                <a:cxn ang="0">
                  <a:pos x="14" y="51"/>
                </a:cxn>
                <a:cxn ang="0">
                  <a:pos x="11" y="38"/>
                </a:cxn>
                <a:cxn ang="0">
                  <a:pos x="8" y="27"/>
                </a:cxn>
                <a:cxn ang="0">
                  <a:pos x="6" y="19"/>
                </a:cxn>
                <a:cxn ang="0">
                  <a:pos x="6" y="14"/>
                </a:cxn>
                <a:cxn ang="0">
                  <a:pos x="3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3" y="46"/>
                  </a:lnTo>
                  <a:lnTo>
                    <a:pt x="3" y="62"/>
                  </a:lnTo>
                  <a:lnTo>
                    <a:pt x="3" y="75"/>
                  </a:lnTo>
                  <a:lnTo>
                    <a:pt x="3" y="91"/>
                  </a:lnTo>
                  <a:lnTo>
                    <a:pt x="6" y="107"/>
                  </a:lnTo>
                  <a:lnTo>
                    <a:pt x="6" y="126"/>
                  </a:lnTo>
                  <a:lnTo>
                    <a:pt x="6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8"/>
                  </a:lnTo>
                  <a:lnTo>
                    <a:pt x="11" y="230"/>
                  </a:lnTo>
                  <a:lnTo>
                    <a:pt x="11" y="251"/>
                  </a:lnTo>
                  <a:lnTo>
                    <a:pt x="11" y="272"/>
                  </a:lnTo>
                  <a:lnTo>
                    <a:pt x="11" y="294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11" y="350"/>
                  </a:lnTo>
                  <a:lnTo>
                    <a:pt x="11" y="366"/>
                  </a:lnTo>
                  <a:lnTo>
                    <a:pt x="8" y="382"/>
                  </a:lnTo>
                  <a:lnTo>
                    <a:pt x="8" y="395"/>
                  </a:lnTo>
                  <a:lnTo>
                    <a:pt x="8" y="406"/>
                  </a:lnTo>
                  <a:lnTo>
                    <a:pt x="8" y="416"/>
                  </a:lnTo>
                  <a:lnTo>
                    <a:pt x="8" y="424"/>
                  </a:lnTo>
                  <a:lnTo>
                    <a:pt x="8" y="432"/>
                  </a:lnTo>
                  <a:lnTo>
                    <a:pt x="8" y="435"/>
                  </a:lnTo>
                  <a:lnTo>
                    <a:pt x="8" y="438"/>
                  </a:lnTo>
                  <a:lnTo>
                    <a:pt x="8" y="435"/>
                  </a:lnTo>
                  <a:lnTo>
                    <a:pt x="8" y="432"/>
                  </a:lnTo>
                  <a:lnTo>
                    <a:pt x="8" y="427"/>
                  </a:lnTo>
                  <a:lnTo>
                    <a:pt x="11" y="422"/>
                  </a:lnTo>
                  <a:lnTo>
                    <a:pt x="11" y="411"/>
                  </a:lnTo>
                  <a:lnTo>
                    <a:pt x="14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2" y="358"/>
                  </a:lnTo>
                  <a:lnTo>
                    <a:pt x="22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5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2" y="118"/>
                  </a:lnTo>
                  <a:lnTo>
                    <a:pt x="22" y="99"/>
                  </a:lnTo>
                  <a:lnTo>
                    <a:pt x="16" y="78"/>
                  </a:lnTo>
                  <a:lnTo>
                    <a:pt x="16" y="64"/>
                  </a:lnTo>
                  <a:lnTo>
                    <a:pt x="14" y="51"/>
                  </a:lnTo>
                  <a:lnTo>
                    <a:pt x="11" y="38"/>
                  </a:lnTo>
                  <a:lnTo>
                    <a:pt x="8" y="27"/>
                  </a:lnTo>
                  <a:lnTo>
                    <a:pt x="6" y="19"/>
                  </a:lnTo>
                  <a:lnTo>
                    <a:pt x="6" y="14"/>
                  </a:lnTo>
                  <a:lnTo>
                    <a:pt x="3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5" name="Freeform 41"/>
            <p:cNvSpPr>
              <a:spLocks/>
            </p:cNvSpPr>
            <p:nvPr/>
          </p:nvSpPr>
          <p:spPr bwMode="auto">
            <a:xfrm>
              <a:off x="5195" y="1064"/>
              <a:ext cx="24" cy="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0" y="46"/>
                </a:cxn>
                <a:cxn ang="0">
                  <a:pos x="3" y="62"/>
                </a:cxn>
                <a:cxn ang="0">
                  <a:pos x="3" y="72"/>
                </a:cxn>
                <a:cxn ang="0">
                  <a:pos x="3" y="88"/>
                </a:cxn>
                <a:cxn ang="0">
                  <a:pos x="5" y="107"/>
                </a:cxn>
                <a:cxn ang="0">
                  <a:pos x="5" y="126"/>
                </a:cxn>
                <a:cxn ang="0">
                  <a:pos x="5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6"/>
                </a:cxn>
                <a:cxn ang="0">
                  <a:pos x="11" y="230"/>
                </a:cxn>
                <a:cxn ang="0">
                  <a:pos x="11" y="248"/>
                </a:cxn>
                <a:cxn ang="0">
                  <a:pos x="11" y="270"/>
                </a:cxn>
                <a:cxn ang="0">
                  <a:pos x="11" y="291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8" y="350"/>
                </a:cxn>
                <a:cxn ang="0">
                  <a:pos x="8" y="366"/>
                </a:cxn>
                <a:cxn ang="0">
                  <a:pos x="8" y="382"/>
                </a:cxn>
                <a:cxn ang="0">
                  <a:pos x="5" y="395"/>
                </a:cxn>
                <a:cxn ang="0">
                  <a:pos x="5" y="408"/>
                </a:cxn>
                <a:cxn ang="0">
                  <a:pos x="5" y="419"/>
                </a:cxn>
                <a:cxn ang="0">
                  <a:pos x="5" y="424"/>
                </a:cxn>
                <a:cxn ang="0">
                  <a:pos x="5" y="432"/>
                </a:cxn>
                <a:cxn ang="0">
                  <a:pos x="5" y="435"/>
                </a:cxn>
                <a:cxn ang="0">
                  <a:pos x="5" y="438"/>
                </a:cxn>
                <a:cxn ang="0">
                  <a:pos x="5" y="435"/>
                </a:cxn>
                <a:cxn ang="0">
                  <a:pos x="5" y="432"/>
                </a:cxn>
                <a:cxn ang="0">
                  <a:pos x="5" y="427"/>
                </a:cxn>
                <a:cxn ang="0">
                  <a:pos x="8" y="422"/>
                </a:cxn>
                <a:cxn ang="0">
                  <a:pos x="11" y="411"/>
                </a:cxn>
                <a:cxn ang="0">
                  <a:pos x="13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1" y="355"/>
                </a:cxn>
                <a:cxn ang="0">
                  <a:pos x="21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2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1" y="118"/>
                </a:cxn>
                <a:cxn ang="0">
                  <a:pos x="21" y="99"/>
                </a:cxn>
                <a:cxn ang="0">
                  <a:pos x="16" y="80"/>
                </a:cxn>
                <a:cxn ang="0">
                  <a:pos x="16" y="64"/>
                </a:cxn>
                <a:cxn ang="0">
                  <a:pos x="13" y="51"/>
                </a:cxn>
                <a:cxn ang="0">
                  <a:pos x="11" y="40"/>
                </a:cxn>
                <a:cxn ang="0">
                  <a:pos x="8" y="30"/>
                </a:cxn>
                <a:cxn ang="0">
                  <a:pos x="5" y="22"/>
                </a:cxn>
                <a:cxn ang="0">
                  <a:pos x="3" y="14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0" y="46"/>
                  </a:lnTo>
                  <a:lnTo>
                    <a:pt x="3" y="62"/>
                  </a:lnTo>
                  <a:lnTo>
                    <a:pt x="3" y="72"/>
                  </a:lnTo>
                  <a:lnTo>
                    <a:pt x="3" y="88"/>
                  </a:lnTo>
                  <a:lnTo>
                    <a:pt x="5" y="107"/>
                  </a:lnTo>
                  <a:lnTo>
                    <a:pt x="5" y="126"/>
                  </a:lnTo>
                  <a:lnTo>
                    <a:pt x="5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6"/>
                  </a:lnTo>
                  <a:lnTo>
                    <a:pt x="11" y="230"/>
                  </a:lnTo>
                  <a:lnTo>
                    <a:pt x="11" y="248"/>
                  </a:lnTo>
                  <a:lnTo>
                    <a:pt x="11" y="270"/>
                  </a:lnTo>
                  <a:lnTo>
                    <a:pt x="11" y="291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8" y="350"/>
                  </a:lnTo>
                  <a:lnTo>
                    <a:pt x="8" y="366"/>
                  </a:lnTo>
                  <a:lnTo>
                    <a:pt x="8" y="382"/>
                  </a:lnTo>
                  <a:lnTo>
                    <a:pt x="5" y="395"/>
                  </a:lnTo>
                  <a:lnTo>
                    <a:pt x="5" y="408"/>
                  </a:lnTo>
                  <a:lnTo>
                    <a:pt x="5" y="419"/>
                  </a:lnTo>
                  <a:lnTo>
                    <a:pt x="5" y="424"/>
                  </a:lnTo>
                  <a:lnTo>
                    <a:pt x="5" y="432"/>
                  </a:lnTo>
                  <a:lnTo>
                    <a:pt x="5" y="435"/>
                  </a:lnTo>
                  <a:lnTo>
                    <a:pt x="5" y="438"/>
                  </a:lnTo>
                  <a:lnTo>
                    <a:pt x="5" y="435"/>
                  </a:lnTo>
                  <a:lnTo>
                    <a:pt x="5" y="432"/>
                  </a:lnTo>
                  <a:lnTo>
                    <a:pt x="5" y="427"/>
                  </a:lnTo>
                  <a:lnTo>
                    <a:pt x="8" y="422"/>
                  </a:lnTo>
                  <a:lnTo>
                    <a:pt x="11" y="411"/>
                  </a:lnTo>
                  <a:lnTo>
                    <a:pt x="13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1" y="355"/>
                  </a:lnTo>
                  <a:lnTo>
                    <a:pt x="21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2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1" y="118"/>
                  </a:lnTo>
                  <a:lnTo>
                    <a:pt x="21" y="99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13" y="51"/>
                  </a:lnTo>
                  <a:lnTo>
                    <a:pt x="11" y="40"/>
                  </a:lnTo>
                  <a:lnTo>
                    <a:pt x="8" y="30"/>
                  </a:lnTo>
                  <a:lnTo>
                    <a:pt x="5" y="22"/>
                  </a:lnTo>
                  <a:lnTo>
                    <a:pt x="3" y="14"/>
                  </a:lnTo>
                  <a:lnTo>
                    <a:pt x="3" y="8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6" name="Freeform 42"/>
            <p:cNvSpPr>
              <a:spLocks/>
            </p:cNvSpPr>
            <p:nvPr/>
          </p:nvSpPr>
          <p:spPr bwMode="auto">
            <a:xfrm>
              <a:off x="4945" y="553"/>
              <a:ext cx="24" cy="9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3" y="27"/>
                </a:cxn>
                <a:cxn ang="0">
                  <a:pos x="6" y="35"/>
                </a:cxn>
                <a:cxn ang="0">
                  <a:pos x="8" y="48"/>
                </a:cxn>
                <a:cxn ang="0">
                  <a:pos x="8" y="56"/>
                </a:cxn>
                <a:cxn ang="0">
                  <a:pos x="11" y="67"/>
                </a:cxn>
                <a:cxn ang="0">
                  <a:pos x="11" y="75"/>
                </a:cxn>
                <a:cxn ang="0">
                  <a:pos x="11" y="83"/>
                </a:cxn>
                <a:cxn ang="0">
                  <a:pos x="11" y="88"/>
                </a:cxn>
                <a:cxn ang="0">
                  <a:pos x="11" y="94"/>
                </a:cxn>
                <a:cxn ang="0">
                  <a:pos x="11" y="104"/>
                </a:cxn>
                <a:cxn ang="0">
                  <a:pos x="14" y="107"/>
                </a:cxn>
                <a:cxn ang="0">
                  <a:pos x="14" y="104"/>
                </a:cxn>
                <a:cxn ang="0">
                  <a:pos x="14" y="102"/>
                </a:cxn>
                <a:cxn ang="0">
                  <a:pos x="16" y="99"/>
                </a:cxn>
                <a:cxn ang="0">
                  <a:pos x="19" y="94"/>
                </a:cxn>
                <a:cxn ang="0">
                  <a:pos x="22" y="83"/>
                </a:cxn>
                <a:cxn ang="0">
                  <a:pos x="24" y="75"/>
                </a:cxn>
                <a:cxn ang="0">
                  <a:pos x="27" y="67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7" y="48"/>
                </a:cxn>
                <a:cxn ang="0">
                  <a:pos x="27" y="40"/>
                </a:cxn>
                <a:cxn ang="0">
                  <a:pos x="27" y="35"/>
                </a:cxn>
                <a:cxn ang="0">
                  <a:pos x="27" y="27"/>
                </a:cxn>
                <a:cxn ang="0">
                  <a:pos x="27" y="24"/>
                </a:cxn>
                <a:cxn ang="0">
                  <a:pos x="27" y="16"/>
                </a:cxn>
                <a:cxn ang="0">
                  <a:pos x="27" y="11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7" h="107">
                  <a:moveTo>
                    <a:pt x="0" y="3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3" y="27"/>
                  </a:lnTo>
                  <a:lnTo>
                    <a:pt x="6" y="35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11" y="67"/>
                  </a:lnTo>
                  <a:lnTo>
                    <a:pt x="11" y="75"/>
                  </a:lnTo>
                  <a:lnTo>
                    <a:pt x="11" y="83"/>
                  </a:lnTo>
                  <a:lnTo>
                    <a:pt x="11" y="88"/>
                  </a:lnTo>
                  <a:lnTo>
                    <a:pt x="11" y="94"/>
                  </a:lnTo>
                  <a:lnTo>
                    <a:pt x="11" y="104"/>
                  </a:lnTo>
                  <a:lnTo>
                    <a:pt x="14" y="107"/>
                  </a:lnTo>
                  <a:lnTo>
                    <a:pt x="14" y="104"/>
                  </a:lnTo>
                  <a:lnTo>
                    <a:pt x="14" y="102"/>
                  </a:lnTo>
                  <a:lnTo>
                    <a:pt x="16" y="99"/>
                  </a:lnTo>
                  <a:lnTo>
                    <a:pt x="19" y="94"/>
                  </a:lnTo>
                  <a:lnTo>
                    <a:pt x="22" y="83"/>
                  </a:lnTo>
                  <a:lnTo>
                    <a:pt x="24" y="75"/>
                  </a:lnTo>
                  <a:lnTo>
                    <a:pt x="27" y="67"/>
                  </a:lnTo>
                  <a:lnTo>
                    <a:pt x="27" y="62"/>
                  </a:lnTo>
                  <a:lnTo>
                    <a:pt x="27" y="56"/>
                  </a:lnTo>
                  <a:lnTo>
                    <a:pt x="27" y="48"/>
                  </a:lnTo>
                  <a:lnTo>
                    <a:pt x="27" y="40"/>
                  </a:lnTo>
                  <a:lnTo>
                    <a:pt x="27" y="35"/>
                  </a:lnTo>
                  <a:lnTo>
                    <a:pt x="27" y="27"/>
                  </a:lnTo>
                  <a:lnTo>
                    <a:pt x="27" y="24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3"/>
            <p:cNvSpPr>
              <a:spLocks/>
            </p:cNvSpPr>
            <p:nvPr/>
          </p:nvSpPr>
          <p:spPr bwMode="auto">
            <a:xfrm>
              <a:off x="4948" y="546"/>
              <a:ext cx="100" cy="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3"/>
                </a:cxn>
                <a:cxn ang="0">
                  <a:pos x="11" y="3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9" y="0"/>
                </a:cxn>
                <a:cxn ang="0">
                  <a:pos x="77" y="3"/>
                </a:cxn>
                <a:cxn ang="0">
                  <a:pos x="88" y="6"/>
                </a:cxn>
                <a:cxn ang="0">
                  <a:pos x="99" y="6"/>
                </a:cxn>
                <a:cxn ang="0">
                  <a:pos x="112" y="11"/>
                </a:cxn>
                <a:cxn ang="0">
                  <a:pos x="109" y="11"/>
                </a:cxn>
                <a:cxn ang="0">
                  <a:pos x="107" y="11"/>
                </a:cxn>
                <a:cxn ang="0">
                  <a:pos x="101" y="11"/>
                </a:cxn>
                <a:cxn ang="0">
                  <a:pos x="96" y="11"/>
                </a:cxn>
                <a:cxn ang="0">
                  <a:pos x="88" y="11"/>
                </a:cxn>
                <a:cxn ang="0">
                  <a:pos x="83" y="14"/>
                </a:cxn>
                <a:cxn ang="0">
                  <a:pos x="72" y="14"/>
                </a:cxn>
                <a:cxn ang="0">
                  <a:pos x="64" y="16"/>
                </a:cxn>
                <a:cxn ang="0">
                  <a:pos x="56" y="16"/>
                </a:cxn>
                <a:cxn ang="0">
                  <a:pos x="45" y="19"/>
                </a:cxn>
                <a:cxn ang="0">
                  <a:pos x="35" y="19"/>
                </a:cxn>
                <a:cxn ang="0">
                  <a:pos x="29" y="22"/>
                </a:cxn>
                <a:cxn ang="0">
                  <a:pos x="21" y="22"/>
                </a:cxn>
                <a:cxn ang="0">
                  <a:pos x="16" y="24"/>
                </a:cxn>
                <a:cxn ang="0">
                  <a:pos x="11" y="27"/>
                </a:cxn>
                <a:cxn ang="0">
                  <a:pos x="11" y="3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2" h="30">
                  <a:moveTo>
                    <a:pt x="0" y="6"/>
                  </a:moveTo>
                  <a:lnTo>
                    <a:pt x="3" y="3"/>
                  </a:lnTo>
                  <a:lnTo>
                    <a:pt x="11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77" y="3"/>
                  </a:lnTo>
                  <a:lnTo>
                    <a:pt x="88" y="6"/>
                  </a:lnTo>
                  <a:lnTo>
                    <a:pt x="99" y="6"/>
                  </a:lnTo>
                  <a:lnTo>
                    <a:pt x="112" y="11"/>
                  </a:lnTo>
                  <a:lnTo>
                    <a:pt x="109" y="11"/>
                  </a:lnTo>
                  <a:lnTo>
                    <a:pt x="107" y="11"/>
                  </a:lnTo>
                  <a:lnTo>
                    <a:pt x="101" y="11"/>
                  </a:lnTo>
                  <a:lnTo>
                    <a:pt x="96" y="11"/>
                  </a:lnTo>
                  <a:lnTo>
                    <a:pt x="88" y="11"/>
                  </a:lnTo>
                  <a:lnTo>
                    <a:pt x="83" y="14"/>
                  </a:lnTo>
                  <a:lnTo>
                    <a:pt x="72" y="14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45" y="19"/>
                  </a:lnTo>
                  <a:lnTo>
                    <a:pt x="35" y="19"/>
                  </a:lnTo>
                  <a:lnTo>
                    <a:pt x="29" y="22"/>
                  </a:lnTo>
                  <a:lnTo>
                    <a:pt x="21" y="22"/>
                  </a:lnTo>
                  <a:lnTo>
                    <a:pt x="16" y="24"/>
                  </a:lnTo>
                  <a:lnTo>
                    <a:pt x="11" y="27"/>
                  </a:lnTo>
                  <a:lnTo>
                    <a:pt x="11" y="3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8" name="Freeform 44"/>
            <p:cNvSpPr>
              <a:spLocks/>
            </p:cNvSpPr>
            <p:nvPr/>
          </p:nvSpPr>
          <p:spPr bwMode="auto">
            <a:xfrm>
              <a:off x="4717" y="1487"/>
              <a:ext cx="679" cy="58"/>
            </a:xfrm>
            <a:custGeom>
              <a:avLst/>
              <a:gdLst/>
              <a:ahLst/>
              <a:cxnLst>
                <a:cxn ang="0">
                  <a:pos x="24" y="64"/>
                </a:cxn>
                <a:cxn ang="0">
                  <a:pos x="40" y="61"/>
                </a:cxn>
                <a:cxn ang="0">
                  <a:pos x="69" y="56"/>
                </a:cxn>
                <a:cxn ang="0">
                  <a:pos x="112" y="50"/>
                </a:cxn>
                <a:cxn ang="0">
                  <a:pos x="165" y="42"/>
                </a:cxn>
                <a:cxn ang="0">
                  <a:pos x="224" y="37"/>
                </a:cxn>
                <a:cxn ang="0">
                  <a:pos x="285" y="32"/>
                </a:cxn>
                <a:cxn ang="0">
                  <a:pos x="349" y="26"/>
                </a:cxn>
                <a:cxn ang="0">
                  <a:pos x="413" y="24"/>
                </a:cxn>
                <a:cxn ang="0">
                  <a:pos x="477" y="21"/>
                </a:cxn>
                <a:cxn ang="0">
                  <a:pos x="542" y="24"/>
                </a:cxn>
                <a:cxn ang="0">
                  <a:pos x="603" y="26"/>
                </a:cxn>
                <a:cxn ang="0">
                  <a:pos x="656" y="32"/>
                </a:cxn>
                <a:cxn ang="0">
                  <a:pos x="702" y="34"/>
                </a:cxn>
                <a:cxn ang="0">
                  <a:pos x="734" y="37"/>
                </a:cxn>
                <a:cxn ang="0">
                  <a:pos x="753" y="40"/>
                </a:cxn>
                <a:cxn ang="0">
                  <a:pos x="753" y="40"/>
                </a:cxn>
                <a:cxn ang="0">
                  <a:pos x="739" y="34"/>
                </a:cxn>
                <a:cxn ang="0">
                  <a:pos x="712" y="29"/>
                </a:cxn>
                <a:cxn ang="0">
                  <a:pos x="672" y="21"/>
                </a:cxn>
                <a:cxn ang="0">
                  <a:pos x="622" y="13"/>
                </a:cxn>
                <a:cxn ang="0">
                  <a:pos x="558" y="5"/>
                </a:cxn>
                <a:cxn ang="0">
                  <a:pos x="483" y="0"/>
                </a:cxn>
                <a:cxn ang="0">
                  <a:pos x="395" y="2"/>
                </a:cxn>
                <a:cxn ang="0">
                  <a:pos x="299" y="8"/>
                </a:cxn>
                <a:cxn ang="0">
                  <a:pos x="213" y="13"/>
                </a:cxn>
                <a:cxn ang="0">
                  <a:pos x="146" y="21"/>
                </a:cxn>
                <a:cxn ang="0">
                  <a:pos x="93" y="32"/>
                </a:cxn>
                <a:cxn ang="0">
                  <a:pos x="53" y="40"/>
                </a:cxn>
                <a:cxn ang="0">
                  <a:pos x="26" y="48"/>
                </a:cxn>
                <a:cxn ang="0">
                  <a:pos x="8" y="53"/>
                </a:cxn>
                <a:cxn ang="0">
                  <a:pos x="0" y="58"/>
                </a:cxn>
                <a:cxn ang="0">
                  <a:pos x="21" y="66"/>
                </a:cxn>
              </a:cxnLst>
              <a:rect l="0" t="0" r="r" b="b"/>
              <a:pathLst>
                <a:path w="755" h="66">
                  <a:moveTo>
                    <a:pt x="21" y="66"/>
                  </a:moveTo>
                  <a:lnTo>
                    <a:pt x="24" y="64"/>
                  </a:lnTo>
                  <a:lnTo>
                    <a:pt x="29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69" y="56"/>
                  </a:lnTo>
                  <a:lnTo>
                    <a:pt x="90" y="53"/>
                  </a:lnTo>
                  <a:lnTo>
                    <a:pt x="112" y="50"/>
                  </a:lnTo>
                  <a:lnTo>
                    <a:pt x="138" y="48"/>
                  </a:lnTo>
                  <a:lnTo>
                    <a:pt x="165" y="42"/>
                  </a:lnTo>
                  <a:lnTo>
                    <a:pt x="192" y="40"/>
                  </a:lnTo>
                  <a:lnTo>
                    <a:pt x="224" y="37"/>
                  </a:lnTo>
                  <a:lnTo>
                    <a:pt x="253" y="34"/>
                  </a:lnTo>
                  <a:lnTo>
                    <a:pt x="285" y="32"/>
                  </a:lnTo>
                  <a:lnTo>
                    <a:pt x="317" y="26"/>
                  </a:lnTo>
                  <a:lnTo>
                    <a:pt x="349" y="26"/>
                  </a:lnTo>
                  <a:lnTo>
                    <a:pt x="381" y="26"/>
                  </a:lnTo>
                  <a:lnTo>
                    <a:pt x="413" y="24"/>
                  </a:lnTo>
                  <a:lnTo>
                    <a:pt x="445" y="21"/>
                  </a:lnTo>
                  <a:lnTo>
                    <a:pt x="477" y="21"/>
                  </a:lnTo>
                  <a:lnTo>
                    <a:pt x="512" y="24"/>
                  </a:lnTo>
                  <a:lnTo>
                    <a:pt x="542" y="24"/>
                  </a:lnTo>
                  <a:lnTo>
                    <a:pt x="574" y="26"/>
                  </a:lnTo>
                  <a:lnTo>
                    <a:pt x="603" y="26"/>
                  </a:lnTo>
                  <a:lnTo>
                    <a:pt x="632" y="29"/>
                  </a:lnTo>
                  <a:lnTo>
                    <a:pt x="656" y="32"/>
                  </a:lnTo>
                  <a:lnTo>
                    <a:pt x="680" y="32"/>
                  </a:lnTo>
                  <a:lnTo>
                    <a:pt x="702" y="34"/>
                  </a:lnTo>
                  <a:lnTo>
                    <a:pt x="720" y="37"/>
                  </a:lnTo>
                  <a:lnTo>
                    <a:pt x="734" y="37"/>
                  </a:lnTo>
                  <a:lnTo>
                    <a:pt x="745" y="40"/>
                  </a:lnTo>
                  <a:lnTo>
                    <a:pt x="753" y="40"/>
                  </a:lnTo>
                  <a:lnTo>
                    <a:pt x="755" y="42"/>
                  </a:lnTo>
                  <a:lnTo>
                    <a:pt x="753" y="40"/>
                  </a:lnTo>
                  <a:lnTo>
                    <a:pt x="747" y="37"/>
                  </a:lnTo>
                  <a:lnTo>
                    <a:pt x="739" y="34"/>
                  </a:lnTo>
                  <a:lnTo>
                    <a:pt x="728" y="32"/>
                  </a:lnTo>
                  <a:lnTo>
                    <a:pt x="712" y="29"/>
                  </a:lnTo>
                  <a:lnTo>
                    <a:pt x="696" y="24"/>
                  </a:lnTo>
                  <a:lnTo>
                    <a:pt x="672" y="21"/>
                  </a:lnTo>
                  <a:lnTo>
                    <a:pt x="651" y="16"/>
                  </a:lnTo>
                  <a:lnTo>
                    <a:pt x="622" y="13"/>
                  </a:lnTo>
                  <a:lnTo>
                    <a:pt x="592" y="8"/>
                  </a:lnTo>
                  <a:lnTo>
                    <a:pt x="558" y="5"/>
                  </a:lnTo>
                  <a:lnTo>
                    <a:pt x="523" y="5"/>
                  </a:lnTo>
                  <a:lnTo>
                    <a:pt x="483" y="0"/>
                  </a:lnTo>
                  <a:lnTo>
                    <a:pt x="440" y="0"/>
                  </a:lnTo>
                  <a:lnTo>
                    <a:pt x="395" y="2"/>
                  </a:lnTo>
                  <a:lnTo>
                    <a:pt x="347" y="5"/>
                  </a:lnTo>
                  <a:lnTo>
                    <a:pt x="299" y="8"/>
                  </a:lnTo>
                  <a:lnTo>
                    <a:pt x="253" y="10"/>
                  </a:lnTo>
                  <a:lnTo>
                    <a:pt x="213" y="13"/>
                  </a:lnTo>
                  <a:lnTo>
                    <a:pt x="178" y="18"/>
                  </a:lnTo>
                  <a:lnTo>
                    <a:pt x="146" y="21"/>
                  </a:lnTo>
                  <a:lnTo>
                    <a:pt x="117" y="26"/>
                  </a:lnTo>
                  <a:lnTo>
                    <a:pt x="93" y="32"/>
                  </a:lnTo>
                  <a:lnTo>
                    <a:pt x="72" y="37"/>
                  </a:lnTo>
                  <a:lnTo>
                    <a:pt x="53" y="40"/>
                  </a:lnTo>
                  <a:lnTo>
                    <a:pt x="37" y="45"/>
                  </a:lnTo>
                  <a:lnTo>
                    <a:pt x="26" y="48"/>
                  </a:lnTo>
                  <a:lnTo>
                    <a:pt x="16" y="53"/>
                  </a:lnTo>
                  <a:lnTo>
                    <a:pt x="8" y="53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1" y="66"/>
                  </a:lnTo>
                  <a:lnTo>
                    <a:pt x="21" y="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9" name="Freeform 45"/>
            <p:cNvSpPr>
              <a:spLocks/>
            </p:cNvSpPr>
            <p:nvPr/>
          </p:nvSpPr>
          <p:spPr bwMode="auto">
            <a:xfrm>
              <a:off x="4823" y="1524"/>
              <a:ext cx="544" cy="55"/>
            </a:xfrm>
            <a:custGeom>
              <a:avLst/>
              <a:gdLst/>
              <a:ahLst/>
              <a:cxnLst>
                <a:cxn ang="0">
                  <a:pos x="3" y="62"/>
                </a:cxn>
                <a:cxn ang="0">
                  <a:pos x="19" y="56"/>
                </a:cxn>
                <a:cxn ang="0">
                  <a:pos x="53" y="51"/>
                </a:cxn>
                <a:cxn ang="0">
                  <a:pos x="99" y="43"/>
                </a:cxn>
                <a:cxn ang="0">
                  <a:pos x="152" y="38"/>
                </a:cxn>
                <a:cxn ang="0">
                  <a:pos x="211" y="30"/>
                </a:cxn>
                <a:cxn ang="0">
                  <a:pos x="267" y="27"/>
                </a:cxn>
                <a:cxn ang="0">
                  <a:pos x="323" y="24"/>
                </a:cxn>
                <a:cxn ang="0">
                  <a:pos x="374" y="27"/>
                </a:cxn>
                <a:cxn ang="0">
                  <a:pos x="419" y="32"/>
                </a:cxn>
                <a:cxn ang="0">
                  <a:pos x="465" y="35"/>
                </a:cxn>
                <a:cxn ang="0">
                  <a:pos x="505" y="38"/>
                </a:cxn>
                <a:cxn ang="0">
                  <a:pos x="542" y="43"/>
                </a:cxn>
                <a:cxn ang="0">
                  <a:pos x="571" y="43"/>
                </a:cxn>
                <a:cxn ang="0">
                  <a:pos x="593" y="48"/>
                </a:cxn>
                <a:cxn ang="0">
                  <a:pos x="603" y="48"/>
                </a:cxn>
                <a:cxn ang="0">
                  <a:pos x="603" y="48"/>
                </a:cxn>
                <a:cxn ang="0">
                  <a:pos x="590" y="43"/>
                </a:cxn>
                <a:cxn ang="0">
                  <a:pos x="563" y="35"/>
                </a:cxn>
                <a:cxn ang="0">
                  <a:pos x="526" y="24"/>
                </a:cxn>
                <a:cxn ang="0">
                  <a:pos x="481" y="16"/>
                </a:cxn>
                <a:cxn ang="0">
                  <a:pos x="422" y="6"/>
                </a:cxn>
                <a:cxn ang="0">
                  <a:pos x="355" y="0"/>
                </a:cxn>
                <a:cxn ang="0">
                  <a:pos x="283" y="3"/>
                </a:cxn>
                <a:cxn ang="0">
                  <a:pos x="208" y="11"/>
                </a:cxn>
                <a:cxn ang="0">
                  <a:pos x="142" y="16"/>
                </a:cxn>
                <a:cxn ang="0">
                  <a:pos x="93" y="27"/>
                </a:cxn>
                <a:cxn ang="0">
                  <a:pos x="56" y="35"/>
                </a:cxn>
                <a:cxn ang="0">
                  <a:pos x="29" y="43"/>
                </a:cxn>
                <a:cxn ang="0">
                  <a:pos x="13" y="51"/>
                </a:cxn>
                <a:cxn ang="0">
                  <a:pos x="0" y="59"/>
                </a:cxn>
                <a:cxn ang="0">
                  <a:pos x="0" y="62"/>
                </a:cxn>
              </a:cxnLst>
              <a:rect l="0" t="0" r="r" b="b"/>
              <a:pathLst>
                <a:path w="606" h="62">
                  <a:moveTo>
                    <a:pt x="0" y="62"/>
                  </a:moveTo>
                  <a:lnTo>
                    <a:pt x="3" y="62"/>
                  </a:lnTo>
                  <a:lnTo>
                    <a:pt x="8" y="59"/>
                  </a:lnTo>
                  <a:lnTo>
                    <a:pt x="19" y="56"/>
                  </a:lnTo>
                  <a:lnTo>
                    <a:pt x="35" y="54"/>
                  </a:lnTo>
                  <a:lnTo>
                    <a:pt x="53" y="51"/>
                  </a:lnTo>
                  <a:lnTo>
                    <a:pt x="75" y="48"/>
                  </a:lnTo>
                  <a:lnTo>
                    <a:pt x="99" y="43"/>
                  </a:lnTo>
                  <a:lnTo>
                    <a:pt x="126" y="40"/>
                  </a:lnTo>
                  <a:lnTo>
                    <a:pt x="152" y="38"/>
                  </a:lnTo>
                  <a:lnTo>
                    <a:pt x="182" y="32"/>
                  </a:lnTo>
                  <a:lnTo>
                    <a:pt x="211" y="30"/>
                  </a:lnTo>
                  <a:lnTo>
                    <a:pt x="240" y="27"/>
                  </a:lnTo>
                  <a:lnTo>
                    <a:pt x="267" y="27"/>
                  </a:lnTo>
                  <a:lnTo>
                    <a:pt x="296" y="27"/>
                  </a:lnTo>
                  <a:lnTo>
                    <a:pt x="323" y="24"/>
                  </a:lnTo>
                  <a:lnTo>
                    <a:pt x="350" y="27"/>
                  </a:lnTo>
                  <a:lnTo>
                    <a:pt x="374" y="27"/>
                  </a:lnTo>
                  <a:lnTo>
                    <a:pt x="398" y="30"/>
                  </a:lnTo>
                  <a:lnTo>
                    <a:pt x="419" y="32"/>
                  </a:lnTo>
                  <a:lnTo>
                    <a:pt x="443" y="32"/>
                  </a:lnTo>
                  <a:lnTo>
                    <a:pt x="465" y="35"/>
                  </a:lnTo>
                  <a:lnTo>
                    <a:pt x="486" y="38"/>
                  </a:lnTo>
                  <a:lnTo>
                    <a:pt x="505" y="38"/>
                  </a:lnTo>
                  <a:lnTo>
                    <a:pt x="526" y="40"/>
                  </a:lnTo>
                  <a:lnTo>
                    <a:pt x="542" y="43"/>
                  </a:lnTo>
                  <a:lnTo>
                    <a:pt x="558" y="43"/>
                  </a:lnTo>
                  <a:lnTo>
                    <a:pt x="571" y="43"/>
                  </a:lnTo>
                  <a:lnTo>
                    <a:pt x="582" y="46"/>
                  </a:lnTo>
                  <a:lnTo>
                    <a:pt x="593" y="48"/>
                  </a:lnTo>
                  <a:lnTo>
                    <a:pt x="601" y="48"/>
                  </a:lnTo>
                  <a:lnTo>
                    <a:pt x="603" y="48"/>
                  </a:lnTo>
                  <a:lnTo>
                    <a:pt x="606" y="51"/>
                  </a:lnTo>
                  <a:lnTo>
                    <a:pt x="603" y="48"/>
                  </a:lnTo>
                  <a:lnTo>
                    <a:pt x="598" y="46"/>
                  </a:lnTo>
                  <a:lnTo>
                    <a:pt x="590" y="43"/>
                  </a:lnTo>
                  <a:lnTo>
                    <a:pt x="579" y="40"/>
                  </a:lnTo>
                  <a:lnTo>
                    <a:pt x="563" y="35"/>
                  </a:lnTo>
                  <a:lnTo>
                    <a:pt x="547" y="30"/>
                  </a:lnTo>
                  <a:lnTo>
                    <a:pt x="526" y="24"/>
                  </a:lnTo>
                  <a:lnTo>
                    <a:pt x="505" y="22"/>
                  </a:lnTo>
                  <a:lnTo>
                    <a:pt x="481" y="16"/>
                  </a:lnTo>
                  <a:lnTo>
                    <a:pt x="451" y="11"/>
                  </a:lnTo>
                  <a:lnTo>
                    <a:pt x="422" y="6"/>
                  </a:lnTo>
                  <a:lnTo>
                    <a:pt x="393" y="6"/>
                  </a:lnTo>
                  <a:lnTo>
                    <a:pt x="355" y="0"/>
                  </a:lnTo>
                  <a:lnTo>
                    <a:pt x="320" y="3"/>
                  </a:lnTo>
                  <a:lnTo>
                    <a:pt x="283" y="3"/>
                  </a:lnTo>
                  <a:lnTo>
                    <a:pt x="246" y="6"/>
                  </a:lnTo>
                  <a:lnTo>
                    <a:pt x="208" y="11"/>
                  </a:lnTo>
                  <a:lnTo>
                    <a:pt x="174" y="14"/>
                  </a:lnTo>
                  <a:lnTo>
                    <a:pt x="142" y="16"/>
                  </a:lnTo>
                  <a:lnTo>
                    <a:pt x="117" y="22"/>
                  </a:lnTo>
                  <a:lnTo>
                    <a:pt x="93" y="27"/>
                  </a:lnTo>
                  <a:lnTo>
                    <a:pt x="72" y="32"/>
                  </a:lnTo>
                  <a:lnTo>
                    <a:pt x="56" y="35"/>
                  </a:lnTo>
                  <a:lnTo>
                    <a:pt x="43" y="40"/>
                  </a:lnTo>
                  <a:lnTo>
                    <a:pt x="29" y="43"/>
                  </a:lnTo>
                  <a:lnTo>
                    <a:pt x="21" y="48"/>
                  </a:lnTo>
                  <a:lnTo>
                    <a:pt x="13" y="51"/>
                  </a:lnTo>
                  <a:lnTo>
                    <a:pt x="8" y="56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0" name="Freeform 46"/>
            <p:cNvSpPr>
              <a:spLocks/>
            </p:cNvSpPr>
            <p:nvPr/>
          </p:nvSpPr>
          <p:spPr bwMode="auto">
            <a:xfrm>
              <a:off x="4880" y="1576"/>
              <a:ext cx="466" cy="38"/>
            </a:xfrm>
            <a:custGeom>
              <a:avLst/>
              <a:gdLst/>
              <a:ahLst/>
              <a:cxnLst>
                <a:cxn ang="0">
                  <a:pos x="24" y="43"/>
                </a:cxn>
                <a:cxn ang="0">
                  <a:pos x="40" y="40"/>
                </a:cxn>
                <a:cxn ang="0">
                  <a:pos x="64" y="35"/>
                </a:cxn>
                <a:cxn ang="0">
                  <a:pos x="102" y="32"/>
                </a:cxn>
                <a:cxn ang="0">
                  <a:pos x="144" y="27"/>
                </a:cxn>
                <a:cxn ang="0">
                  <a:pos x="190" y="21"/>
                </a:cxn>
                <a:cxn ang="0">
                  <a:pos x="238" y="19"/>
                </a:cxn>
                <a:cxn ang="0">
                  <a:pos x="286" y="16"/>
                </a:cxn>
                <a:cxn ang="0">
                  <a:pos x="329" y="19"/>
                </a:cxn>
                <a:cxn ang="0">
                  <a:pos x="369" y="21"/>
                </a:cxn>
                <a:cxn ang="0">
                  <a:pos x="406" y="24"/>
                </a:cxn>
                <a:cxn ang="0">
                  <a:pos x="441" y="29"/>
                </a:cxn>
                <a:cxn ang="0">
                  <a:pos x="467" y="32"/>
                </a:cxn>
                <a:cxn ang="0">
                  <a:pos x="491" y="35"/>
                </a:cxn>
                <a:cxn ang="0">
                  <a:pos x="507" y="37"/>
                </a:cxn>
                <a:cxn ang="0">
                  <a:pos x="518" y="37"/>
                </a:cxn>
                <a:cxn ang="0">
                  <a:pos x="518" y="37"/>
                </a:cxn>
                <a:cxn ang="0">
                  <a:pos x="507" y="35"/>
                </a:cxn>
                <a:cxn ang="0">
                  <a:pos x="491" y="27"/>
                </a:cxn>
                <a:cxn ang="0">
                  <a:pos x="465" y="21"/>
                </a:cxn>
                <a:cxn ang="0">
                  <a:pos x="427" y="13"/>
                </a:cxn>
                <a:cxn ang="0">
                  <a:pos x="382" y="5"/>
                </a:cxn>
                <a:cxn ang="0">
                  <a:pos x="329" y="0"/>
                </a:cxn>
                <a:cxn ang="0">
                  <a:pos x="264" y="0"/>
                </a:cxn>
                <a:cxn ang="0">
                  <a:pos x="192" y="0"/>
                </a:cxn>
                <a:cxn ang="0">
                  <a:pos x="134" y="5"/>
                </a:cxn>
                <a:cxn ang="0">
                  <a:pos x="86" y="11"/>
                </a:cxn>
                <a:cxn ang="0">
                  <a:pos x="53" y="16"/>
                </a:cxn>
                <a:cxn ang="0">
                  <a:pos x="27" y="21"/>
                </a:cxn>
                <a:cxn ang="0">
                  <a:pos x="11" y="27"/>
                </a:cxn>
                <a:cxn ang="0">
                  <a:pos x="0" y="32"/>
                </a:cxn>
                <a:cxn ang="0">
                  <a:pos x="24" y="43"/>
                </a:cxn>
              </a:cxnLst>
              <a:rect l="0" t="0" r="r" b="b"/>
              <a:pathLst>
                <a:path w="518" h="43">
                  <a:moveTo>
                    <a:pt x="24" y="43"/>
                  </a:moveTo>
                  <a:lnTo>
                    <a:pt x="24" y="43"/>
                  </a:lnTo>
                  <a:lnTo>
                    <a:pt x="32" y="43"/>
                  </a:lnTo>
                  <a:lnTo>
                    <a:pt x="40" y="40"/>
                  </a:lnTo>
                  <a:lnTo>
                    <a:pt x="51" y="37"/>
                  </a:lnTo>
                  <a:lnTo>
                    <a:pt x="64" y="35"/>
                  </a:lnTo>
                  <a:lnTo>
                    <a:pt x="83" y="32"/>
                  </a:lnTo>
                  <a:lnTo>
                    <a:pt x="102" y="32"/>
                  </a:lnTo>
                  <a:lnTo>
                    <a:pt x="123" y="29"/>
                  </a:lnTo>
                  <a:lnTo>
                    <a:pt x="144" y="27"/>
                  </a:lnTo>
                  <a:lnTo>
                    <a:pt x="168" y="21"/>
                  </a:lnTo>
                  <a:lnTo>
                    <a:pt x="190" y="21"/>
                  </a:lnTo>
                  <a:lnTo>
                    <a:pt x="216" y="19"/>
                  </a:lnTo>
                  <a:lnTo>
                    <a:pt x="238" y="19"/>
                  </a:lnTo>
                  <a:lnTo>
                    <a:pt x="262" y="16"/>
                  </a:lnTo>
                  <a:lnTo>
                    <a:pt x="286" y="16"/>
                  </a:lnTo>
                  <a:lnTo>
                    <a:pt x="307" y="19"/>
                  </a:lnTo>
                  <a:lnTo>
                    <a:pt x="329" y="19"/>
                  </a:lnTo>
                  <a:lnTo>
                    <a:pt x="350" y="21"/>
                  </a:lnTo>
                  <a:lnTo>
                    <a:pt x="369" y="21"/>
                  </a:lnTo>
                  <a:lnTo>
                    <a:pt x="387" y="24"/>
                  </a:lnTo>
                  <a:lnTo>
                    <a:pt x="406" y="24"/>
                  </a:lnTo>
                  <a:lnTo>
                    <a:pt x="425" y="27"/>
                  </a:lnTo>
                  <a:lnTo>
                    <a:pt x="441" y="29"/>
                  </a:lnTo>
                  <a:lnTo>
                    <a:pt x="454" y="32"/>
                  </a:lnTo>
                  <a:lnTo>
                    <a:pt x="467" y="32"/>
                  </a:lnTo>
                  <a:lnTo>
                    <a:pt x="481" y="32"/>
                  </a:lnTo>
                  <a:lnTo>
                    <a:pt x="491" y="35"/>
                  </a:lnTo>
                  <a:lnTo>
                    <a:pt x="502" y="37"/>
                  </a:lnTo>
                  <a:lnTo>
                    <a:pt x="507" y="37"/>
                  </a:lnTo>
                  <a:lnTo>
                    <a:pt x="515" y="37"/>
                  </a:lnTo>
                  <a:lnTo>
                    <a:pt x="518" y="37"/>
                  </a:lnTo>
                  <a:lnTo>
                    <a:pt x="518" y="40"/>
                  </a:lnTo>
                  <a:lnTo>
                    <a:pt x="518" y="37"/>
                  </a:lnTo>
                  <a:lnTo>
                    <a:pt x="515" y="37"/>
                  </a:lnTo>
                  <a:lnTo>
                    <a:pt x="507" y="35"/>
                  </a:lnTo>
                  <a:lnTo>
                    <a:pt x="502" y="32"/>
                  </a:lnTo>
                  <a:lnTo>
                    <a:pt x="491" y="27"/>
                  </a:lnTo>
                  <a:lnTo>
                    <a:pt x="478" y="24"/>
                  </a:lnTo>
                  <a:lnTo>
                    <a:pt x="465" y="21"/>
                  </a:lnTo>
                  <a:lnTo>
                    <a:pt x="449" y="16"/>
                  </a:lnTo>
                  <a:lnTo>
                    <a:pt x="427" y="13"/>
                  </a:lnTo>
                  <a:lnTo>
                    <a:pt x="406" y="8"/>
                  </a:lnTo>
                  <a:lnTo>
                    <a:pt x="382" y="5"/>
                  </a:lnTo>
                  <a:lnTo>
                    <a:pt x="358" y="3"/>
                  </a:lnTo>
                  <a:lnTo>
                    <a:pt x="329" y="0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30" y="0"/>
                  </a:lnTo>
                  <a:lnTo>
                    <a:pt x="192" y="0"/>
                  </a:lnTo>
                  <a:lnTo>
                    <a:pt x="160" y="3"/>
                  </a:lnTo>
                  <a:lnTo>
                    <a:pt x="134" y="5"/>
                  </a:lnTo>
                  <a:lnTo>
                    <a:pt x="110" y="8"/>
                  </a:lnTo>
                  <a:lnTo>
                    <a:pt x="86" y="11"/>
                  </a:lnTo>
                  <a:lnTo>
                    <a:pt x="70" y="13"/>
                  </a:lnTo>
                  <a:lnTo>
                    <a:pt x="53" y="16"/>
                  </a:lnTo>
                  <a:lnTo>
                    <a:pt x="40" y="19"/>
                  </a:lnTo>
                  <a:lnTo>
                    <a:pt x="27" y="21"/>
                  </a:lnTo>
                  <a:lnTo>
                    <a:pt x="19" y="24"/>
                  </a:lnTo>
                  <a:lnTo>
                    <a:pt x="11" y="27"/>
                  </a:lnTo>
                  <a:lnTo>
                    <a:pt x="5" y="2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4" y="43"/>
                  </a:lnTo>
                  <a:lnTo>
                    <a:pt x="24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1" name="Freeform 47"/>
            <p:cNvSpPr>
              <a:spLocks/>
            </p:cNvSpPr>
            <p:nvPr/>
          </p:nvSpPr>
          <p:spPr bwMode="auto">
            <a:xfrm>
              <a:off x="5152" y="1586"/>
              <a:ext cx="62" cy="2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5" y="13"/>
                </a:cxn>
                <a:cxn ang="0">
                  <a:pos x="8" y="21"/>
                </a:cxn>
                <a:cxn ang="0">
                  <a:pos x="11" y="32"/>
                </a:cxn>
                <a:cxn ang="0">
                  <a:pos x="13" y="48"/>
                </a:cxn>
                <a:cxn ang="0">
                  <a:pos x="19" y="61"/>
                </a:cxn>
                <a:cxn ang="0">
                  <a:pos x="21" y="77"/>
                </a:cxn>
                <a:cxn ang="0">
                  <a:pos x="27" y="93"/>
                </a:cxn>
                <a:cxn ang="0">
                  <a:pos x="29" y="112"/>
                </a:cxn>
                <a:cxn ang="0">
                  <a:pos x="32" y="133"/>
                </a:cxn>
                <a:cxn ang="0">
                  <a:pos x="37" y="154"/>
                </a:cxn>
                <a:cxn ang="0">
                  <a:pos x="40" y="173"/>
                </a:cxn>
                <a:cxn ang="0">
                  <a:pos x="43" y="194"/>
                </a:cxn>
                <a:cxn ang="0">
                  <a:pos x="45" y="216"/>
                </a:cxn>
                <a:cxn ang="0">
                  <a:pos x="48" y="240"/>
                </a:cxn>
                <a:cxn ang="0">
                  <a:pos x="48" y="256"/>
                </a:cxn>
                <a:cxn ang="0">
                  <a:pos x="48" y="272"/>
                </a:cxn>
                <a:cxn ang="0">
                  <a:pos x="48" y="285"/>
                </a:cxn>
                <a:cxn ang="0">
                  <a:pos x="48" y="296"/>
                </a:cxn>
                <a:cxn ang="0">
                  <a:pos x="48" y="301"/>
                </a:cxn>
                <a:cxn ang="0">
                  <a:pos x="51" y="307"/>
                </a:cxn>
                <a:cxn ang="0">
                  <a:pos x="51" y="309"/>
                </a:cxn>
                <a:cxn ang="0">
                  <a:pos x="53" y="312"/>
                </a:cxn>
                <a:cxn ang="0">
                  <a:pos x="53" y="309"/>
                </a:cxn>
                <a:cxn ang="0">
                  <a:pos x="53" y="304"/>
                </a:cxn>
                <a:cxn ang="0">
                  <a:pos x="53" y="299"/>
                </a:cxn>
                <a:cxn ang="0">
                  <a:pos x="56" y="299"/>
                </a:cxn>
                <a:cxn ang="0">
                  <a:pos x="56" y="299"/>
                </a:cxn>
                <a:cxn ang="0">
                  <a:pos x="59" y="301"/>
                </a:cxn>
                <a:cxn ang="0">
                  <a:pos x="61" y="301"/>
                </a:cxn>
                <a:cxn ang="0">
                  <a:pos x="67" y="299"/>
                </a:cxn>
                <a:cxn ang="0">
                  <a:pos x="67" y="293"/>
                </a:cxn>
                <a:cxn ang="0">
                  <a:pos x="69" y="288"/>
                </a:cxn>
                <a:cxn ang="0">
                  <a:pos x="69" y="277"/>
                </a:cxn>
                <a:cxn ang="0">
                  <a:pos x="69" y="267"/>
                </a:cxn>
                <a:cxn ang="0">
                  <a:pos x="67" y="251"/>
                </a:cxn>
                <a:cxn ang="0">
                  <a:pos x="67" y="235"/>
                </a:cxn>
                <a:cxn ang="0">
                  <a:pos x="64" y="210"/>
                </a:cxn>
                <a:cxn ang="0">
                  <a:pos x="61" y="186"/>
                </a:cxn>
                <a:cxn ang="0">
                  <a:pos x="59" y="160"/>
                </a:cxn>
                <a:cxn ang="0">
                  <a:pos x="53" y="133"/>
                </a:cxn>
                <a:cxn ang="0">
                  <a:pos x="48" y="112"/>
                </a:cxn>
                <a:cxn ang="0">
                  <a:pos x="45" y="93"/>
                </a:cxn>
                <a:cxn ang="0">
                  <a:pos x="43" y="74"/>
                </a:cxn>
                <a:cxn ang="0">
                  <a:pos x="37" y="58"/>
                </a:cxn>
                <a:cxn ang="0">
                  <a:pos x="35" y="48"/>
                </a:cxn>
                <a:cxn ang="0">
                  <a:pos x="32" y="37"/>
                </a:cxn>
                <a:cxn ang="0">
                  <a:pos x="29" y="26"/>
                </a:cxn>
                <a:cxn ang="0">
                  <a:pos x="27" y="18"/>
                </a:cxn>
                <a:cxn ang="0">
                  <a:pos x="24" y="10"/>
                </a:cxn>
                <a:cxn ang="0">
                  <a:pos x="21" y="8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9" h="312">
                  <a:moveTo>
                    <a:pt x="0" y="2"/>
                  </a:moveTo>
                  <a:lnTo>
                    <a:pt x="0" y="2"/>
                  </a:lnTo>
                  <a:lnTo>
                    <a:pt x="2" y="8"/>
                  </a:lnTo>
                  <a:lnTo>
                    <a:pt x="5" y="13"/>
                  </a:lnTo>
                  <a:lnTo>
                    <a:pt x="8" y="21"/>
                  </a:lnTo>
                  <a:lnTo>
                    <a:pt x="11" y="32"/>
                  </a:lnTo>
                  <a:lnTo>
                    <a:pt x="13" y="48"/>
                  </a:lnTo>
                  <a:lnTo>
                    <a:pt x="19" y="61"/>
                  </a:lnTo>
                  <a:lnTo>
                    <a:pt x="21" y="77"/>
                  </a:lnTo>
                  <a:lnTo>
                    <a:pt x="27" y="93"/>
                  </a:lnTo>
                  <a:lnTo>
                    <a:pt x="29" y="112"/>
                  </a:lnTo>
                  <a:lnTo>
                    <a:pt x="32" y="133"/>
                  </a:lnTo>
                  <a:lnTo>
                    <a:pt x="37" y="154"/>
                  </a:lnTo>
                  <a:lnTo>
                    <a:pt x="40" y="173"/>
                  </a:lnTo>
                  <a:lnTo>
                    <a:pt x="43" y="194"/>
                  </a:lnTo>
                  <a:lnTo>
                    <a:pt x="45" y="216"/>
                  </a:lnTo>
                  <a:lnTo>
                    <a:pt x="48" y="240"/>
                  </a:lnTo>
                  <a:lnTo>
                    <a:pt x="48" y="256"/>
                  </a:lnTo>
                  <a:lnTo>
                    <a:pt x="48" y="272"/>
                  </a:lnTo>
                  <a:lnTo>
                    <a:pt x="48" y="285"/>
                  </a:lnTo>
                  <a:lnTo>
                    <a:pt x="48" y="296"/>
                  </a:lnTo>
                  <a:lnTo>
                    <a:pt x="48" y="301"/>
                  </a:lnTo>
                  <a:lnTo>
                    <a:pt x="51" y="307"/>
                  </a:lnTo>
                  <a:lnTo>
                    <a:pt x="51" y="309"/>
                  </a:lnTo>
                  <a:lnTo>
                    <a:pt x="53" y="312"/>
                  </a:lnTo>
                  <a:lnTo>
                    <a:pt x="53" y="309"/>
                  </a:lnTo>
                  <a:lnTo>
                    <a:pt x="53" y="304"/>
                  </a:lnTo>
                  <a:lnTo>
                    <a:pt x="53" y="299"/>
                  </a:lnTo>
                  <a:lnTo>
                    <a:pt x="56" y="299"/>
                  </a:lnTo>
                  <a:lnTo>
                    <a:pt x="56" y="299"/>
                  </a:lnTo>
                  <a:lnTo>
                    <a:pt x="59" y="301"/>
                  </a:lnTo>
                  <a:lnTo>
                    <a:pt x="61" y="301"/>
                  </a:lnTo>
                  <a:lnTo>
                    <a:pt x="67" y="299"/>
                  </a:lnTo>
                  <a:lnTo>
                    <a:pt x="67" y="293"/>
                  </a:lnTo>
                  <a:lnTo>
                    <a:pt x="69" y="288"/>
                  </a:lnTo>
                  <a:lnTo>
                    <a:pt x="69" y="277"/>
                  </a:lnTo>
                  <a:lnTo>
                    <a:pt x="69" y="267"/>
                  </a:lnTo>
                  <a:lnTo>
                    <a:pt x="67" y="251"/>
                  </a:lnTo>
                  <a:lnTo>
                    <a:pt x="67" y="235"/>
                  </a:lnTo>
                  <a:lnTo>
                    <a:pt x="64" y="210"/>
                  </a:lnTo>
                  <a:lnTo>
                    <a:pt x="61" y="186"/>
                  </a:lnTo>
                  <a:lnTo>
                    <a:pt x="59" y="160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5" y="93"/>
                  </a:lnTo>
                  <a:lnTo>
                    <a:pt x="43" y="74"/>
                  </a:lnTo>
                  <a:lnTo>
                    <a:pt x="37" y="58"/>
                  </a:lnTo>
                  <a:lnTo>
                    <a:pt x="35" y="48"/>
                  </a:lnTo>
                  <a:lnTo>
                    <a:pt x="32" y="37"/>
                  </a:lnTo>
                  <a:lnTo>
                    <a:pt x="29" y="26"/>
                  </a:lnTo>
                  <a:lnTo>
                    <a:pt x="27" y="18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2" name="Freeform 48"/>
            <p:cNvSpPr>
              <a:spLocks/>
            </p:cNvSpPr>
            <p:nvPr/>
          </p:nvSpPr>
          <p:spPr bwMode="auto">
            <a:xfrm>
              <a:off x="5228" y="1594"/>
              <a:ext cx="27" cy="25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7" y="16"/>
                </a:cxn>
                <a:cxn ang="0">
                  <a:pos x="27" y="27"/>
                </a:cxn>
                <a:cxn ang="0">
                  <a:pos x="24" y="40"/>
                </a:cxn>
                <a:cxn ang="0">
                  <a:pos x="24" y="56"/>
                </a:cxn>
                <a:cxn ang="0">
                  <a:pos x="22" y="75"/>
                </a:cxn>
                <a:cxn ang="0">
                  <a:pos x="22" y="94"/>
                </a:cxn>
                <a:cxn ang="0">
                  <a:pos x="22" y="112"/>
                </a:cxn>
                <a:cxn ang="0">
                  <a:pos x="22" y="131"/>
                </a:cxn>
                <a:cxn ang="0">
                  <a:pos x="19" y="150"/>
                </a:cxn>
                <a:cxn ang="0">
                  <a:pos x="19" y="171"/>
                </a:cxn>
                <a:cxn ang="0">
                  <a:pos x="19" y="190"/>
                </a:cxn>
                <a:cxn ang="0">
                  <a:pos x="19" y="209"/>
                </a:cxn>
                <a:cxn ang="0">
                  <a:pos x="19" y="222"/>
                </a:cxn>
                <a:cxn ang="0">
                  <a:pos x="19" y="238"/>
                </a:cxn>
                <a:cxn ang="0">
                  <a:pos x="19" y="249"/>
                </a:cxn>
                <a:cxn ang="0">
                  <a:pos x="19" y="257"/>
                </a:cxn>
                <a:cxn ang="0">
                  <a:pos x="19" y="265"/>
                </a:cxn>
                <a:cxn ang="0">
                  <a:pos x="19" y="273"/>
                </a:cxn>
                <a:cxn ang="0">
                  <a:pos x="16" y="278"/>
                </a:cxn>
                <a:cxn ang="0">
                  <a:pos x="16" y="283"/>
                </a:cxn>
                <a:cxn ang="0">
                  <a:pos x="16" y="283"/>
                </a:cxn>
                <a:cxn ang="0">
                  <a:pos x="16" y="289"/>
                </a:cxn>
                <a:cxn ang="0">
                  <a:pos x="14" y="289"/>
                </a:cxn>
                <a:cxn ang="0">
                  <a:pos x="11" y="291"/>
                </a:cxn>
                <a:cxn ang="0">
                  <a:pos x="6" y="289"/>
                </a:cxn>
                <a:cxn ang="0">
                  <a:pos x="3" y="283"/>
                </a:cxn>
                <a:cxn ang="0">
                  <a:pos x="3" y="278"/>
                </a:cxn>
                <a:cxn ang="0">
                  <a:pos x="0" y="270"/>
                </a:cxn>
                <a:cxn ang="0">
                  <a:pos x="0" y="262"/>
                </a:cxn>
                <a:cxn ang="0">
                  <a:pos x="0" y="249"/>
                </a:cxn>
                <a:cxn ang="0">
                  <a:pos x="0" y="235"/>
                </a:cxn>
                <a:cxn ang="0">
                  <a:pos x="0" y="219"/>
                </a:cxn>
                <a:cxn ang="0">
                  <a:pos x="0" y="200"/>
                </a:cxn>
                <a:cxn ang="0">
                  <a:pos x="0" y="179"/>
                </a:cxn>
                <a:cxn ang="0">
                  <a:pos x="0" y="160"/>
                </a:cxn>
                <a:cxn ang="0">
                  <a:pos x="0" y="139"/>
                </a:cxn>
                <a:cxn ang="0">
                  <a:pos x="3" y="120"/>
                </a:cxn>
                <a:cxn ang="0">
                  <a:pos x="6" y="102"/>
                </a:cxn>
                <a:cxn ang="0">
                  <a:pos x="8" y="86"/>
                </a:cxn>
                <a:cxn ang="0">
                  <a:pos x="11" y="70"/>
                </a:cxn>
                <a:cxn ang="0">
                  <a:pos x="14" y="59"/>
                </a:cxn>
                <a:cxn ang="0">
                  <a:pos x="16" y="43"/>
                </a:cxn>
                <a:cxn ang="0">
                  <a:pos x="19" y="32"/>
                </a:cxn>
                <a:cxn ang="0">
                  <a:pos x="22" y="22"/>
                </a:cxn>
                <a:cxn ang="0">
                  <a:pos x="24" y="16"/>
                </a:cxn>
                <a:cxn ang="0">
                  <a:pos x="24" y="8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91">
                  <a:moveTo>
                    <a:pt x="30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16"/>
                  </a:lnTo>
                  <a:lnTo>
                    <a:pt x="27" y="27"/>
                  </a:lnTo>
                  <a:lnTo>
                    <a:pt x="24" y="40"/>
                  </a:lnTo>
                  <a:lnTo>
                    <a:pt x="24" y="56"/>
                  </a:lnTo>
                  <a:lnTo>
                    <a:pt x="22" y="75"/>
                  </a:lnTo>
                  <a:lnTo>
                    <a:pt x="22" y="94"/>
                  </a:lnTo>
                  <a:lnTo>
                    <a:pt x="22" y="112"/>
                  </a:lnTo>
                  <a:lnTo>
                    <a:pt x="22" y="131"/>
                  </a:lnTo>
                  <a:lnTo>
                    <a:pt x="19" y="150"/>
                  </a:lnTo>
                  <a:lnTo>
                    <a:pt x="19" y="171"/>
                  </a:lnTo>
                  <a:lnTo>
                    <a:pt x="19" y="190"/>
                  </a:lnTo>
                  <a:lnTo>
                    <a:pt x="19" y="209"/>
                  </a:lnTo>
                  <a:lnTo>
                    <a:pt x="19" y="222"/>
                  </a:lnTo>
                  <a:lnTo>
                    <a:pt x="19" y="238"/>
                  </a:lnTo>
                  <a:lnTo>
                    <a:pt x="19" y="249"/>
                  </a:lnTo>
                  <a:lnTo>
                    <a:pt x="19" y="257"/>
                  </a:lnTo>
                  <a:lnTo>
                    <a:pt x="19" y="265"/>
                  </a:lnTo>
                  <a:lnTo>
                    <a:pt x="19" y="273"/>
                  </a:lnTo>
                  <a:lnTo>
                    <a:pt x="16" y="278"/>
                  </a:lnTo>
                  <a:lnTo>
                    <a:pt x="16" y="283"/>
                  </a:lnTo>
                  <a:lnTo>
                    <a:pt x="16" y="283"/>
                  </a:lnTo>
                  <a:lnTo>
                    <a:pt x="16" y="289"/>
                  </a:lnTo>
                  <a:lnTo>
                    <a:pt x="14" y="289"/>
                  </a:lnTo>
                  <a:lnTo>
                    <a:pt x="11" y="291"/>
                  </a:lnTo>
                  <a:lnTo>
                    <a:pt x="6" y="289"/>
                  </a:lnTo>
                  <a:lnTo>
                    <a:pt x="3" y="283"/>
                  </a:lnTo>
                  <a:lnTo>
                    <a:pt x="3" y="278"/>
                  </a:lnTo>
                  <a:lnTo>
                    <a:pt x="0" y="270"/>
                  </a:lnTo>
                  <a:lnTo>
                    <a:pt x="0" y="262"/>
                  </a:lnTo>
                  <a:lnTo>
                    <a:pt x="0" y="249"/>
                  </a:lnTo>
                  <a:lnTo>
                    <a:pt x="0" y="235"/>
                  </a:lnTo>
                  <a:lnTo>
                    <a:pt x="0" y="219"/>
                  </a:lnTo>
                  <a:lnTo>
                    <a:pt x="0" y="200"/>
                  </a:lnTo>
                  <a:lnTo>
                    <a:pt x="0" y="179"/>
                  </a:lnTo>
                  <a:lnTo>
                    <a:pt x="0" y="160"/>
                  </a:lnTo>
                  <a:lnTo>
                    <a:pt x="0" y="139"/>
                  </a:lnTo>
                  <a:lnTo>
                    <a:pt x="3" y="120"/>
                  </a:lnTo>
                  <a:lnTo>
                    <a:pt x="6" y="102"/>
                  </a:lnTo>
                  <a:lnTo>
                    <a:pt x="8" y="86"/>
                  </a:lnTo>
                  <a:lnTo>
                    <a:pt x="11" y="70"/>
                  </a:lnTo>
                  <a:lnTo>
                    <a:pt x="14" y="59"/>
                  </a:lnTo>
                  <a:lnTo>
                    <a:pt x="16" y="43"/>
                  </a:lnTo>
                  <a:lnTo>
                    <a:pt x="19" y="32"/>
                  </a:lnTo>
                  <a:lnTo>
                    <a:pt x="22" y="22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3" name="Freeform 49"/>
            <p:cNvSpPr>
              <a:spLocks/>
            </p:cNvSpPr>
            <p:nvPr/>
          </p:nvSpPr>
          <p:spPr bwMode="auto">
            <a:xfrm>
              <a:off x="5037" y="1587"/>
              <a:ext cx="158" cy="14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8"/>
                </a:cxn>
                <a:cxn ang="0">
                  <a:pos x="10" y="11"/>
                </a:cxn>
                <a:cxn ang="0">
                  <a:pos x="16" y="14"/>
                </a:cxn>
                <a:cxn ang="0">
                  <a:pos x="24" y="16"/>
                </a:cxn>
                <a:cxn ang="0">
                  <a:pos x="29" y="19"/>
                </a:cxn>
                <a:cxn ang="0">
                  <a:pos x="40" y="24"/>
                </a:cxn>
                <a:cxn ang="0">
                  <a:pos x="48" y="27"/>
                </a:cxn>
                <a:cxn ang="0">
                  <a:pos x="56" y="32"/>
                </a:cxn>
                <a:cxn ang="0">
                  <a:pos x="64" y="35"/>
                </a:cxn>
                <a:cxn ang="0">
                  <a:pos x="74" y="40"/>
                </a:cxn>
                <a:cxn ang="0">
                  <a:pos x="82" y="46"/>
                </a:cxn>
                <a:cxn ang="0">
                  <a:pos x="90" y="54"/>
                </a:cxn>
                <a:cxn ang="0">
                  <a:pos x="101" y="59"/>
                </a:cxn>
                <a:cxn ang="0">
                  <a:pos x="109" y="67"/>
                </a:cxn>
                <a:cxn ang="0">
                  <a:pos x="114" y="72"/>
                </a:cxn>
                <a:cxn ang="0">
                  <a:pos x="122" y="80"/>
                </a:cxn>
                <a:cxn ang="0">
                  <a:pos x="128" y="88"/>
                </a:cxn>
                <a:cxn ang="0">
                  <a:pos x="136" y="96"/>
                </a:cxn>
                <a:cxn ang="0">
                  <a:pos x="141" y="104"/>
                </a:cxn>
                <a:cxn ang="0">
                  <a:pos x="147" y="112"/>
                </a:cxn>
                <a:cxn ang="0">
                  <a:pos x="152" y="120"/>
                </a:cxn>
                <a:cxn ang="0">
                  <a:pos x="157" y="128"/>
                </a:cxn>
                <a:cxn ang="0">
                  <a:pos x="160" y="136"/>
                </a:cxn>
                <a:cxn ang="0">
                  <a:pos x="163" y="142"/>
                </a:cxn>
                <a:cxn ang="0">
                  <a:pos x="165" y="147"/>
                </a:cxn>
                <a:cxn ang="0">
                  <a:pos x="171" y="155"/>
                </a:cxn>
                <a:cxn ang="0">
                  <a:pos x="173" y="163"/>
                </a:cxn>
                <a:cxn ang="0">
                  <a:pos x="176" y="166"/>
                </a:cxn>
                <a:cxn ang="0">
                  <a:pos x="173" y="163"/>
                </a:cxn>
                <a:cxn ang="0">
                  <a:pos x="173" y="163"/>
                </a:cxn>
                <a:cxn ang="0">
                  <a:pos x="171" y="158"/>
                </a:cxn>
                <a:cxn ang="0">
                  <a:pos x="171" y="152"/>
                </a:cxn>
                <a:cxn ang="0">
                  <a:pos x="168" y="144"/>
                </a:cxn>
                <a:cxn ang="0">
                  <a:pos x="165" y="136"/>
                </a:cxn>
                <a:cxn ang="0">
                  <a:pos x="163" y="128"/>
                </a:cxn>
                <a:cxn ang="0">
                  <a:pos x="160" y="120"/>
                </a:cxn>
                <a:cxn ang="0">
                  <a:pos x="157" y="110"/>
                </a:cxn>
                <a:cxn ang="0">
                  <a:pos x="152" y="99"/>
                </a:cxn>
                <a:cxn ang="0">
                  <a:pos x="149" y="91"/>
                </a:cxn>
                <a:cxn ang="0">
                  <a:pos x="144" y="80"/>
                </a:cxn>
                <a:cxn ang="0">
                  <a:pos x="139" y="72"/>
                </a:cxn>
                <a:cxn ang="0">
                  <a:pos x="130" y="62"/>
                </a:cxn>
                <a:cxn ang="0">
                  <a:pos x="125" y="56"/>
                </a:cxn>
                <a:cxn ang="0">
                  <a:pos x="117" y="48"/>
                </a:cxn>
                <a:cxn ang="0">
                  <a:pos x="109" y="40"/>
                </a:cxn>
                <a:cxn ang="0">
                  <a:pos x="101" y="35"/>
                </a:cxn>
                <a:cxn ang="0">
                  <a:pos x="93" y="30"/>
                </a:cxn>
                <a:cxn ang="0">
                  <a:pos x="85" y="24"/>
                </a:cxn>
                <a:cxn ang="0">
                  <a:pos x="77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3" y="11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34" y="3"/>
                </a:cxn>
                <a:cxn ang="0">
                  <a:pos x="29" y="3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76" h="166">
                  <a:moveTo>
                    <a:pt x="0" y="8"/>
                  </a:moveTo>
                  <a:lnTo>
                    <a:pt x="2" y="8"/>
                  </a:lnTo>
                  <a:lnTo>
                    <a:pt x="10" y="11"/>
                  </a:lnTo>
                  <a:lnTo>
                    <a:pt x="16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40" y="24"/>
                  </a:lnTo>
                  <a:lnTo>
                    <a:pt x="48" y="27"/>
                  </a:lnTo>
                  <a:lnTo>
                    <a:pt x="56" y="32"/>
                  </a:lnTo>
                  <a:lnTo>
                    <a:pt x="64" y="35"/>
                  </a:lnTo>
                  <a:lnTo>
                    <a:pt x="74" y="40"/>
                  </a:lnTo>
                  <a:lnTo>
                    <a:pt x="82" y="46"/>
                  </a:lnTo>
                  <a:lnTo>
                    <a:pt x="90" y="54"/>
                  </a:lnTo>
                  <a:lnTo>
                    <a:pt x="101" y="59"/>
                  </a:lnTo>
                  <a:lnTo>
                    <a:pt x="109" y="67"/>
                  </a:lnTo>
                  <a:lnTo>
                    <a:pt x="114" y="72"/>
                  </a:lnTo>
                  <a:lnTo>
                    <a:pt x="122" y="80"/>
                  </a:lnTo>
                  <a:lnTo>
                    <a:pt x="128" y="88"/>
                  </a:lnTo>
                  <a:lnTo>
                    <a:pt x="136" y="96"/>
                  </a:lnTo>
                  <a:lnTo>
                    <a:pt x="141" y="104"/>
                  </a:lnTo>
                  <a:lnTo>
                    <a:pt x="147" y="112"/>
                  </a:lnTo>
                  <a:lnTo>
                    <a:pt x="152" y="120"/>
                  </a:lnTo>
                  <a:lnTo>
                    <a:pt x="157" y="128"/>
                  </a:lnTo>
                  <a:lnTo>
                    <a:pt x="160" y="136"/>
                  </a:lnTo>
                  <a:lnTo>
                    <a:pt x="163" y="142"/>
                  </a:lnTo>
                  <a:lnTo>
                    <a:pt x="165" y="147"/>
                  </a:lnTo>
                  <a:lnTo>
                    <a:pt x="171" y="155"/>
                  </a:lnTo>
                  <a:lnTo>
                    <a:pt x="173" y="163"/>
                  </a:lnTo>
                  <a:lnTo>
                    <a:pt x="176" y="166"/>
                  </a:lnTo>
                  <a:lnTo>
                    <a:pt x="173" y="163"/>
                  </a:lnTo>
                  <a:lnTo>
                    <a:pt x="173" y="163"/>
                  </a:lnTo>
                  <a:lnTo>
                    <a:pt x="171" y="158"/>
                  </a:lnTo>
                  <a:lnTo>
                    <a:pt x="171" y="152"/>
                  </a:lnTo>
                  <a:lnTo>
                    <a:pt x="168" y="144"/>
                  </a:lnTo>
                  <a:lnTo>
                    <a:pt x="165" y="136"/>
                  </a:lnTo>
                  <a:lnTo>
                    <a:pt x="163" y="128"/>
                  </a:lnTo>
                  <a:lnTo>
                    <a:pt x="160" y="120"/>
                  </a:lnTo>
                  <a:lnTo>
                    <a:pt x="157" y="110"/>
                  </a:lnTo>
                  <a:lnTo>
                    <a:pt x="152" y="99"/>
                  </a:lnTo>
                  <a:lnTo>
                    <a:pt x="149" y="91"/>
                  </a:lnTo>
                  <a:lnTo>
                    <a:pt x="144" y="80"/>
                  </a:lnTo>
                  <a:lnTo>
                    <a:pt x="139" y="72"/>
                  </a:lnTo>
                  <a:lnTo>
                    <a:pt x="130" y="62"/>
                  </a:lnTo>
                  <a:lnTo>
                    <a:pt x="125" y="56"/>
                  </a:lnTo>
                  <a:lnTo>
                    <a:pt x="117" y="48"/>
                  </a:lnTo>
                  <a:lnTo>
                    <a:pt x="109" y="40"/>
                  </a:lnTo>
                  <a:lnTo>
                    <a:pt x="101" y="35"/>
                  </a:lnTo>
                  <a:lnTo>
                    <a:pt x="93" y="30"/>
                  </a:lnTo>
                  <a:lnTo>
                    <a:pt x="85" y="24"/>
                  </a:lnTo>
                  <a:lnTo>
                    <a:pt x="77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3" y="11"/>
                  </a:lnTo>
                  <a:lnTo>
                    <a:pt x="48" y="8"/>
                  </a:lnTo>
                  <a:lnTo>
                    <a:pt x="40" y="6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4" name="Freeform 50"/>
            <p:cNvSpPr>
              <a:spLocks/>
            </p:cNvSpPr>
            <p:nvPr/>
          </p:nvSpPr>
          <p:spPr bwMode="auto">
            <a:xfrm>
              <a:off x="5242" y="1604"/>
              <a:ext cx="89" cy="11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70" y="3"/>
                </a:cxn>
                <a:cxn ang="0">
                  <a:pos x="62" y="11"/>
                </a:cxn>
                <a:cxn ang="0">
                  <a:pos x="59" y="16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3" y="43"/>
                </a:cxn>
                <a:cxn ang="0">
                  <a:pos x="35" y="51"/>
                </a:cxn>
                <a:cxn ang="0">
                  <a:pos x="27" y="61"/>
                </a:cxn>
                <a:cxn ang="0">
                  <a:pos x="22" y="72"/>
                </a:cxn>
                <a:cxn ang="0">
                  <a:pos x="16" y="85"/>
                </a:cxn>
                <a:cxn ang="0">
                  <a:pos x="11" y="96"/>
                </a:cxn>
                <a:cxn ang="0">
                  <a:pos x="6" y="109"/>
                </a:cxn>
                <a:cxn ang="0">
                  <a:pos x="3" y="123"/>
                </a:cxn>
                <a:cxn ang="0">
                  <a:pos x="0" y="133"/>
                </a:cxn>
                <a:cxn ang="0">
                  <a:pos x="6" y="125"/>
                </a:cxn>
                <a:cxn ang="0">
                  <a:pos x="11" y="117"/>
                </a:cxn>
                <a:cxn ang="0">
                  <a:pos x="14" y="109"/>
                </a:cxn>
                <a:cxn ang="0">
                  <a:pos x="22" y="101"/>
                </a:cxn>
                <a:cxn ang="0">
                  <a:pos x="27" y="91"/>
                </a:cxn>
                <a:cxn ang="0">
                  <a:pos x="35" y="80"/>
                </a:cxn>
                <a:cxn ang="0">
                  <a:pos x="43" y="67"/>
                </a:cxn>
                <a:cxn ang="0">
                  <a:pos x="51" y="56"/>
                </a:cxn>
                <a:cxn ang="0">
                  <a:pos x="59" y="45"/>
                </a:cxn>
                <a:cxn ang="0">
                  <a:pos x="67" y="35"/>
                </a:cxn>
                <a:cxn ang="0">
                  <a:pos x="75" y="27"/>
                </a:cxn>
                <a:cxn ang="0">
                  <a:pos x="83" y="19"/>
                </a:cxn>
                <a:cxn ang="0">
                  <a:pos x="88" y="11"/>
                </a:cxn>
                <a:cxn ang="0">
                  <a:pos x="99" y="8"/>
                </a:cxn>
                <a:cxn ang="0">
                  <a:pos x="75" y="0"/>
                </a:cxn>
                <a:cxn ang="0">
                  <a:pos x="75" y="0"/>
                </a:cxn>
              </a:cxnLst>
              <a:rect l="0" t="0" r="r" b="b"/>
              <a:pathLst>
                <a:path w="99" h="133">
                  <a:moveTo>
                    <a:pt x="75" y="0"/>
                  </a:moveTo>
                  <a:lnTo>
                    <a:pt x="70" y="3"/>
                  </a:lnTo>
                  <a:lnTo>
                    <a:pt x="62" y="11"/>
                  </a:lnTo>
                  <a:lnTo>
                    <a:pt x="59" y="16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3" y="43"/>
                  </a:lnTo>
                  <a:lnTo>
                    <a:pt x="35" y="51"/>
                  </a:lnTo>
                  <a:lnTo>
                    <a:pt x="27" y="61"/>
                  </a:lnTo>
                  <a:lnTo>
                    <a:pt x="22" y="72"/>
                  </a:lnTo>
                  <a:lnTo>
                    <a:pt x="16" y="85"/>
                  </a:lnTo>
                  <a:lnTo>
                    <a:pt x="11" y="96"/>
                  </a:lnTo>
                  <a:lnTo>
                    <a:pt x="6" y="109"/>
                  </a:lnTo>
                  <a:lnTo>
                    <a:pt x="3" y="123"/>
                  </a:lnTo>
                  <a:lnTo>
                    <a:pt x="0" y="133"/>
                  </a:lnTo>
                  <a:lnTo>
                    <a:pt x="6" y="125"/>
                  </a:lnTo>
                  <a:lnTo>
                    <a:pt x="11" y="117"/>
                  </a:lnTo>
                  <a:lnTo>
                    <a:pt x="14" y="109"/>
                  </a:lnTo>
                  <a:lnTo>
                    <a:pt x="22" y="101"/>
                  </a:lnTo>
                  <a:lnTo>
                    <a:pt x="27" y="91"/>
                  </a:lnTo>
                  <a:lnTo>
                    <a:pt x="35" y="80"/>
                  </a:lnTo>
                  <a:lnTo>
                    <a:pt x="43" y="67"/>
                  </a:lnTo>
                  <a:lnTo>
                    <a:pt x="51" y="56"/>
                  </a:lnTo>
                  <a:lnTo>
                    <a:pt x="59" y="45"/>
                  </a:lnTo>
                  <a:lnTo>
                    <a:pt x="67" y="35"/>
                  </a:lnTo>
                  <a:lnTo>
                    <a:pt x="75" y="27"/>
                  </a:lnTo>
                  <a:lnTo>
                    <a:pt x="83" y="19"/>
                  </a:lnTo>
                  <a:lnTo>
                    <a:pt x="88" y="11"/>
                  </a:lnTo>
                  <a:lnTo>
                    <a:pt x="99" y="8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5" name="Freeform 51"/>
            <p:cNvSpPr>
              <a:spLocks/>
            </p:cNvSpPr>
            <p:nvPr/>
          </p:nvSpPr>
          <p:spPr bwMode="auto">
            <a:xfrm>
              <a:off x="3795" y="1991"/>
              <a:ext cx="1604" cy="893"/>
            </a:xfrm>
            <a:custGeom>
              <a:avLst/>
              <a:gdLst/>
              <a:ahLst/>
              <a:cxnLst>
                <a:cxn ang="0">
                  <a:pos x="6" y="957"/>
                </a:cxn>
                <a:cxn ang="0">
                  <a:pos x="48" y="923"/>
                </a:cxn>
                <a:cxn ang="0">
                  <a:pos x="126" y="859"/>
                </a:cxn>
                <a:cxn ang="0">
                  <a:pos x="235" y="773"/>
                </a:cxn>
                <a:cxn ang="0">
                  <a:pos x="369" y="672"/>
                </a:cxn>
                <a:cxn ang="0">
                  <a:pos x="524" y="562"/>
                </a:cxn>
                <a:cxn ang="0">
                  <a:pos x="694" y="453"/>
                </a:cxn>
                <a:cxn ang="0">
                  <a:pos x="873" y="349"/>
                </a:cxn>
                <a:cxn ang="0">
                  <a:pos x="1052" y="258"/>
                </a:cxn>
                <a:cxn ang="0">
                  <a:pos x="1218" y="184"/>
                </a:cxn>
                <a:cxn ang="0">
                  <a:pos x="1367" y="122"/>
                </a:cxn>
                <a:cxn ang="0">
                  <a:pos x="1498" y="77"/>
                </a:cxn>
                <a:cxn ang="0">
                  <a:pos x="1608" y="42"/>
                </a:cxn>
                <a:cxn ang="0">
                  <a:pos x="1690" y="21"/>
                </a:cxn>
                <a:cxn ang="0">
                  <a:pos x="1749" y="5"/>
                </a:cxn>
                <a:cxn ang="0">
                  <a:pos x="1781" y="0"/>
                </a:cxn>
                <a:cxn ang="0">
                  <a:pos x="1776" y="2"/>
                </a:cxn>
                <a:cxn ang="0">
                  <a:pos x="1717" y="21"/>
                </a:cxn>
                <a:cxn ang="0">
                  <a:pos x="1608" y="58"/>
                </a:cxn>
                <a:cxn ang="0">
                  <a:pos x="1461" y="114"/>
                </a:cxn>
                <a:cxn ang="0">
                  <a:pos x="1290" y="181"/>
                </a:cxn>
                <a:cxn ang="0">
                  <a:pos x="1106" y="261"/>
                </a:cxn>
                <a:cxn ang="0">
                  <a:pos x="921" y="352"/>
                </a:cxn>
                <a:cxn ang="0">
                  <a:pos x="745" y="453"/>
                </a:cxn>
                <a:cxn ang="0">
                  <a:pos x="593" y="560"/>
                </a:cxn>
                <a:cxn ang="0">
                  <a:pos x="454" y="658"/>
                </a:cxn>
                <a:cxn ang="0">
                  <a:pos x="331" y="749"/>
                </a:cxn>
                <a:cxn ang="0">
                  <a:pos x="227" y="829"/>
                </a:cxn>
                <a:cxn ang="0">
                  <a:pos x="144" y="896"/>
                </a:cxn>
                <a:cxn ang="0">
                  <a:pos x="78" y="949"/>
                </a:cxn>
                <a:cxn ang="0">
                  <a:pos x="35" y="987"/>
                </a:cxn>
                <a:cxn ang="0">
                  <a:pos x="11" y="1008"/>
                </a:cxn>
                <a:cxn ang="0">
                  <a:pos x="0" y="963"/>
                </a:cxn>
              </a:cxnLst>
              <a:rect l="0" t="0" r="r" b="b"/>
              <a:pathLst>
                <a:path w="1784" h="1011">
                  <a:moveTo>
                    <a:pt x="0" y="963"/>
                  </a:moveTo>
                  <a:lnTo>
                    <a:pt x="6" y="957"/>
                  </a:lnTo>
                  <a:lnTo>
                    <a:pt x="22" y="944"/>
                  </a:lnTo>
                  <a:lnTo>
                    <a:pt x="48" y="923"/>
                  </a:lnTo>
                  <a:lnTo>
                    <a:pt x="83" y="893"/>
                  </a:lnTo>
                  <a:lnTo>
                    <a:pt x="126" y="859"/>
                  </a:lnTo>
                  <a:lnTo>
                    <a:pt x="176" y="819"/>
                  </a:lnTo>
                  <a:lnTo>
                    <a:pt x="235" y="773"/>
                  </a:lnTo>
                  <a:lnTo>
                    <a:pt x="299" y="725"/>
                  </a:lnTo>
                  <a:lnTo>
                    <a:pt x="369" y="672"/>
                  </a:lnTo>
                  <a:lnTo>
                    <a:pt x="446" y="618"/>
                  </a:lnTo>
                  <a:lnTo>
                    <a:pt x="524" y="562"/>
                  </a:lnTo>
                  <a:lnTo>
                    <a:pt x="609" y="509"/>
                  </a:lnTo>
                  <a:lnTo>
                    <a:pt x="694" y="453"/>
                  </a:lnTo>
                  <a:lnTo>
                    <a:pt x="783" y="400"/>
                  </a:lnTo>
                  <a:lnTo>
                    <a:pt x="873" y="349"/>
                  </a:lnTo>
                  <a:lnTo>
                    <a:pt x="964" y="304"/>
                  </a:lnTo>
                  <a:lnTo>
                    <a:pt x="1052" y="258"/>
                  </a:lnTo>
                  <a:lnTo>
                    <a:pt x="1138" y="218"/>
                  </a:lnTo>
                  <a:lnTo>
                    <a:pt x="1218" y="184"/>
                  </a:lnTo>
                  <a:lnTo>
                    <a:pt x="1298" y="152"/>
                  </a:lnTo>
                  <a:lnTo>
                    <a:pt x="1367" y="122"/>
                  </a:lnTo>
                  <a:lnTo>
                    <a:pt x="1434" y="98"/>
                  </a:lnTo>
                  <a:lnTo>
                    <a:pt x="1498" y="77"/>
                  </a:lnTo>
                  <a:lnTo>
                    <a:pt x="1557" y="58"/>
                  </a:lnTo>
                  <a:lnTo>
                    <a:pt x="1608" y="42"/>
                  </a:lnTo>
                  <a:lnTo>
                    <a:pt x="1653" y="32"/>
                  </a:lnTo>
                  <a:lnTo>
                    <a:pt x="1690" y="21"/>
                  </a:lnTo>
                  <a:lnTo>
                    <a:pt x="1725" y="13"/>
                  </a:lnTo>
                  <a:lnTo>
                    <a:pt x="1749" y="5"/>
                  </a:lnTo>
                  <a:lnTo>
                    <a:pt x="1771" y="2"/>
                  </a:lnTo>
                  <a:lnTo>
                    <a:pt x="1781" y="0"/>
                  </a:lnTo>
                  <a:lnTo>
                    <a:pt x="1784" y="0"/>
                  </a:lnTo>
                  <a:lnTo>
                    <a:pt x="1776" y="2"/>
                  </a:lnTo>
                  <a:lnTo>
                    <a:pt x="1752" y="10"/>
                  </a:lnTo>
                  <a:lnTo>
                    <a:pt x="1717" y="21"/>
                  </a:lnTo>
                  <a:lnTo>
                    <a:pt x="1666" y="40"/>
                  </a:lnTo>
                  <a:lnTo>
                    <a:pt x="1608" y="58"/>
                  </a:lnTo>
                  <a:lnTo>
                    <a:pt x="1538" y="85"/>
                  </a:lnTo>
                  <a:lnTo>
                    <a:pt x="1461" y="114"/>
                  </a:lnTo>
                  <a:lnTo>
                    <a:pt x="1378" y="146"/>
                  </a:lnTo>
                  <a:lnTo>
                    <a:pt x="1290" y="181"/>
                  </a:lnTo>
                  <a:lnTo>
                    <a:pt x="1199" y="221"/>
                  </a:lnTo>
                  <a:lnTo>
                    <a:pt x="1106" y="261"/>
                  </a:lnTo>
                  <a:lnTo>
                    <a:pt x="1012" y="306"/>
                  </a:lnTo>
                  <a:lnTo>
                    <a:pt x="921" y="352"/>
                  </a:lnTo>
                  <a:lnTo>
                    <a:pt x="831" y="402"/>
                  </a:lnTo>
                  <a:lnTo>
                    <a:pt x="745" y="453"/>
                  </a:lnTo>
                  <a:lnTo>
                    <a:pt x="668" y="506"/>
                  </a:lnTo>
                  <a:lnTo>
                    <a:pt x="593" y="560"/>
                  </a:lnTo>
                  <a:lnTo>
                    <a:pt x="521" y="610"/>
                  </a:lnTo>
                  <a:lnTo>
                    <a:pt x="454" y="658"/>
                  </a:lnTo>
                  <a:lnTo>
                    <a:pt x="390" y="704"/>
                  </a:lnTo>
                  <a:lnTo>
                    <a:pt x="331" y="749"/>
                  </a:lnTo>
                  <a:lnTo>
                    <a:pt x="278" y="789"/>
                  </a:lnTo>
                  <a:lnTo>
                    <a:pt x="227" y="829"/>
                  </a:lnTo>
                  <a:lnTo>
                    <a:pt x="184" y="864"/>
                  </a:lnTo>
                  <a:lnTo>
                    <a:pt x="144" y="896"/>
                  </a:lnTo>
                  <a:lnTo>
                    <a:pt x="110" y="925"/>
                  </a:lnTo>
                  <a:lnTo>
                    <a:pt x="78" y="949"/>
                  </a:lnTo>
                  <a:lnTo>
                    <a:pt x="54" y="971"/>
                  </a:lnTo>
                  <a:lnTo>
                    <a:pt x="35" y="987"/>
                  </a:lnTo>
                  <a:lnTo>
                    <a:pt x="19" y="1000"/>
                  </a:lnTo>
                  <a:lnTo>
                    <a:pt x="11" y="1008"/>
                  </a:lnTo>
                  <a:lnTo>
                    <a:pt x="8" y="1011"/>
                  </a:lnTo>
                  <a:lnTo>
                    <a:pt x="0" y="963"/>
                  </a:lnTo>
                  <a:lnTo>
                    <a:pt x="0" y="96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6" name="Freeform 52"/>
            <p:cNvSpPr>
              <a:spLocks/>
            </p:cNvSpPr>
            <p:nvPr/>
          </p:nvSpPr>
          <p:spPr bwMode="auto">
            <a:xfrm>
              <a:off x="3973" y="2042"/>
              <a:ext cx="1450" cy="896"/>
            </a:xfrm>
            <a:custGeom>
              <a:avLst/>
              <a:gdLst/>
              <a:ahLst/>
              <a:cxnLst>
                <a:cxn ang="0">
                  <a:pos x="2" y="1009"/>
                </a:cxn>
                <a:cxn ang="0">
                  <a:pos x="29" y="974"/>
                </a:cxn>
                <a:cxn ang="0">
                  <a:pos x="85" y="913"/>
                </a:cxn>
                <a:cxn ang="0">
                  <a:pos x="171" y="830"/>
                </a:cxn>
                <a:cxn ang="0">
                  <a:pos x="283" y="731"/>
                </a:cxn>
                <a:cxn ang="0">
                  <a:pos x="422" y="619"/>
                </a:cxn>
                <a:cxn ang="0">
                  <a:pos x="590" y="499"/>
                </a:cxn>
                <a:cxn ang="0">
                  <a:pos x="782" y="376"/>
                </a:cxn>
                <a:cxn ang="0">
                  <a:pos x="993" y="259"/>
                </a:cxn>
                <a:cxn ang="0">
                  <a:pos x="1169" y="168"/>
                </a:cxn>
                <a:cxn ang="0">
                  <a:pos x="1313" y="102"/>
                </a:cxn>
                <a:cxn ang="0">
                  <a:pos x="1423" y="54"/>
                </a:cxn>
                <a:cxn ang="0">
                  <a:pos x="1506" y="24"/>
                </a:cxn>
                <a:cxn ang="0">
                  <a:pos x="1559" y="8"/>
                </a:cxn>
                <a:cxn ang="0">
                  <a:pos x="1594" y="0"/>
                </a:cxn>
                <a:cxn ang="0">
                  <a:pos x="1607" y="0"/>
                </a:cxn>
                <a:cxn ang="0">
                  <a:pos x="1605" y="0"/>
                </a:cxn>
                <a:cxn ang="0">
                  <a:pos x="1551" y="22"/>
                </a:cxn>
                <a:cxn ang="0">
                  <a:pos x="1460" y="64"/>
                </a:cxn>
                <a:cxn ang="0">
                  <a:pos x="1335" y="123"/>
                </a:cxn>
                <a:cxn ang="0">
                  <a:pos x="1188" y="192"/>
                </a:cxn>
                <a:cxn ang="0">
                  <a:pos x="1033" y="272"/>
                </a:cxn>
                <a:cxn ang="0">
                  <a:pos x="873" y="358"/>
                </a:cxn>
                <a:cxn ang="0">
                  <a:pos x="723" y="448"/>
                </a:cxn>
                <a:cxn ang="0">
                  <a:pos x="590" y="539"/>
                </a:cxn>
                <a:cxn ang="0">
                  <a:pos x="462" y="630"/>
                </a:cxn>
                <a:cxn ang="0">
                  <a:pos x="347" y="721"/>
                </a:cxn>
                <a:cxn ang="0">
                  <a:pos x="240" y="803"/>
                </a:cxn>
                <a:cxn ang="0">
                  <a:pos x="149" y="878"/>
                </a:cxn>
                <a:cxn ang="0">
                  <a:pos x="80" y="939"/>
                </a:cxn>
                <a:cxn ang="0">
                  <a:pos x="26" y="985"/>
                </a:cxn>
                <a:cxn ang="0">
                  <a:pos x="2" y="1009"/>
                </a:cxn>
                <a:cxn ang="0">
                  <a:pos x="0" y="1014"/>
                </a:cxn>
              </a:cxnLst>
              <a:rect l="0" t="0" r="r" b="b"/>
              <a:pathLst>
                <a:path w="1613" h="1014">
                  <a:moveTo>
                    <a:pt x="0" y="1014"/>
                  </a:moveTo>
                  <a:lnTo>
                    <a:pt x="2" y="1009"/>
                  </a:lnTo>
                  <a:lnTo>
                    <a:pt x="13" y="995"/>
                  </a:lnTo>
                  <a:lnTo>
                    <a:pt x="29" y="974"/>
                  </a:lnTo>
                  <a:lnTo>
                    <a:pt x="56" y="947"/>
                  </a:lnTo>
                  <a:lnTo>
                    <a:pt x="85" y="913"/>
                  </a:lnTo>
                  <a:lnTo>
                    <a:pt x="125" y="875"/>
                  </a:lnTo>
                  <a:lnTo>
                    <a:pt x="171" y="830"/>
                  </a:lnTo>
                  <a:lnTo>
                    <a:pt x="224" y="785"/>
                  </a:lnTo>
                  <a:lnTo>
                    <a:pt x="283" y="731"/>
                  </a:lnTo>
                  <a:lnTo>
                    <a:pt x="350" y="675"/>
                  </a:lnTo>
                  <a:lnTo>
                    <a:pt x="422" y="619"/>
                  </a:lnTo>
                  <a:lnTo>
                    <a:pt x="502" y="560"/>
                  </a:lnTo>
                  <a:lnTo>
                    <a:pt x="590" y="499"/>
                  </a:lnTo>
                  <a:lnTo>
                    <a:pt x="681" y="438"/>
                  </a:lnTo>
                  <a:lnTo>
                    <a:pt x="782" y="376"/>
                  </a:lnTo>
                  <a:lnTo>
                    <a:pt x="889" y="318"/>
                  </a:lnTo>
                  <a:lnTo>
                    <a:pt x="993" y="259"/>
                  </a:lnTo>
                  <a:lnTo>
                    <a:pt x="1087" y="211"/>
                  </a:lnTo>
                  <a:lnTo>
                    <a:pt x="1169" y="168"/>
                  </a:lnTo>
                  <a:lnTo>
                    <a:pt x="1247" y="134"/>
                  </a:lnTo>
                  <a:lnTo>
                    <a:pt x="1313" y="102"/>
                  </a:lnTo>
                  <a:lnTo>
                    <a:pt x="1372" y="75"/>
                  </a:lnTo>
                  <a:lnTo>
                    <a:pt x="1423" y="54"/>
                  </a:lnTo>
                  <a:lnTo>
                    <a:pt x="1468" y="38"/>
                  </a:lnTo>
                  <a:lnTo>
                    <a:pt x="1506" y="24"/>
                  </a:lnTo>
                  <a:lnTo>
                    <a:pt x="1535" y="16"/>
                  </a:lnTo>
                  <a:lnTo>
                    <a:pt x="1559" y="8"/>
                  </a:lnTo>
                  <a:lnTo>
                    <a:pt x="1581" y="3"/>
                  </a:lnTo>
                  <a:lnTo>
                    <a:pt x="1594" y="0"/>
                  </a:lnTo>
                  <a:lnTo>
                    <a:pt x="1602" y="0"/>
                  </a:lnTo>
                  <a:lnTo>
                    <a:pt x="1607" y="0"/>
                  </a:lnTo>
                  <a:lnTo>
                    <a:pt x="1613" y="0"/>
                  </a:lnTo>
                  <a:lnTo>
                    <a:pt x="1605" y="0"/>
                  </a:lnTo>
                  <a:lnTo>
                    <a:pt x="1583" y="11"/>
                  </a:lnTo>
                  <a:lnTo>
                    <a:pt x="1551" y="22"/>
                  </a:lnTo>
                  <a:lnTo>
                    <a:pt x="1511" y="43"/>
                  </a:lnTo>
                  <a:lnTo>
                    <a:pt x="1460" y="64"/>
                  </a:lnTo>
                  <a:lnTo>
                    <a:pt x="1402" y="91"/>
                  </a:lnTo>
                  <a:lnTo>
                    <a:pt x="1335" y="123"/>
                  </a:lnTo>
                  <a:lnTo>
                    <a:pt x="1265" y="155"/>
                  </a:lnTo>
                  <a:lnTo>
                    <a:pt x="1188" y="192"/>
                  </a:lnTo>
                  <a:lnTo>
                    <a:pt x="1113" y="230"/>
                  </a:lnTo>
                  <a:lnTo>
                    <a:pt x="1033" y="272"/>
                  </a:lnTo>
                  <a:lnTo>
                    <a:pt x="953" y="315"/>
                  </a:lnTo>
                  <a:lnTo>
                    <a:pt x="873" y="358"/>
                  </a:lnTo>
                  <a:lnTo>
                    <a:pt x="798" y="403"/>
                  </a:lnTo>
                  <a:lnTo>
                    <a:pt x="723" y="448"/>
                  </a:lnTo>
                  <a:lnTo>
                    <a:pt x="657" y="494"/>
                  </a:lnTo>
                  <a:lnTo>
                    <a:pt x="590" y="539"/>
                  </a:lnTo>
                  <a:lnTo>
                    <a:pt x="526" y="584"/>
                  </a:lnTo>
                  <a:lnTo>
                    <a:pt x="462" y="630"/>
                  </a:lnTo>
                  <a:lnTo>
                    <a:pt x="406" y="675"/>
                  </a:lnTo>
                  <a:lnTo>
                    <a:pt x="347" y="721"/>
                  </a:lnTo>
                  <a:lnTo>
                    <a:pt x="293" y="763"/>
                  </a:lnTo>
                  <a:lnTo>
                    <a:pt x="240" y="803"/>
                  </a:lnTo>
                  <a:lnTo>
                    <a:pt x="195" y="843"/>
                  </a:lnTo>
                  <a:lnTo>
                    <a:pt x="149" y="878"/>
                  </a:lnTo>
                  <a:lnTo>
                    <a:pt x="112" y="910"/>
                  </a:lnTo>
                  <a:lnTo>
                    <a:pt x="80" y="939"/>
                  </a:lnTo>
                  <a:lnTo>
                    <a:pt x="51" y="966"/>
                  </a:lnTo>
                  <a:lnTo>
                    <a:pt x="26" y="985"/>
                  </a:lnTo>
                  <a:lnTo>
                    <a:pt x="13" y="1001"/>
                  </a:lnTo>
                  <a:lnTo>
                    <a:pt x="2" y="1009"/>
                  </a:lnTo>
                  <a:lnTo>
                    <a:pt x="0" y="1014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7" name="Freeform 53"/>
            <p:cNvSpPr>
              <a:spLocks/>
            </p:cNvSpPr>
            <p:nvPr/>
          </p:nvSpPr>
          <p:spPr bwMode="auto">
            <a:xfrm>
              <a:off x="5017" y="2184"/>
              <a:ext cx="339" cy="316"/>
            </a:xfrm>
            <a:custGeom>
              <a:avLst/>
              <a:gdLst/>
              <a:ahLst/>
              <a:cxnLst>
                <a:cxn ang="0">
                  <a:pos x="0" y="358"/>
                </a:cxn>
                <a:cxn ang="0">
                  <a:pos x="0" y="355"/>
                </a:cxn>
                <a:cxn ang="0">
                  <a:pos x="6" y="347"/>
                </a:cxn>
                <a:cxn ang="0">
                  <a:pos x="14" y="331"/>
                </a:cxn>
                <a:cxn ang="0">
                  <a:pos x="24" y="315"/>
                </a:cxn>
                <a:cxn ang="0">
                  <a:pos x="38" y="294"/>
                </a:cxn>
                <a:cxn ang="0">
                  <a:pos x="56" y="272"/>
                </a:cxn>
                <a:cxn ang="0">
                  <a:pos x="75" y="246"/>
                </a:cxn>
                <a:cxn ang="0">
                  <a:pos x="96" y="219"/>
                </a:cxn>
                <a:cxn ang="0">
                  <a:pos x="123" y="187"/>
                </a:cxn>
                <a:cxn ang="0">
                  <a:pos x="150" y="158"/>
                </a:cxn>
                <a:cxn ang="0">
                  <a:pos x="182" y="128"/>
                </a:cxn>
                <a:cxn ang="0">
                  <a:pos x="217" y="99"/>
                </a:cxn>
                <a:cxn ang="0">
                  <a:pos x="251" y="70"/>
                </a:cxn>
                <a:cxn ang="0">
                  <a:pos x="291" y="43"/>
                </a:cxn>
                <a:cxn ang="0">
                  <a:pos x="331" y="19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0"/>
                </a:cxn>
                <a:cxn ang="0">
                  <a:pos x="363" y="0"/>
                </a:cxn>
                <a:cxn ang="0">
                  <a:pos x="358" y="0"/>
                </a:cxn>
                <a:cxn ang="0">
                  <a:pos x="345" y="3"/>
                </a:cxn>
                <a:cxn ang="0">
                  <a:pos x="331" y="6"/>
                </a:cxn>
                <a:cxn ang="0">
                  <a:pos x="318" y="11"/>
                </a:cxn>
                <a:cxn ang="0">
                  <a:pos x="302" y="16"/>
                </a:cxn>
                <a:cxn ang="0">
                  <a:pos x="283" y="22"/>
                </a:cxn>
                <a:cxn ang="0">
                  <a:pos x="262" y="32"/>
                </a:cxn>
                <a:cxn ang="0">
                  <a:pos x="241" y="43"/>
                </a:cxn>
                <a:cxn ang="0">
                  <a:pos x="219" y="56"/>
                </a:cxn>
                <a:cxn ang="0">
                  <a:pos x="198" y="72"/>
                </a:cxn>
                <a:cxn ang="0">
                  <a:pos x="174" y="91"/>
                </a:cxn>
                <a:cxn ang="0">
                  <a:pos x="150" y="112"/>
                </a:cxn>
                <a:cxn ang="0">
                  <a:pos x="123" y="136"/>
                </a:cxn>
                <a:cxn ang="0">
                  <a:pos x="99" y="160"/>
                </a:cxn>
                <a:cxn ang="0">
                  <a:pos x="78" y="184"/>
                </a:cxn>
                <a:cxn ang="0">
                  <a:pos x="59" y="208"/>
                </a:cxn>
                <a:cxn ang="0">
                  <a:pos x="46" y="230"/>
                </a:cxn>
                <a:cxn ang="0">
                  <a:pos x="32" y="248"/>
                </a:cxn>
                <a:cxn ang="0">
                  <a:pos x="22" y="267"/>
                </a:cxn>
                <a:cxn ang="0">
                  <a:pos x="14" y="283"/>
                </a:cxn>
                <a:cxn ang="0">
                  <a:pos x="8" y="299"/>
                </a:cxn>
                <a:cxn ang="0">
                  <a:pos x="6" y="312"/>
                </a:cxn>
                <a:cxn ang="0">
                  <a:pos x="0" y="323"/>
                </a:cxn>
                <a:cxn ang="0">
                  <a:pos x="0" y="334"/>
                </a:cxn>
                <a:cxn ang="0">
                  <a:pos x="0" y="342"/>
                </a:cxn>
                <a:cxn ang="0">
                  <a:pos x="0" y="347"/>
                </a:cxn>
                <a:cxn ang="0">
                  <a:pos x="0" y="352"/>
                </a:cxn>
                <a:cxn ang="0">
                  <a:pos x="0" y="355"/>
                </a:cxn>
                <a:cxn ang="0">
                  <a:pos x="0" y="358"/>
                </a:cxn>
                <a:cxn ang="0">
                  <a:pos x="0" y="358"/>
                </a:cxn>
              </a:cxnLst>
              <a:rect l="0" t="0" r="r" b="b"/>
              <a:pathLst>
                <a:path w="377" h="358">
                  <a:moveTo>
                    <a:pt x="0" y="358"/>
                  </a:moveTo>
                  <a:lnTo>
                    <a:pt x="0" y="355"/>
                  </a:lnTo>
                  <a:lnTo>
                    <a:pt x="6" y="347"/>
                  </a:lnTo>
                  <a:lnTo>
                    <a:pt x="14" y="331"/>
                  </a:lnTo>
                  <a:lnTo>
                    <a:pt x="24" y="315"/>
                  </a:lnTo>
                  <a:lnTo>
                    <a:pt x="38" y="294"/>
                  </a:lnTo>
                  <a:lnTo>
                    <a:pt x="56" y="272"/>
                  </a:lnTo>
                  <a:lnTo>
                    <a:pt x="75" y="246"/>
                  </a:lnTo>
                  <a:lnTo>
                    <a:pt x="96" y="219"/>
                  </a:lnTo>
                  <a:lnTo>
                    <a:pt x="123" y="187"/>
                  </a:lnTo>
                  <a:lnTo>
                    <a:pt x="150" y="158"/>
                  </a:lnTo>
                  <a:lnTo>
                    <a:pt x="182" y="128"/>
                  </a:lnTo>
                  <a:lnTo>
                    <a:pt x="217" y="99"/>
                  </a:lnTo>
                  <a:lnTo>
                    <a:pt x="251" y="70"/>
                  </a:lnTo>
                  <a:lnTo>
                    <a:pt x="291" y="43"/>
                  </a:lnTo>
                  <a:lnTo>
                    <a:pt x="331" y="19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0"/>
                  </a:lnTo>
                  <a:lnTo>
                    <a:pt x="363" y="0"/>
                  </a:lnTo>
                  <a:lnTo>
                    <a:pt x="358" y="0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8" y="11"/>
                  </a:lnTo>
                  <a:lnTo>
                    <a:pt x="302" y="16"/>
                  </a:lnTo>
                  <a:lnTo>
                    <a:pt x="283" y="22"/>
                  </a:lnTo>
                  <a:lnTo>
                    <a:pt x="262" y="32"/>
                  </a:lnTo>
                  <a:lnTo>
                    <a:pt x="241" y="43"/>
                  </a:lnTo>
                  <a:lnTo>
                    <a:pt x="219" y="56"/>
                  </a:lnTo>
                  <a:lnTo>
                    <a:pt x="198" y="72"/>
                  </a:lnTo>
                  <a:lnTo>
                    <a:pt x="174" y="91"/>
                  </a:lnTo>
                  <a:lnTo>
                    <a:pt x="150" y="112"/>
                  </a:lnTo>
                  <a:lnTo>
                    <a:pt x="123" y="136"/>
                  </a:lnTo>
                  <a:lnTo>
                    <a:pt x="99" y="160"/>
                  </a:lnTo>
                  <a:lnTo>
                    <a:pt x="78" y="184"/>
                  </a:lnTo>
                  <a:lnTo>
                    <a:pt x="59" y="208"/>
                  </a:lnTo>
                  <a:lnTo>
                    <a:pt x="46" y="230"/>
                  </a:lnTo>
                  <a:lnTo>
                    <a:pt x="32" y="248"/>
                  </a:lnTo>
                  <a:lnTo>
                    <a:pt x="22" y="267"/>
                  </a:lnTo>
                  <a:lnTo>
                    <a:pt x="14" y="283"/>
                  </a:lnTo>
                  <a:lnTo>
                    <a:pt x="8" y="299"/>
                  </a:lnTo>
                  <a:lnTo>
                    <a:pt x="6" y="312"/>
                  </a:lnTo>
                  <a:lnTo>
                    <a:pt x="0" y="323"/>
                  </a:lnTo>
                  <a:lnTo>
                    <a:pt x="0" y="334"/>
                  </a:lnTo>
                  <a:lnTo>
                    <a:pt x="0" y="342"/>
                  </a:lnTo>
                  <a:lnTo>
                    <a:pt x="0" y="347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0" y="358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8" name="Freeform 54"/>
            <p:cNvSpPr>
              <a:spLocks/>
            </p:cNvSpPr>
            <p:nvPr/>
          </p:nvSpPr>
          <p:spPr bwMode="auto">
            <a:xfrm>
              <a:off x="4073" y="2523"/>
              <a:ext cx="889" cy="403"/>
            </a:xfrm>
            <a:custGeom>
              <a:avLst/>
              <a:gdLst/>
              <a:ahLst/>
              <a:cxnLst>
                <a:cxn ang="0">
                  <a:pos x="40" y="454"/>
                </a:cxn>
                <a:cxn ang="0">
                  <a:pos x="56" y="438"/>
                </a:cxn>
                <a:cxn ang="0">
                  <a:pos x="88" y="406"/>
                </a:cxn>
                <a:cxn ang="0">
                  <a:pos x="133" y="366"/>
                </a:cxn>
                <a:cxn ang="0">
                  <a:pos x="189" y="318"/>
                </a:cxn>
                <a:cxn ang="0">
                  <a:pos x="256" y="267"/>
                </a:cxn>
                <a:cxn ang="0">
                  <a:pos x="331" y="214"/>
                </a:cxn>
                <a:cxn ang="0">
                  <a:pos x="414" y="161"/>
                </a:cxn>
                <a:cxn ang="0">
                  <a:pos x="502" y="115"/>
                </a:cxn>
                <a:cxn ang="0">
                  <a:pos x="595" y="78"/>
                </a:cxn>
                <a:cxn ang="0">
                  <a:pos x="686" y="51"/>
                </a:cxn>
                <a:cxn ang="0">
                  <a:pos x="772" y="32"/>
                </a:cxn>
                <a:cxn ang="0">
                  <a:pos x="849" y="22"/>
                </a:cxn>
                <a:cxn ang="0">
                  <a:pos x="913" y="16"/>
                </a:cxn>
                <a:cxn ang="0">
                  <a:pos x="959" y="14"/>
                </a:cxn>
                <a:cxn ang="0">
                  <a:pos x="985" y="14"/>
                </a:cxn>
                <a:cxn ang="0">
                  <a:pos x="985" y="14"/>
                </a:cxn>
                <a:cxn ang="0">
                  <a:pos x="964" y="8"/>
                </a:cxn>
                <a:cxn ang="0">
                  <a:pos x="924" y="3"/>
                </a:cxn>
                <a:cxn ang="0">
                  <a:pos x="865" y="0"/>
                </a:cxn>
                <a:cxn ang="0">
                  <a:pos x="796" y="0"/>
                </a:cxn>
                <a:cxn ang="0">
                  <a:pos x="716" y="11"/>
                </a:cxn>
                <a:cxn ang="0">
                  <a:pos x="627" y="30"/>
                </a:cxn>
                <a:cxn ang="0">
                  <a:pos x="534" y="62"/>
                </a:cxn>
                <a:cxn ang="0">
                  <a:pos x="438" y="107"/>
                </a:cxn>
                <a:cxn ang="0">
                  <a:pos x="344" y="163"/>
                </a:cxn>
                <a:cxn ang="0">
                  <a:pos x="259" y="225"/>
                </a:cxn>
                <a:cxn ang="0">
                  <a:pos x="181" y="283"/>
                </a:cxn>
                <a:cxn ang="0">
                  <a:pos x="112" y="339"/>
                </a:cxn>
                <a:cxn ang="0">
                  <a:pos x="59" y="387"/>
                </a:cxn>
                <a:cxn ang="0">
                  <a:pos x="21" y="425"/>
                </a:cxn>
                <a:cxn ang="0">
                  <a:pos x="0" y="446"/>
                </a:cxn>
                <a:cxn ang="0">
                  <a:pos x="40" y="457"/>
                </a:cxn>
              </a:cxnLst>
              <a:rect l="0" t="0" r="r" b="b"/>
              <a:pathLst>
                <a:path w="988" h="457">
                  <a:moveTo>
                    <a:pt x="40" y="457"/>
                  </a:moveTo>
                  <a:lnTo>
                    <a:pt x="40" y="454"/>
                  </a:lnTo>
                  <a:lnTo>
                    <a:pt x="48" y="446"/>
                  </a:lnTo>
                  <a:lnTo>
                    <a:pt x="56" y="438"/>
                  </a:lnTo>
                  <a:lnTo>
                    <a:pt x="69" y="425"/>
                  </a:lnTo>
                  <a:lnTo>
                    <a:pt x="88" y="406"/>
                  </a:lnTo>
                  <a:lnTo>
                    <a:pt x="109" y="387"/>
                  </a:lnTo>
                  <a:lnTo>
                    <a:pt x="133" y="366"/>
                  </a:lnTo>
                  <a:lnTo>
                    <a:pt x="160" y="345"/>
                  </a:lnTo>
                  <a:lnTo>
                    <a:pt x="189" y="318"/>
                  </a:lnTo>
                  <a:lnTo>
                    <a:pt x="222" y="294"/>
                  </a:lnTo>
                  <a:lnTo>
                    <a:pt x="256" y="267"/>
                  </a:lnTo>
                  <a:lnTo>
                    <a:pt x="294" y="241"/>
                  </a:lnTo>
                  <a:lnTo>
                    <a:pt x="331" y="214"/>
                  </a:lnTo>
                  <a:lnTo>
                    <a:pt x="371" y="187"/>
                  </a:lnTo>
                  <a:lnTo>
                    <a:pt x="414" y="161"/>
                  </a:lnTo>
                  <a:lnTo>
                    <a:pt x="459" y="139"/>
                  </a:lnTo>
                  <a:lnTo>
                    <a:pt x="502" y="115"/>
                  </a:lnTo>
                  <a:lnTo>
                    <a:pt x="547" y="96"/>
                  </a:lnTo>
                  <a:lnTo>
                    <a:pt x="595" y="78"/>
                  </a:lnTo>
                  <a:lnTo>
                    <a:pt x="641" y="64"/>
                  </a:lnTo>
                  <a:lnTo>
                    <a:pt x="686" y="51"/>
                  </a:lnTo>
                  <a:lnTo>
                    <a:pt x="729" y="43"/>
                  </a:lnTo>
                  <a:lnTo>
                    <a:pt x="772" y="32"/>
                  </a:lnTo>
                  <a:lnTo>
                    <a:pt x="812" y="27"/>
                  </a:lnTo>
                  <a:lnTo>
                    <a:pt x="849" y="22"/>
                  </a:lnTo>
                  <a:lnTo>
                    <a:pt x="881" y="19"/>
                  </a:lnTo>
                  <a:lnTo>
                    <a:pt x="913" y="16"/>
                  </a:lnTo>
                  <a:lnTo>
                    <a:pt x="940" y="16"/>
                  </a:lnTo>
                  <a:lnTo>
                    <a:pt x="959" y="14"/>
                  </a:lnTo>
                  <a:lnTo>
                    <a:pt x="975" y="14"/>
                  </a:lnTo>
                  <a:lnTo>
                    <a:pt x="985" y="14"/>
                  </a:lnTo>
                  <a:lnTo>
                    <a:pt x="988" y="14"/>
                  </a:lnTo>
                  <a:lnTo>
                    <a:pt x="985" y="14"/>
                  </a:lnTo>
                  <a:lnTo>
                    <a:pt x="977" y="11"/>
                  </a:lnTo>
                  <a:lnTo>
                    <a:pt x="964" y="8"/>
                  </a:lnTo>
                  <a:lnTo>
                    <a:pt x="945" y="6"/>
                  </a:lnTo>
                  <a:lnTo>
                    <a:pt x="924" y="3"/>
                  </a:lnTo>
                  <a:lnTo>
                    <a:pt x="897" y="3"/>
                  </a:lnTo>
                  <a:lnTo>
                    <a:pt x="865" y="0"/>
                  </a:lnTo>
                  <a:lnTo>
                    <a:pt x="833" y="0"/>
                  </a:lnTo>
                  <a:lnTo>
                    <a:pt x="796" y="0"/>
                  </a:lnTo>
                  <a:lnTo>
                    <a:pt x="758" y="6"/>
                  </a:lnTo>
                  <a:lnTo>
                    <a:pt x="716" y="11"/>
                  </a:lnTo>
                  <a:lnTo>
                    <a:pt x="673" y="19"/>
                  </a:lnTo>
                  <a:lnTo>
                    <a:pt x="627" y="30"/>
                  </a:lnTo>
                  <a:lnTo>
                    <a:pt x="582" y="43"/>
                  </a:lnTo>
                  <a:lnTo>
                    <a:pt x="534" y="62"/>
                  </a:lnTo>
                  <a:lnTo>
                    <a:pt x="486" y="83"/>
                  </a:lnTo>
                  <a:lnTo>
                    <a:pt x="438" y="107"/>
                  </a:lnTo>
                  <a:lnTo>
                    <a:pt x="390" y="134"/>
                  </a:lnTo>
                  <a:lnTo>
                    <a:pt x="344" y="163"/>
                  </a:lnTo>
                  <a:lnTo>
                    <a:pt x="302" y="193"/>
                  </a:lnTo>
                  <a:lnTo>
                    <a:pt x="259" y="225"/>
                  </a:lnTo>
                  <a:lnTo>
                    <a:pt x="219" y="254"/>
                  </a:lnTo>
                  <a:lnTo>
                    <a:pt x="181" y="283"/>
                  </a:lnTo>
                  <a:lnTo>
                    <a:pt x="147" y="313"/>
                  </a:lnTo>
                  <a:lnTo>
                    <a:pt x="112" y="339"/>
                  </a:lnTo>
                  <a:lnTo>
                    <a:pt x="85" y="366"/>
                  </a:lnTo>
                  <a:lnTo>
                    <a:pt x="59" y="387"/>
                  </a:lnTo>
                  <a:lnTo>
                    <a:pt x="37" y="409"/>
                  </a:lnTo>
                  <a:lnTo>
                    <a:pt x="21" y="425"/>
                  </a:lnTo>
                  <a:lnTo>
                    <a:pt x="8" y="438"/>
                  </a:lnTo>
                  <a:lnTo>
                    <a:pt x="0" y="446"/>
                  </a:lnTo>
                  <a:lnTo>
                    <a:pt x="0" y="449"/>
                  </a:lnTo>
                  <a:lnTo>
                    <a:pt x="40" y="457"/>
                  </a:lnTo>
                  <a:lnTo>
                    <a:pt x="40" y="4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99" name="Freeform 55"/>
            <p:cNvSpPr>
              <a:spLocks/>
            </p:cNvSpPr>
            <p:nvPr/>
          </p:nvSpPr>
          <p:spPr bwMode="auto">
            <a:xfrm>
              <a:off x="5070" y="2323"/>
              <a:ext cx="92" cy="653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96" y="18"/>
                </a:cxn>
                <a:cxn ang="0">
                  <a:pos x="88" y="48"/>
                </a:cxn>
                <a:cxn ang="0">
                  <a:pos x="77" y="93"/>
                </a:cxn>
                <a:cxn ang="0">
                  <a:pos x="67" y="146"/>
                </a:cxn>
                <a:cxn ang="0">
                  <a:pos x="56" y="208"/>
                </a:cxn>
                <a:cxn ang="0">
                  <a:pos x="48" y="277"/>
                </a:cxn>
                <a:cxn ang="0">
                  <a:pos x="43" y="349"/>
                </a:cxn>
                <a:cxn ang="0">
                  <a:pos x="37" y="424"/>
                </a:cxn>
                <a:cxn ang="0">
                  <a:pos x="37" y="493"/>
                </a:cxn>
                <a:cxn ang="0">
                  <a:pos x="35" y="557"/>
                </a:cxn>
                <a:cxn ang="0">
                  <a:pos x="35" y="611"/>
                </a:cxn>
                <a:cxn ang="0">
                  <a:pos x="35" y="659"/>
                </a:cxn>
                <a:cxn ang="0">
                  <a:pos x="35" y="696"/>
                </a:cxn>
                <a:cxn ang="0">
                  <a:pos x="35" y="723"/>
                </a:cxn>
                <a:cxn ang="0">
                  <a:pos x="35" y="736"/>
                </a:cxn>
                <a:cxn ang="0">
                  <a:pos x="35" y="736"/>
                </a:cxn>
                <a:cxn ang="0">
                  <a:pos x="32" y="723"/>
                </a:cxn>
                <a:cxn ang="0">
                  <a:pos x="27" y="696"/>
                </a:cxn>
                <a:cxn ang="0">
                  <a:pos x="21" y="661"/>
                </a:cxn>
                <a:cxn ang="0">
                  <a:pos x="13" y="613"/>
                </a:cxn>
                <a:cxn ang="0">
                  <a:pos x="8" y="560"/>
                </a:cxn>
                <a:cxn ang="0">
                  <a:pos x="3" y="499"/>
                </a:cxn>
                <a:cxn ang="0">
                  <a:pos x="0" y="429"/>
                </a:cxn>
                <a:cxn ang="0">
                  <a:pos x="3" y="355"/>
                </a:cxn>
                <a:cxn ang="0">
                  <a:pos x="8" y="280"/>
                </a:cxn>
                <a:cxn ang="0">
                  <a:pos x="19" y="210"/>
                </a:cxn>
                <a:cxn ang="0">
                  <a:pos x="32" y="149"/>
                </a:cxn>
                <a:cxn ang="0">
                  <a:pos x="43" y="96"/>
                </a:cxn>
                <a:cxn ang="0">
                  <a:pos x="53" y="53"/>
                </a:cxn>
                <a:cxn ang="0">
                  <a:pos x="61" y="21"/>
                </a:cxn>
                <a:cxn ang="0">
                  <a:pos x="69" y="5"/>
                </a:cxn>
                <a:cxn ang="0">
                  <a:pos x="102" y="0"/>
                </a:cxn>
              </a:cxnLst>
              <a:rect l="0" t="0" r="r" b="b"/>
              <a:pathLst>
                <a:path w="102" h="739">
                  <a:moveTo>
                    <a:pt x="102" y="0"/>
                  </a:moveTo>
                  <a:lnTo>
                    <a:pt x="102" y="0"/>
                  </a:lnTo>
                  <a:lnTo>
                    <a:pt x="99" y="8"/>
                  </a:lnTo>
                  <a:lnTo>
                    <a:pt x="96" y="18"/>
                  </a:lnTo>
                  <a:lnTo>
                    <a:pt x="91" y="32"/>
                  </a:lnTo>
                  <a:lnTo>
                    <a:pt x="88" y="48"/>
                  </a:lnTo>
                  <a:lnTo>
                    <a:pt x="83" y="69"/>
                  </a:lnTo>
                  <a:lnTo>
                    <a:pt x="77" y="93"/>
                  </a:lnTo>
                  <a:lnTo>
                    <a:pt x="75" y="120"/>
                  </a:lnTo>
                  <a:lnTo>
                    <a:pt x="67" y="146"/>
                  </a:lnTo>
                  <a:lnTo>
                    <a:pt x="61" y="176"/>
                  </a:lnTo>
                  <a:lnTo>
                    <a:pt x="56" y="208"/>
                  </a:lnTo>
                  <a:lnTo>
                    <a:pt x="53" y="242"/>
                  </a:lnTo>
                  <a:lnTo>
                    <a:pt x="48" y="277"/>
                  </a:lnTo>
                  <a:lnTo>
                    <a:pt x="45" y="314"/>
                  </a:lnTo>
                  <a:lnTo>
                    <a:pt x="43" y="349"/>
                  </a:lnTo>
                  <a:lnTo>
                    <a:pt x="40" y="389"/>
                  </a:lnTo>
                  <a:lnTo>
                    <a:pt x="37" y="424"/>
                  </a:lnTo>
                  <a:lnTo>
                    <a:pt x="37" y="461"/>
                  </a:lnTo>
                  <a:lnTo>
                    <a:pt x="37" y="493"/>
                  </a:lnTo>
                  <a:lnTo>
                    <a:pt x="37" y="525"/>
                  </a:lnTo>
                  <a:lnTo>
                    <a:pt x="35" y="557"/>
                  </a:lnTo>
                  <a:lnTo>
                    <a:pt x="35" y="587"/>
                  </a:lnTo>
                  <a:lnTo>
                    <a:pt x="35" y="611"/>
                  </a:lnTo>
                  <a:lnTo>
                    <a:pt x="35" y="637"/>
                  </a:lnTo>
                  <a:lnTo>
                    <a:pt x="35" y="659"/>
                  </a:lnTo>
                  <a:lnTo>
                    <a:pt x="35" y="680"/>
                  </a:lnTo>
                  <a:lnTo>
                    <a:pt x="35" y="696"/>
                  </a:lnTo>
                  <a:lnTo>
                    <a:pt x="35" y="712"/>
                  </a:lnTo>
                  <a:lnTo>
                    <a:pt x="35" y="723"/>
                  </a:lnTo>
                  <a:lnTo>
                    <a:pt x="35" y="731"/>
                  </a:lnTo>
                  <a:lnTo>
                    <a:pt x="35" y="736"/>
                  </a:lnTo>
                  <a:lnTo>
                    <a:pt x="37" y="739"/>
                  </a:lnTo>
                  <a:lnTo>
                    <a:pt x="35" y="736"/>
                  </a:lnTo>
                  <a:lnTo>
                    <a:pt x="35" y="731"/>
                  </a:lnTo>
                  <a:lnTo>
                    <a:pt x="32" y="723"/>
                  </a:lnTo>
                  <a:lnTo>
                    <a:pt x="29" y="712"/>
                  </a:lnTo>
                  <a:lnTo>
                    <a:pt x="27" y="696"/>
                  </a:lnTo>
                  <a:lnTo>
                    <a:pt x="24" y="680"/>
                  </a:lnTo>
                  <a:lnTo>
                    <a:pt x="21" y="661"/>
                  </a:lnTo>
                  <a:lnTo>
                    <a:pt x="16" y="640"/>
                  </a:lnTo>
                  <a:lnTo>
                    <a:pt x="13" y="613"/>
                  </a:lnTo>
                  <a:lnTo>
                    <a:pt x="11" y="589"/>
                  </a:lnTo>
                  <a:lnTo>
                    <a:pt x="8" y="560"/>
                  </a:lnTo>
                  <a:lnTo>
                    <a:pt x="5" y="531"/>
                  </a:lnTo>
                  <a:lnTo>
                    <a:pt x="3" y="499"/>
                  </a:lnTo>
                  <a:lnTo>
                    <a:pt x="3" y="464"/>
                  </a:lnTo>
                  <a:lnTo>
                    <a:pt x="0" y="429"/>
                  </a:lnTo>
                  <a:lnTo>
                    <a:pt x="3" y="392"/>
                  </a:lnTo>
                  <a:lnTo>
                    <a:pt x="3" y="355"/>
                  </a:lnTo>
                  <a:lnTo>
                    <a:pt x="5" y="317"/>
                  </a:lnTo>
                  <a:lnTo>
                    <a:pt x="8" y="280"/>
                  </a:lnTo>
                  <a:lnTo>
                    <a:pt x="13" y="248"/>
                  </a:lnTo>
                  <a:lnTo>
                    <a:pt x="19" y="210"/>
                  </a:lnTo>
                  <a:lnTo>
                    <a:pt x="24" y="181"/>
                  </a:lnTo>
                  <a:lnTo>
                    <a:pt x="32" y="149"/>
                  </a:lnTo>
                  <a:lnTo>
                    <a:pt x="37" y="122"/>
                  </a:lnTo>
                  <a:lnTo>
                    <a:pt x="43" y="96"/>
                  </a:lnTo>
                  <a:lnTo>
                    <a:pt x="48" y="72"/>
                  </a:lnTo>
                  <a:lnTo>
                    <a:pt x="53" y="53"/>
                  </a:lnTo>
                  <a:lnTo>
                    <a:pt x="59" y="34"/>
                  </a:lnTo>
                  <a:lnTo>
                    <a:pt x="61" y="21"/>
                  </a:lnTo>
                  <a:lnTo>
                    <a:pt x="67" y="10"/>
                  </a:lnTo>
                  <a:lnTo>
                    <a:pt x="69" y="5"/>
                  </a:lnTo>
                  <a:lnTo>
                    <a:pt x="69" y="2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0" name="Freeform 56"/>
            <p:cNvSpPr>
              <a:spLocks/>
            </p:cNvSpPr>
            <p:nvPr/>
          </p:nvSpPr>
          <p:spPr bwMode="auto">
            <a:xfrm>
              <a:off x="4736" y="2535"/>
              <a:ext cx="140" cy="46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8"/>
                </a:cxn>
                <a:cxn ang="0">
                  <a:pos x="11" y="26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2" y="50"/>
                </a:cxn>
                <a:cxn ang="0">
                  <a:pos x="40" y="64"/>
                </a:cxn>
                <a:cxn ang="0">
                  <a:pos x="48" y="77"/>
                </a:cxn>
                <a:cxn ang="0">
                  <a:pos x="59" y="93"/>
                </a:cxn>
                <a:cxn ang="0">
                  <a:pos x="67" y="107"/>
                </a:cxn>
                <a:cxn ang="0">
                  <a:pos x="75" y="125"/>
                </a:cxn>
                <a:cxn ang="0">
                  <a:pos x="83" y="147"/>
                </a:cxn>
                <a:cxn ang="0">
                  <a:pos x="91" y="168"/>
                </a:cxn>
                <a:cxn ang="0">
                  <a:pos x="99" y="189"/>
                </a:cxn>
                <a:cxn ang="0">
                  <a:pos x="107" y="216"/>
                </a:cxn>
                <a:cxn ang="0">
                  <a:pos x="109" y="243"/>
                </a:cxn>
                <a:cxn ang="0">
                  <a:pos x="115" y="269"/>
                </a:cxn>
                <a:cxn ang="0">
                  <a:pos x="117" y="296"/>
                </a:cxn>
                <a:cxn ang="0">
                  <a:pos x="120" y="323"/>
                </a:cxn>
                <a:cxn ang="0">
                  <a:pos x="123" y="349"/>
                </a:cxn>
                <a:cxn ang="0">
                  <a:pos x="123" y="373"/>
                </a:cxn>
                <a:cxn ang="0">
                  <a:pos x="125" y="397"/>
                </a:cxn>
                <a:cxn ang="0">
                  <a:pos x="128" y="421"/>
                </a:cxn>
                <a:cxn ang="0">
                  <a:pos x="128" y="443"/>
                </a:cxn>
                <a:cxn ang="0">
                  <a:pos x="128" y="461"/>
                </a:cxn>
                <a:cxn ang="0">
                  <a:pos x="128" y="477"/>
                </a:cxn>
                <a:cxn ang="0">
                  <a:pos x="128" y="493"/>
                </a:cxn>
                <a:cxn ang="0">
                  <a:pos x="128" y="507"/>
                </a:cxn>
                <a:cxn ang="0">
                  <a:pos x="128" y="515"/>
                </a:cxn>
                <a:cxn ang="0">
                  <a:pos x="128" y="520"/>
                </a:cxn>
                <a:cxn ang="0">
                  <a:pos x="128" y="523"/>
                </a:cxn>
                <a:cxn ang="0">
                  <a:pos x="128" y="520"/>
                </a:cxn>
                <a:cxn ang="0">
                  <a:pos x="128" y="515"/>
                </a:cxn>
                <a:cxn ang="0">
                  <a:pos x="131" y="507"/>
                </a:cxn>
                <a:cxn ang="0">
                  <a:pos x="136" y="499"/>
                </a:cxn>
                <a:cxn ang="0">
                  <a:pos x="139" y="483"/>
                </a:cxn>
                <a:cxn ang="0">
                  <a:pos x="144" y="467"/>
                </a:cxn>
                <a:cxn ang="0">
                  <a:pos x="147" y="451"/>
                </a:cxn>
                <a:cxn ang="0">
                  <a:pos x="149" y="429"/>
                </a:cxn>
                <a:cxn ang="0">
                  <a:pos x="152" y="408"/>
                </a:cxn>
                <a:cxn ang="0">
                  <a:pos x="155" y="384"/>
                </a:cxn>
                <a:cxn ang="0">
                  <a:pos x="155" y="357"/>
                </a:cxn>
                <a:cxn ang="0">
                  <a:pos x="155" y="331"/>
                </a:cxn>
                <a:cxn ang="0">
                  <a:pos x="155" y="301"/>
                </a:cxn>
                <a:cxn ang="0">
                  <a:pos x="149" y="272"/>
                </a:cxn>
                <a:cxn ang="0">
                  <a:pos x="144" y="240"/>
                </a:cxn>
                <a:cxn ang="0">
                  <a:pos x="139" y="211"/>
                </a:cxn>
                <a:cxn ang="0">
                  <a:pos x="128" y="179"/>
                </a:cxn>
                <a:cxn ang="0">
                  <a:pos x="120" y="149"/>
                </a:cxn>
                <a:cxn ang="0">
                  <a:pos x="109" y="125"/>
                </a:cxn>
                <a:cxn ang="0">
                  <a:pos x="101" y="104"/>
                </a:cxn>
                <a:cxn ang="0">
                  <a:pos x="93" y="82"/>
                </a:cxn>
                <a:cxn ang="0">
                  <a:pos x="88" y="66"/>
                </a:cxn>
                <a:cxn ang="0">
                  <a:pos x="80" y="50"/>
                </a:cxn>
                <a:cxn ang="0">
                  <a:pos x="75" y="40"/>
                </a:cxn>
                <a:cxn ang="0">
                  <a:pos x="69" y="29"/>
                </a:cxn>
                <a:cxn ang="0">
                  <a:pos x="64" y="18"/>
                </a:cxn>
                <a:cxn ang="0">
                  <a:pos x="59" y="13"/>
                </a:cxn>
                <a:cxn ang="0">
                  <a:pos x="56" y="8"/>
                </a:cxn>
                <a:cxn ang="0">
                  <a:pos x="53" y="2"/>
                </a:cxn>
                <a:cxn ang="0">
                  <a:pos x="51" y="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55" h="523">
                  <a:moveTo>
                    <a:pt x="0" y="16"/>
                  </a:moveTo>
                  <a:lnTo>
                    <a:pt x="0" y="18"/>
                  </a:lnTo>
                  <a:lnTo>
                    <a:pt x="11" y="26"/>
                  </a:lnTo>
                  <a:lnTo>
                    <a:pt x="16" y="34"/>
                  </a:lnTo>
                  <a:lnTo>
                    <a:pt x="24" y="42"/>
                  </a:lnTo>
                  <a:lnTo>
                    <a:pt x="32" y="50"/>
                  </a:lnTo>
                  <a:lnTo>
                    <a:pt x="40" y="64"/>
                  </a:lnTo>
                  <a:lnTo>
                    <a:pt x="48" y="77"/>
                  </a:lnTo>
                  <a:lnTo>
                    <a:pt x="59" y="93"/>
                  </a:lnTo>
                  <a:lnTo>
                    <a:pt x="67" y="107"/>
                  </a:lnTo>
                  <a:lnTo>
                    <a:pt x="75" y="125"/>
                  </a:lnTo>
                  <a:lnTo>
                    <a:pt x="83" y="147"/>
                  </a:lnTo>
                  <a:lnTo>
                    <a:pt x="91" y="168"/>
                  </a:lnTo>
                  <a:lnTo>
                    <a:pt x="99" y="189"/>
                  </a:lnTo>
                  <a:lnTo>
                    <a:pt x="107" y="216"/>
                  </a:lnTo>
                  <a:lnTo>
                    <a:pt x="109" y="243"/>
                  </a:lnTo>
                  <a:lnTo>
                    <a:pt x="115" y="269"/>
                  </a:lnTo>
                  <a:lnTo>
                    <a:pt x="117" y="296"/>
                  </a:lnTo>
                  <a:lnTo>
                    <a:pt x="120" y="323"/>
                  </a:lnTo>
                  <a:lnTo>
                    <a:pt x="123" y="349"/>
                  </a:lnTo>
                  <a:lnTo>
                    <a:pt x="123" y="373"/>
                  </a:lnTo>
                  <a:lnTo>
                    <a:pt x="125" y="397"/>
                  </a:lnTo>
                  <a:lnTo>
                    <a:pt x="128" y="421"/>
                  </a:lnTo>
                  <a:lnTo>
                    <a:pt x="128" y="443"/>
                  </a:lnTo>
                  <a:lnTo>
                    <a:pt x="128" y="461"/>
                  </a:lnTo>
                  <a:lnTo>
                    <a:pt x="128" y="477"/>
                  </a:lnTo>
                  <a:lnTo>
                    <a:pt x="128" y="493"/>
                  </a:lnTo>
                  <a:lnTo>
                    <a:pt x="128" y="507"/>
                  </a:lnTo>
                  <a:lnTo>
                    <a:pt x="128" y="515"/>
                  </a:lnTo>
                  <a:lnTo>
                    <a:pt x="128" y="520"/>
                  </a:lnTo>
                  <a:lnTo>
                    <a:pt x="128" y="523"/>
                  </a:lnTo>
                  <a:lnTo>
                    <a:pt x="128" y="520"/>
                  </a:lnTo>
                  <a:lnTo>
                    <a:pt x="128" y="515"/>
                  </a:lnTo>
                  <a:lnTo>
                    <a:pt x="131" y="507"/>
                  </a:lnTo>
                  <a:lnTo>
                    <a:pt x="136" y="499"/>
                  </a:lnTo>
                  <a:lnTo>
                    <a:pt x="139" y="483"/>
                  </a:lnTo>
                  <a:lnTo>
                    <a:pt x="144" y="467"/>
                  </a:lnTo>
                  <a:lnTo>
                    <a:pt x="147" y="451"/>
                  </a:lnTo>
                  <a:lnTo>
                    <a:pt x="149" y="429"/>
                  </a:lnTo>
                  <a:lnTo>
                    <a:pt x="152" y="408"/>
                  </a:lnTo>
                  <a:lnTo>
                    <a:pt x="155" y="384"/>
                  </a:lnTo>
                  <a:lnTo>
                    <a:pt x="155" y="357"/>
                  </a:lnTo>
                  <a:lnTo>
                    <a:pt x="155" y="331"/>
                  </a:lnTo>
                  <a:lnTo>
                    <a:pt x="155" y="301"/>
                  </a:lnTo>
                  <a:lnTo>
                    <a:pt x="149" y="272"/>
                  </a:lnTo>
                  <a:lnTo>
                    <a:pt x="144" y="240"/>
                  </a:lnTo>
                  <a:lnTo>
                    <a:pt x="139" y="211"/>
                  </a:lnTo>
                  <a:lnTo>
                    <a:pt x="128" y="179"/>
                  </a:lnTo>
                  <a:lnTo>
                    <a:pt x="120" y="149"/>
                  </a:lnTo>
                  <a:lnTo>
                    <a:pt x="109" y="125"/>
                  </a:lnTo>
                  <a:lnTo>
                    <a:pt x="101" y="104"/>
                  </a:lnTo>
                  <a:lnTo>
                    <a:pt x="93" y="82"/>
                  </a:lnTo>
                  <a:lnTo>
                    <a:pt x="88" y="66"/>
                  </a:lnTo>
                  <a:lnTo>
                    <a:pt x="80" y="50"/>
                  </a:lnTo>
                  <a:lnTo>
                    <a:pt x="75" y="40"/>
                  </a:lnTo>
                  <a:lnTo>
                    <a:pt x="69" y="29"/>
                  </a:lnTo>
                  <a:lnTo>
                    <a:pt x="64" y="18"/>
                  </a:lnTo>
                  <a:lnTo>
                    <a:pt x="59" y="13"/>
                  </a:lnTo>
                  <a:lnTo>
                    <a:pt x="56" y="8"/>
                  </a:lnTo>
                  <a:lnTo>
                    <a:pt x="53" y="2"/>
                  </a:lnTo>
                  <a:lnTo>
                    <a:pt x="51" y="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1" name="Freeform 57"/>
            <p:cNvSpPr>
              <a:spLocks/>
            </p:cNvSpPr>
            <p:nvPr/>
          </p:nvSpPr>
          <p:spPr bwMode="auto">
            <a:xfrm>
              <a:off x="4640" y="2575"/>
              <a:ext cx="135" cy="419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3" y="16"/>
                </a:cxn>
                <a:cxn ang="0">
                  <a:pos x="27" y="37"/>
                </a:cxn>
                <a:cxn ang="0">
                  <a:pos x="45" y="67"/>
                </a:cxn>
                <a:cxn ang="0">
                  <a:pos x="61" y="99"/>
                </a:cxn>
                <a:cxn ang="0">
                  <a:pos x="80" y="139"/>
                </a:cxn>
                <a:cxn ang="0">
                  <a:pos x="96" y="179"/>
                </a:cxn>
                <a:cxn ang="0">
                  <a:pos x="110" y="224"/>
                </a:cxn>
                <a:cxn ang="0">
                  <a:pos x="118" y="272"/>
                </a:cxn>
                <a:cxn ang="0">
                  <a:pos x="123" y="315"/>
                </a:cxn>
                <a:cxn ang="0">
                  <a:pos x="126" y="358"/>
                </a:cxn>
                <a:cxn ang="0">
                  <a:pos x="126" y="395"/>
                </a:cxn>
                <a:cxn ang="0">
                  <a:pos x="123" y="427"/>
                </a:cxn>
                <a:cxn ang="0">
                  <a:pos x="123" y="451"/>
                </a:cxn>
                <a:cxn ang="0">
                  <a:pos x="123" y="467"/>
                </a:cxn>
                <a:cxn ang="0">
                  <a:pos x="123" y="475"/>
                </a:cxn>
                <a:cxn ang="0">
                  <a:pos x="123" y="470"/>
                </a:cxn>
                <a:cxn ang="0">
                  <a:pos x="128" y="454"/>
                </a:cxn>
                <a:cxn ang="0">
                  <a:pos x="134" y="430"/>
                </a:cxn>
                <a:cxn ang="0">
                  <a:pos x="142" y="398"/>
                </a:cxn>
                <a:cxn ang="0">
                  <a:pos x="147" y="358"/>
                </a:cxn>
                <a:cxn ang="0">
                  <a:pos x="150" y="315"/>
                </a:cxn>
                <a:cxn ang="0">
                  <a:pos x="150" y="262"/>
                </a:cxn>
                <a:cxn ang="0">
                  <a:pos x="142" y="208"/>
                </a:cxn>
                <a:cxn ang="0">
                  <a:pos x="128" y="155"/>
                </a:cxn>
                <a:cxn ang="0">
                  <a:pos x="107" y="112"/>
                </a:cxn>
                <a:cxn ang="0">
                  <a:pos x="83" y="75"/>
                </a:cxn>
                <a:cxn ang="0">
                  <a:pos x="59" y="48"/>
                </a:cxn>
                <a:cxn ang="0">
                  <a:pos x="37" y="27"/>
                </a:cxn>
                <a:cxn ang="0">
                  <a:pos x="19" y="11"/>
                </a:cxn>
                <a:cxn ang="0">
                  <a:pos x="5" y="3"/>
                </a:cxn>
                <a:cxn ang="0">
                  <a:pos x="0" y="0"/>
                </a:cxn>
              </a:cxnLst>
              <a:rect l="0" t="0" r="r" b="b"/>
              <a:pathLst>
                <a:path w="150" h="475">
                  <a:moveTo>
                    <a:pt x="0" y="0"/>
                  </a:moveTo>
                  <a:lnTo>
                    <a:pt x="3" y="5"/>
                  </a:lnTo>
                  <a:lnTo>
                    <a:pt x="8" y="11"/>
                  </a:lnTo>
                  <a:lnTo>
                    <a:pt x="13" y="16"/>
                  </a:lnTo>
                  <a:lnTo>
                    <a:pt x="19" y="27"/>
                  </a:lnTo>
                  <a:lnTo>
                    <a:pt x="27" y="37"/>
                  </a:lnTo>
                  <a:lnTo>
                    <a:pt x="35" y="51"/>
                  </a:lnTo>
                  <a:lnTo>
                    <a:pt x="45" y="67"/>
                  </a:lnTo>
                  <a:lnTo>
                    <a:pt x="53" y="80"/>
                  </a:lnTo>
                  <a:lnTo>
                    <a:pt x="61" y="99"/>
                  </a:lnTo>
                  <a:lnTo>
                    <a:pt x="70" y="118"/>
                  </a:lnTo>
                  <a:lnTo>
                    <a:pt x="80" y="139"/>
                  </a:lnTo>
                  <a:lnTo>
                    <a:pt x="88" y="158"/>
                  </a:lnTo>
                  <a:lnTo>
                    <a:pt x="96" y="179"/>
                  </a:lnTo>
                  <a:lnTo>
                    <a:pt x="102" y="203"/>
                  </a:lnTo>
                  <a:lnTo>
                    <a:pt x="110" y="224"/>
                  </a:lnTo>
                  <a:lnTo>
                    <a:pt x="112" y="248"/>
                  </a:lnTo>
                  <a:lnTo>
                    <a:pt x="118" y="272"/>
                  </a:lnTo>
                  <a:lnTo>
                    <a:pt x="120" y="294"/>
                  </a:lnTo>
                  <a:lnTo>
                    <a:pt x="123" y="315"/>
                  </a:lnTo>
                  <a:lnTo>
                    <a:pt x="123" y="336"/>
                  </a:lnTo>
                  <a:lnTo>
                    <a:pt x="126" y="358"/>
                  </a:lnTo>
                  <a:lnTo>
                    <a:pt x="126" y="376"/>
                  </a:lnTo>
                  <a:lnTo>
                    <a:pt x="126" y="395"/>
                  </a:lnTo>
                  <a:lnTo>
                    <a:pt x="126" y="411"/>
                  </a:lnTo>
                  <a:lnTo>
                    <a:pt x="123" y="427"/>
                  </a:lnTo>
                  <a:lnTo>
                    <a:pt x="123" y="438"/>
                  </a:lnTo>
                  <a:lnTo>
                    <a:pt x="123" y="451"/>
                  </a:lnTo>
                  <a:lnTo>
                    <a:pt x="123" y="459"/>
                  </a:lnTo>
                  <a:lnTo>
                    <a:pt x="123" y="467"/>
                  </a:lnTo>
                  <a:lnTo>
                    <a:pt x="123" y="472"/>
                  </a:lnTo>
                  <a:lnTo>
                    <a:pt x="123" y="475"/>
                  </a:lnTo>
                  <a:lnTo>
                    <a:pt x="123" y="472"/>
                  </a:lnTo>
                  <a:lnTo>
                    <a:pt x="123" y="470"/>
                  </a:lnTo>
                  <a:lnTo>
                    <a:pt x="126" y="462"/>
                  </a:lnTo>
                  <a:lnTo>
                    <a:pt x="128" y="454"/>
                  </a:lnTo>
                  <a:lnTo>
                    <a:pt x="131" y="443"/>
                  </a:lnTo>
                  <a:lnTo>
                    <a:pt x="134" y="430"/>
                  </a:lnTo>
                  <a:lnTo>
                    <a:pt x="139" y="414"/>
                  </a:lnTo>
                  <a:lnTo>
                    <a:pt x="142" y="398"/>
                  </a:lnTo>
                  <a:lnTo>
                    <a:pt x="144" y="379"/>
                  </a:lnTo>
                  <a:lnTo>
                    <a:pt x="147" y="358"/>
                  </a:lnTo>
                  <a:lnTo>
                    <a:pt x="150" y="336"/>
                  </a:lnTo>
                  <a:lnTo>
                    <a:pt x="150" y="315"/>
                  </a:lnTo>
                  <a:lnTo>
                    <a:pt x="150" y="288"/>
                  </a:lnTo>
                  <a:lnTo>
                    <a:pt x="150" y="262"/>
                  </a:lnTo>
                  <a:lnTo>
                    <a:pt x="144" y="235"/>
                  </a:lnTo>
                  <a:lnTo>
                    <a:pt x="142" y="208"/>
                  </a:lnTo>
                  <a:lnTo>
                    <a:pt x="134" y="182"/>
                  </a:lnTo>
                  <a:lnTo>
                    <a:pt x="128" y="155"/>
                  </a:lnTo>
                  <a:lnTo>
                    <a:pt x="118" y="134"/>
                  </a:lnTo>
                  <a:lnTo>
                    <a:pt x="107" y="112"/>
                  </a:lnTo>
                  <a:lnTo>
                    <a:pt x="96" y="91"/>
                  </a:lnTo>
                  <a:lnTo>
                    <a:pt x="83" y="75"/>
                  </a:lnTo>
                  <a:lnTo>
                    <a:pt x="72" y="59"/>
                  </a:lnTo>
                  <a:lnTo>
                    <a:pt x="59" y="48"/>
                  </a:lnTo>
                  <a:lnTo>
                    <a:pt x="48" y="35"/>
                  </a:lnTo>
                  <a:lnTo>
                    <a:pt x="37" y="27"/>
                  </a:lnTo>
                  <a:lnTo>
                    <a:pt x="27" y="16"/>
                  </a:lnTo>
                  <a:lnTo>
                    <a:pt x="19" y="11"/>
                  </a:lnTo>
                  <a:lnTo>
                    <a:pt x="11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2" name="Freeform 58"/>
            <p:cNvSpPr>
              <a:spLocks/>
            </p:cNvSpPr>
            <p:nvPr/>
          </p:nvSpPr>
          <p:spPr bwMode="auto">
            <a:xfrm>
              <a:off x="4866" y="1830"/>
              <a:ext cx="437" cy="41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43"/>
                </a:cxn>
                <a:cxn ang="0">
                  <a:pos x="5" y="43"/>
                </a:cxn>
                <a:cxn ang="0">
                  <a:pos x="13" y="43"/>
                </a:cxn>
                <a:cxn ang="0">
                  <a:pos x="26" y="40"/>
                </a:cxn>
                <a:cxn ang="0">
                  <a:pos x="40" y="38"/>
                </a:cxn>
                <a:cxn ang="0">
                  <a:pos x="56" y="38"/>
                </a:cxn>
                <a:cxn ang="0">
                  <a:pos x="74" y="35"/>
                </a:cxn>
                <a:cxn ang="0">
                  <a:pos x="98" y="35"/>
                </a:cxn>
                <a:cxn ang="0">
                  <a:pos x="120" y="32"/>
                </a:cxn>
                <a:cxn ang="0">
                  <a:pos x="144" y="32"/>
                </a:cxn>
                <a:cxn ang="0">
                  <a:pos x="171" y="32"/>
                </a:cxn>
                <a:cxn ang="0">
                  <a:pos x="197" y="32"/>
                </a:cxn>
                <a:cxn ang="0">
                  <a:pos x="224" y="32"/>
                </a:cxn>
                <a:cxn ang="0">
                  <a:pos x="253" y="35"/>
                </a:cxn>
                <a:cxn ang="0">
                  <a:pos x="283" y="38"/>
                </a:cxn>
                <a:cxn ang="0">
                  <a:pos x="312" y="40"/>
                </a:cxn>
                <a:cxn ang="0">
                  <a:pos x="307" y="38"/>
                </a:cxn>
                <a:cxn ang="0">
                  <a:pos x="299" y="35"/>
                </a:cxn>
                <a:cxn ang="0">
                  <a:pos x="293" y="32"/>
                </a:cxn>
                <a:cxn ang="0">
                  <a:pos x="283" y="27"/>
                </a:cxn>
                <a:cxn ang="0">
                  <a:pos x="275" y="24"/>
                </a:cxn>
                <a:cxn ang="0">
                  <a:pos x="264" y="22"/>
                </a:cxn>
                <a:cxn ang="0">
                  <a:pos x="251" y="19"/>
                </a:cxn>
                <a:cxn ang="0">
                  <a:pos x="240" y="16"/>
                </a:cxn>
                <a:cxn ang="0">
                  <a:pos x="227" y="11"/>
                </a:cxn>
                <a:cxn ang="0">
                  <a:pos x="213" y="11"/>
                </a:cxn>
                <a:cxn ang="0">
                  <a:pos x="197" y="6"/>
                </a:cxn>
                <a:cxn ang="0">
                  <a:pos x="181" y="6"/>
                </a:cxn>
                <a:cxn ang="0">
                  <a:pos x="165" y="3"/>
                </a:cxn>
                <a:cxn ang="0">
                  <a:pos x="149" y="3"/>
                </a:cxn>
                <a:cxn ang="0">
                  <a:pos x="133" y="0"/>
                </a:cxn>
                <a:cxn ang="0">
                  <a:pos x="117" y="0"/>
                </a:cxn>
                <a:cxn ang="0">
                  <a:pos x="101" y="0"/>
                </a:cxn>
                <a:cxn ang="0">
                  <a:pos x="90" y="3"/>
                </a:cxn>
                <a:cxn ang="0">
                  <a:pos x="74" y="3"/>
                </a:cxn>
                <a:cxn ang="0">
                  <a:pos x="64" y="3"/>
                </a:cxn>
                <a:cxn ang="0">
                  <a:pos x="53" y="6"/>
                </a:cxn>
                <a:cxn ang="0">
                  <a:pos x="45" y="6"/>
                </a:cxn>
                <a:cxn ang="0">
                  <a:pos x="37" y="8"/>
                </a:cxn>
                <a:cxn ang="0">
                  <a:pos x="29" y="8"/>
                </a:cxn>
                <a:cxn ang="0">
                  <a:pos x="24" y="11"/>
                </a:cxn>
                <a:cxn ang="0">
                  <a:pos x="18" y="11"/>
                </a:cxn>
                <a:cxn ang="0">
                  <a:pos x="13" y="14"/>
                </a:cxn>
                <a:cxn ang="0">
                  <a:pos x="10" y="16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312" h="46">
                  <a:moveTo>
                    <a:pt x="0" y="46"/>
                  </a:moveTo>
                  <a:lnTo>
                    <a:pt x="0" y="43"/>
                  </a:lnTo>
                  <a:lnTo>
                    <a:pt x="5" y="43"/>
                  </a:lnTo>
                  <a:lnTo>
                    <a:pt x="13" y="43"/>
                  </a:lnTo>
                  <a:lnTo>
                    <a:pt x="26" y="40"/>
                  </a:lnTo>
                  <a:lnTo>
                    <a:pt x="40" y="38"/>
                  </a:lnTo>
                  <a:lnTo>
                    <a:pt x="56" y="38"/>
                  </a:lnTo>
                  <a:lnTo>
                    <a:pt x="74" y="35"/>
                  </a:lnTo>
                  <a:lnTo>
                    <a:pt x="98" y="35"/>
                  </a:lnTo>
                  <a:lnTo>
                    <a:pt x="120" y="32"/>
                  </a:lnTo>
                  <a:lnTo>
                    <a:pt x="144" y="32"/>
                  </a:lnTo>
                  <a:lnTo>
                    <a:pt x="171" y="32"/>
                  </a:lnTo>
                  <a:lnTo>
                    <a:pt x="197" y="32"/>
                  </a:lnTo>
                  <a:lnTo>
                    <a:pt x="224" y="32"/>
                  </a:lnTo>
                  <a:lnTo>
                    <a:pt x="253" y="35"/>
                  </a:lnTo>
                  <a:lnTo>
                    <a:pt x="283" y="38"/>
                  </a:lnTo>
                  <a:lnTo>
                    <a:pt x="312" y="40"/>
                  </a:lnTo>
                  <a:lnTo>
                    <a:pt x="307" y="38"/>
                  </a:lnTo>
                  <a:lnTo>
                    <a:pt x="299" y="35"/>
                  </a:lnTo>
                  <a:lnTo>
                    <a:pt x="293" y="32"/>
                  </a:lnTo>
                  <a:lnTo>
                    <a:pt x="283" y="27"/>
                  </a:lnTo>
                  <a:lnTo>
                    <a:pt x="275" y="24"/>
                  </a:lnTo>
                  <a:lnTo>
                    <a:pt x="264" y="22"/>
                  </a:lnTo>
                  <a:lnTo>
                    <a:pt x="251" y="19"/>
                  </a:lnTo>
                  <a:lnTo>
                    <a:pt x="240" y="16"/>
                  </a:lnTo>
                  <a:lnTo>
                    <a:pt x="227" y="11"/>
                  </a:lnTo>
                  <a:lnTo>
                    <a:pt x="213" y="11"/>
                  </a:lnTo>
                  <a:lnTo>
                    <a:pt x="197" y="6"/>
                  </a:lnTo>
                  <a:lnTo>
                    <a:pt x="181" y="6"/>
                  </a:lnTo>
                  <a:lnTo>
                    <a:pt x="165" y="3"/>
                  </a:lnTo>
                  <a:lnTo>
                    <a:pt x="149" y="3"/>
                  </a:lnTo>
                  <a:lnTo>
                    <a:pt x="133" y="0"/>
                  </a:lnTo>
                  <a:lnTo>
                    <a:pt x="117" y="0"/>
                  </a:lnTo>
                  <a:lnTo>
                    <a:pt x="101" y="0"/>
                  </a:lnTo>
                  <a:lnTo>
                    <a:pt x="90" y="3"/>
                  </a:lnTo>
                  <a:lnTo>
                    <a:pt x="74" y="3"/>
                  </a:lnTo>
                  <a:lnTo>
                    <a:pt x="64" y="3"/>
                  </a:lnTo>
                  <a:lnTo>
                    <a:pt x="53" y="6"/>
                  </a:lnTo>
                  <a:lnTo>
                    <a:pt x="45" y="6"/>
                  </a:lnTo>
                  <a:lnTo>
                    <a:pt x="37" y="8"/>
                  </a:lnTo>
                  <a:lnTo>
                    <a:pt x="29" y="8"/>
                  </a:lnTo>
                  <a:lnTo>
                    <a:pt x="24" y="11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0" y="1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3" name="Freeform 59"/>
            <p:cNvSpPr>
              <a:spLocks/>
            </p:cNvSpPr>
            <p:nvPr/>
          </p:nvSpPr>
          <p:spPr bwMode="auto">
            <a:xfrm>
              <a:off x="3005" y="2106"/>
              <a:ext cx="446" cy="16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190"/>
                </a:cxn>
                <a:cxn ang="0">
                  <a:pos x="8" y="187"/>
                </a:cxn>
                <a:cxn ang="0">
                  <a:pos x="21" y="179"/>
                </a:cxn>
                <a:cxn ang="0">
                  <a:pos x="37" y="174"/>
                </a:cxn>
                <a:cxn ang="0">
                  <a:pos x="58" y="163"/>
                </a:cxn>
                <a:cxn ang="0">
                  <a:pos x="85" y="152"/>
                </a:cxn>
                <a:cxn ang="0">
                  <a:pos x="115" y="139"/>
                </a:cxn>
                <a:cxn ang="0">
                  <a:pos x="149" y="126"/>
                </a:cxn>
                <a:cxn ang="0">
                  <a:pos x="184" y="110"/>
                </a:cxn>
                <a:cxn ang="0">
                  <a:pos x="221" y="96"/>
                </a:cxn>
                <a:cxn ang="0">
                  <a:pos x="261" y="80"/>
                </a:cxn>
                <a:cxn ang="0">
                  <a:pos x="307" y="67"/>
                </a:cxn>
                <a:cxn ang="0">
                  <a:pos x="349" y="51"/>
                </a:cxn>
                <a:cxn ang="0">
                  <a:pos x="398" y="35"/>
                </a:cxn>
                <a:cxn ang="0">
                  <a:pos x="446" y="22"/>
                </a:cxn>
                <a:cxn ang="0">
                  <a:pos x="496" y="11"/>
                </a:cxn>
                <a:cxn ang="0">
                  <a:pos x="494" y="8"/>
                </a:cxn>
                <a:cxn ang="0">
                  <a:pos x="486" y="6"/>
                </a:cxn>
                <a:cxn ang="0">
                  <a:pos x="478" y="3"/>
                </a:cxn>
                <a:cxn ang="0">
                  <a:pos x="472" y="0"/>
                </a:cxn>
                <a:cxn ang="0">
                  <a:pos x="462" y="0"/>
                </a:cxn>
                <a:cxn ang="0">
                  <a:pos x="448" y="0"/>
                </a:cxn>
                <a:cxn ang="0">
                  <a:pos x="432" y="0"/>
                </a:cxn>
                <a:cxn ang="0">
                  <a:pos x="414" y="0"/>
                </a:cxn>
                <a:cxn ang="0">
                  <a:pos x="395" y="3"/>
                </a:cxn>
                <a:cxn ang="0">
                  <a:pos x="371" y="8"/>
                </a:cxn>
                <a:cxn ang="0">
                  <a:pos x="344" y="14"/>
                </a:cxn>
                <a:cxn ang="0">
                  <a:pos x="315" y="22"/>
                </a:cxn>
                <a:cxn ang="0">
                  <a:pos x="283" y="32"/>
                </a:cxn>
                <a:cxn ang="0">
                  <a:pos x="248" y="46"/>
                </a:cxn>
                <a:cxn ang="0">
                  <a:pos x="211" y="59"/>
                </a:cxn>
                <a:cxn ang="0">
                  <a:pos x="179" y="72"/>
                </a:cxn>
                <a:cxn ang="0">
                  <a:pos x="149" y="86"/>
                </a:cxn>
                <a:cxn ang="0">
                  <a:pos x="123" y="99"/>
                </a:cxn>
                <a:cxn ang="0">
                  <a:pos x="98" y="112"/>
                </a:cxn>
                <a:cxn ang="0">
                  <a:pos x="80" y="126"/>
                </a:cxn>
                <a:cxn ang="0">
                  <a:pos x="61" y="136"/>
                </a:cxn>
                <a:cxn ang="0">
                  <a:pos x="48" y="147"/>
                </a:cxn>
                <a:cxn ang="0">
                  <a:pos x="32" y="155"/>
                </a:cxn>
                <a:cxn ang="0">
                  <a:pos x="21" y="166"/>
                </a:cxn>
                <a:cxn ang="0">
                  <a:pos x="13" y="174"/>
                </a:cxn>
                <a:cxn ang="0">
                  <a:pos x="8" y="179"/>
                </a:cxn>
                <a:cxn ang="0">
                  <a:pos x="0" y="190"/>
                </a:cxn>
                <a:cxn ang="0">
                  <a:pos x="0" y="192"/>
                </a:cxn>
                <a:cxn ang="0">
                  <a:pos x="0" y="192"/>
                </a:cxn>
              </a:cxnLst>
              <a:rect l="0" t="0" r="r" b="b"/>
              <a:pathLst>
                <a:path w="496" h="192">
                  <a:moveTo>
                    <a:pt x="0" y="192"/>
                  </a:moveTo>
                  <a:lnTo>
                    <a:pt x="0" y="190"/>
                  </a:lnTo>
                  <a:lnTo>
                    <a:pt x="8" y="187"/>
                  </a:lnTo>
                  <a:lnTo>
                    <a:pt x="21" y="179"/>
                  </a:lnTo>
                  <a:lnTo>
                    <a:pt x="37" y="174"/>
                  </a:lnTo>
                  <a:lnTo>
                    <a:pt x="58" y="163"/>
                  </a:lnTo>
                  <a:lnTo>
                    <a:pt x="85" y="152"/>
                  </a:lnTo>
                  <a:lnTo>
                    <a:pt x="115" y="139"/>
                  </a:lnTo>
                  <a:lnTo>
                    <a:pt x="149" y="126"/>
                  </a:lnTo>
                  <a:lnTo>
                    <a:pt x="184" y="110"/>
                  </a:lnTo>
                  <a:lnTo>
                    <a:pt x="221" y="96"/>
                  </a:lnTo>
                  <a:lnTo>
                    <a:pt x="261" y="80"/>
                  </a:lnTo>
                  <a:lnTo>
                    <a:pt x="307" y="67"/>
                  </a:lnTo>
                  <a:lnTo>
                    <a:pt x="349" y="51"/>
                  </a:lnTo>
                  <a:lnTo>
                    <a:pt x="398" y="35"/>
                  </a:lnTo>
                  <a:lnTo>
                    <a:pt x="446" y="22"/>
                  </a:lnTo>
                  <a:lnTo>
                    <a:pt x="496" y="11"/>
                  </a:lnTo>
                  <a:lnTo>
                    <a:pt x="494" y="8"/>
                  </a:lnTo>
                  <a:lnTo>
                    <a:pt x="486" y="6"/>
                  </a:lnTo>
                  <a:lnTo>
                    <a:pt x="478" y="3"/>
                  </a:lnTo>
                  <a:lnTo>
                    <a:pt x="472" y="0"/>
                  </a:lnTo>
                  <a:lnTo>
                    <a:pt x="462" y="0"/>
                  </a:lnTo>
                  <a:lnTo>
                    <a:pt x="448" y="0"/>
                  </a:lnTo>
                  <a:lnTo>
                    <a:pt x="432" y="0"/>
                  </a:lnTo>
                  <a:lnTo>
                    <a:pt x="414" y="0"/>
                  </a:lnTo>
                  <a:lnTo>
                    <a:pt x="395" y="3"/>
                  </a:lnTo>
                  <a:lnTo>
                    <a:pt x="371" y="8"/>
                  </a:lnTo>
                  <a:lnTo>
                    <a:pt x="344" y="14"/>
                  </a:lnTo>
                  <a:lnTo>
                    <a:pt x="315" y="22"/>
                  </a:lnTo>
                  <a:lnTo>
                    <a:pt x="283" y="32"/>
                  </a:lnTo>
                  <a:lnTo>
                    <a:pt x="248" y="46"/>
                  </a:lnTo>
                  <a:lnTo>
                    <a:pt x="211" y="59"/>
                  </a:lnTo>
                  <a:lnTo>
                    <a:pt x="179" y="72"/>
                  </a:lnTo>
                  <a:lnTo>
                    <a:pt x="149" y="86"/>
                  </a:lnTo>
                  <a:lnTo>
                    <a:pt x="123" y="99"/>
                  </a:lnTo>
                  <a:lnTo>
                    <a:pt x="98" y="112"/>
                  </a:lnTo>
                  <a:lnTo>
                    <a:pt x="80" y="126"/>
                  </a:lnTo>
                  <a:lnTo>
                    <a:pt x="61" y="136"/>
                  </a:lnTo>
                  <a:lnTo>
                    <a:pt x="48" y="147"/>
                  </a:lnTo>
                  <a:lnTo>
                    <a:pt x="32" y="155"/>
                  </a:lnTo>
                  <a:lnTo>
                    <a:pt x="21" y="166"/>
                  </a:lnTo>
                  <a:lnTo>
                    <a:pt x="13" y="174"/>
                  </a:lnTo>
                  <a:lnTo>
                    <a:pt x="8" y="179"/>
                  </a:lnTo>
                  <a:lnTo>
                    <a:pt x="0" y="19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4" name="Freeform 60"/>
            <p:cNvSpPr>
              <a:spLocks/>
            </p:cNvSpPr>
            <p:nvPr/>
          </p:nvSpPr>
          <p:spPr bwMode="auto">
            <a:xfrm>
              <a:off x="3007" y="2168"/>
              <a:ext cx="464" cy="23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264"/>
                </a:cxn>
                <a:cxn ang="0">
                  <a:pos x="8" y="258"/>
                </a:cxn>
                <a:cxn ang="0">
                  <a:pos x="19" y="248"/>
                </a:cxn>
                <a:cxn ang="0">
                  <a:pos x="35" y="237"/>
                </a:cxn>
                <a:cxn ang="0">
                  <a:pos x="54" y="221"/>
                </a:cxn>
                <a:cxn ang="0">
                  <a:pos x="78" y="205"/>
                </a:cxn>
                <a:cxn ang="0">
                  <a:pos x="107" y="184"/>
                </a:cxn>
                <a:cxn ang="0">
                  <a:pos x="139" y="165"/>
                </a:cxn>
                <a:cxn ang="0">
                  <a:pos x="174" y="144"/>
                </a:cxn>
                <a:cxn ang="0">
                  <a:pos x="211" y="122"/>
                </a:cxn>
                <a:cxn ang="0">
                  <a:pos x="254" y="98"/>
                </a:cxn>
                <a:cxn ang="0">
                  <a:pos x="302" y="77"/>
                </a:cxn>
                <a:cxn ang="0">
                  <a:pos x="347" y="56"/>
                </a:cxn>
                <a:cxn ang="0">
                  <a:pos x="401" y="37"/>
                </a:cxn>
                <a:cxn ang="0">
                  <a:pos x="457" y="18"/>
                </a:cxn>
                <a:cxn ang="0">
                  <a:pos x="516" y="2"/>
                </a:cxn>
                <a:cxn ang="0">
                  <a:pos x="513" y="0"/>
                </a:cxn>
                <a:cxn ang="0">
                  <a:pos x="510" y="0"/>
                </a:cxn>
                <a:cxn ang="0">
                  <a:pos x="505" y="0"/>
                </a:cxn>
                <a:cxn ang="0">
                  <a:pos x="500" y="0"/>
                </a:cxn>
                <a:cxn ang="0">
                  <a:pos x="489" y="0"/>
                </a:cxn>
                <a:cxn ang="0">
                  <a:pos x="478" y="0"/>
                </a:cxn>
                <a:cxn ang="0">
                  <a:pos x="465" y="0"/>
                </a:cxn>
                <a:cxn ang="0">
                  <a:pos x="452" y="2"/>
                </a:cxn>
                <a:cxn ang="0">
                  <a:pos x="433" y="5"/>
                </a:cxn>
                <a:cxn ang="0">
                  <a:pos x="414" y="8"/>
                </a:cxn>
                <a:cxn ang="0">
                  <a:pos x="396" y="13"/>
                </a:cxn>
                <a:cxn ang="0">
                  <a:pos x="374" y="18"/>
                </a:cxn>
                <a:cxn ang="0">
                  <a:pos x="347" y="26"/>
                </a:cxn>
                <a:cxn ang="0">
                  <a:pos x="321" y="34"/>
                </a:cxn>
                <a:cxn ang="0">
                  <a:pos x="294" y="45"/>
                </a:cxn>
                <a:cxn ang="0">
                  <a:pos x="265" y="58"/>
                </a:cxn>
                <a:cxn ang="0">
                  <a:pos x="235" y="72"/>
                </a:cxn>
                <a:cxn ang="0">
                  <a:pos x="206" y="82"/>
                </a:cxn>
                <a:cxn ang="0">
                  <a:pos x="179" y="96"/>
                </a:cxn>
                <a:cxn ang="0">
                  <a:pos x="155" y="109"/>
                </a:cxn>
                <a:cxn ang="0">
                  <a:pos x="131" y="122"/>
                </a:cxn>
                <a:cxn ang="0">
                  <a:pos x="110" y="136"/>
                </a:cxn>
                <a:cxn ang="0">
                  <a:pos x="91" y="146"/>
                </a:cxn>
                <a:cxn ang="0">
                  <a:pos x="72" y="160"/>
                </a:cxn>
                <a:cxn ang="0">
                  <a:pos x="56" y="170"/>
                </a:cxn>
                <a:cxn ang="0">
                  <a:pos x="43" y="181"/>
                </a:cxn>
                <a:cxn ang="0">
                  <a:pos x="30" y="189"/>
                </a:cxn>
                <a:cxn ang="0">
                  <a:pos x="22" y="197"/>
                </a:cxn>
                <a:cxn ang="0">
                  <a:pos x="14" y="202"/>
                </a:cxn>
                <a:cxn ang="0">
                  <a:pos x="8" y="208"/>
                </a:cxn>
                <a:cxn ang="0">
                  <a:pos x="3" y="210"/>
                </a:cxn>
                <a:cxn ang="0">
                  <a:pos x="3" y="213"/>
                </a:cxn>
                <a:cxn ang="0">
                  <a:pos x="0" y="266"/>
                </a:cxn>
                <a:cxn ang="0">
                  <a:pos x="0" y="266"/>
                </a:cxn>
              </a:cxnLst>
              <a:rect l="0" t="0" r="r" b="b"/>
              <a:pathLst>
                <a:path w="516" h="266">
                  <a:moveTo>
                    <a:pt x="0" y="266"/>
                  </a:moveTo>
                  <a:lnTo>
                    <a:pt x="0" y="264"/>
                  </a:lnTo>
                  <a:lnTo>
                    <a:pt x="8" y="258"/>
                  </a:lnTo>
                  <a:lnTo>
                    <a:pt x="19" y="248"/>
                  </a:lnTo>
                  <a:lnTo>
                    <a:pt x="35" y="237"/>
                  </a:lnTo>
                  <a:lnTo>
                    <a:pt x="54" y="221"/>
                  </a:lnTo>
                  <a:lnTo>
                    <a:pt x="78" y="205"/>
                  </a:lnTo>
                  <a:lnTo>
                    <a:pt x="107" y="184"/>
                  </a:lnTo>
                  <a:lnTo>
                    <a:pt x="139" y="165"/>
                  </a:lnTo>
                  <a:lnTo>
                    <a:pt x="174" y="144"/>
                  </a:lnTo>
                  <a:lnTo>
                    <a:pt x="211" y="122"/>
                  </a:lnTo>
                  <a:lnTo>
                    <a:pt x="254" y="98"/>
                  </a:lnTo>
                  <a:lnTo>
                    <a:pt x="302" y="77"/>
                  </a:lnTo>
                  <a:lnTo>
                    <a:pt x="347" y="56"/>
                  </a:lnTo>
                  <a:lnTo>
                    <a:pt x="401" y="37"/>
                  </a:lnTo>
                  <a:lnTo>
                    <a:pt x="457" y="18"/>
                  </a:lnTo>
                  <a:lnTo>
                    <a:pt x="516" y="2"/>
                  </a:lnTo>
                  <a:lnTo>
                    <a:pt x="513" y="0"/>
                  </a:lnTo>
                  <a:lnTo>
                    <a:pt x="510" y="0"/>
                  </a:lnTo>
                  <a:lnTo>
                    <a:pt x="505" y="0"/>
                  </a:lnTo>
                  <a:lnTo>
                    <a:pt x="500" y="0"/>
                  </a:lnTo>
                  <a:lnTo>
                    <a:pt x="489" y="0"/>
                  </a:lnTo>
                  <a:lnTo>
                    <a:pt x="478" y="0"/>
                  </a:lnTo>
                  <a:lnTo>
                    <a:pt x="465" y="0"/>
                  </a:lnTo>
                  <a:lnTo>
                    <a:pt x="452" y="2"/>
                  </a:lnTo>
                  <a:lnTo>
                    <a:pt x="433" y="5"/>
                  </a:lnTo>
                  <a:lnTo>
                    <a:pt x="414" y="8"/>
                  </a:lnTo>
                  <a:lnTo>
                    <a:pt x="396" y="13"/>
                  </a:lnTo>
                  <a:lnTo>
                    <a:pt x="374" y="18"/>
                  </a:lnTo>
                  <a:lnTo>
                    <a:pt x="347" y="26"/>
                  </a:lnTo>
                  <a:lnTo>
                    <a:pt x="321" y="34"/>
                  </a:lnTo>
                  <a:lnTo>
                    <a:pt x="294" y="45"/>
                  </a:lnTo>
                  <a:lnTo>
                    <a:pt x="265" y="58"/>
                  </a:lnTo>
                  <a:lnTo>
                    <a:pt x="235" y="72"/>
                  </a:lnTo>
                  <a:lnTo>
                    <a:pt x="206" y="82"/>
                  </a:lnTo>
                  <a:lnTo>
                    <a:pt x="179" y="96"/>
                  </a:lnTo>
                  <a:lnTo>
                    <a:pt x="155" y="109"/>
                  </a:lnTo>
                  <a:lnTo>
                    <a:pt x="131" y="122"/>
                  </a:lnTo>
                  <a:lnTo>
                    <a:pt x="110" y="136"/>
                  </a:lnTo>
                  <a:lnTo>
                    <a:pt x="91" y="146"/>
                  </a:lnTo>
                  <a:lnTo>
                    <a:pt x="72" y="160"/>
                  </a:lnTo>
                  <a:lnTo>
                    <a:pt x="56" y="170"/>
                  </a:lnTo>
                  <a:lnTo>
                    <a:pt x="43" y="181"/>
                  </a:lnTo>
                  <a:lnTo>
                    <a:pt x="30" y="189"/>
                  </a:lnTo>
                  <a:lnTo>
                    <a:pt x="22" y="197"/>
                  </a:lnTo>
                  <a:lnTo>
                    <a:pt x="14" y="202"/>
                  </a:lnTo>
                  <a:lnTo>
                    <a:pt x="8" y="208"/>
                  </a:lnTo>
                  <a:lnTo>
                    <a:pt x="3" y="210"/>
                  </a:lnTo>
                  <a:lnTo>
                    <a:pt x="3" y="213"/>
                  </a:lnTo>
                  <a:lnTo>
                    <a:pt x="0" y="266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5" name="Freeform 61"/>
            <p:cNvSpPr>
              <a:spLocks/>
            </p:cNvSpPr>
            <p:nvPr/>
          </p:nvSpPr>
          <p:spPr bwMode="auto">
            <a:xfrm>
              <a:off x="4052" y="2099"/>
              <a:ext cx="43" cy="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3" y="6"/>
                </a:cxn>
                <a:cxn ang="0">
                  <a:pos x="3" y="3"/>
                </a:cxn>
                <a:cxn ang="0">
                  <a:pos x="8" y="3"/>
                </a:cxn>
                <a:cxn ang="0">
                  <a:pos x="13" y="0"/>
                </a:cxn>
                <a:cxn ang="0">
                  <a:pos x="21" y="6"/>
                </a:cxn>
                <a:cxn ang="0">
                  <a:pos x="27" y="8"/>
                </a:cxn>
                <a:cxn ang="0">
                  <a:pos x="35" y="16"/>
                </a:cxn>
                <a:cxn ang="0">
                  <a:pos x="37" y="22"/>
                </a:cxn>
                <a:cxn ang="0">
                  <a:pos x="40" y="27"/>
                </a:cxn>
                <a:cxn ang="0">
                  <a:pos x="43" y="32"/>
                </a:cxn>
                <a:cxn ang="0">
                  <a:pos x="45" y="40"/>
                </a:cxn>
                <a:cxn ang="0">
                  <a:pos x="48" y="51"/>
                </a:cxn>
                <a:cxn ang="0">
                  <a:pos x="48" y="59"/>
                </a:cxn>
                <a:cxn ang="0">
                  <a:pos x="45" y="67"/>
                </a:cxn>
                <a:cxn ang="0">
                  <a:pos x="40" y="72"/>
                </a:cxn>
                <a:cxn ang="0">
                  <a:pos x="32" y="70"/>
                </a:cxn>
                <a:cxn ang="0">
                  <a:pos x="27" y="70"/>
                </a:cxn>
                <a:cxn ang="0">
                  <a:pos x="19" y="64"/>
                </a:cxn>
                <a:cxn ang="0">
                  <a:pos x="16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8" y="54"/>
                </a:cxn>
                <a:cxn ang="0">
                  <a:pos x="16" y="56"/>
                </a:cxn>
                <a:cxn ang="0">
                  <a:pos x="19" y="56"/>
                </a:cxn>
                <a:cxn ang="0">
                  <a:pos x="21" y="56"/>
                </a:cxn>
                <a:cxn ang="0">
                  <a:pos x="24" y="54"/>
                </a:cxn>
                <a:cxn ang="0">
                  <a:pos x="27" y="48"/>
                </a:cxn>
                <a:cxn ang="0">
                  <a:pos x="27" y="38"/>
                </a:cxn>
                <a:cxn ang="0">
                  <a:pos x="24" y="32"/>
                </a:cxn>
                <a:cxn ang="0">
                  <a:pos x="19" y="27"/>
                </a:cxn>
                <a:cxn ang="0">
                  <a:pos x="16" y="22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8" h="72">
                  <a:moveTo>
                    <a:pt x="0" y="16"/>
                  </a:moveTo>
                  <a:lnTo>
                    <a:pt x="0" y="14"/>
                  </a:ln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13" y="0"/>
                  </a:lnTo>
                  <a:lnTo>
                    <a:pt x="21" y="6"/>
                  </a:lnTo>
                  <a:lnTo>
                    <a:pt x="27" y="8"/>
                  </a:lnTo>
                  <a:lnTo>
                    <a:pt x="35" y="16"/>
                  </a:lnTo>
                  <a:lnTo>
                    <a:pt x="37" y="22"/>
                  </a:lnTo>
                  <a:lnTo>
                    <a:pt x="40" y="27"/>
                  </a:lnTo>
                  <a:lnTo>
                    <a:pt x="43" y="32"/>
                  </a:lnTo>
                  <a:lnTo>
                    <a:pt x="45" y="40"/>
                  </a:lnTo>
                  <a:lnTo>
                    <a:pt x="48" y="51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72"/>
                  </a:lnTo>
                  <a:lnTo>
                    <a:pt x="32" y="70"/>
                  </a:lnTo>
                  <a:lnTo>
                    <a:pt x="27" y="70"/>
                  </a:lnTo>
                  <a:lnTo>
                    <a:pt x="19" y="64"/>
                  </a:lnTo>
                  <a:lnTo>
                    <a:pt x="16" y="62"/>
                  </a:lnTo>
                  <a:lnTo>
                    <a:pt x="8" y="54"/>
                  </a:lnTo>
                  <a:lnTo>
                    <a:pt x="8" y="51"/>
                  </a:lnTo>
                  <a:lnTo>
                    <a:pt x="8" y="54"/>
                  </a:lnTo>
                  <a:lnTo>
                    <a:pt x="16" y="56"/>
                  </a:lnTo>
                  <a:lnTo>
                    <a:pt x="19" y="56"/>
                  </a:lnTo>
                  <a:lnTo>
                    <a:pt x="21" y="56"/>
                  </a:lnTo>
                  <a:lnTo>
                    <a:pt x="24" y="54"/>
                  </a:lnTo>
                  <a:lnTo>
                    <a:pt x="27" y="48"/>
                  </a:lnTo>
                  <a:lnTo>
                    <a:pt x="27" y="38"/>
                  </a:lnTo>
                  <a:lnTo>
                    <a:pt x="24" y="32"/>
                  </a:lnTo>
                  <a:lnTo>
                    <a:pt x="19" y="27"/>
                  </a:lnTo>
                  <a:lnTo>
                    <a:pt x="16" y="22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6" name="Freeform 62"/>
            <p:cNvSpPr>
              <a:spLocks/>
            </p:cNvSpPr>
            <p:nvPr/>
          </p:nvSpPr>
          <p:spPr bwMode="auto">
            <a:xfrm>
              <a:off x="3850" y="2055"/>
              <a:ext cx="1479" cy="878"/>
            </a:xfrm>
            <a:custGeom>
              <a:avLst/>
              <a:gdLst/>
              <a:ahLst/>
              <a:cxnLst>
                <a:cxn ang="0">
                  <a:pos x="112" y="987"/>
                </a:cxn>
                <a:cxn ang="0">
                  <a:pos x="133" y="963"/>
                </a:cxn>
                <a:cxn ang="0">
                  <a:pos x="168" y="917"/>
                </a:cxn>
                <a:cxn ang="0">
                  <a:pos x="227" y="856"/>
                </a:cxn>
                <a:cxn ang="0">
                  <a:pos x="304" y="776"/>
                </a:cxn>
                <a:cxn ang="0">
                  <a:pos x="403" y="685"/>
                </a:cxn>
                <a:cxn ang="0">
                  <a:pos x="531" y="584"/>
                </a:cxn>
                <a:cxn ang="0">
                  <a:pos x="686" y="477"/>
                </a:cxn>
                <a:cxn ang="0">
                  <a:pos x="865" y="365"/>
                </a:cxn>
                <a:cxn ang="0">
                  <a:pos x="1036" y="266"/>
                </a:cxn>
                <a:cxn ang="0">
                  <a:pos x="1193" y="186"/>
                </a:cxn>
                <a:cxn ang="0">
                  <a:pos x="1332" y="120"/>
                </a:cxn>
                <a:cxn ang="0">
                  <a:pos x="1447" y="72"/>
                </a:cxn>
                <a:cxn ang="0">
                  <a:pos x="1540" y="34"/>
                </a:cxn>
                <a:cxn ang="0">
                  <a:pos x="1604" y="10"/>
                </a:cxn>
                <a:cxn ang="0">
                  <a:pos x="1639" y="0"/>
                </a:cxn>
                <a:cxn ang="0">
                  <a:pos x="1636" y="0"/>
                </a:cxn>
                <a:cxn ang="0">
                  <a:pos x="1591" y="10"/>
                </a:cxn>
                <a:cxn ang="0">
                  <a:pos x="1506" y="34"/>
                </a:cxn>
                <a:cxn ang="0">
                  <a:pos x="1385" y="69"/>
                </a:cxn>
                <a:cxn ang="0">
                  <a:pos x="1239" y="120"/>
                </a:cxn>
                <a:cxn ang="0">
                  <a:pos x="1070" y="189"/>
                </a:cxn>
                <a:cxn ang="0">
                  <a:pos x="889" y="277"/>
                </a:cxn>
                <a:cxn ang="0">
                  <a:pos x="699" y="386"/>
                </a:cxn>
                <a:cxn ang="0">
                  <a:pos x="510" y="512"/>
                </a:cxn>
                <a:cxn ang="0">
                  <a:pos x="355" y="624"/>
                </a:cxn>
                <a:cxn ang="0">
                  <a:pos x="235" y="720"/>
                </a:cxn>
                <a:cxn ang="0">
                  <a:pos x="144" y="800"/>
                </a:cxn>
                <a:cxn ang="0">
                  <a:pos x="77" y="861"/>
                </a:cxn>
                <a:cxn ang="0">
                  <a:pos x="34" y="909"/>
                </a:cxn>
                <a:cxn ang="0">
                  <a:pos x="10" y="941"/>
                </a:cxn>
                <a:cxn ang="0">
                  <a:pos x="0" y="955"/>
                </a:cxn>
                <a:cxn ang="0">
                  <a:pos x="2" y="960"/>
                </a:cxn>
                <a:cxn ang="0">
                  <a:pos x="13" y="968"/>
                </a:cxn>
                <a:cxn ang="0">
                  <a:pos x="26" y="976"/>
                </a:cxn>
                <a:cxn ang="0">
                  <a:pos x="42" y="984"/>
                </a:cxn>
                <a:cxn ang="0">
                  <a:pos x="61" y="989"/>
                </a:cxn>
                <a:cxn ang="0">
                  <a:pos x="80" y="992"/>
                </a:cxn>
                <a:cxn ang="0">
                  <a:pos x="101" y="992"/>
                </a:cxn>
                <a:cxn ang="0">
                  <a:pos x="109" y="989"/>
                </a:cxn>
              </a:cxnLst>
              <a:rect l="0" t="0" r="r" b="b"/>
              <a:pathLst>
                <a:path w="1644" h="995">
                  <a:moveTo>
                    <a:pt x="109" y="989"/>
                  </a:moveTo>
                  <a:lnTo>
                    <a:pt x="112" y="987"/>
                  </a:lnTo>
                  <a:lnTo>
                    <a:pt x="122" y="976"/>
                  </a:lnTo>
                  <a:lnTo>
                    <a:pt x="133" y="963"/>
                  </a:lnTo>
                  <a:lnTo>
                    <a:pt x="149" y="941"/>
                  </a:lnTo>
                  <a:lnTo>
                    <a:pt x="168" y="917"/>
                  </a:lnTo>
                  <a:lnTo>
                    <a:pt x="195" y="888"/>
                  </a:lnTo>
                  <a:lnTo>
                    <a:pt x="227" y="856"/>
                  </a:lnTo>
                  <a:lnTo>
                    <a:pt x="264" y="819"/>
                  </a:lnTo>
                  <a:lnTo>
                    <a:pt x="304" y="776"/>
                  </a:lnTo>
                  <a:lnTo>
                    <a:pt x="349" y="733"/>
                  </a:lnTo>
                  <a:lnTo>
                    <a:pt x="403" y="685"/>
                  </a:lnTo>
                  <a:lnTo>
                    <a:pt x="464" y="637"/>
                  </a:lnTo>
                  <a:lnTo>
                    <a:pt x="531" y="584"/>
                  </a:lnTo>
                  <a:lnTo>
                    <a:pt x="603" y="530"/>
                  </a:lnTo>
                  <a:lnTo>
                    <a:pt x="686" y="477"/>
                  </a:lnTo>
                  <a:lnTo>
                    <a:pt x="774" y="421"/>
                  </a:lnTo>
                  <a:lnTo>
                    <a:pt x="865" y="365"/>
                  </a:lnTo>
                  <a:lnTo>
                    <a:pt x="953" y="314"/>
                  </a:lnTo>
                  <a:lnTo>
                    <a:pt x="1036" y="266"/>
                  </a:lnTo>
                  <a:lnTo>
                    <a:pt x="1118" y="224"/>
                  </a:lnTo>
                  <a:lnTo>
                    <a:pt x="1193" y="186"/>
                  </a:lnTo>
                  <a:lnTo>
                    <a:pt x="1265" y="152"/>
                  </a:lnTo>
                  <a:lnTo>
                    <a:pt x="1332" y="120"/>
                  </a:lnTo>
                  <a:lnTo>
                    <a:pt x="1393" y="96"/>
                  </a:lnTo>
                  <a:lnTo>
                    <a:pt x="1447" y="72"/>
                  </a:lnTo>
                  <a:lnTo>
                    <a:pt x="1498" y="50"/>
                  </a:lnTo>
                  <a:lnTo>
                    <a:pt x="1540" y="34"/>
                  </a:lnTo>
                  <a:lnTo>
                    <a:pt x="1578" y="21"/>
                  </a:lnTo>
                  <a:lnTo>
                    <a:pt x="1604" y="10"/>
                  </a:lnTo>
                  <a:lnTo>
                    <a:pt x="1626" y="5"/>
                  </a:lnTo>
                  <a:lnTo>
                    <a:pt x="1639" y="0"/>
                  </a:lnTo>
                  <a:lnTo>
                    <a:pt x="1644" y="0"/>
                  </a:lnTo>
                  <a:lnTo>
                    <a:pt x="1636" y="0"/>
                  </a:lnTo>
                  <a:lnTo>
                    <a:pt x="1620" y="5"/>
                  </a:lnTo>
                  <a:lnTo>
                    <a:pt x="1591" y="10"/>
                  </a:lnTo>
                  <a:lnTo>
                    <a:pt x="1554" y="21"/>
                  </a:lnTo>
                  <a:lnTo>
                    <a:pt x="1506" y="34"/>
                  </a:lnTo>
                  <a:lnTo>
                    <a:pt x="1449" y="50"/>
                  </a:lnTo>
                  <a:lnTo>
                    <a:pt x="1385" y="69"/>
                  </a:lnTo>
                  <a:lnTo>
                    <a:pt x="1316" y="93"/>
                  </a:lnTo>
                  <a:lnTo>
                    <a:pt x="1239" y="120"/>
                  </a:lnTo>
                  <a:lnTo>
                    <a:pt x="1156" y="152"/>
                  </a:lnTo>
                  <a:lnTo>
                    <a:pt x="1070" y="189"/>
                  </a:lnTo>
                  <a:lnTo>
                    <a:pt x="982" y="232"/>
                  </a:lnTo>
                  <a:lnTo>
                    <a:pt x="889" y="277"/>
                  </a:lnTo>
                  <a:lnTo>
                    <a:pt x="795" y="328"/>
                  </a:lnTo>
                  <a:lnTo>
                    <a:pt x="699" y="386"/>
                  </a:lnTo>
                  <a:lnTo>
                    <a:pt x="603" y="450"/>
                  </a:lnTo>
                  <a:lnTo>
                    <a:pt x="510" y="512"/>
                  </a:lnTo>
                  <a:lnTo>
                    <a:pt x="429" y="570"/>
                  </a:lnTo>
                  <a:lnTo>
                    <a:pt x="355" y="624"/>
                  </a:lnTo>
                  <a:lnTo>
                    <a:pt x="291" y="675"/>
                  </a:lnTo>
                  <a:lnTo>
                    <a:pt x="235" y="720"/>
                  </a:lnTo>
                  <a:lnTo>
                    <a:pt x="187" y="763"/>
                  </a:lnTo>
                  <a:lnTo>
                    <a:pt x="144" y="800"/>
                  </a:lnTo>
                  <a:lnTo>
                    <a:pt x="109" y="835"/>
                  </a:lnTo>
                  <a:lnTo>
                    <a:pt x="77" y="861"/>
                  </a:lnTo>
                  <a:lnTo>
                    <a:pt x="53" y="888"/>
                  </a:lnTo>
                  <a:lnTo>
                    <a:pt x="34" y="909"/>
                  </a:lnTo>
                  <a:lnTo>
                    <a:pt x="21" y="928"/>
                  </a:lnTo>
                  <a:lnTo>
                    <a:pt x="10" y="941"/>
                  </a:lnTo>
                  <a:lnTo>
                    <a:pt x="5" y="949"/>
                  </a:lnTo>
                  <a:lnTo>
                    <a:pt x="0" y="955"/>
                  </a:lnTo>
                  <a:lnTo>
                    <a:pt x="0" y="957"/>
                  </a:lnTo>
                  <a:lnTo>
                    <a:pt x="2" y="960"/>
                  </a:lnTo>
                  <a:lnTo>
                    <a:pt x="10" y="965"/>
                  </a:lnTo>
                  <a:lnTo>
                    <a:pt x="13" y="968"/>
                  </a:lnTo>
                  <a:lnTo>
                    <a:pt x="21" y="973"/>
                  </a:lnTo>
                  <a:lnTo>
                    <a:pt x="26" y="976"/>
                  </a:lnTo>
                  <a:lnTo>
                    <a:pt x="37" y="981"/>
                  </a:lnTo>
                  <a:lnTo>
                    <a:pt x="42" y="984"/>
                  </a:lnTo>
                  <a:lnTo>
                    <a:pt x="53" y="987"/>
                  </a:lnTo>
                  <a:lnTo>
                    <a:pt x="61" y="989"/>
                  </a:lnTo>
                  <a:lnTo>
                    <a:pt x="72" y="992"/>
                  </a:lnTo>
                  <a:lnTo>
                    <a:pt x="80" y="992"/>
                  </a:lnTo>
                  <a:lnTo>
                    <a:pt x="90" y="995"/>
                  </a:lnTo>
                  <a:lnTo>
                    <a:pt x="101" y="992"/>
                  </a:lnTo>
                  <a:lnTo>
                    <a:pt x="109" y="989"/>
                  </a:lnTo>
                  <a:lnTo>
                    <a:pt x="109" y="989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407" name="Group 63"/>
            <p:cNvGrpSpPr>
              <a:grpSpLocks/>
            </p:cNvGrpSpPr>
            <p:nvPr/>
          </p:nvGrpSpPr>
          <p:grpSpPr bwMode="auto">
            <a:xfrm>
              <a:off x="3444" y="1404"/>
              <a:ext cx="1446" cy="864"/>
              <a:chOff x="2223" y="1871"/>
              <a:chExt cx="1608" cy="979"/>
            </a:xfrm>
          </p:grpSpPr>
          <p:sp>
            <p:nvSpPr>
              <p:cNvPr id="185408" name="Freeform 64"/>
              <p:cNvSpPr>
                <a:spLocks/>
              </p:cNvSpPr>
              <p:nvPr/>
            </p:nvSpPr>
            <p:spPr bwMode="auto">
              <a:xfrm>
                <a:off x="3581" y="2373"/>
                <a:ext cx="192" cy="291"/>
              </a:xfrm>
              <a:custGeom>
                <a:avLst/>
                <a:gdLst/>
                <a:ahLst/>
                <a:cxnLst>
                  <a:cxn ang="0">
                    <a:pos x="0" y="365"/>
                  </a:cxn>
                  <a:cxn ang="0">
                    <a:pos x="0" y="366"/>
                  </a:cxn>
                  <a:cxn ang="0">
                    <a:pos x="0" y="372"/>
                  </a:cxn>
                  <a:cxn ang="0">
                    <a:pos x="0" y="382"/>
                  </a:cxn>
                  <a:cxn ang="0">
                    <a:pos x="3" y="393"/>
                  </a:cxn>
                  <a:cxn ang="0">
                    <a:pos x="5" y="408"/>
                  </a:cxn>
                  <a:cxn ang="0">
                    <a:pos x="9" y="424"/>
                  </a:cxn>
                  <a:cxn ang="0">
                    <a:pos x="13" y="443"/>
                  </a:cxn>
                  <a:cxn ang="0">
                    <a:pos x="19" y="462"/>
                  </a:cxn>
                  <a:cxn ang="0">
                    <a:pos x="22" y="479"/>
                  </a:cxn>
                  <a:cxn ang="0">
                    <a:pos x="30" y="498"/>
                  </a:cxn>
                  <a:cxn ang="0">
                    <a:pos x="38" y="515"/>
                  </a:cxn>
                  <a:cxn ang="0">
                    <a:pos x="47" y="532"/>
                  </a:cxn>
                  <a:cxn ang="0">
                    <a:pos x="57" y="547"/>
                  </a:cxn>
                  <a:cxn ang="0">
                    <a:pos x="66" y="558"/>
                  </a:cxn>
                  <a:cxn ang="0">
                    <a:pos x="77" y="568"/>
                  </a:cxn>
                  <a:cxn ang="0">
                    <a:pos x="93" y="576"/>
                  </a:cxn>
                  <a:cxn ang="0">
                    <a:pos x="106" y="577"/>
                  </a:cxn>
                  <a:cxn ang="0">
                    <a:pos x="119" y="581"/>
                  </a:cxn>
                  <a:cxn ang="0">
                    <a:pos x="134" y="581"/>
                  </a:cxn>
                  <a:cxn ang="0">
                    <a:pos x="150" y="581"/>
                  </a:cxn>
                  <a:cxn ang="0">
                    <a:pos x="161" y="581"/>
                  </a:cxn>
                  <a:cxn ang="0">
                    <a:pos x="176" y="581"/>
                  </a:cxn>
                  <a:cxn ang="0">
                    <a:pos x="190" y="577"/>
                  </a:cxn>
                  <a:cxn ang="0">
                    <a:pos x="203" y="577"/>
                  </a:cxn>
                  <a:cxn ang="0">
                    <a:pos x="214" y="574"/>
                  </a:cxn>
                  <a:cxn ang="0">
                    <a:pos x="228" y="570"/>
                  </a:cxn>
                  <a:cxn ang="0">
                    <a:pos x="237" y="566"/>
                  </a:cxn>
                  <a:cxn ang="0">
                    <a:pos x="249" y="564"/>
                  </a:cxn>
                  <a:cxn ang="0">
                    <a:pos x="258" y="558"/>
                  </a:cxn>
                  <a:cxn ang="0">
                    <a:pos x="268" y="555"/>
                  </a:cxn>
                  <a:cxn ang="0">
                    <a:pos x="275" y="551"/>
                  </a:cxn>
                  <a:cxn ang="0">
                    <a:pos x="285" y="547"/>
                  </a:cxn>
                  <a:cxn ang="0">
                    <a:pos x="288" y="541"/>
                  </a:cxn>
                  <a:cxn ang="0">
                    <a:pos x="300" y="532"/>
                  </a:cxn>
                  <a:cxn ang="0">
                    <a:pos x="311" y="520"/>
                  </a:cxn>
                  <a:cxn ang="0">
                    <a:pos x="323" y="505"/>
                  </a:cxn>
                  <a:cxn ang="0">
                    <a:pos x="336" y="482"/>
                  </a:cxn>
                  <a:cxn ang="0">
                    <a:pos x="349" y="460"/>
                  </a:cxn>
                  <a:cxn ang="0">
                    <a:pos x="361" y="431"/>
                  </a:cxn>
                  <a:cxn ang="0">
                    <a:pos x="372" y="401"/>
                  </a:cxn>
                  <a:cxn ang="0">
                    <a:pos x="378" y="365"/>
                  </a:cxn>
                  <a:cxn ang="0">
                    <a:pos x="384" y="325"/>
                  </a:cxn>
                  <a:cxn ang="0">
                    <a:pos x="384" y="279"/>
                  </a:cxn>
                  <a:cxn ang="0">
                    <a:pos x="380" y="232"/>
                  </a:cxn>
                  <a:cxn ang="0">
                    <a:pos x="370" y="178"/>
                  </a:cxn>
                  <a:cxn ang="0">
                    <a:pos x="357" y="123"/>
                  </a:cxn>
                  <a:cxn ang="0">
                    <a:pos x="334" y="62"/>
                  </a:cxn>
                  <a:cxn ang="0">
                    <a:pos x="306" y="0"/>
                  </a:cxn>
                  <a:cxn ang="0">
                    <a:pos x="136" y="38"/>
                  </a:cxn>
                  <a:cxn ang="0">
                    <a:pos x="89" y="317"/>
                  </a:cxn>
                  <a:cxn ang="0">
                    <a:pos x="0" y="365"/>
                  </a:cxn>
                  <a:cxn ang="0">
                    <a:pos x="0" y="365"/>
                  </a:cxn>
                </a:cxnLst>
                <a:rect l="0" t="0" r="r" b="b"/>
                <a:pathLst>
                  <a:path w="384" h="581">
                    <a:moveTo>
                      <a:pt x="0" y="365"/>
                    </a:moveTo>
                    <a:lnTo>
                      <a:pt x="0" y="366"/>
                    </a:lnTo>
                    <a:lnTo>
                      <a:pt x="0" y="372"/>
                    </a:lnTo>
                    <a:lnTo>
                      <a:pt x="0" y="382"/>
                    </a:lnTo>
                    <a:lnTo>
                      <a:pt x="3" y="393"/>
                    </a:lnTo>
                    <a:lnTo>
                      <a:pt x="5" y="408"/>
                    </a:lnTo>
                    <a:lnTo>
                      <a:pt x="9" y="424"/>
                    </a:lnTo>
                    <a:lnTo>
                      <a:pt x="13" y="443"/>
                    </a:lnTo>
                    <a:lnTo>
                      <a:pt x="19" y="462"/>
                    </a:lnTo>
                    <a:lnTo>
                      <a:pt x="22" y="479"/>
                    </a:lnTo>
                    <a:lnTo>
                      <a:pt x="30" y="498"/>
                    </a:lnTo>
                    <a:lnTo>
                      <a:pt x="38" y="515"/>
                    </a:lnTo>
                    <a:lnTo>
                      <a:pt x="47" y="532"/>
                    </a:lnTo>
                    <a:lnTo>
                      <a:pt x="57" y="547"/>
                    </a:lnTo>
                    <a:lnTo>
                      <a:pt x="66" y="558"/>
                    </a:lnTo>
                    <a:lnTo>
                      <a:pt x="77" y="568"/>
                    </a:lnTo>
                    <a:lnTo>
                      <a:pt x="93" y="576"/>
                    </a:lnTo>
                    <a:lnTo>
                      <a:pt x="106" y="577"/>
                    </a:lnTo>
                    <a:lnTo>
                      <a:pt x="119" y="581"/>
                    </a:lnTo>
                    <a:lnTo>
                      <a:pt x="134" y="581"/>
                    </a:lnTo>
                    <a:lnTo>
                      <a:pt x="150" y="581"/>
                    </a:lnTo>
                    <a:lnTo>
                      <a:pt x="161" y="581"/>
                    </a:lnTo>
                    <a:lnTo>
                      <a:pt x="176" y="581"/>
                    </a:lnTo>
                    <a:lnTo>
                      <a:pt x="190" y="577"/>
                    </a:lnTo>
                    <a:lnTo>
                      <a:pt x="203" y="577"/>
                    </a:lnTo>
                    <a:lnTo>
                      <a:pt x="214" y="574"/>
                    </a:lnTo>
                    <a:lnTo>
                      <a:pt x="228" y="570"/>
                    </a:lnTo>
                    <a:lnTo>
                      <a:pt x="237" y="566"/>
                    </a:lnTo>
                    <a:lnTo>
                      <a:pt x="249" y="564"/>
                    </a:lnTo>
                    <a:lnTo>
                      <a:pt x="258" y="558"/>
                    </a:lnTo>
                    <a:lnTo>
                      <a:pt x="268" y="555"/>
                    </a:lnTo>
                    <a:lnTo>
                      <a:pt x="275" y="551"/>
                    </a:lnTo>
                    <a:lnTo>
                      <a:pt x="285" y="547"/>
                    </a:lnTo>
                    <a:lnTo>
                      <a:pt x="288" y="541"/>
                    </a:lnTo>
                    <a:lnTo>
                      <a:pt x="300" y="532"/>
                    </a:lnTo>
                    <a:lnTo>
                      <a:pt x="311" y="520"/>
                    </a:lnTo>
                    <a:lnTo>
                      <a:pt x="323" y="505"/>
                    </a:lnTo>
                    <a:lnTo>
                      <a:pt x="336" y="482"/>
                    </a:lnTo>
                    <a:lnTo>
                      <a:pt x="349" y="460"/>
                    </a:lnTo>
                    <a:lnTo>
                      <a:pt x="361" y="431"/>
                    </a:lnTo>
                    <a:lnTo>
                      <a:pt x="372" y="401"/>
                    </a:lnTo>
                    <a:lnTo>
                      <a:pt x="378" y="365"/>
                    </a:lnTo>
                    <a:lnTo>
                      <a:pt x="384" y="325"/>
                    </a:lnTo>
                    <a:lnTo>
                      <a:pt x="384" y="279"/>
                    </a:lnTo>
                    <a:lnTo>
                      <a:pt x="380" y="232"/>
                    </a:lnTo>
                    <a:lnTo>
                      <a:pt x="370" y="178"/>
                    </a:lnTo>
                    <a:lnTo>
                      <a:pt x="357" y="123"/>
                    </a:lnTo>
                    <a:lnTo>
                      <a:pt x="334" y="62"/>
                    </a:lnTo>
                    <a:lnTo>
                      <a:pt x="306" y="0"/>
                    </a:lnTo>
                    <a:lnTo>
                      <a:pt x="136" y="38"/>
                    </a:lnTo>
                    <a:lnTo>
                      <a:pt x="89" y="317"/>
                    </a:lnTo>
                    <a:lnTo>
                      <a:pt x="0" y="365"/>
                    </a:lnTo>
                    <a:lnTo>
                      <a:pt x="0" y="36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09" name="Freeform 65"/>
              <p:cNvSpPr>
                <a:spLocks/>
              </p:cNvSpPr>
              <p:nvPr/>
            </p:nvSpPr>
            <p:spPr bwMode="auto">
              <a:xfrm>
                <a:off x="2340" y="2687"/>
                <a:ext cx="262" cy="141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93" y="281"/>
                  </a:cxn>
                  <a:cxn ang="0">
                    <a:pos x="373" y="281"/>
                  </a:cxn>
                  <a:cxn ang="0">
                    <a:pos x="399" y="268"/>
                  </a:cxn>
                  <a:cxn ang="0">
                    <a:pos x="424" y="257"/>
                  </a:cxn>
                  <a:cxn ang="0">
                    <a:pos x="445" y="241"/>
                  </a:cxn>
                  <a:cxn ang="0">
                    <a:pos x="464" y="228"/>
                  </a:cxn>
                  <a:cxn ang="0">
                    <a:pos x="477" y="213"/>
                  </a:cxn>
                  <a:cxn ang="0">
                    <a:pos x="489" y="198"/>
                  </a:cxn>
                  <a:cxn ang="0">
                    <a:pos x="498" y="180"/>
                  </a:cxn>
                  <a:cxn ang="0">
                    <a:pos x="508" y="165"/>
                  </a:cxn>
                  <a:cxn ang="0">
                    <a:pos x="511" y="146"/>
                  </a:cxn>
                  <a:cxn ang="0">
                    <a:pos x="515" y="129"/>
                  </a:cxn>
                  <a:cxn ang="0">
                    <a:pos x="517" y="112"/>
                  </a:cxn>
                  <a:cxn ang="0">
                    <a:pos x="519" y="95"/>
                  </a:cxn>
                  <a:cxn ang="0">
                    <a:pos x="521" y="76"/>
                  </a:cxn>
                  <a:cxn ang="0">
                    <a:pos x="523" y="59"/>
                  </a:cxn>
                  <a:cxn ang="0">
                    <a:pos x="523" y="42"/>
                  </a:cxn>
                  <a:cxn ang="0">
                    <a:pos x="525" y="25"/>
                  </a:cxn>
                  <a:cxn ang="0">
                    <a:pos x="21" y="0"/>
                  </a:cxn>
                  <a:cxn ang="0">
                    <a:pos x="0" y="146"/>
                  </a:cxn>
                  <a:cxn ang="0">
                    <a:pos x="0" y="146"/>
                  </a:cxn>
                </a:cxnLst>
                <a:rect l="0" t="0" r="r" b="b"/>
                <a:pathLst>
                  <a:path w="525" h="281">
                    <a:moveTo>
                      <a:pt x="0" y="146"/>
                    </a:moveTo>
                    <a:lnTo>
                      <a:pt x="93" y="281"/>
                    </a:lnTo>
                    <a:lnTo>
                      <a:pt x="373" y="281"/>
                    </a:lnTo>
                    <a:lnTo>
                      <a:pt x="399" y="268"/>
                    </a:lnTo>
                    <a:lnTo>
                      <a:pt x="424" y="257"/>
                    </a:lnTo>
                    <a:lnTo>
                      <a:pt x="445" y="241"/>
                    </a:lnTo>
                    <a:lnTo>
                      <a:pt x="464" y="228"/>
                    </a:lnTo>
                    <a:lnTo>
                      <a:pt x="477" y="213"/>
                    </a:lnTo>
                    <a:lnTo>
                      <a:pt x="489" y="198"/>
                    </a:lnTo>
                    <a:lnTo>
                      <a:pt x="498" y="180"/>
                    </a:lnTo>
                    <a:lnTo>
                      <a:pt x="508" y="165"/>
                    </a:lnTo>
                    <a:lnTo>
                      <a:pt x="511" y="146"/>
                    </a:lnTo>
                    <a:lnTo>
                      <a:pt x="515" y="129"/>
                    </a:lnTo>
                    <a:lnTo>
                      <a:pt x="517" y="112"/>
                    </a:lnTo>
                    <a:lnTo>
                      <a:pt x="519" y="95"/>
                    </a:lnTo>
                    <a:lnTo>
                      <a:pt x="521" y="76"/>
                    </a:lnTo>
                    <a:lnTo>
                      <a:pt x="523" y="59"/>
                    </a:lnTo>
                    <a:lnTo>
                      <a:pt x="523" y="42"/>
                    </a:lnTo>
                    <a:lnTo>
                      <a:pt x="525" y="25"/>
                    </a:lnTo>
                    <a:lnTo>
                      <a:pt x="21" y="0"/>
                    </a:lnTo>
                    <a:lnTo>
                      <a:pt x="0" y="14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10" name="Freeform 66"/>
              <p:cNvSpPr>
                <a:spLocks/>
              </p:cNvSpPr>
              <p:nvPr/>
            </p:nvSpPr>
            <p:spPr bwMode="auto">
              <a:xfrm>
                <a:off x="3496" y="1910"/>
                <a:ext cx="260" cy="2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374"/>
                  </a:cxn>
                  <a:cxn ang="0">
                    <a:pos x="506" y="409"/>
                  </a:cxn>
                  <a:cxn ang="0">
                    <a:pos x="521" y="8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21" h="409">
                    <a:moveTo>
                      <a:pt x="0" y="0"/>
                    </a:moveTo>
                    <a:lnTo>
                      <a:pt x="21" y="374"/>
                    </a:lnTo>
                    <a:lnTo>
                      <a:pt x="506" y="409"/>
                    </a:lnTo>
                    <a:lnTo>
                      <a:pt x="521" y="8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11" name="Freeform 67"/>
              <p:cNvSpPr>
                <a:spLocks/>
              </p:cNvSpPr>
              <p:nvPr/>
            </p:nvSpPr>
            <p:spPr bwMode="auto">
              <a:xfrm>
                <a:off x="3387" y="1892"/>
                <a:ext cx="404" cy="7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0" y="1395"/>
                  </a:cxn>
                  <a:cxn ang="0">
                    <a:pos x="106" y="1433"/>
                  </a:cxn>
                  <a:cxn ang="0">
                    <a:pos x="479" y="1294"/>
                  </a:cxn>
                  <a:cxn ang="0">
                    <a:pos x="479" y="1290"/>
                  </a:cxn>
                  <a:cxn ang="0">
                    <a:pos x="479" y="1281"/>
                  </a:cxn>
                  <a:cxn ang="0">
                    <a:pos x="481" y="1266"/>
                  </a:cxn>
                  <a:cxn ang="0">
                    <a:pos x="483" y="1249"/>
                  </a:cxn>
                  <a:cxn ang="0">
                    <a:pos x="484" y="1226"/>
                  </a:cxn>
                  <a:cxn ang="0">
                    <a:pos x="488" y="1199"/>
                  </a:cxn>
                  <a:cxn ang="0">
                    <a:pos x="492" y="1173"/>
                  </a:cxn>
                  <a:cxn ang="0">
                    <a:pos x="496" y="1146"/>
                  </a:cxn>
                  <a:cxn ang="0">
                    <a:pos x="498" y="1117"/>
                  </a:cxn>
                  <a:cxn ang="0">
                    <a:pos x="502" y="1091"/>
                  </a:cxn>
                  <a:cxn ang="0">
                    <a:pos x="505" y="1066"/>
                  </a:cxn>
                  <a:cxn ang="0">
                    <a:pos x="509" y="1045"/>
                  </a:cxn>
                  <a:cxn ang="0">
                    <a:pos x="511" y="1026"/>
                  </a:cxn>
                  <a:cxn ang="0">
                    <a:pos x="515" y="1011"/>
                  </a:cxn>
                  <a:cxn ang="0">
                    <a:pos x="519" y="1003"/>
                  </a:cxn>
                  <a:cxn ang="0">
                    <a:pos x="522" y="1003"/>
                  </a:cxn>
                  <a:cxn ang="0">
                    <a:pos x="526" y="1002"/>
                  </a:cxn>
                  <a:cxn ang="0">
                    <a:pos x="534" y="1002"/>
                  </a:cxn>
                  <a:cxn ang="0">
                    <a:pos x="545" y="1000"/>
                  </a:cxn>
                  <a:cxn ang="0">
                    <a:pos x="561" y="998"/>
                  </a:cxn>
                  <a:cxn ang="0">
                    <a:pos x="576" y="994"/>
                  </a:cxn>
                  <a:cxn ang="0">
                    <a:pos x="595" y="990"/>
                  </a:cxn>
                  <a:cxn ang="0">
                    <a:pos x="612" y="986"/>
                  </a:cxn>
                  <a:cxn ang="0">
                    <a:pos x="631" y="984"/>
                  </a:cxn>
                  <a:cxn ang="0">
                    <a:pos x="650" y="979"/>
                  </a:cxn>
                  <a:cxn ang="0">
                    <a:pos x="669" y="975"/>
                  </a:cxn>
                  <a:cxn ang="0">
                    <a:pos x="684" y="971"/>
                  </a:cxn>
                  <a:cxn ang="0">
                    <a:pos x="701" y="967"/>
                  </a:cxn>
                  <a:cxn ang="0">
                    <a:pos x="713" y="964"/>
                  </a:cxn>
                  <a:cxn ang="0">
                    <a:pos x="724" y="962"/>
                  </a:cxn>
                  <a:cxn ang="0">
                    <a:pos x="730" y="962"/>
                  </a:cxn>
                  <a:cxn ang="0">
                    <a:pos x="733" y="962"/>
                  </a:cxn>
                  <a:cxn ang="0">
                    <a:pos x="808" y="1171"/>
                  </a:cxn>
                  <a:cxn ang="0">
                    <a:pos x="792" y="129"/>
                  </a:cxn>
                  <a:cxn ang="0">
                    <a:pos x="663" y="100"/>
                  </a:cxn>
                  <a:cxn ang="0">
                    <a:pos x="669" y="414"/>
                  </a:cxn>
                  <a:cxn ang="0">
                    <a:pos x="222" y="388"/>
                  </a:cxn>
                  <a:cxn ang="0">
                    <a:pos x="226" y="26"/>
                  </a:cxn>
                  <a:cxn ang="0">
                    <a:pos x="59" y="0"/>
                  </a:cxn>
                  <a:cxn ang="0">
                    <a:pos x="59" y="0"/>
                  </a:cxn>
                </a:cxnLst>
                <a:rect l="0" t="0" r="r" b="b"/>
                <a:pathLst>
                  <a:path w="808" h="1433">
                    <a:moveTo>
                      <a:pt x="59" y="0"/>
                    </a:moveTo>
                    <a:lnTo>
                      <a:pt x="0" y="1395"/>
                    </a:lnTo>
                    <a:lnTo>
                      <a:pt x="106" y="1433"/>
                    </a:lnTo>
                    <a:lnTo>
                      <a:pt x="479" y="1294"/>
                    </a:lnTo>
                    <a:lnTo>
                      <a:pt x="479" y="1290"/>
                    </a:lnTo>
                    <a:lnTo>
                      <a:pt x="479" y="1281"/>
                    </a:lnTo>
                    <a:lnTo>
                      <a:pt x="481" y="1266"/>
                    </a:lnTo>
                    <a:lnTo>
                      <a:pt x="483" y="1249"/>
                    </a:lnTo>
                    <a:lnTo>
                      <a:pt x="484" y="1226"/>
                    </a:lnTo>
                    <a:lnTo>
                      <a:pt x="488" y="1199"/>
                    </a:lnTo>
                    <a:lnTo>
                      <a:pt x="492" y="1173"/>
                    </a:lnTo>
                    <a:lnTo>
                      <a:pt x="496" y="1146"/>
                    </a:lnTo>
                    <a:lnTo>
                      <a:pt x="498" y="1117"/>
                    </a:lnTo>
                    <a:lnTo>
                      <a:pt x="502" y="1091"/>
                    </a:lnTo>
                    <a:lnTo>
                      <a:pt x="505" y="1066"/>
                    </a:lnTo>
                    <a:lnTo>
                      <a:pt x="509" y="1045"/>
                    </a:lnTo>
                    <a:lnTo>
                      <a:pt x="511" y="1026"/>
                    </a:lnTo>
                    <a:lnTo>
                      <a:pt x="515" y="1011"/>
                    </a:lnTo>
                    <a:lnTo>
                      <a:pt x="519" y="1003"/>
                    </a:lnTo>
                    <a:lnTo>
                      <a:pt x="522" y="1003"/>
                    </a:lnTo>
                    <a:lnTo>
                      <a:pt x="526" y="1002"/>
                    </a:lnTo>
                    <a:lnTo>
                      <a:pt x="534" y="1002"/>
                    </a:lnTo>
                    <a:lnTo>
                      <a:pt x="545" y="1000"/>
                    </a:lnTo>
                    <a:lnTo>
                      <a:pt x="561" y="998"/>
                    </a:lnTo>
                    <a:lnTo>
                      <a:pt x="576" y="994"/>
                    </a:lnTo>
                    <a:lnTo>
                      <a:pt x="595" y="990"/>
                    </a:lnTo>
                    <a:lnTo>
                      <a:pt x="612" y="986"/>
                    </a:lnTo>
                    <a:lnTo>
                      <a:pt x="631" y="984"/>
                    </a:lnTo>
                    <a:lnTo>
                      <a:pt x="650" y="979"/>
                    </a:lnTo>
                    <a:lnTo>
                      <a:pt x="669" y="975"/>
                    </a:lnTo>
                    <a:lnTo>
                      <a:pt x="684" y="971"/>
                    </a:lnTo>
                    <a:lnTo>
                      <a:pt x="701" y="967"/>
                    </a:lnTo>
                    <a:lnTo>
                      <a:pt x="713" y="964"/>
                    </a:lnTo>
                    <a:lnTo>
                      <a:pt x="724" y="962"/>
                    </a:lnTo>
                    <a:lnTo>
                      <a:pt x="730" y="962"/>
                    </a:lnTo>
                    <a:lnTo>
                      <a:pt x="733" y="962"/>
                    </a:lnTo>
                    <a:lnTo>
                      <a:pt x="808" y="1171"/>
                    </a:lnTo>
                    <a:lnTo>
                      <a:pt x="792" y="129"/>
                    </a:lnTo>
                    <a:lnTo>
                      <a:pt x="663" y="100"/>
                    </a:lnTo>
                    <a:lnTo>
                      <a:pt x="669" y="414"/>
                    </a:lnTo>
                    <a:lnTo>
                      <a:pt x="222" y="388"/>
                    </a:lnTo>
                    <a:lnTo>
                      <a:pt x="226" y="26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12" name="Freeform 68"/>
              <p:cNvSpPr>
                <a:spLocks/>
              </p:cNvSpPr>
              <p:nvPr/>
            </p:nvSpPr>
            <p:spPr bwMode="auto">
              <a:xfrm>
                <a:off x="2312" y="1890"/>
                <a:ext cx="1107" cy="871"/>
              </a:xfrm>
              <a:custGeom>
                <a:avLst/>
                <a:gdLst/>
                <a:ahLst/>
                <a:cxnLst>
                  <a:cxn ang="0">
                    <a:pos x="0" y="842"/>
                  </a:cxn>
                  <a:cxn ang="0">
                    <a:pos x="337" y="734"/>
                  </a:cxn>
                  <a:cxn ang="0">
                    <a:pos x="399" y="660"/>
                  </a:cxn>
                  <a:cxn ang="0">
                    <a:pos x="1601" y="646"/>
                  </a:cxn>
                  <a:cxn ang="0">
                    <a:pos x="1682" y="253"/>
                  </a:cxn>
                  <a:cxn ang="0">
                    <a:pos x="631" y="291"/>
                  </a:cxn>
                  <a:cxn ang="0">
                    <a:pos x="701" y="226"/>
                  </a:cxn>
                  <a:cxn ang="0">
                    <a:pos x="969" y="139"/>
                  </a:cxn>
                  <a:cxn ang="0">
                    <a:pos x="1812" y="114"/>
                  </a:cxn>
                  <a:cxn ang="0">
                    <a:pos x="1815" y="6"/>
                  </a:cxn>
                  <a:cxn ang="0">
                    <a:pos x="2205" y="0"/>
                  </a:cxn>
                  <a:cxn ang="0">
                    <a:pos x="2215" y="1420"/>
                  </a:cxn>
                  <a:cxn ang="0">
                    <a:pos x="2211" y="1570"/>
                  </a:cxn>
                  <a:cxn ang="0">
                    <a:pos x="1734" y="1741"/>
                  </a:cxn>
                  <a:cxn ang="0">
                    <a:pos x="1777" y="1405"/>
                  </a:cxn>
                  <a:cxn ang="0">
                    <a:pos x="1601" y="1226"/>
                  </a:cxn>
                  <a:cxn ang="0">
                    <a:pos x="1437" y="1279"/>
                  </a:cxn>
                  <a:cxn ang="0">
                    <a:pos x="1336" y="1547"/>
                  </a:cxn>
                  <a:cxn ang="0">
                    <a:pos x="1251" y="1532"/>
                  </a:cxn>
                  <a:cxn ang="0">
                    <a:pos x="1179" y="1532"/>
                  </a:cxn>
                  <a:cxn ang="0">
                    <a:pos x="1141" y="1409"/>
                  </a:cxn>
                  <a:cxn ang="0">
                    <a:pos x="1207" y="1386"/>
                  </a:cxn>
                  <a:cxn ang="0">
                    <a:pos x="1245" y="1348"/>
                  </a:cxn>
                  <a:cxn ang="0">
                    <a:pos x="1239" y="1118"/>
                  </a:cxn>
                  <a:cxn ang="0">
                    <a:pos x="1198" y="1053"/>
                  </a:cxn>
                  <a:cxn ang="0">
                    <a:pos x="1125" y="1036"/>
                  </a:cxn>
                  <a:cxn ang="0">
                    <a:pos x="1137" y="985"/>
                  </a:cxn>
                  <a:cxn ang="0">
                    <a:pos x="1217" y="823"/>
                  </a:cxn>
                  <a:cxn ang="0">
                    <a:pos x="0" y="842"/>
                  </a:cxn>
                  <a:cxn ang="0">
                    <a:pos x="0" y="842"/>
                  </a:cxn>
                </a:cxnLst>
                <a:rect l="0" t="0" r="r" b="b"/>
                <a:pathLst>
                  <a:path w="2215" h="1741">
                    <a:moveTo>
                      <a:pt x="0" y="842"/>
                    </a:moveTo>
                    <a:lnTo>
                      <a:pt x="337" y="734"/>
                    </a:lnTo>
                    <a:lnTo>
                      <a:pt x="399" y="660"/>
                    </a:lnTo>
                    <a:lnTo>
                      <a:pt x="1601" y="646"/>
                    </a:lnTo>
                    <a:lnTo>
                      <a:pt x="1682" y="253"/>
                    </a:lnTo>
                    <a:lnTo>
                      <a:pt x="631" y="291"/>
                    </a:lnTo>
                    <a:lnTo>
                      <a:pt x="701" y="226"/>
                    </a:lnTo>
                    <a:lnTo>
                      <a:pt x="969" y="139"/>
                    </a:lnTo>
                    <a:lnTo>
                      <a:pt x="1812" y="114"/>
                    </a:lnTo>
                    <a:lnTo>
                      <a:pt x="1815" y="6"/>
                    </a:lnTo>
                    <a:lnTo>
                      <a:pt x="2205" y="0"/>
                    </a:lnTo>
                    <a:lnTo>
                      <a:pt x="2215" y="1420"/>
                    </a:lnTo>
                    <a:lnTo>
                      <a:pt x="2211" y="1570"/>
                    </a:lnTo>
                    <a:lnTo>
                      <a:pt x="1734" y="1741"/>
                    </a:lnTo>
                    <a:lnTo>
                      <a:pt x="1777" y="1405"/>
                    </a:lnTo>
                    <a:lnTo>
                      <a:pt x="1601" y="1226"/>
                    </a:lnTo>
                    <a:lnTo>
                      <a:pt x="1437" y="1279"/>
                    </a:lnTo>
                    <a:lnTo>
                      <a:pt x="1336" y="1547"/>
                    </a:lnTo>
                    <a:lnTo>
                      <a:pt x="1251" y="1532"/>
                    </a:lnTo>
                    <a:lnTo>
                      <a:pt x="1179" y="1532"/>
                    </a:lnTo>
                    <a:lnTo>
                      <a:pt x="1141" y="1409"/>
                    </a:lnTo>
                    <a:lnTo>
                      <a:pt x="1207" y="1386"/>
                    </a:lnTo>
                    <a:lnTo>
                      <a:pt x="1245" y="1348"/>
                    </a:lnTo>
                    <a:lnTo>
                      <a:pt x="1239" y="1118"/>
                    </a:lnTo>
                    <a:lnTo>
                      <a:pt x="1198" y="1053"/>
                    </a:lnTo>
                    <a:lnTo>
                      <a:pt x="1125" y="1036"/>
                    </a:lnTo>
                    <a:lnTo>
                      <a:pt x="1137" y="985"/>
                    </a:lnTo>
                    <a:lnTo>
                      <a:pt x="1217" y="823"/>
                    </a:lnTo>
                    <a:lnTo>
                      <a:pt x="0" y="842"/>
                    </a:lnTo>
                    <a:lnTo>
                      <a:pt x="0" y="842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13" name="Freeform 69"/>
              <p:cNvSpPr>
                <a:spLocks/>
              </p:cNvSpPr>
              <p:nvPr/>
            </p:nvSpPr>
            <p:spPr bwMode="auto">
              <a:xfrm>
                <a:off x="3200" y="2356"/>
                <a:ext cx="221" cy="72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6" y="145"/>
                  </a:cxn>
                  <a:cxn ang="0">
                    <a:pos x="434" y="76"/>
                  </a:cxn>
                  <a:cxn ang="0">
                    <a:pos x="441" y="0"/>
                  </a:cxn>
                  <a:cxn ang="0">
                    <a:pos x="0" y="76"/>
                  </a:cxn>
                  <a:cxn ang="0">
                    <a:pos x="0" y="76"/>
                  </a:cxn>
                </a:cxnLst>
                <a:rect l="0" t="0" r="r" b="b"/>
                <a:pathLst>
                  <a:path w="441" h="145">
                    <a:moveTo>
                      <a:pt x="0" y="76"/>
                    </a:moveTo>
                    <a:lnTo>
                      <a:pt x="6" y="145"/>
                    </a:lnTo>
                    <a:lnTo>
                      <a:pt x="434" y="76"/>
                    </a:lnTo>
                    <a:lnTo>
                      <a:pt x="441" y="0"/>
                    </a:lnTo>
                    <a:lnTo>
                      <a:pt x="0" y="7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14" name="Freeform 70"/>
              <p:cNvSpPr>
                <a:spLocks/>
              </p:cNvSpPr>
              <p:nvPr/>
            </p:nvSpPr>
            <p:spPr bwMode="auto">
              <a:xfrm>
                <a:off x="3226" y="2502"/>
                <a:ext cx="188" cy="85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11" y="171"/>
                  </a:cxn>
                  <a:cxn ang="0">
                    <a:pos x="376" y="76"/>
                  </a:cxn>
                  <a:cxn ang="0">
                    <a:pos x="376" y="0"/>
                  </a:cxn>
                  <a:cxn ang="0">
                    <a:pos x="0" y="109"/>
                  </a:cxn>
                  <a:cxn ang="0">
                    <a:pos x="0" y="109"/>
                  </a:cxn>
                </a:cxnLst>
                <a:rect l="0" t="0" r="r" b="b"/>
                <a:pathLst>
                  <a:path w="376" h="171">
                    <a:moveTo>
                      <a:pt x="0" y="109"/>
                    </a:moveTo>
                    <a:lnTo>
                      <a:pt x="11" y="171"/>
                    </a:lnTo>
                    <a:lnTo>
                      <a:pt x="376" y="76"/>
                    </a:lnTo>
                    <a:lnTo>
                      <a:pt x="376" y="0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15" name="Freeform 71"/>
              <p:cNvSpPr>
                <a:spLocks/>
              </p:cNvSpPr>
              <p:nvPr/>
            </p:nvSpPr>
            <p:spPr bwMode="auto">
              <a:xfrm>
                <a:off x="2252" y="2297"/>
                <a:ext cx="687" cy="356"/>
              </a:xfrm>
              <a:custGeom>
                <a:avLst/>
                <a:gdLst/>
                <a:ahLst/>
                <a:cxnLst>
                  <a:cxn ang="0">
                    <a:pos x="16" y="148"/>
                  </a:cxn>
                  <a:cxn ang="0">
                    <a:pos x="122" y="15"/>
                  </a:cxn>
                  <a:cxn ang="0">
                    <a:pos x="1335" y="0"/>
                  </a:cxn>
                  <a:cxn ang="0">
                    <a:pos x="1255" y="209"/>
                  </a:cxn>
                  <a:cxn ang="0">
                    <a:pos x="1270" y="583"/>
                  </a:cxn>
                  <a:cxn ang="0">
                    <a:pos x="1375" y="710"/>
                  </a:cxn>
                  <a:cxn ang="0">
                    <a:pos x="86" y="678"/>
                  </a:cxn>
                  <a:cxn ang="0">
                    <a:pos x="74" y="585"/>
                  </a:cxn>
                  <a:cxn ang="0">
                    <a:pos x="0" y="517"/>
                  </a:cxn>
                  <a:cxn ang="0">
                    <a:pos x="16" y="148"/>
                  </a:cxn>
                  <a:cxn ang="0">
                    <a:pos x="16" y="148"/>
                  </a:cxn>
                </a:cxnLst>
                <a:rect l="0" t="0" r="r" b="b"/>
                <a:pathLst>
                  <a:path w="1375" h="710">
                    <a:moveTo>
                      <a:pt x="16" y="148"/>
                    </a:moveTo>
                    <a:lnTo>
                      <a:pt x="122" y="15"/>
                    </a:lnTo>
                    <a:lnTo>
                      <a:pt x="1335" y="0"/>
                    </a:lnTo>
                    <a:lnTo>
                      <a:pt x="1255" y="209"/>
                    </a:lnTo>
                    <a:lnTo>
                      <a:pt x="1270" y="583"/>
                    </a:lnTo>
                    <a:lnTo>
                      <a:pt x="1375" y="710"/>
                    </a:lnTo>
                    <a:lnTo>
                      <a:pt x="86" y="678"/>
                    </a:lnTo>
                    <a:lnTo>
                      <a:pt x="74" y="585"/>
                    </a:lnTo>
                    <a:lnTo>
                      <a:pt x="0" y="517"/>
                    </a:lnTo>
                    <a:lnTo>
                      <a:pt x="16" y="148"/>
                    </a:lnTo>
                    <a:lnTo>
                      <a:pt x="16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16" name="Freeform 72"/>
              <p:cNvSpPr>
                <a:spLocks/>
              </p:cNvSpPr>
              <p:nvPr/>
            </p:nvSpPr>
            <p:spPr bwMode="auto">
              <a:xfrm>
                <a:off x="3211" y="2242"/>
                <a:ext cx="210" cy="63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8" y="126"/>
                  </a:cxn>
                  <a:cxn ang="0">
                    <a:pos x="413" y="82"/>
                  </a:cxn>
                  <a:cxn ang="0">
                    <a:pos x="420" y="0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420" h="126">
                    <a:moveTo>
                      <a:pt x="0" y="44"/>
                    </a:moveTo>
                    <a:lnTo>
                      <a:pt x="8" y="126"/>
                    </a:lnTo>
                    <a:lnTo>
                      <a:pt x="413" y="82"/>
                    </a:lnTo>
                    <a:lnTo>
                      <a:pt x="420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17" name="Freeform 73"/>
              <p:cNvSpPr>
                <a:spLocks/>
              </p:cNvSpPr>
              <p:nvPr/>
            </p:nvSpPr>
            <p:spPr bwMode="auto">
              <a:xfrm>
                <a:off x="2860" y="2493"/>
                <a:ext cx="362" cy="351"/>
              </a:xfrm>
              <a:custGeom>
                <a:avLst/>
                <a:gdLst/>
                <a:ahLst/>
                <a:cxnLst>
                  <a:cxn ang="0">
                    <a:pos x="0" y="445"/>
                  </a:cxn>
                  <a:cxn ang="0">
                    <a:pos x="38" y="626"/>
                  </a:cxn>
                  <a:cxn ang="0">
                    <a:pos x="152" y="696"/>
                  </a:cxn>
                  <a:cxn ang="0">
                    <a:pos x="416" y="698"/>
                  </a:cxn>
                  <a:cxn ang="0">
                    <a:pos x="418" y="698"/>
                  </a:cxn>
                  <a:cxn ang="0">
                    <a:pos x="424" y="700"/>
                  </a:cxn>
                  <a:cxn ang="0">
                    <a:pos x="435" y="700"/>
                  </a:cxn>
                  <a:cxn ang="0">
                    <a:pos x="448" y="702"/>
                  </a:cxn>
                  <a:cxn ang="0">
                    <a:pos x="464" y="698"/>
                  </a:cxn>
                  <a:cxn ang="0">
                    <a:pos x="483" y="696"/>
                  </a:cxn>
                  <a:cxn ang="0">
                    <a:pos x="504" y="692"/>
                  </a:cxn>
                  <a:cxn ang="0">
                    <a:pos x="526" y="684"/>
                  </a:cxn>
                  <a:cxn ang="0">
                    <a:pos x="549" y="673"/>
                  </a:cxn>
                  <a:cxn ang="0">
                    <a:pos x="574" y="658"/>
                  </a:cxn>
                  <a:cxn ang="0">
                    <a:pos x="597" y="637"/>
                  </a:cxn>
                  <a:cxn ang="0">
                    <a:pos x="619" y="614"/>
                  </a:cxn>
                  <a:cxn ang="0">
                    <a:pos x="640" y="582"/>
                  </a:cxn>
                  <a:cxn ang="0">
                    <a:pos x="663" y="546"/>
                  </a:cxn>
                  <a:cxn ang="0">
                    <a:pos x="682" y="500"/>
                  </a:cxn>
                  <a:cxn ang="0">
                    <a:pos x="701" y="451"/>
                  </a:cxn>
                  <a:cxn ang="0">
                    <a:pos x="713" y="396"/>
                  </a:cxn>
                  <a:cxn ang="0">
                    <a:pos x="720" y="344"/>
                  </a:cxn>
                  <a:cxn ang="0">
                    <a:pos x="724" y="297"/>
                  </a:cxn>
                  <a:cxn ang="0">
                    <a:pos x="722" y="255"/>
                  </a:cxn>
                  <a:cxn ang="0">
                    <a:pos x="715" y="215"/>
                  </a:cxn>
                  <a:cxn ang="0">
                    <a:pos x="705" y="177"/>
                  </a:cxn>
                  <a:cxn ang="0">
                    <a:pos x="692" y="145"/>
                  </a:cxn>
                  <a:cxn ang="0">
                    <a:pos x="678" y="116"/>
                  </a:cxn>
                  <a:cxn ang="0">
                    <a:pos x="659" y="88"/>
                  </a:cxn>
                  <a:cxn ang="0">
                    <a:pos x="642" y="65"/>
                  </a:cxn>
                  <a:cxn ang="0">
                    <a:pos x="621" y="46"/>
                  </a:cxn>
                  <a:cxn ang="0">
                    <a:pos x="604" y="31"/>
                  </a:cxn>
                  <a:cxn ang="0">
                    <a:pos x="585" y="17"/>
                  </a:cxn>
                  <a:cxn ang="0">
                    <a:pos x="566" y="8"/>
                  </a:cxn>
                  <a:cxn ang="0">
                    <a:pos x="551" y="2"/>
                  </a:cxn>
                  <a:cxn ang="0">
                    <a:pos x="538" y="2"/>
                  </a:cxn>
                  <a:cxn ang="0">
                    <a:pos x="523" y="0"/>
                  </a:cxn>
                  <a:cxn ang="0">
                    <a:pos x="509" y="2"/>
                  </a:cxn>
                  <a:cxn ang="0">
                    <a:pos x="494" y="2"/>
                  </a:cxn>
                  <a:cxn ang="0">
                    <a:pos x="479" y="6"/>
                  </a:cxn>
                  <a:cxn ang="0">
                    <a:pos x="464" y="10"/>
                  </a:cxn>
                  <a:cxn ang="0">
                    <a:pos x="448" y="13"/>
                  </a:cxn>
                  <a:cxn ang="0">
                    <a:pos x="433" y="19"/>
                  </a:cxn>
                  <a:cxn ang="0">
                    <a:pos x="420" y="25"/>
                  </a:cxn>
                  <a:cxn ang="0">
                    <a:pos x="405" y="29"/>
                  </a:cxn>
                  <a:cxn ang="0">
                    <a:pos x="393" y="32"/>
                  </a:cxn>
                  <a:cxn ang="0">
                    <a:pos x="382" y="36"/>
                  </a:cxn>
                  <a:cxn ang="0">
                    <a:pos x="372" y="40"/>
                  </a:cxn>
                  <a:cxn ang="0">
                    <a:pos x="363" y="44"/>
                  </a:cxn>
                  <a:cxn ang="0">
                    <a:pos x="359" y="48"/>
                  </a:cxn>
                  <a:cxn ang="0">
                    <a:pos x="355" y="48"/>
                  </a:cxn>
                  <a:cxn ang="0">
                    <a:pos x="355" y="50"/>
                  </a:cxn>
                  <a:cxn ang="0">
                    <a:pos x="272" y="202"/>
                  </a:cxn>
                  <a:cxn ang="0">
                    <a:pos x="237" y="449"/>
                  </a:cxn>
                  <a:cxn ang="0">
                    <a:pos x="0" y="445"/>
                  </a:cxn>
                  <a:cxn ang="0">
                    <a:pos x="0" y="445"/>
                  </a:cxn>
                </a:cxnLst>
                <a:rect l="0" t="0" r="r" b="b"/>
                <a:pathLst>
                  <a:path w="724" h="702">
                    <a:moveTo>
                      <a:pt x="0" y="445"/>
                    </a:moveTo>
                    <a:lnTo>
                      <a:pt x="38" y="626"/>
                    </a:lnTo>
                    <a:lnTo>
                      <a:pt x="152" y="696"/>
                    </a:lnTo>
                    <a:lnTo>
                      <a:pt x="416" y="698"/>
                    </a:lnTo>
                    <a:lnTo>
                      <a:pt x="418" y="698"/>
                    </a:lnTo>
                    <a:lnTo>
                      <a:pt x="424" y="700"/>
                    </a:lnTo>
                    <a:lnTo>
                      <a:pt x="435" y="700"/>
                    </a:lnTo>
                    <a:lnTo>
                      <a:pt x="448" y="702"/>
                    </a:lnTo>
                    <a:lnTo>
                      <a:pt x="464" y="698"/>
                    </a:lnTo>
                    <a:lnTo>
                      <a:pt x="483" y="696"/>
                    </a:lnTo>
                    <a:lnTo>
                      <a:pt x="504" y="692"/>
                    </a:lnTo>
                    <a:lnTo>
                      <a:pt x="526" y="684"/>
                    </a:lnTo>
                    <a:lnTo>
                      <a:pt x="549" y="673"/>
                    </a:lnTo>
                    <a:lnTo>
                      <a:pt x="574" y="658"/>
                    </a:lnTo>
                    <a:lnTo>
                      <a:pt x="597" y="637"/>
                    </a:lnTo>
                    <a:lnTo>
                      <a:pt x="619" y="614"/>
                    </a:lnTo>
                    <a:lnTo>
                      <a:pt x="640" y="582"/>
                    </a:lnTo>
                    <a:lnTo>
                      <a:pt x="663" y="546"/>
                    </a:lnTo>
                    <a:lnTo>
                      <a:pt x="682" y="500"/>
                    </a:lnTo>
                    <a:lnTo>
                      <a:pt x="701" y="451"/>
                    </a:lnTo>
                    <a:lnTo>
                      <a:pt x="713" y="396"/>
                    </a:lnTo>
                    <a:lnTo>
                      <a:pt x="720" y="344"/>
                    </a:lnTo>
                    <a:lnTo>
                      <a:pt x="724" y="297"/>
                    </a:lnTo>
                    <a:lnTo>
                      <a:pt x="722" y="255"/>
                    </a:lnTo>
                    <a:lnTo>
                      <a:pt x="715" y="215"/>
                    </a:lnTo>
                    <a:lnTo>
                      <a:pt x="705" y="177"/>
                    </a:lnTo>
                    <a:lnTo>
                      <a:pt x="692" y="145"/>
                    </a:lnTo>
                    <a:lnTo>
                      <a:pt x="678" y="116"/>
                    </a:lnTo>
                    <a:lnTo>
                      <a:pt x="659" y="88"/>
                    </a:lnTo>
                    <a:lnTo>
                      <a:pt x="642" y="65"/>
                    </a:lnTo>
                    <a:lnTo>
                      <a:pt x="621" y="46"/>
                    </a:lnTo>
                    <a:lnTo>
                      <a:pt x="604" y="31"/>
                    </a:lnTo>
                    <a:lnTo>
                      <a:pt x="585" y="17"/>
                    </a:lnTo>
                    <a:lnTo>
                      <a:pt x="566" y="8"/>
                    </a:lnTo>
                    <a:lnTo>
                      <a:pt x="551" y="2"/>
                    </a:lnTo>
                    <a:lnTo>
                      <a:pt x="538" y="2"/>
                    </a:lnTo>
                    <a:lnTo>
                      <a:pt x="523" y="0"/>
                    </a:lnTo>
                    <a:lnTo>
                      <a:pt x="509" y="2"/>
                    </a:lnTo>
                    <a:lnTo>
                      <a:pt x="494" y="2"/>
                    </a:lnTo>
                    <a:lnTo>
                      <a:pt x="479" y="6"/>
                    </a:lnTo>
                    <a:lnTo>
                      <a:pt x="464" y="10"/>
                    </a:lnTo>
                    <a:lnTo>
                      <a:pt x="448" y="13"/>
                    </a:lnTo>
                    <a:lnTo>
                      <a:pt x="433" y="19"/>
                    </a:lnTo>
                    <a:lnTo>
                      <a:pt x="420" y="25"/>
                    </a:lnTo>
                    <a:lnTo>
                      <a:pt x="405" y="29"/>
                    </a:lnTo>
                    <a:lnTo>
                      <a:pt x="393" y="32"/>
                    </a:lnTo>
                    <a:lnTo>
                      <a:pt x="382" y="36"/>
                    </a:lnTo>
                    <a:lnTo>
                      <a:pt x="372" y="40"/>
                    </a:lnTo>
                    <a:lnTo>
                      <a:pt x="363" y="44"/>
                    </a:lnTo>
                    <a:lnTo>
                      <a:pt x="359" y="48"/>
                    </a:lnTo>
                    <a:lnTo>
                      <a:pt x="355" y="48"/>
                    </a:lnTo>
                    <a:lnTo>
                      <a:pt x="355" y="50"/>
                    </a:lnTo>
                    <a:lnTo>
                      <a:pt x="272" y="202"/>
                    </a:lnTo>
                    <a:lnTo>
                      <a:pt x="237" y="449"/>
                    </a:lnTo>
                    <a:lnTo>
                      <a:pt x="0" y="445"/>
                    </a:lnTo>
                    <a:lnTo>
                      <a:pt x="0" y="44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18" name="Freeform 74"/>
              <p:cNvSpPr>
                <a:spLocks/>
              </p:cNvSpPr>
              <p:nvPr/>
            </p:nvSpPr>
            <p:spPr bwMode="auto">
              <a:xfrm>
                <a:off x="2294" y="2437"/>
                <a:ext cx="108" cy="9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0" y="182"/>
                  </a:cxn>
                  <a:cxn ang="0">
                    <a:pos x="211" y="186"/>
                  </a:cxn>
                  <a:cxn ang="0">
                    <a:pos x="215" y="0"/>
                  </a:cxn>
                  <a:cxn ang="0">
                    <a:pos x="9" y="6"/>
                  </a:cxn>
                  <a:cxn ang="0">
                    <a:pos x="9" y="6"/>
                  </a:cxn>
                </a:cxnLst>
                <a:rect l="0" t="0" r="r" b="b"/>
                <a:pathLst>
                  <a:path w="215" h="186">
                    <a:moveTo>
                      <a:pt x="9" y="6"/>
                    </a:moveTo>
                    <a:lnTo>
                      <a:pt x="0" y="182"/>
                    </a:lnTo>
                    <a:lnTo>
                      <a:pt x="211" y="186"/>
                    </a:lnTo>
                    <a:lnTo>
                      <a:pt x="215" y="0"/>
                    </a:lnTo>
                    <a:lnTo>
                      <a:pt x="9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19" name="Freeform 75"/>
              <p:cNvSpPr>
                <a:spLocks/>
              </p:cNvSpPr>
              <p:nvPr/>
            </p:nvSpPr>
            <p:spPr bwMode="auto">
              <a:xfrm>
                <a:off x="2464" y="2452"/>
                <a:ext cx="20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66"/>
                  </a:cxn>
                  <a:cxn ang="0">
                    <a:pos x="403" y="175"/>
                  </a:cxn>
                  <a:cxn ang="0">
                    <a:pos x="411" y="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1" h="175">
                    <a:moveTo>
                      <a:pt x="0" y="0"/>
                    </a:moveTo>
                    <a:lnTo>
                      <a:pt x="4" y="166"/>
                    </a:lnTo>
                    <a:lnTo>
                      <a:pt x="403" y="175"/>
                    </a:lnTo>
                    <a:lnTo>
                      <a:pt x="411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20" name="Freeform 76"/>
              <p:cNvSpPr>
                <a:spLocks/>
              </p:cNvSpPr>
              <p:nvPr/>
            </p:nvSpPr>
            <p:spPr bwMode="auto">
              <a:xfrm>
                <a:off x="2720" y="2451"/>
                <a:ext cx="167" cy="1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92"/>
                  </a:cxn>
                  <a:cxn ang="0">
                    <a:pos x="324" y="200"/>
                  </a:cxn>
                  <a:cxn ang="0">
                    <a:pos x="333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333" h="200">
                    <a:moveTo>
                      <a:pt x="0" y="10"/>
                    </a:moveTo>
                    <a:lnTo>
                      <a:pt x="0" y="192"/>
                    </a:lnTo>
                    <a:lnTo>
                      <a:pt x="324" y="200"/>
                    </a:lnTo>
                    <a:lnTo>
                      <a:pt x="333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21" name="Freeform 77"/>
              <p:cNvSpPr>
                <a:spLocks/>
              </p:cNvSpPr>
              <p:nvPr/>
            </p:nvSpPr>
            <p:spPr bwMode="auto">
              <a:xfrm>
                <a:off x="2750" y="1885"/>
                <a:ext cx="517" cy="90"/>
              </a:xfrm>
              <a:custGeom>
                <a:avLst/>
                <a:gdLst/>
                <a:ahLst/>
                <a:cxnLst>
                  <a:cxn ang="0">
                    <a:pos x="12" y="20"/>
                  </a:cxn>
                  <a:cxn ang="0">
                    <a:pos x="0" y="180"/>
                  </a:cxn>
                  <a:cxn ang="0">
                    <a:pos x="97" y="138"/>
                  </a:cxn>
                  <a:cxn ang="0">
                    <a:pos x="932" y="127"/>
                  </a:cxn>
                  <a:cxn ang="0">
                    <a:pos x="1031" y="127"/>
                  </a:cxn>
                  <a:cxn ang="0">
                    <a:pos x="1034" y="0"/>
                  </a:cxn>
                  <a:cxn ang="0">
                    <a:pos x="12" y="20"/>
                  </a:cxn>
                  <a:cxn ang="0">
                    <a:pos x="12" y="20"/>
                  </a:cxn>
                </a:cxnLst>
                <a:rect l="0" t="0" r="r" b="b"/>
                <a:pathLst>
                  <a:path w="1034" h="180">
                    <a:moveTo>
                      <a:pt x="12" y="20"/>
                    </a:moveTo>
                    <a:lnTo>
                      <a:pt x="0" y="180"/>
                    </a:lnTo>
                    <a:lnTo>
                      <a:pt x="97" y="138"/>
                    </a:lnTo>
                    <a:lnTo>
                      <a:pt x="932" y="127"/>
                    </a:lnTo>
                    <a:lnTo>
                      <a:pt x="1031" y="127"/>
                    </a:lnTo>
                    <a:lnTo>
                      <a:pt x="1034" y="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22" name="Freeform 78"/>
              <p:cNvSpPr>
                <a:spLocks/>
              </p:cNvSpPr>
              <p:nvPr/>
            </p:nvSpPr>
            <p:spPr bwMode="auto">
              <a:xfrm>
                <a:off x="3506" y="2210"/>
                <a:ext cx="256" cy="161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6" y="203"/>
                  </a:cxn>
                  <a:cxn ang="0">
                    <a:pos x="432" y="140"/>
                  </a:cxn>
                  <a:cxn ang="0">
                    <a:pos x="470" y="319"/>
                  </a:cxn>
                  <a:cxn ang="0">
                    <a:pos x="512" y="323"/>
                  </a:cxn>
                  <a:cxn ang="0">
                    <a:pos x="451" y="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512" h="323">
                    <a:moveTo>
                      <a:pt x="0" y="38"/>
                    </a:moveTo>
                    <a:lnTo>
                      <a:pt x="6" y="203"/>
                    </a:lnTo>
                    <a:lnTo>
                      <a:pt x="432" y="140"/>
                    </a:lnTo>
                    <a:lnTo>
                      <a:pt x="470" y="319"/>
                    </a:lnTo>
                    <a:lnTo>
                      <a:pt x="512" y="323"/>
                    </a:lnTo>
                    <a:lnTo>
                      <a:pt x="451" y="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23" name="Freeform 79"/>
              <p:cNvSpPr>
                <a:spLocks/>
              </p:cNvSpPr>
              <p:nvPr/>
            </p:nvSpPr>
            <p:spPr bwMode="auto">
              <a:xfrm>
                <a:off x="2243" y="2639"/>
                <a:ext cx="746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114"/>
                  </a:cxn>
                  <a:cxn ang="0">
                    <a:pos x="186" y="114"/>
                  </a:cxn>
                  <a:cxn ang="0">
                    <a:pos x="198" y="247"/>
                  </a:cxn>
                  <a:cxn ang="0">
                    <a:pos x="416" y="256"/>
                  </a:cxn>
                  <a:cxn ang="0">
                    <a:pos x="420" y="127"/>
                  </a:cxn>
                  <a:cxn ang="0">
                    <a:pos x="675" y="108"/>
                  </a:cxn>
                  <a:cxn ang="0">
                    <a:pos x="1492" y="268"/>
                  </a:cxn>
                  <a:cxn ang="0">
                    <a:pos x="1475" y="156"/>
                  </a:cxn>
                  <a:cxn ang="0">
                    <a:pos x="1487" y="2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492" h="268">
                    <a:moveTo>
                      <a:pt x="0" y="0"/>
                    </a:moveTo>
                    <a:lnTo>
                      <a:pt x="25" y="114"/>
                    </a:lnTo>
                    <a:lnTo>
                      <a:pt x="186" y="114"/>
                    </a:lnTo>
                    <a:lnTo>
                      <a:pt x="198" y="247"/>
                    </a:lnTo>
                    <a:lnTo>
                      <a:pt x="416" y="256"/>
                    </a:lnTo>
                    <a:lnTo>
                      <a:pt x="420" y="127"/>
                    </a:lnTo>
                    <a:lnTo>
                      <a:pt x="675" y="108"/>
                    </a:lnTo>
                    <a:lnTo>
                      <a:pt x="1492" y="268"/>
                    </a:lnTo>
                    <a:lnTo>
                      <a:pt x="1475" y="156"/>
                    </a:lnTo>
                    <a:lnTo>
                      <a:pt x="1487" y="2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24" name="Freeform 80"/>
              <p:cNvSpPr>
                <a:spLocks/>
              </p:cNvSpPr>
              <p:nvPr/>
            </p:nvSpPr>
            <p:spPr bwMode="auto">
              <a:xfrm>
                <a:off x="3178" y="2009"/>
                <a:ext cx="153" cy="228"/>
              </a:xfrm>
              <a:custGeom>
                <a:avLst/>
                <a:gdLst/>
                <a:ahLst/>
                <a:cxnLst>
                  <a:cxn ang="0">
                    <a:pos x="79" y="9"/>
                  </a:cxn>
                  <a:cxn ang="0">
                    <a:pos x="0" y="456"/>
                  </a:cxn>
                  <a:cxn ang="0">
                    <a:pos x="306" y="422"/>
                  </a:cxn>
                  <a:cxn ang="0">
                    <a:pos x="300" y="169"/>
                  </a:cxn>
                  <a:cxn ang="0">
                    <a:pos x="214" y="0"/>
                  </a:cxn>
                  <a:cxn ang="0">
                    <a:pos x="79" y="9"/>
                  </a:cxn>
                  <a:cxn ang="0">
                    <a:pos x="79" y="9"/>
                  </a:cxn>
                </a:cxnLst>
                <a:rect l="0" t="0" r="r" b="b"/>
                <a:pathLst>
                  <a:path w="306" h="456">
                    <a:moveTo>
                      <a:pt x="79" y="9"/>
                    </a:moveTo>
                    <a:lnTo>
                      <a:pt x="0" y="456"/>
                    </a:lnTo>
                    <a:lnTo>
                      <a:pt x="306" y="422"/>
                    </a:lnTo>
                    <a:lnTo>
                      <a:pt x="300" y="169"/>
                    </a:lnTo>
                    <a:lnTo>
                      <a:pt x="214" y="0"/>
                    </a:lnTo>
                    <a:lnTo>
                      <a:pt x="79" y="9"/>
                    </a:lnTo>
                    <a:lnTo>
                      <a:pt x="79" y="9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25" name="Freeform 81"/>
              <p:cNvSpPr>
                <a:spLocks/>
              </p:cNvSpPr>
              <p:nvPr/>
            </p:nvSpPr>
            <p:spPr bwMode="auto">
              <a:xfrm>
                <a:off x="3184" y="2082"/>
                <a:ext cx="100" cy="141"/>
              </a:xfrm>
              <a:custGeom>
                <a:avLst/>
                <a:gdLst/>
                <a:ahLst/>
                <a:cxnLst>
                  <a:cxn ang="0">
                    <a:pos x="46" y="4"/>
                  </a:cxn>
                  <a:cxn ang="0">
                    <a:pos x="171" y="0"/>
                  </a:cxn>
                  <a:cxn ang="0">
                    <a:pos x="200" y="114"/>
                  </a:cxn>
                  <a:cxn ang="0">
                    <a:pos x="192" y="262"/>
                  </a:cxn>
                  <a:cxn ang="0">
                    <a:pos x="0" y="283"/>
                  </a:cxn>
                  <a:cxn ang="0">
                    <a:pos x="46" y="4"/>
                  </a:cxn>
                  <a:cxn ang="0">
                    <a:pos x="46" y="4"/>
                  </a:cxn>
                </a:cxnLst>
                <a:rect l="0" t="0" r="r" b="b"/>
                <a:pathLst>
                  <a:path w="200" h="283">
                    <a:moveTo>
                      <a:pt x="46" y="4"/>
                    </a:moveTo>
                    <a:lnTo>
                      <a:pt x="171" y="0"/>
                    </a:lnTo>
                    <a:lnTo>
                      <a:pt x="200" y="114"/>
                    </a:lnTo>
                    <a:lnTo>
                      <a:pt x="192" y="262"/>
                    </a:lnTo>
                    <a:lnTo>
                      <a:pt x="0" y="283"/>
                    </a:lnTo>
                    <a:lnTo>
                      <a:pt x="46" y="4"/>
                    </a:lnTo>
                    <a:lnTo>
                      <a:pt x="46" y="4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26" name="Freeform 82"/>
              <p:cNvSpPr>
                <a:spLocks/>
              </p:cNvSpPr>
              <p:nvPr/>
            </p:nvSpPr>
            <p:spPr bwMode="auto">
              <a:xfrm>
                <a:off x="2303" y="2637"/>
                <a:ext cx="584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57"/>
                  </a:cxn>
                  <a:cxn ang="0">
                    <a:pos x="534" y="74"/>
                  </a:cxn>
                  <a:cxn ang="0">
                    <a:pos x="1137" y="97"/>
                  </a:cxn>
                  <a:cxn ang="0">
                    <a:pos x="1167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67" h="97">
                    <a:moveTo>
                      <a:pt x="0" y="0"/>
                    </a:moveTo>
                    <a:lnTo>
                      <a:pt x="17" y="57"/>
                    </a:lnTo>
                    <a:lnTo>
                      <a:pt x="534" y="74"/>
                    </a:lnTo>
                    <a:lnTo>
                      <a:pt x="1137" y="97"/>
                    </a:lnTo>
                    <a:lnTo>
                      <a:pt x="1167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27" name="Freeform 83"/>
              <p:cNvSpPr>
                <a:spLocks/>
              </p:cNvSpPr>
              <p:nvPr/>
            </p:nvSpPr>
            <p:spPr bwMode="auto">
              <a:xfrm>
                <a:off x="2793" y="2005"/>
                <a:ext cx="366" cy="216"/>
              </a:xfrm>
              <a:custGeom>
                <a:avLst/>
                <a:gdLst/>
                <a:ahLst/>
                <a:cxnLst>
                  <a:cxn ang="0">
                    <a:pos x="123" y="47"/>
                  </a:cxn>
                  <a:cxn ang="0">
                    <a:pos x="0" y="431"/>
                  </a:cxn>
                  <a:cxn ang="0">
                    <a:pos x="635" y="422"/>
                  </a:cxn>
                  <a:cxn ang="0">
                    <a:pos x="732" y="0"/>
                  </a:cxn>
                  <a:cxn ang="0">
                    <a:pos x="123" y="47"/>
                  </a:cxn>
                  <a:cxn ang="0">
                    <a:pos x="123" y="47"/>
                  </a:cxn>
                </a:cxnLst>
                <a:rect l="0" t="0" r="r" b="b"/>
                <a:pathLst>
                  <a:path w="732" h="431">
                    <a:moveTo>
                      <a:pt x="123" y="47"/>
                    </a:moveTo>
                    <a:lnTo>
                      <a:pt x="0" y="431"/>
                    </a:lnTo>
                    <a:lnTo>
                      <a:pt x="635" y="422"/>
                    </a:lnTo>
                    <a:lnTo>
                      <a:pt x="732" y="0"/>
                    </a:lnTo>
                    <a:lnTo>
                      <a:pt x="123" y="47"/>
                    </a:lnTo>
                    <a:lnTo>
                      <a:pt x="123" y="47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28" name="Freeform 84"/>
              <p:cNvSpPr>
                <a:spLocks/>
              </p:cNvSpPr>
              <p:nvPr/>
            </p:nvSpPr>
            <p:spPr bwMode="auto">
              <a:xfrm>
                <a:off x="2504" y="2019"/>
                <a:ext cx="440" cy="207"/>
              </a:xfrm>
              <a:custGeom>
                <a:avLst/>
                <a:gdLst/>
                <a:ahLst/>
                <a:cxnLst>
                  <a:cxn ang="0">
                    <a:pos x="240" y="26"/>
                  </a:cxn>
                  <a:cxn ang="0">
                    <a:pos x="0" y="414"/>
                  </a:cxn>
                  <a:cxn ang="0">
                    <a:pos x="696" y="408"/>
                  </a:cxn>
                  <a:cxn ang="0">
                    <a:pos x="880" y="0"/>
                  </a:cxn>
                  <a:cxn ang="0">
                    <a:pos x="240" y="26"/>
                  </a:cxn>
                  <a:cxn ang="0">
                    <a:pos x="240" y="26"/>
                  </a:cxn>
                </a:cxnLst>
                <a:rect l="0" t="0" r="r" b="b"/>
                <a:pathLst>
                  <a:path w="880" h="414">
                    <a:moveTo>
                      <a:pt x="240" y="26"/>
                    </a:moveTo>
                    <a:lnTo>
                      <a:pt x="0" y="414"/>
                    </a:lnTo>
                    <a:lnTo>
                      <a:pt x="696" y="408"/>
                    </a:lnTo>
                    <a:lnTo>
                      <a:pt x="880" y="0"/>
                    </a:lnTo>
                    <a:lnTo>
                      <a:pt x="240" y="26"/>
                    </a:lnTo>
                    <a:lnTo>
                      <a:pt x="240" y="26"/>
                    </a:lnTo>
                    <a:close/>
                  </a:path>
                </a:pathLst>
              </a:custGeom>
              <a:solidFill>
                <a:srgbClr val="C2D6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29" name="Freeform 85"/>
              <p:cNvSpPr>
                <a:spLocks/>
              </p:cNvSpPr>
              <p:nvPr/>
            </p:nvSpPr>
            <p:spPr bwMode="auto">
              <a:xfrm>
                <a:off x="2852" y="2007"/>
                <a:ext cx="310" cy="110"/>
              </a:xfrm>
              <a:custGeom>
                <a:avLst/>
                <a:gdLst/>
                <a:ahLst/>
                <a:cxnLst>
                  <a:cxn ang="0">
                    <a:pos x="68" y="32"/>
                  </a:cxn>
                  <a:cxn ang="0">
                    <a:pos x="0" y="218"/>
                  </a:cxn>
                  <a:cxn ang="0">
                    <a:pos x="555" y="218"/>
                  </a:cxn>
                  <a:cxn ang="0">
                    <a:pos x="619" y="0"/>
                  </a:cxn>
                  <a:cxn ang="0">
                    <a:pos x="68" y="32"/>
                  </a:cxn>
                  <a:cxn ang="0">
                    <a:pos x="68" y="32"/>
                  </a:cxn>
                </a:cxnLst>
                <a:rect l="0" t="0" r="r" b="b"/>
                <a:pathLst>
                  <a:path w="619" h="218">
                    <a:moveTo>
                      <a:pt x="68" y="32"/>
                    </a:moveTo>
                    <a:lnTo>
                      <a:pt x="0" y="218"/>
                    </a:lnTo>
                    <a:lnTo>
                      <a:pt x="555" y="218"/>
                    </a:lnTo>
                    <a:lnTo>
                      <a:pt x="619" y="0"/>
                    </a:lnTo>
                    <a:lnTo>
                      <a:pt x="68" y="32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0" name="Freeform 86"/>
              <p:cNvSpPr>
                <a:spLocks/>
              </p:cNvSpPr>
              <p:nvPr/>
            </p:nvSpPr>
            <p:spPr bwMode="auto">
              <a:xfrm>
                <a:off x="2303" y="2001"/>
                <a:ext cx="870" cy="317"/>
              </a:xfrm>
              <a:custGeom>
                <a:avLst/>
                <a:gdLst/>
                <a:ahLst/>
                <a:cxnLst>
                  <a:cxn ang="0">
                    <a:pos x="0" y="592"/>
                  </a:cxn>
                  <a:cxn ang="0">
                    <a:pos x="352" y="497"/>
                  </a:cxn>
                  <a:cxn ang="0">
                    <a:pos x="637" y="42"/>
                  </a:cxn>
                  <a:cxn ang="0">
                    <a:pos x="1739" y="0"/>
                  </a:cxn>
                  <a:cxn ang="0">
                    <a:pos x="1623" y="470"/>
                  </a:cxn>
                  <a:cxn ang="0">
                    <a:pos x="1581" y="470"/>
                  </a:cxn>
                  <a:cxn ang="0">
                    <a:pos x="1688" y="38"/>
                  </a:cxn>
                  <a:cxn ang="0">
                    <a:pos x="660" y="90"/>
                  </a:cxn>
                  <a:cxn ang="0">
                    <a:pos x="386" y="527"/>
                  </a:cxn>
                  <a:cxn ang="0">
                    <a:pos x="19" y="635"/>
                  </a:cxn>
                  <a:cxn ang="0">
                    <a:pos x="0" y="592"/>
                  </a:cxn>
                  <a:cxn ang="0">
                    <a:pos x="0" y="592"/>
                  </a:cxn>
                </a:cxnLst>
                <a:rect l="0" t="0" r="r" b="b"/>
                <a:pathLst>
                  <a:path w="1739" h="635">
                    <a:moveTo>
                      <a:pt x="0" y="592"/>
                    </a:moveTo>
                    <a:lnTo>
                      <a:pt x="352" y="497"/>
                    </a:lnTo>
                    <a:lnTo>
                      <a:pt x="637" y="42"/>
                    </a:lnTo>
                    <a:lnTo>
                      <a:pt x="1739" y="0"/>
                    </a:lnTo>
                    <a:lnTo>
                      <a:pt x="1623" y="470"/>
                    </a:lnTo>
                    <a:lnTo>
                      <a:pt x="1581" y="470"/>
                    </a:lnTo>
                    <a:lnTo>
                      <a:pt x="1688" y="38"/>
                    </a:lnTo>
                    <a:lnTo>
                      <a:pt x="660" y="90"/>
                    </a:lnTo>
                    <a:lnTo>
                      <a:pt x="386" y="527"/>
                    </a:lnTo>
                    <a:lnTo>
                      <a:pt x="19" y="635"/>
                    </a:lnTo>
                    <a:lnTo>
                      <a:pt x="0" y="592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1" name="Freeform 87"/>
              <p:cNvSpPr>
                <a:spLocks/>
              </p:cNvSpPr>
              <p:nvPr/>
            </p:nvSpPr>
            <p:spPr bwMode="auto">
              <a:xfrm>
                <a:off x="2274" y="2388"/>
                <a:ext cx="679" cy="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1" y="17"/>
                  </a:cxn>
                  <a:cxn ang="0">
                    <a:pos x="1357" y="105"/>
                  </a:cxn>
                  <a:cxn ang="0">
                    <a:pos x="1348" y="369"/>
                  </a:cxn>
                  <a:cxn ang="0">
                    <a:pos x="1275" y="428"/>
                  </a:cxn>
                  <a:cxn ang="0">
                    <a:pos x="59" y="380"/>
                  </a:cxn>
                  <a:cxn ang="0">
                    <a:pos x="21" y="335"/>
                  </a:cxn>
                  <a:cxn ang="0">
                    <a:pos x="1253" y="380"/>
                  </a:cxn>
                  <a:cxn ang="0">
                    <a:pos x="1300" y="348"/>
                  </a:cxn>
                  <a:cxn ang="0">
                    <a:pos x="1300" y="114"/>
                  </a:cxn>
                  <a:cxn ang="0">
                    <a:pos x="1253" y="72"/>
                  </a:cxn>
                  <a:cxn ang="0">
                    <a:pos x="47" y="4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357" h="428">
                    <a:moveTo>
                      <a:pt x="0" y="0"/>
                    </a:moveTo>
                    <a:lnTo>
                      <a:pt x="1281" y="17"/>
                    </a:lnTo>
                    <a:lnTo>
                      <a:pt x="1357" y="105"/>
                    </a:lnTo>
                    <a:lnTo>
                      <a:pt x="1348" y="369"/>
                    </a:lnTo>
                    <a:lnTo>
                      <a:pt x="1275" y="428"/>
                    </a:lnTo>
                    <a:lnTo>
                      <a:pt x="59" y="380"/>
                    </a:lnTo>
                    <a:lnTo>
                      <a:pt x="21" y="335"/>
                    </a:lnTo>
                    <a:lnTo>
                      <a:pt x="1253" y="380"/>
                    </a:lnTo>
                    <a:lnTo>
                      <a:pt x="1300" y="348"/>
                    </a:lnTo>
                    <a:lnTo>
                      <a:pt x="1300" y="114"/>
                    </a:lnTo>
                    <a:lnTo>
                      <a:pt x="1253" y="72"/>
                    </a:lnTo>
                    <a:lnTo>
                      <a:pt x="47" y="4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2" name="Freeform 88"/>
              <p:cNvSpPr>
                <a:spLocks/>
              </p:cNvSpPr>
              <p:nvPr/>
            </p:nvSpPr>
            <p:spPr bwMode="auto">
              <a:xfrm>
                <a:off x="2289" y="2430"/>
                <a:ext cx="91" cy="1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18"/>
                  </a:cxn>
                  <a:cxn ang="0">
                    <a:pos x="177" y="218"/>
                  </a:cxn>
                  <a:cxn ang="0">
                    <a:pos x="181" y="173"/>
                  </a:cxn>
                  <a:cxn ang="0">
                    <a:pos x="31" y="175"/>
                  </a:cxn>
                  <a:cxn ang="0">
                    <a:pos x="35" y="133"/>
                  </a:cxn>
                  <a:cxn ang="0">
                    <a:pos x="183" y="133"/>
                  </a:cxn>
                  <a:cxn ang="0">
                    <a:pos x="183" y="93"/>
                  </a:cxn>
                  <a:cxn ang="0">
                    <a:pos x="42" y="95"/>
                  </a:cxn>
                  <a:cxn ang="0">
                    <a:pos x="46" y="9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83" h="218">
                    <a:moveTo>
                      <a:pt x="4" y="0"/>
                    </a:moveTo>
                    <a:lnTo>
                      <a:pt x="0" y="218"/>
                    </a:lnTo>
                    <a:lnTo>
                      <a:pt x="177" y="218"/>
                    </a:lnTo>
                    <a:lnTo>
                      <a:pt x="181" y="173"/>
                    </a:lnTo>
                    <a:lnTo>
                      <a:pt x="31" y="175"/>
                    </a:lnTo>
                    <a:lnTo>
                      <a:pt x="35" y="133"/>
                    </a:lnTo>
                    <a:lnTo>
                      <a:pt x="183" y="133"/>
                    </a:lnTo>
                    <a:lnTo>
                      <a:pt x="183" y="93"/>
                    </a:lnTo>
                    <a:lnTo>
                      <a:pt x="42" y="95"/>
                    </a:lnTo>
                    <a:lnTo>
                      <a:pt x="46" y="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3" name="Freeform 89"/>
              <p:cNvSpPr>
                <a:spLocks/>
              </p:cNvSpPr>
              <p:nvPr/>
            </p:nvSpPr>
            <p:spPr bwMode="auto">
              <a:xfrm>
                <a:off x="2387" y="2434"/>
                <a:ext cx="24" cy="1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00"/>
                  </a:cxn>
                  <a:cxn ang="0">
                    <a:pos x="46" y="196"/>
                  </a:cxn>
                  <a:cxn ang="0">
                    <a:pos x="50" y="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50" h="200">
                    <a:moveTo>
                      <a:pt x="6" y="0"/>
                    </a:moveTo>
                    <a:lnTo>
                      <a:pt x="0" y="200"/>
                    </a:lnTo>
                    <a:lnTo>
                      <a:pt x="46" y="196"/>
                    </a:lnTo>
                    <a:lnTo>
                      <a:pt x="50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4" name="Freeform 90"/>
              <p:cNvSpPr>
                <a:spLocks/>
              </p:cNvSpPr>
              <p:nvPr/>
            </p:nvSpPr>
            <p:spPr bwMode="auto">
              <a:xfrm>
                <a:off x="2787" y="2447"/>
                <a:ext cx="23" cy="10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207"/>
                  </a:cxn>
                  <a:cxn ang="0">
                    <a:pos x="38" y="207"/>
                  </a:cxn>
                  <a:cxn ang="0">
                    <a:pos x="48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48" h="207">
                    <a:moveTo>
                      <a:pt x="0" y="7"/>
                    </a:moveTo>
                    <a:lnTo>
                      <a:pt x="0" y="207"/>
                    </a:lnTo>
                    <a:lnTo>
                      <a:pt x="38" y="207"/>
                    </a:lnTo>
                    <a:lnTo>
                      <a:pt x="48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5" name="Freeform 91"/>
              <p:cNvSpPr>
                <a:spLocks/>
              </p:cNvSpPr>
              <p:nvPr/>
            </p:nvSpPr>
            <p:spPr bwMode="auto">
              <a:xfrm>
                <a:off x="2793" y="2497"/>
                <a:ext cx="114" cy="24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28" y="47"/>
                  </a:cxn>
                  <a:cxn ang="0">
                    <a:pos x="228" y="9"/>
                  </a:cxn>
                  <a:cxn ang="0">
                    <a:pos x="13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28" h="47">
                    <a:moveTo>
                      <a:pt x="0" y="42"/>
                    </a:moveTo>
                    <a:lnTo>
                      <a:pt x="228" y="47"/>
                    </a:lnTo>
                    <a:lnTo>
                      <a:pt x="228" y="9"/>
                    </a:lnTo>
                    <a:lnTo>
                      <a:pt x="13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6" name="Freeform 92"/>
              <p:cNvSpPr>
                <a:spLocks/>
              </p:cNvSpPr>
              <p:nvPr/>
            </p:nvSpPr>
            <p:spPr bwMode="auto">
              <a:xfrm>
                <a:off x="2787" y="2540"/>
                <a:ext cx="10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6"/>
                  </a:cxn>
                  <a:cxn ang="0">
                    <a:pos x="204" y="48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13" h="48">
                    <a:moveTo>
                      <a:pt x="0" y="0"/>
                    </a:moveTo>
                    <a:lnTo>
                      <a:pt x="213" y="6"/>
                    </a:lnTo>
                    <a:lnTo>
                      <a:pt x="204" y="48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7" name="Freeform 93"/>
              <p:cNvSpPr>
                <a:spLocks/>
              </p:cNvSpPr>
              <p:nvPr/>
            </p:nvSpPr>
            <p:spPr bwMode="auto">
              <a:xfrm>
                <a:off x="2446" y="2440"/>
                <a:ext cx="254" cy="2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09" y="5"/>
                  </a:cxn>
                  <a:cxn ang="0">
                    <a:pos x="509" y="57"/>
                  </a:cxn>
                  <a:cxn ang="0">
                    <a:pos x="0" y="53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509" h="57">
                    <a:moveTo>
                      <a:pt x="11" y="0"/>
                    </a:moveTo>
                    <a:lnTo>
                      <a:pt x="509" y="5"/>
                    </a:lnTo>
                    <a:lnTo>
                      <a:pt x="509" y="57"/>
                    </a:lnTo>
                    <a:lnTo>
                      <a:pt x="0" y="5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8" name="Freeform 94"/>
              <p:cNvSpPr>
                <a:spLocks/>
              </p:cNvSpPr>
              <p:nvPr/>
            </p:nvSpPr>
            <p:spPr bwMode="auto">
              <a:xfrm>
                <a:off x="2439" y="2483"/>
                <a:ext cx="255" cy="3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09" y="10"/>
                  </a:cxn>
                  <a:cxn ang="0">
                    <a:pos x="509" y="61"/>
                  </a:cxn>
                  <a:cxn ang="0">
                    <a:pos x="0" y="57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509" h="61">
                    <a:moveTo>
                      <a:pt x="9" y="0"/>
                    </a:moveTo>
                    <a:lnTo>
                      <a:pt x="509" y="10"/>
                    </a:lnTo>
                    <a:lnTo>
                      <a:pt x="509" y="61"/>
                    </a:lnTo>
                    <a:lnTo>
                      <a:pt x="0" y="57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39" name="Freeform 95"/>
              <p:cNvSpPr>
                <a:spLocks/>
              </p:cNvSpPr>
              <p:nvPr/>
            </p:nvSpPr>
            <p:spPr bwMode="auto">
              <a:xfrm>
                <a:off x="2436" y="2525"/>
                <a:ext cx="25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5" y="13"/>
                  </a:cxn>
                  <a:cxn ang="0">
                    <a:pos x="515" y="55"/>
                  </a:cxn>
                  <a:cxn ang="0">
                    <a:pos x="0" y="4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5" h="55">
                    <a:moveTo>
                      <a:pt x="2" y="0"/>
                    </a:moveTo>
                    <a:lnTo>
                      <a:pt x="515" y="13"/>
                    </a:lnTo>
                    <a:lnTo>
                      <a:pt x="515" y="55"/>
                    </a:lnTo>
                    <a:lnTo>
                      <a:pt x="0" y="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0" name="Freeform 96"/>
              <p:cNvSpPr>
                <a:spLocks/>
              </p:cNvSpPr>
              <p:nvPr/>
            </p:nvSpPr>
            <p:spPr bwMode="auto">
              <a:xfrm>
                <a:off x="2244" y="2392"/>
                <a:ext cx="60" cy="20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336"/>
                  </a:cxn>
                  <a:cxn ang="0">
                    <a:pos x="61" y="410"/>
                  </a:cxn>
                  <a:cxn ang="0">
                    <a:pos x="120" y="410"/>
                  </a:cxn>
                  <a:cxn ang="0">
                    <a:pos x="38" y="325"/>
                  </a:cxn>
                  <a:cxn ang="0">
                    <a:pos x="42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0" h="410">
                    <a:moveTo>
                      <a:pt x="0" y="7"/>
                    </a:moveTo>
                    <a:lnTo>
                      <a:pt x="0" y="336"/>
                    </a:lnTo>
                    <a:lnTo>
                      <a:pt x="61" y="410"/>
                    </a:lnTo>
                    <a:lnTo>
                      <a:pt x="120" y="410"/>
                    </a:lnTo>
                    <a:lnTo>
                      <a:pt x="38" y="325"/>
                    </a:lnTo>
                    <a:lnTo>
                      <a:pt x="42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1" name="Freeform 97"/>
              <p:cNvSpPr>
                <a:spLocks/>
              </p:cNvSpPr>
              <p:nvPr/>
            </p:nvSpPr>
            <p:spPr bwMode="auto">
              <a:xfrm>
                <a:off x="2223" y="2622"/>
                <a:ext cx="811" cy="11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1622" y="49"/>
                  </a:cxn>
                  <a:cxn ang="0">
                    <a:pos x="1606" y="100"/>
                  </a:cxn>
                  <a:cxn ang="0">
                    <a:pos x="65" y="38"/>
                  </a:cxn>
                  <a:cxn ang="0">
                    <a:pos x="76" y="114"/>
                  </a:cxn>
                  <a:cxn ang="0">
                    <a:pos x="1599" y="167"/>
                  </a:cxn>
                  <a:cxn ang="0">
                    <a:pos x="1578" y="218"/>
                  </a:cxn>
                  <a:cxn ang="0">
                    <a:pos x="55" y="163"/>
                  </a:cxn>
                  <a:cxn ang="0">
                    <a:pos x="0" y="19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1622" h="218">
                    <a:moveTo>
                      <a:pt x="55" y="0"/>
                    </a:moveTo>
                    <a:lnTo>
                      <a:pt x="1622" y="49"/>
                    </a:lnTo>
                    <a:lnTo>
                      <a:pt x="1606" y="100"/>
                    </a:lnTo>
                    <a:lnTo>
                      <a:pt x="65" y="38"/>
                    </a:lnTo>
                    <a:lnTo>
                      <a:pt x="76" y="114"/>
                    </a:lnTo>
                    <a:lnTo>
                      <a:pt x="1599" y="167"/>
                    </a:lnTo>
                    <a:lnTo>
                      <a:pt x="1578" y="218"/>
                    </a:lnTo>
                    <a:lnTo>
                      <a:pt x="55" y="163"/>
                    </a:lnTo>
                    <a:lnTo>
                      <a:pt x="0" y="19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2" name="Freeform 98"/>
              <p:cNvSpPr>
                <a:spLocks/>
              </p:cNvSpPr>
              <p:nvPr/>
            </p:nvSpPr>
            <p:spPr bwMode="auto">
              <a:xfrm>
                <a:off x="2322" y="2696"/>
                <a:ext cx="208" cy="13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19"/>
                  </a:cxn>
                  <a:cxn ang="0">
                    <a:pos x="0" y="47"/>
                  </a:cxn>
                  <a:cxn ang="0">
                    <a:pos x="2" y="87"/>
                  </a:cxn>
                  <a:cxn ang="0">
                    <a:pos x="9" y="131"/>
                  </a:cxn>
                  <a:cxn ang="0">
                    <a:pos x="30" y="175"/>
                  </a:cxn>
                  <a:cxn ang="0">
                    <a:pos x="67" y="219"/>
                  </a:cxn>
                  <a:cxn ang="0">
                    <a:pos x="116" y="257"/>
                  </a:cxn>
                  <a:cxn ang="0">
                    <a:pos x="416" y="276"/>
                  </a:cxn>
                  <a:cxn ang="0">
                    <a:pos x="397" y="234"/>
                  </a:cxn>
                  <a:cxn ang="0">
                    <a:pos x="361" y="224"/>
                  </a:cxn>
                  <a:cxn ang="0">
                    <a:pos x="329" y="207"/>
                  </a:cxn>
                  <a:cxn ang="0">
                    <a:pos x="304" y="184"/>
                  </a:cxn>
                  <a:cxn ang="0">
                    <a:pos x="283" y="152"/>
                  </a:cxn>
                  <a:cxn ang="0">
                    <a:pos x="272" y="116"/>
                  </a:cxn>
                  <a:cxn ang="0">
                    <a:pos x="270" y="80"/>
                  </a:cxn>
                  <a:cxn ang="0">
                    <a:pos x="277" y="42"/>
                  </a:cxn>
                  <a:cxn ang="0">
                    <a:pos x="230" y="19"/>
                  </a:cxn>
                  <a:cxn ang="0">
                    <a:pos x="228" y="25"/>
                  </a:cxn>
                  <a:cxn ang="0">
                    <a:pos x="224" y="42"/>
                  </a:cxn>
                  <a:cxn ang="0">
                    <a:pos x="222" y="65"/>
                  </a:cxn>
                  <a:cxn ang="0">
                    <a:pos x="224" y="97"/>
                  </a:cxn>
                  <a:cxn ang="0">
                    <a:pos x="232" y="131"/>
                  </a:cxn>
                  <a:cxn ang="0">
                    <a:pos x="245" y="167"/>
                  </a:cxn>
                  <a:cxn ang="0">
                    <a:pos x="268" y="201"/>
                  </a:cxn>
                  <a:cxn ang="0">
                    <a:pos x="302" y="234"/>
                  </a:cxn>
                  <a:cxn ang="0">
                    <a:pos x="165" y="238"/>
                  </a:cxn>
                  <a:cxn ang="0">
                    <a:pos x="154" y="230"/>
                  </a:cxn>
                  <a:cxn ang="0">
                    <a:pos x="135" y="220"/>
                  </a:cxn>
                  <a:cxn ang="0">
                    <a:pos x="114" y="203"/>
                  </a:cxn>
                  <a:cxn ang="0">
                    <a:pos x="91" y="177"/>
                  </a:cxn>
                  <a:cxn ang="0">
                    <a:pos x="70" y="141"/>
                  </a:cxn>
                  <a:cxn ang="0">
                    <a:pos x="55" y="95"/>
                  </a:cxn>
                  <a:cxn ang="0">
                    <a:pos x="51" y="40"/>
                  </a:cxn>
                  <a:cxn ang="0">
                    <a:pos x="6" y="0"/>
                  </a:cxn>
                </a:cxnLst>
                <a:rect l="0" t="0" r="r" b="b"/>
                <a:pathLst>
                  <a:path w="416" h="276">
                    <a:moveTo>
                      <a:pt x="6" y="0"/>
                    </a:moveTo>
                    <a:lnTo>
                      <a:pt x="6" y="2"/>
                    </a:lnTo>
                    <a:lnTo>
                      <a:pt x="4" y="8"/>
                    </a:lnTo>
                    <a:lnTo>
                      <a:pt x="2" y="19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66"/>
                    </a:lnTo>
                    <a:lnTo>
                      <a:pt x="2" y="87"/>
                    </a:lnTo>
                    <a:lnTo>
                      <a:pt x="6" y="108"/>
                    </a:lnTo>
                    <a:lnTo>
                      <a:pt x="9" y="131"/>
                    </a:lnTo>
                    <a:lnTo>
                      <a:pt x="19" y="154"/>
                    </a:lnTo>
                    <a:lnTo>
                      <a:pt x="30" y="175"/>
                    </a:lnTo>
                    <a:lnTo>
                      <a:pt x="47" y="198"/>
                    </a:lnTo>
                    <a:lnTo>
                      <a:pt x="67" y="219"/>
                    </a:lnTo>
                    <a:lnTo>
                      <a:pt x="87" y="238"/>
                    </a:lnTo>
                    <a:lnTo>
                      <a:pt x="116" y="257"/>
                    </a:lnTo>
                    <a:lnTo>
                      <a:pt x="152" y="272"/>
                    </a:lnTo>
                    <a:lnTo>
                      <a:pt x="416" y="276"/>
                    </a:lnTo>
                    <a:lnTo>
                      <a:pt x="416" y="234"/>
                    </a:lnTo>
                    <a:lnTo>
                      <a:pt x="397" y="234"/>
                    </a:lnTo>
                    <a:lnTo>
                      <a:pt x="378" y="230"/>
                    </a:lnTo>
                    <a:lnTo>
                      <a:pt x="361" y="224"/>
                    </a:lnTo>
                    <a:lnTo>
                      <a:pt x="346" y="219"/>
                    </a:lnTo>
                    <a:lnTo>
                      <a:pt x="329" y="207"/>
                    </a:lnTo>
                    <a:lnTo>
                      <a:pt x="316" y="196"/>
                    </a:lnTo>
                    <a:lnTo>
                      <a:pt x="304" y="184"/>
                    </a:lnTo>
                    <a:lnTo>
                      <a:pt x="295" y="169"/>
                    </a:lnTo>
                    <a:lnTo>
                      <a:pt x="283" y="152"/>
                    </a:lnTo>
                    <a:lnTo>
                      <a:pt x="277" y="135"/>
                    </a:lnTo>
                    <a:lnTo>
                      <a:pt x="272" y="116"/>
                    </a:lnTo>
                    <a:lnTo>
                      <a:pt x="270" y="99"/>
                    </a:lnTo>
                    <a:lnTo>
                      <a:pt x="270" y="80"/>
                    </a:lnTo>
                    <a:lnTo>
                      <a:pt x="272" y="59"/>
                    </a:lnTo>
                    <a:lnTo>
                      <a:pt x="277" y="42"/>
                    </a:lnTo>
                    <a:lnTo>
                      <a:pt x="287" y="23"/>
                    </a:lnTo>
                    <a:lnTo>
                      <a:pt x="230" y="19"/>
                    </a:lnTo>
                    <a:lnTo>
                      <a:pt x="228" y="19"/>
                    </a:lnTo>
                    <a:lnTo>
                      <a:pt x="228" y="25"/>
                    </a:lnTo>
                    <a:lnTo>
                      <a:pt x="226" y="30"/>
                    </a:lnTo>
                    <a:lnTo>
                      <a:pt x="224" y="42"/>
                    </a:lnTo>
                    <a:lnTo>
                      <a:pt x="224" y="51"/>
                    </a:lnTo>
                    <a:lnTo>
                      <a:pt x="222" y="65"/>
                    </a:lnTo>
                    <a:lnTo>
                      <a:pt x="222" y="80"/>
                    </a:lnTo>
                    <a:lnTo>
                      <a:pt x="224" y="97"/>
                    </a:lnTo>
                    <a:lnTo>
                      <a:pt x="226" y="112"/>
                    </a:lnTo>
                    <a:lnTo>
                      <a:pt x="232" y="131"/>
                    </a:lnTo>
                    <a:lnTo>
                      <a:pt x="236" y="148"/>
                    </a:lnTo>
                    <a:lnTo>
                      <a:pt x="245" y="167"/>
                    </a:lnTo>
                    <a:lnTo>
                      <a:pt x="255" y="184"/>
                    </a:lnTo>
                    <a:lnTo>
                      <a:pt x="268" y="201"/>
                    </a:lnTo>
                    <a:lnTo>
                      <a:pt x="283" y="219"/>
                    </a:lnTo>
                    <a:lnTo>
                      <a:pt x="302" y="234"/>
                    </a:lnTo>
                    <a:lnTo>
                      <a:pt x="167" y="238"/>
                    </a:lnTo>
                    <a:lnTo>
                      <a:pt x="165" y="238"/>
                    </a:lnTo>
                    <a:lnTo>
                      <a:pt x="162" y="234"/>
                    </a:lnTo>
                    <a:lnTo>
                      <a:pt x="154" y="230"/>
                    </a:lnTo>
                    <a:lnTo>
                      <a:pt x="146" y="228"/>
                    </a:lnTo>
                    <a:lnTo>
                      <a:pt x="135" y="220"/>
                    </a:lnTo>
                    <a:lnTo>
                      <a:pt x="125" y="213"/>
                    </a:lnTo>
                    <a:lnTo>
                      <a:pt x="114" y="203"/>
                    </a:lnTo>
                    <a:lnTo>
                      <a:pt x="103" y="192"/>
                    </a:lnTo>
                    <a:lnTo>
                      <a:pt x="91" y="177"/>
                    </a:lnTo>
                    <a:lnTo>
                      <a:pt x="80" y="161"/>
                    </a:lnTo>
                    <a:lnTo>
                      <a:pt x="70" y="141"/>
                    </a:lnTo>
                    <a:lnTo>
                      <a:pt x="63" y="120"/>
                    </a:lnTo>
                    <a:lnTo>
                      <a:pt x="55" y="95"/>
                    </a:lnTo>
                    <a:lnTo>
                      <a:pt x="53" y="68"/>
                    </a:lnTo>
                    <a:lnTo>
                      <a:pt x="51" y="40"/>
                    </a:lnTo>
                    <a:lnTo>
                      <a:pt x="55" y="8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3" name="Freeform 99"/>
              <p:cNvSpPr>
                <a:spLocks/>
              </p:cNvSpPr>
              <p:nvPr/>
            </p:nvSpPr>
            <p:spPr bwMode="auto">
              <a:xfrm>
                <a:off x="2845" y="2696"/>
                <a:ext cx="232" cy="15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21"/>
                  </a:cxn>
                  <a:cxn ang="0">
                    <a:pos x="0" y="53"/>
                  </a:cxn>
                  <a:cxn ang="0">
                    <a:pos x="2" y="97"/>
                  </a:cxn>
                  <a:cxn ang="0">
                    <a:pos x="12" y="146"/>
                  </a:cxn>
                  <a:cxn ang="0">
                    <a:pos x="35" y="196"/>
                  </a:cxn>
                  <a:cxn ang="0">
                    <a:pos x="71" y="245"/>
                  </a:cxn>
                  <a:cxn ang="0">
                    <a:pos x="128" y="287"/>
                  </a:cxn>
                  <a:cxn ang="0">
                    <a:pos x="464" y="308"/>
                  </a:cxn>
                  <a:cxn ang="0">
                    <a:pos x="441" y="260"/>
                  </a:cxn>
                  <a:cxn ang="0">
                    <a:pos x="401" y="251"/>
                  </a:cxn>
                  <a:cxn ang="0">
                    <a:pos x="367" y="232"/>
                  </a:cxn>
                  <a:cxn ang="0">
                    <a:pos x="337" y="203"/>
                  </a:cxn>
                  <a:cxn ang="0">
                    <a:pos x="316" y="169"/>
                  </a:cxn>
                  <a:cxn ang="0">
                    <a:pos x="303" y="131"/>
                  </a:cxn>
                  <a:cxn ang="0">
                    <a:pos x="301" y="89"/>
                  </a:cxn>
                  <a:cxn ang="0">
                    <a:pos x="310" y="46"/>
                  </a:cxn>
                  <a:cxn ang="0">
                    <a:pos x="255" y="23"/>
                  </a:cxn>
                  <a:cxn ang="0">
                    <a:pos x="251" y="28"/>
                  </a:cxn>
                  <a:cxn ang="0">
                    <a:pos x="249" y="46"/>
                  </a:cxn>
                  <a:cxn ang="0">
                    <a:pos x="248" y="74"/>
                  </a:cxn>
                  <a:cxn ang="0">
                    <a:pos x="251" y="108"/>
                  </a:cxn>
                  <a:cxn ang="0">
                    <a:pos x="257" y="146"/>
                  </a:cxn>
                  <a:cxn ang="0">
                    <a:pos x="274" y="184"/>
                  </a:cxn>
                  <a:cxn ang="0">
                    <a:pos x="299" y="224"/>
                  </a:cxn>
                  <a:cxn ang="0">
                    <a:pos x="337" y="260"/>
                  </a:cxn>
                  <a:cxn ang="0">
                    <a:pos x="183" y="264"/>
                  </a:cxn>
                  <a:cxn ang="0">
                    <a:pos x="171" y="258"/>
                  </a:cxn>
                  <a:cxn ang="0">
                    <a:pos x="149" y="245"/>
                  </a:cxn>
                  <a:cxn ang="0">
                    <a:pos x="126" y="226"/>
                  </a:cxn>
                  <a:cxn ang="0">
                    <a:pos x="99" y="198"/>
                  </a:cxn>
                  <a:cxn ang="0">
                    <a:pos x="78" y="158"/>
                  </a:cxn>
                  <a:cxn ang="0">
                    <a:pos x="61" y="108"/>
                  </a:cxn>
                  <a:cxn ang="0">
                    <a:pos x="56" y="46"/>
                  </a:cxn>
                  <a:cxn ang="0">
                    <a:pos x="8" y="0"/>
                  </a:cxn>
                </a:cxnLst>
                <a:rect l="0" t="0" r="r" b="b"/>
                <a:pathLst>
                  <a:path w="464" h="308">
                    <a:moveTo>
                      <a:pt x="8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2" y="21"/>
                    </a:lnTo>
                    <a:lnTo>
                      <a:pt x="2" y="36"/>
                    </a:lnTo>
                    <a:lnTo>
                      <a:pt x="0" y="53"/>
                    </a:lnTo>
                    <a:lnTo>
                      <a:pt x="0" y="74"/>
                    </a:lnTo>
                    <a:lnTo>
                      <a:pt x="2" y="97"/>
                    </a:lnTo>
                    <a:lnTo>
                      <a:pt x="6" y="122"/>
                    </a:lnTo>
                    <a:lnTo>
                      <a:pt x="12" y="146"/>
                    </a:lnTo>
                    <a:lnTo>
                      <a:pt x="21" y="171"/>
                    </a:lnTo>
                    <a:lnTo>
                      <a:pt x="35" y="196"/>
                    </a:lnTo>
                    <a:lnTo>
                      <a:pt x="52" y="222"/>
                    </a:lnTo>
                    <a:lnTo>
                      <a:pt x="71" y="245"/>
                    </a:lnTo>
                    <a:lnTo>
                      <a:pt x="97" y="268"/>
                    </a:lnTo>
                    <a:lnTo>
                      <a:pt x="128" y="287"/>
                    </a:lnTo>
                    <a:lnTo>
                      <a:pt x="168" y="304"/>
                    </a:lnTo>
                    <a:lnTo>
                      <a:pt x="464" y="308"/>
                    </a:lnTo>
                    <a:lnTo>
                      <a:pt x="464" y="262"/>
                    </a:lnTo>
                    <a:lnTo>
                      <a:pt x="441" y="260"/>
                    </a:lnTo>
                    <a:lnTo>
                      <a:pt x="422" y="258"/>
                    </a:lnTo>
                    <a:lnTo>
                      <a:pt x="401" y="251"/>
                    </a:lnTo>
                    <a:lnTo>
                      <a:pt x="384" y="243"/>
                    </a:lnTo>
                    <a:lnTo>
                      <a:pt x="367" y="232"/>
                    </a:lnTo>
                    <a:lnTo>
                      <a:pt x="352" y="219"/>
                    </a:lnTo>
                    <a:lnTo>
                      <a:pt x="337" y="203"/>
                    </a:lnTo>
                    <a:lnTo>
                      <a:pt x="327" y="188"/>
                    </a:lnTo>
                    <a:lnTo>
                      <a:pt x="316" y="169"/>
                    </a:lnTo>
                    <a:lnTo>
                      <a:pt x="308" y="150"/>
                    </a:lnTo>
                    <a:lnTo>
                      <a:pt x="303" y="131"/>
                    </a:lnTo>
                    <a:lnTo>
                      <a:pt x="301" y="110"/>
                    </a:lnTo>
                    <a:lnTo>
                      <a:pt x="301" y="89"/>
                    </a:lnTo>
                    <a:lnTo>
                      <a:pt x="305" y="66"/>
                    </a:lnTo>
                    <a:lnTo>
                      <a:pt x="310" y="46"/>
                    </a:lnTo>
                    <a:lnTo>
                      <a:pt x="322" y="25"/>
                    </a:lnTo>
                    <a:lnTo>
                      <a:pt x="255" y="23"/>
                    </a:lnTo>
                    <a:lnTo>
                      <a:pt x="253" y="23"/>
                    </a:lnTo>
                    <a:lnTo>
                      <a:pt x="251" y="28"/>
                    </a:lnTo>
                    <a:lnTo>
                      <a:pt x="251" y="34"/>
                    </a:lnTo>
                    <a:lnTo>
                      <a:pt x="249" y="46"/>
                    </a:lnTo>
                    <a:lnTo>
                      <a:pt x="248" y="59"/>
                    </a:lnTo>
                    <a:lnTo>
                      <a:pt x="248" y="74"/>
                    </a:lnTo>
                    <a:lnTo>
                      <a:pt x="248" y="89"/>
                    </a:lnTo>
                    <a:lnTo>
                      <a:pt x="251" y="108"/>
                    </a:lnTo>
                    <a:lnTo>
                      <a:pt x="251" y="125"/>
                    </a:lnTo>
                    <a:lnTo>
                      <a:pt x="257" y="146"/>
                    </a:lnTo>
                    <a:lnTo>
                      <a:pt x="263" y="165"/>
                    </a:lnTo>
                    <a:lnTo>
                      <a:pt x="274" y="184"/>
                    </a:lnTo>
                    <a:lnTo>
                      <a:pt x="284" y="203"/>
                    </a:lnTo>
                    <a:lnTo>
                      <a:pt x="299" y="224"/>
                    </a:lnTo>
                    <a:lnTo>
                      <a:pt x="316" y="241"/>
                    </a:lnTo>
                    <a:lnTo>
                      <a:pt x="337" y="260"/>
                    </a:lnTo>
                    <a:lnTo>
                      <a:pt x="187" y="266"/>
                    </a:lnTo>
                    <a:lnTo>
                      <a:pt x="183" y="264"/>
                    </a:lnTo>
                    <a:lnTo>
                      <a:pt x="179" y="262"/>
                    </a:lnTo>
                    <a:lnTo>
                      <a:pt x="171" y="258"/>
                    </a:lnTo>
                    <a:lnTo>
                      <a:pt x="162" y="255"/>
                    </a:lnTo>
                    <a:lnTo>
                      <a:pt x="149" y="245"/>
                    </a:lnTo>
                    <a:lnTo>
                      <a:pt x="137" y="238"/>
                    </a:lnTo>
                    <a:lnTo>
                      <a:pt x="126" y="226"/>
                    </a:lnTo>
                    <a:lnTo>
                      <a:pt x="114" y="215"/>
                    </a:lnTo>
                    <a:lnTo>
                      <a:pt x="99" y="198"/>
                    </a:lnTo>
                    <a:lnTo>
                      <a:pt x="88" y="181"/>
                    </a:lnTo>
                    <a:lnTo>
                      <a:pt x="78" y="158"/>
                    </a:lnTo>
                    <a:lnTo>
                      <a:pt x="71" y="135"/>
                    </a:lnTo>
                    <a:lnTo>
                      <a:pt x="61" y="108"/>
                    </a:lnTo>
                    <a:lnTo>
                      <a:pt x="57" y="78"/>
                    </a:lnTo>
                    <a:lnTo>
                      <a:pt x="56" y="46"/>
                    </a:lnTo>
                    <a:lnTo>
                      <a:pt x="59" y="9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4" name="Freeform 100"/>
              <p:cNvSpPr>
                <a:spLocks/>
              </p:cNvSpPr>
              <p:nvPr/>
            </p:nvSpPr>
            <p:spPr bwMode="auto">
              <a:xfrm>
                <a:off x="2561" y="2204"/>
                <a:ext cx="521" cy="28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030" y="50"/>
                  </a:cxn>
                  <a:cxn ang="0">
                    <a:pos x="1042" y="0"/>
                  </a:cxn>
                  <a:cxn ang="0">
                    <a:pos x="49" y="14"/>
                  </a:cxn>
                  <a:cxn ang="0">
                    <a:pos x="0" y="55"/>
                  </a:cxn>
                  <a:cxn ang="0">
                    <a:pos x="0" y="55"/>
                  </a:cxn>
                </a:cxnLst>
                <a:rect l="0" t="0" r="r" b="b"/>
                <a:pathLst>
                  <a:path w="1042" h="55">
                    <a:moveTo>
                      <a:pt x="0" y="55"/>
                    </a:moveTo>
                    <a:lnTo>
                      <a:pt x="1030" y="50"/>
                    </a:lnTo>
                    <a:lnTo>
                      <a:pt x="1042" y="0"/>
                    </a:lnTo>
                    <a:lnTo>
                      <a:pt x="49" y="14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5" name="Freeform 101"/>
              <p:cNvSpPr>
                <a:spLocks/>
              </p:cNvSpPr>
              <p:nvPr/>
            </p:nvSpPr>
            <p:spPr bwMode="auto">
              <a:xfrm>
                <a:off x="2652" y="1933"/>
                <a:ext cx="583" cy="74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294" y="27"/>
                  </a:cxn>
                  <a:cxn ang="0">
                    <a:pos x="1167" y="0"/>
                  </a:cxn>
                  <a:cxn ang="0">
                    <a:pos x="1159" y="46"/>
                  </a:cxn>
                  <a:cxn ang="0">
                    <a:pos x="304" y="69"/>
                  </a:cxn>
                  <a:cxn ang="0">
                    <a:pos x="117" y="149"/>
                  </a:cxn>
                  <a:cxn ang="0">
                    <a:pos x="0" y="145"/>
                  </a:cxn>
                  <a:cxn ang="0">
                    <a:pos x="0" y="145"/>
                  </a:cxn>
                </a:cxnLst>
                <a:rect l="0" t="0" r="r" b="b"/>
                <a:pathLst>
                  <a:path w="1167" h="149">
                    <a:moveTo>
                      <a:pt x="0" y="145"/>
                    </a:moveTo>
                    <a:lnTo>
                      <a:pt x="294" y="27"/>
                    </a:lnTo>
                    <a:lnTo>
                      <a:pt x="1167" y="0"/>
                    </a:lnTo>
                    <a:lnTo>
                      <a:pt x="1159" y="46"/>
                    </a:lnTo>
                    <a:lnTo>
                      <a:pt x="304" y="69"/>
                    </a:lnTo>
                    <a:lnTo>
                      <a:pt x="117" y="149"/>
                    </a:lnTo>
                    <a:lnTo>
                      <a:pt x="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6" name="Freeform 102"/>
              <p:cNvSpPr>
                <a:spLocks/>
              </p:cNvSpPr>
              <p:nvPr/>
            </p:nvSpPr>
            <p:spPr bwMode="auto">
              <a:xfrm>
                <a:off x="2746" y="1873"/>
                <a:ext cx="530" cy="74"/>
              </a:xfrm>
              <a:custGeom>
                <a:avLst/>
                <a:gdLst/>
                <a:ahLst/>
                <a:cxnLst>
                  <a:cxn ang="0">
                    <a:pos x="5" y="146"/>
                  </a:cxn>
                  <a:cxn ang="0">
                    <a:pos x="0" y="17"/>
                  </a:cxn>
                  <a:cxn ang="0">
                    <a:pos x="1053" y="0"/>
                  </a:cxn>
                  <a:cxn ang="0">
                    <a:pos x="1060" y="123"/>
                  </a:cxn>
                  <a:cxn ang="0">
                    <a:pos x="1011" y="135"/>
                  </a:cxn>
                  <a:cxn ang="0">
                    <a:pos x="1007" y="42"/>
                  </a:cxn>
                  <a:cxn ang="0">
                    <a:pos x="53" y="55"/>
                  </a:cxn>
                  <a:cxn ang="0">
                    <a:pos x="43" y="144"/>
                  </a:cxn>
                  <a:cxn ang="0">
                    <a:pos x="5" y="146"/>
                  </a:cxn>
                  <a:cxn ang="0">
                    <a:pos x="5" y="146"/>
                  </a:cxn>
                </a:cxnLst>
                <a:rect l="0" t="0" r="r" b="b"/>
                <a:pathLst>
                  <a:path w="1060" h="146">
                    <a:moveTo>
                      <a:pt x="5" y="146"/>
                    </a:moveTo>
                    <a:lnTo>
                      <a:pt x="0" y="17"/>
                    </a:lnTo>
                    <a:lnTo>
                      <a:pt x="1053" y="0"/>
                    </a:lnTo>
                    <a:lnTo>
                      <a:pt x="1060" y="123"/>
                    </a:lnTo>
                    <a:lnTo>
                      <a:pt x="1011" y="135"/>
                    </a:lnTo>
                    <a:lnTo>
                      <a:pt x="1007" y="42"/>
                    </a:lnTo>
                    <a:lnTo>
                      <a:pt x="53" y="55"/>
                    </a:lnTo>
                    <a:lnTo>
                      <a:pt x="43" y="144"/>
                    </a:lnTo>
                    <a:lnTo>
                      <a:pt x="5" y="146"/>
                    </a:lnTo>
                    <a:lnTo>
                      <a:pt x="5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7" name="Freeform 103"/>
              <p:cNvSpPr>
                <a:spLocks/>
              </p:cNvSpPr>
              <p:nvPr/>
            </p:nvSpPr>
            <p:spPr bwMode="auto">
              <a:xfrm>
                <a:off x="3262" y="1871"/>
                <a:ext cx="170" cy="250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291" y="59"/>
                  </a:cxn>
                  <a:cxn ang="0">
                    <a:pos x="287" y="500"/>
                  </a:cxn>
                  <a:cxn ang="0">
                    <a:pos x="340" y="500"/>
                  </a:cxn>
                  <a:cxn ang="0">
                    <a:pos x="334" y="0"/>
                  </a:cxn>
                  <a:cxn ang="0">
                    <a:pos x="0" y="15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340" h="500">
                    <a:moveTo>
                      <a:pt x="0" y="53"/>
                    </a:moveTo>
                    <a:lnTo>
                      <a:pt x="291" y="59"/>
                    </a:lnTo>
                    <a:lnTo>
                      <a:pt x="287" y="500"/>
                    </a:lnTo>
                    <a:lnTo>
                      <a:pt x="340" y="500"/>
                    </a:lnTo>
                    <a:lnTo>
                      <a:pt x="334" y="0"/>
                    </a:lnTo>
                    <a:lnTo>
                      <a:pt x="0" y="1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8" name="Freeform 104"/>
              <p:cNvSpPr>
                <a:spLocks/>
              </p:cNvSpPr>
              <p:nvPr/>
            </p:nvSpPr>
            <p:spPr bwMode="auto">
              <a:xfrm>
                <a:off x="3417" y="1885"/>
                <a:ext cx="379" cy="8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758" y="165"/>
                  </a:cxn>
                  <a:cxn ang="0">
                    <a:pos x="758" y="131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0" y="32"/>
                  </a:cxn>
                </a:cxnLst>
                <a:rect l="0" t="0" r="r" b="b"/>
                <a:pathLst>
                  <a:path w="758" h="165">
                    <a:moveTo>
                      <a:pt x="0" y="32"/>
                    </a:moveTo>
                    <a:lnTo>
                      <a:pt x="758" y="165"/>
                    </a:lnTo>
                    <a:lnTo>
                      <a:pt x="758" y="131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9" name="Freeform 105"/>
              <p:cNvSpPr>
                <a:spLocks/>
              </p:cNvSpPr>
              <p:nvPr/>
            </p:nvSpPr>
            <p:spPr bwMode="auto">
              <a:xfrm>
                <a:off x="3486" y="1910"/>
                <a:ext cx="35" cy="6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359"/>
                  </a:cxn>
                  <a:cxn ang="0">
                    <a:pos x="71" y="1338"/>
                  </a:cxn>
                  <a:cxn ang="0">
                    <a:pos x="4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359">
                    <a:moveTo>
                      <a:pt x="0" y="0"/>
                    </a:moveTo>
                    <a:lnTo>
                      <a:pt x="23" y="1359"/>
                    </a:lnTo>
                    <a:lnTo>
                      <a:pt x="71" y="1338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0" name="Freeform 106"/>
              <p:cNvSpPr>
                <a:spLocks/>
              </p:cNvSpPr>
              <p:nvPr/>
            </p:nvSpPr>
            <p:spPr bwMode="auto">
              <a:xfrm>
                <a:off x="3502" y="2200"/>
                <a:ext cx="239" cy="3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469" y="41"/>
                  </a:cxn>
                  <a:cxn ang="0">
                    <a:pos x="477" y="0"/>
                  </a:cxn>
                  <a:cxn ang="0">
                    <a:pos x="0" y="32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477" h="74">
                    <a:moveTo>
                      <a:pt x="0" y="74"/>
                    </a:moveTo>
                    <a:lnTo>
                      <a:pt x="469" y="41"/>
                    </a:lnTo>
                    <a:lnTo>
                      <a:pt x="477" y="0"/>
                    </a:lnTo>
                    <a:lnTo>
                      <a:pt x="0" y="32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1" name="Freeform 107"/>
              <p:cNvSpPr>
                <a:spLocks/>
              </p:cNvSpPr>
              <p:nvPr/>
            </p:nvSpPr>
            <p:spPr bwMode="auto">
              <a:xfrm>
                <a:off x="3548" y="1982"/>
                <a:ext cx="16" cy="10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219"/>
                  </a:cxn>
                  <a:cxn ang="0">
                    <a:pos x="32" y="219"/>
                  </a:cxn>
                  <a:cxn ang="0">
                    <a:pos x="3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32" h="219">
                    <a:moveTo>
                      <a:pt x="0" y="4"/>
                    </a:moveTo>
                    <a:lnTo>
                      <a:pt x="0" y="219"/>
                    </a:lnTo>
                    <a:lnTo>
                      <a:pt x="32" y="219"/>
                    </a:lnTo>
                    <a:lnTo>
                      <a:pt x="3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2" name="Freeform 108"/>
              <p:cNvSpPr>
                <a:spLocks/>
              </p:cNvSpPr>
              <p:nvPr/>
            </p:nvSpPr>
            <p:spPr bwMode="auto">
              <a:xfrm>
                <a:off x="3550" y="2117"/>
                <a:ext cx="17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66"/>
                  </a:cxn>
                  <a:cxn ang="0">
                    <a:pos x="28" y="166"/>
                  </a:cxn>
                  <a:cxn ang="0">
                    <a:pos x="34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4" h="166">
                    <a:moveTo>
                      <a:pt x="0" y="0"/>
                    </a:moveTo>
                    <a:lnTo>
                      <a:pt x="2" y="166"/>
                    </a:lnTo>
                    <a:lnTo>
                      <a:pt x="28" y="166"/>
                    </a:lnTo>
                    <a:lnTo>
                      <a:pt x="3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3" name="Freeform 109"/>
              <p:cNvSpPr>
                <a:spLocks/>
              </p:cNvSpPr>
              <p:nvPr/>
            </p:nvSpPr>
            <p:spPr bwMode="auto">
              <a:xfrm>
                <a:off x="3594" y="1924"/>
                <a:ext cx="35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2"/>
                  </a:cxn>
                  <a:cxn ang="0">
                    <a:pos x="71" y="162"/>
                  </a:cxn>
                  <a:cxn ang="0">
                    <a:pos x="67" y="124"/>
                  </a:cxn>
                  <a:cxn ang="0">
                    <a:pos x="29" y="116"/>
                  </a:cxn>
                  <a:cxn ang="0">
                    <a:pos x="27" y="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62">
                    <a:moveTo>
                      <a:pt x="0" y="0"/>
                    </a:moveTo>
                    <a:lnTo>
                      <a:pt x="0" y="162"/>
                    </a:lnTo>
                    <a:lnTo>
                      <a:pt x="71" y="162"/>
                    </a:lnTo>
                    <a:lnTo>
                      <a:pt x="67" y="124"/>
                    </a:lnTo>
                    <a:lnTo>
                      <a:pt x="29" y="116"/>
                    </a:lnTo>
                    <a:lnTo>
                      <a:pt x="2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4" name="Freeform 110"/>
              <p:cNvSpPr>
                <a:spLocks/>
              </p:cNvSpPr>
              <p:nvPr/>
            </p:nvSpPr>
            <p:spPr bwMode="auto">
              <a:xfrm>
                <a:off x="3664" y="1938"/>
                <a:ext cx="46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67"/>
                  </a:cxn>
                  <a:cxn ang="0">
                    <a:pos x="87" y="173"/>
                  </a:cxn>
                  <a:cxn ang="0">
                    <a:pos x="91" y="135"/>
                  </a:cxn>
                  <a:cxn ang="0">
                    <a:pos x="44" y="125"/>
                  </a:cxn>
                  <a:cxn ang="0">
                    <a:pos x="36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1" h="173">
                    <a:moveTo>
                      <a:pt x="0" y="0"/>
                    </a:moveTo>
                    <a:lnTo>
                      <a:pt x="11" y="167"/>
                    </a:lnTo>
                    <a:lnTo>
                      <a:pt x="87" y="173"/>
                    </a:lnTo>
                    <a:lnTo>
                      <a:pt x="91" y="135"/>
                    </a:lnTo>
                    <a:lnTo>
                      <a:pt x="44" y="125"/>
                    </a:lnTo>
                    <a:lnTo>
                      <a:pt x="36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5" name="Freeform 111"/>
              <p:cNvSpPr>
                <a:spLocks/>
              </p:cNvSpPr>
              <p:nvPr/>
            </p:nvSpPr>
            <p:spPr bwMode="auto">
              <a:xfrm>
                <a:off x="3467" y="2218"/>
                <a:ext cx="31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23"/>
                  </a:cxn>
                  <a:cxn ang="0">
                    <a:pos x="59" y="114"/>
                  </a:cxn>
                  <a:cxn ang="0">
                    <a:pos x="6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123">
                    <a:moveTo>
                      <a:pt x="0" y="0"/>
                    </a:moveTo>
                    <a:lnTo>
                      <a:pt x="4" y="123"/>
                    </a:lnTo>
                    <a:lnTo>
                      <a:pt x="59" y="114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6" name="Freeform 112"/>
              <p:cNvSpPr>
                <a:spLocks/>
              </p:cNvSpPr>
              <p:nvPr/>
            </p:nvSpPr>
            <p:spPr bwMode="auto">
              <a:xfrm>
                <a:off x="3432" y="2358"/>
                <a:ext cx="399" cy="264"/>
              </a:xfrm>
              <a:custGeom>
                <a:avLst/>
                <a:gdLst/>
                <a:ahLst/>
                <a:cxnLst>
                  <a:cxn ang="0">
                    <a:pos x="0" y="529"/>
                  </a:cxn>
                  <a:cxn ang="0">
                    <a:pos x="411" y="375"/>
                  </a:cxn>
                  <a:cxn ang="0">
                    <a:pos x="464" y="82"/>
                  </a:cxn>
                  <a:cxn ang="0">
                    <a:pos x="591" y="57"/>
                  </a:cxn>
                  <a:cxn ang="0">
                    <a:pos x="667" y="287"/>
                  </a:cxn>
                  <a:cxn ang="0">
                    <a:pos x="798" y="255"/>
                  </a:cxn>
                  <a:cxn ang="0">
                    <a:pos x="798" y="213"/>
                  </a:cxn>
                  <a:cxn ang="0">
                    <a:pos x="732" y="230"/>
                  </a:cxn>
                  <a:cxn ang="0">
                    <a:pos x="650" y="0"/>
                  </a:cxn>
                  <a:cxn ang="0">
                    <a:pos x="409" y="50"/>
                  </a:cxn>
                  <a:cxn ang="0">
                    <a:pos x="367" y="348"/>
                  </a:cxn>
                  <a:cxn ang="0">
                    <a:pos x="4" y="481"/>
                  </a:cxn>
                  <a:cxn ang="0">
                    <a:pos x="0" y="529"/>
                  </a:cxn>
                  <a:cxn ang="0">
                    <a:pos x="0" y="529"/>
                  </a:cxn>
                </a:cxnLst>
                <a:rect l="0" t="0" r="r" b="b"/>
                <a:pathLst>
                  <a:path w="798" h="529">
                    <a:moveTo>
                      <a:pt x="0" y="529"/>
                    </a:moveTo>
                    <a:lnTo>
                      <a:pt x="411" y="375"/>
                    </a:lnTo>
                    <a:lnTo>
                      <a:pt x="464" y="82"/>
                    </a:lnTo>
                    <a:lnTo>
                      <a:pt x="591" y="57"/>
                    </a:lnTo>
                    <a:lnTo>
                      <a:pt x="667" y="287"/>
                    </a:lnTo>
                    <a:lnTo>
                      <a:pt x="798" y="255"/>
                    </a:lnTo>
                    <a:lnTo>
                      <a:pt x="798" y="213"/>
                    </a:lnTo>
                    <a:lnTo>
                      <a:pt x="732" y="230"/>
                    </a:lnTo>
                    <a:lnTo>
                      <a:pt x="650" y="0"/>
                    </a:lnTo>
                    <a:lnTo>
                      <a:pt x="409" y="50"/>
                    </a:lnTo>
                    <a:lnTo>
                      <a:pt x="367" y="348"/>
                    </a:lnTo>
                    <a:lnTo>
                      <a:pt x="4" y="481"/>
                    </a:lnTo>
                    <a:lnTo>
                      <a:pt x="0" y="529"/>
                    </a:lnTo>
                    <a:lnTo>
                      <a:pt x="0" y="5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7" name="Freeform 113"/>
              <p:cNvSpPr>
                <a:spLocks/>
              </p:cNvSpPr>
              <p:nvPr/>
            </p:nvSpPr>
            <p:spPr bwMode="auto">
              <a:xfrm>
                <a:off x="3775" y="1954"/>
                <a:ext cx="28" cy="5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1069"/>
                  </a:cxn>
                  <a:cxn ang="0">
                    <a:pos x="55" y="1052"/>
                  </a:cxn>
                  <a:cxn ang="0">
                    <a:pos x="3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" h="1069">
                    <a:moveTo>
                      <a:pt x="0" y="0"/>
                    </a:moveTo>
                    <a:lnTo>
                      <a:pt x="17" y="1069"/>
                    </a:lnTo>
                    <a:lnTo>
                      <a:pt x="55" y="1052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8" name="Freeform 114"/>
              <p:cNvSpPr>
                <a:spLocks/>
              </p:cNvSpPr>
              <p:nvPr/>
            </p:nvSpPr>
            <p:spPr bwMode="auto">
              <a:xfrm>
                <a:off x="2855" y="2011"/>
                <a:ext cx="375" cy="397"/>
              </a:xfrm>
              <a:custGeom>
                <a:avLst/>
                <a:gdLst/>
                <a:ahLst/>
                <a:cxnLst>
                  <a:cxn ang="0">
                    <a:pos x="63" y="793"/>
                  </a:cxn>
                  <a:cxn ang="0">
                    <a:pos x="169" y="582"/>
                  </a:cxn>
                  <a:cxn ang="0">
                    <a:pos x="502" y="512"/>
                  </a:cxn>
                  <a:cxn ang="0">
                    <a:pos x="654" y="468"/>
                  </a:cxn>
                  <a:cxn ang="0">
                    <a:pos x="749" y="0"/>
                  </a:cxn>
                  <a:cxn ang="0">
                    <a:pos x="707" y="0"/>
                  </a:cxn>
                  <a:cxn ang="0">
                    <a:pos x="616" y="426"/>
                  </a:cxn>
                  <a:cxn ang="0">
                    <a:pos x="491" y="462"/>
                  </a:cxn>
                  <a:cxn ang="0">
                    <a:pos x="126" y="544"/>
                  </a:cxn>
                  <a:cxn ang="0">
                    <a:pos x="0" y="791"/>
                  </a:cxn>
                  <a:cxn ang="0">
                    <a:pos x="63" y="793"/>
                  </a:cxn>
                  <a:cxn ang="0">
                    <a:pos x="63" y="793"/>
                  </a:cxn>
                </a:cxnLst>
                <a:rect l="0" t="0" r="r" b="b"/>
                <a:pathLst>
                  <a:path w="749" h="793">
                    <a:moveTo>
                      <a:pt x="63" y="793"/>
                    </a:moveTo>
                    <a:lnTo>
                      <a:pt x="169" y="582"/>
                    </a:lnTo>
                    <a:lnTo>
                      <a:pt x="502" y="512"/>
                    </a:lnTo>
                    <a:lnTo>
                      <a:pt x="654" y="468"/>
                    </a:lnTo>
                    <a:lnTo>
                      <a:pt x="749" y="0"/>
                    </a:lnTo>
                    <a:lnTo>
                      <a:pt x="707" y="0"/>
                    </a:lnTo>
                    <a:lnTo>
                      <a:pt x="616" y="426"/>
                    </a:lnTo>
                    <a:lnTo>
                      <a:pt x="491" y="462"/>
                    </a:lnTo>
                    <a:lnTo>
                      <a:pt x="126" y="544"/>
                    </a:lnTo>
                    <a:lnTo>
                      <a:pt x="0" y="791"/>
                    </a:lnTo>
                    <a:lnTo>
                      <a:pt x="63" y="793"/>
                    </a:lnTo>
                    <a:lnTo>
                      <a:pt x="63" y="7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59" name="Freeform 115"/>
              <p:cNvSpPr>
                <a:spLocks/>
              </p:cNvSpPr>
              <p:nvPr/>
            </p:nvSpPr>
            <p:spPr bwMode="auto">
              <a:xfrm>
                <a:off x="2977" y="2402"/>
                <a:ext cx="64" cy="35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129" y="38"/>
                  </a:cxn>
                  <a:cxn ang="0">
                    <a:pos x="125" y="0"/>
                  </a:cxn>
                  <a:cxn ang="0">
                    <a:pos x="0" y="28"/>
                  </a:cxn>
                  <a:cxn ang="0">
                    <a:pos x="11" y="70"/>
                  </a:cxn>
                  <a:cxn ang="0">
                    <a:pos x="11" y="70"/>
                  </a:cxn>
                </a:cxnLst>
                <a:rect l="0" t="0" r="r" b="b"/>
                <a:pathLst>
                  <a:path w="129" h="70">
                    <a:moveTo>
                      <a:pt x="11" y="70"/>
                    </a:moveTo>
                    <a:lnTo>
                      <a:pt x="129" y="38"/>
                    </a:lnTo>
                    <a:lnTo>
                      <a:pt x="125" y="0"/>
                    </a:lnTo>
                    <a:lnTo>
                      <a:pt x="0" y="28"/>
                    </a:lnTo>
                    <a:lnTo>
                      <a:pt x="11" y="70"/>
                    </a:lnTo>
                    <a:lnTo>
                      <a:pt x="11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0" name="Freeform 116"/>
              <p:cNvSpPr>
                <a:spLocks/>
              </p:cNvSpPr>
              <p:nvPr/>
            </p:nvSpPr>
            <p:spPr bwMode="auto">
              <a:xfrm>
                <a:off x="3241" y="2240"/>
                <a:ext cx="168" cy="37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31" y="38"/>
                  </a:cxn>
                  <a:cxn ang="0">
                    <a:pos x="336" y="0"/>
                  </a:cxn>
                  <a:cxn ang="0">
                    <a:pos x="6" y="25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336" h="75">
                    <a:moveTo>
                      <a:pt x="0" y="75"/>
                    </a:moveTo>
                    <a:lnTo>
                      <a:pt x="331" y="38"/>
                    </a:lnTo>
                    <a:lnTo>
                      <a:pt x="336" y="0"/>
                    </a:lnTo>
                    <a:lnTo>
                      <a:pt x="6" y="25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1" name="Freeform 117"/>
              <p:cNvSpPr>
                <a:spLocks/>
              </p:cNvSpPr>
              <p:nvPr/>
            </p:nvSpPr>
            <p:spPr bwMode="auto">
              <a:xfrm>
                <a:off x="3200" y="2345"/>
                <a:ext cx="216" cy="63"/>
              </a:xfrm>
              <a:custGeom>
                <a:avLst/>
                <a:gdLst/>
                <a:ahLst/>
                <a:cxnLst>
                  <a:cxn ang="0">
                    <a:pos x="40" y="66"/>
                  </a:cxn>
                  <a:cxn ang="0">
                    <a:pos x="428" y="0"/>
                  </a:cxn>
                  <a:cxn ang="0">
                    <a:pos x="432" y="47"/>
                  </a:cxn>
                  <a:cxn ang="0">
                    <a:pos x="0" y="125"/>
                  </a:cxn>
                  <a:cxn ang="0">
                    <a:pos x="40" y="66"/>
                  </a:cxn>
                  <a:cxn ang="0">
                    <a:pos x="40" y="66"/>
                  </a:cxn>
                </a:cxnLst>
                <a:rect l="0" t="0" r="r" b="b"/>
                <a:pathLst>
                  <a:path w="432" h="125">
                    <a:moveTo>
                      <a:pt x="40" y="66"/>
                    </a:moveTo>
                    <a:lnTo>
                      <a:pt x="428" y="0"/>
                    </a:lnTo>
                    <a:lnTo>
                      <a:pt x="432" y="47"/>
                    </a:lnTo>
                    <a:lnTo>
                      <a:pt x="0" y="125"/>
                    </a:lnTo>
                    <a:lnTo>
                      <a:pt x="40" y="66"/>
                    </a:lnTo>
                    <a:lnTo>
                      <a:pt x="4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2" name="Freeform 118"/>
              <p:cNvSpPr>
                <a:spLocks/>
              </p:cNvSpPr>
              <p:nvPr/>
            </p:nvSpPr>
            <p:spPr bwMode="auto">
              <a:xfrm>
                <a:off x="3209" y="2502"/>
                <a:ext cx="194" cy="66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82" y="0"/>
                  </a:cxn>
                  <a:cxn ang="0">
                    <a:pos x="388" y="38"/>
                  </a:cxn>
                  <a:cxn ang="0">
                    <a:pos x="35" y="133"/>
                  </a:cxn>
                  <a:cxn ang="0">
                    <a:pos x="0" y="95"/>
                  </a:cxn>
                  <a:cxn ang="0">
                    <a:pos x="0" y="95"/>
                  </a:cxn>
                </a:cxnLst>
                <a:rect l="0" t="0" r="r" b="b"/>
                <a:pathLst>
                  <a:path w="388" h="133">
                    <a:moveTo>
                      <a:pt x="0" y="95"/>
                    </a:moveTo>
                    <a:lnTo>
                      <a:pt x="382" y="0"/>
                    </a:lnTo>
                    <a:lnTo>
                      <a:pt x="388" y="38"/>
                    </a:lnTo>
                    <a:lnTo>
                      <a:pt x="35" y="133"/>
                    </a:lnTo>
                    <a:lnTo>
                      <a:pt x="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3" name="Freeform 119"/>
              <p:cNvSpPr>
                <a:spLocks/>
              </p:cNvSpPr>
              <p:nvPr/>
            </p:nvSpPr>
            <p:spPr bwMode="auto">
              <a:xfrm>
                <a:off x="3198" y="2617"/>
                <a:ext cx="231" cy="137"/>
              </a:xfrm>
              <a:custGeom>
                <a:avLst/>
                <a:gdLst/>
                <a:ahLst/>
                <a:cxnLst>
                  <a:cxn ang="0">
                    <a:pos x="47" y="88"/>
                  </a:cxn>
                  <a:cxn ang="0">
                    <a:pos x="51" y="84"/>
                  </a:cxn>
                  <a:cxn ang="0">
                    <a:pos x="62" y="80"/>
                  </a:cxn>
                  <a:cxn ang="0">
                    <a:pos x="79" y="76"/>
                  </a:cxn>
                  <a:cxn ang="0">
                    <a:pos x="100" y="71"/>
                  </a:cxn>
                  <a:cxn ang="0">
                    <a:pos x="123" y="63"/>
                  </a:cxn>
                  <a:cxn ang="0">
                    <a:pos x="150" y="57"/>
                  </a:cxn>
                  <a:cxn ang="0">
                    <a:pos x="178" y="50"/>
                  </a:cxn>
                  <a:cxn ang="0">
                    <a:pos x="209" y="42"/>
                  </a:cxn>
                  <a:cxn ang="0">
                    <a:pos x="235" y="34"/>
                  </a:cxn>
                  <a:cxn ang="0">
                    <a:pos x="264" y="27"/>
                  </a:cxn>
                  <a:cxn ang="0">
                    <a:pos x="288" y="19"/>
                  </a:cxn>
                  <a:cxn ang="0">
                    <a:pos x="313" y="14"/>
                  </a:cxn>
                  <a:cxn ang="0">
                    <a:pos x="332" y="8"/>
                  </a:cxn>
                  <a:cxn ang="0">
                    <a:pos x="347" y="4"/>
                  </a:cxn>
                  <a:cxn ang="0">
                    <a:pos x="357" y="0"/>
                  </a:cxn>
                  <a:cxn ang="0">
                    <a:pos x="361" y="0"/>
                  </a:cxn>
                  <a:cxn ang="0">
                    <a:pos x="461" y="17"/>
                  </a:cxn>
                  <a:cxn ang="0">
                    <a:pos x="461" y="122"/>
                  </a:cxn>
                  <a:cxn ang="0">
                    <a:pos x="0" y="276"/>
                  </a:cxn>
                  <a:cxn ang="0">
                    <a:pos x="24" y="206"/>
                  </a:cxn>
                  <a:cxn ang="0">
                    <a:pos x="414" y="84"/>
                  </a:cxn>
                  <a:cxn ang="0">
                    <a:pos x="416" y="46"/>
                  </a:cxn>
                  <a:cxn ang="0">
                    <a:pos x="351" y="34"/>
                  </a:cxn>
                  <a:cxn ang="0">
                    <a:pos x="43" y="135"/>
                  </a:cxn>
                  <a:cxn ang="0">
                    <a:pos x="47" y="88"/>
                  </a:cxn>
                  <a:cxn ang="0">
                    <a:pos x="47" y="88"/>
                  </a:cxn>
                </a:cxnLst>
                <a:rect l="0" t="0" r="r" b="b"/>
                <a:pathLst>
                  <a:path w="461" h="276">
                    <a:moveTo>
                      <a:pt x="47" y="88"/>
                    </a:moveTo>
                    <a:lnTo>
                      <a:pt x="51" y="84"/>
                    </a:lnTo>
                    <a:lnTo>
                      <a:pt x="62" y="80"/>
                    </a:lnTo>
                    <a:lnTo>
                      <a:pt x="79" y="76"/>
                    </a:lnTo>
                    <a:lnTo>
                      <a:pt x="100" y="71"/>
                    </a:lnTo>
                    <a:lnTo>
                      <a:pt x="123" y="63"/>
                    </a:lnTo>
                    <a:lnTo>
                      <a:pt x="150" y="57"/>
                    </a:lnTo>
                    <a:lnTo>
                      <a:pt x="178" y="50"/>
                    </a:lnTo>
                    <a:lnTo>
                      <a:pt x="209" y="42"/>
                    </a:lnTo>
                    <a:lnTo>
                      <a:pt x="235" y="34"/>
                    </a:lnTo>
                    <a:lnTo>
                      <a:pt x="264" y="27"/>
                    </a:lnTo>
                    <a:lnTo>
                      <a:pt x="288" y="19"/>
                    </a:lnTo>
                    <a:lnTo>
                      <a:pt x="313" y="14"/>
                    </a:lnTo>
                    <a:lnTo>
                      <a:pt x="332" y="8"/>
                    </a:lnTo>
                    <a:lnTo>
                      <a:pt x="347" y="4"/>
                    </a:lnTo>
                    <a:lnTo>
                      <a:pt x="357" y="0"/>
                    </a:lnTo>
                    <a:lnTo>
                      <a:pt x="361" y="0"/>
                    </a:lnTo>
                    <a:lnTo>
                      <a:pt x="461" y="17"/>
                    </a:lnTo>
                    <a:lnTo>
                      <a:pt x="461" y="122"/>
                    </a:lnTo>
                    <a:lnTo>
                      <a:pt x="0" y="276"/>
                    </a:lnTo>
                    <a:lnTo>
                      <a:pt x="24" y="206"/>
                    </a:lnTo>
                    <a:lnTo>
                      <a:pt x="414" y="84"/>
                    </a:lnTo>
                    <a:lnTo>
                      <a:pt x="416" y="46"/>
                    </a:lnTo>
                    <a:lnTo>
                      <a:pt x="351" y="34"/>
                    </a:lnTo>
                    <a:lnTo>
                      <a:pt x="43" y="135"/>
                    </a:lnTo>
                    <a:lnTo>
                      <a:pt x="47" y="88"/>
                    </a:lnTo>
                    <a:lnTo>
                      <a:pt x="47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4" name="Freeform 120"/>
              <p:cNvSpPr>
                <a:spLocks/>
              </p:cNvSpPr>
              <p:nvPr/>
            </p:nvSpPr>
            <p:spPr bwMode="auto">
              <a:xfrm>
                <a:off x="3056" y="2585"/>
                <a:ext cx="104" cy="159"/>
              </a:xfrm>
              <a:custGeom>
                <a:avLst/>
                <a:gdLst/>
                <a:ahLst/>
                <a:cxnLst>
                  <a:cxn ang="0">
                    <a:pos x="114" y="315"/>
                  </a:cxn>
                  <a:cxn ang="0">
                    <a:pos x="135" y="309"/>
                  </a:cxn>
                  <a:cxn ang="0">
                    <a:pos x="152" y="296"/>
                  </a:cxn>
                  <a:cxn ang="0">
                    <a:pos x="170" y="279"/>
                  </a:cxn>
                  <a:cxn ang="0">
                    <a:pos x="183" y="258"/>
                  </a:cxn>
                  <a:cxn ang="0">
                    <a:pos x="194" y="233"/>
                  </a:cxn>
                  <a:cxn ang="0">
                    <a:pos x="204" y="205"/>
                  </a:cxn>
                  <a:cxn ang="0">
                    <a:pos x="208" y="174"/>
                  </a:cxn>
                  <a:cxn ang="0">
                    <a:pos x="208" y="142"/>
                  </a:cxn>
                  <a:cxn ang="0">
                    <a:pos x="204" y="110"/>
                  </a:cxn>
                  <a:cxn ang="0">
                    <a:pos x="194" y="81"/>
                  </a:cxn>
                  <a:cxn ang="0">
                    <a:pos x="183" y="55"/>
                  </a:cxn>
                  <a:cxn ang="0">
                    <a:pos x="170" y="34"/>
                  </a:cxn>
                  <a:cxn ang="0">
                    <a:pos x="152" y="17"/>
                  </a:cxn>
                  <a:cxn ang="0">
                    <a:pos x="135" y="5"/>
                  </a:cxn>
                  <a:cxn ang="0">
                    <a:pos x="114" y="0"/>
                  </a:cxn>
                  <a:cxn ang="0">
                    <a:pos x="94" y="0"/>
                  </a:cxn>
                  <a:cxn ang="0">
                    <a:pos x="73" y="5"/>
                  </a:cxn>
                  <a:cxn ang="0">
                    <a:pos x="54" y="17"/>
                  </a:cxn>
                  <a:cxn ang="0">
                    <a:pos x="37" y="34"/>
                  </a:cxn>
                  <a:cxn ang="0">
                    <a:pos x="23" y="55"/>
                  </a:cxn>
                  <a:cxn ang="0">
                    <a:pos x="12" y="81"/>
                  </a:cxn>
                  <a:cxn ang="0">
                    <a:pos x="4" y="110"/>
                  </a:cxn>
                  <a:cxn ang="0">
                    <a:pos x="0" y="142"/>
                  </a:cxn>
                  <a:cxn ang="0">
                    <a:pos x="0" y="174"/>
                  </a:cxn>
                  <a:cxn ang="0">
                    <a:pos x="4" y="205"/>
                  </a:cxn>
                  <a:cxn ang="0">
                    <a:pos x="12" y="233"/>
                  </a:cxn>
                  <a:cxn ang="0">
                    <a:pos x="23" y="258"/>
                  </a:cxn>
                  <a:cxn ang="0">
                    <a:pos x="37" y="279"/>
                  </a:cxn>
                  <a:cxn ang="0">
                    <a:pos x="54" y="296"/>
                  </a:cxn>
                  <a:cxn ang="0">
                    <a:pos x="73" y="309"/>
                  </a:cxn>
                  <a:cxn ang="0">
                    <a:pos x="94" y="315"/>
                  </a:cxn>
                  <a:cxn ang="0">
                    <a:pos x="105" y="317"/>
                  </a:cxn>
                </a:cxnLst>
                <a:rect l="0" t="0" r="r" b="b"/>
                <a:pathLst>
                  <a:path w="209" h="317">
                    <a:moveTo>
                      <a:pt x="105" y="317"/>
                    </a:moveTo>
                    <a:lnTo>
                      <a:pt x="114" y="315"/>
                    </a:lnTo>
                    <a:lnTo>
                      <a:pt x="126" y="313"/>
                    </a:lnTo>
                    <a:lnTo>
                      <a:pt x="135" y="309"/>
                    </a:lnTo>
                    <a:lnTo>
                      <a:pt x="145" y="304"/>
                    </a:lnTo>
                    <a:lnTo>
                      <a:pt x="152" y="296"/>
                    </a:lnTo>
                    <a:lnTo>
                      <a:pt x="162" y="288"/>
                    </a:lnTo>
                    <a:lnTo>
                      <a:pt x="170" y="279"/>
                    </a:lnTo>
                    <a:lnTo>
                      <a:pt x="179" y="271"/>
                    </a:lnTo>
                    <a:lnTo>
                      <a:pt x="183" y="258"/>
                    </a:lnTo>
                    <a:lnTo>
                      <a:pt x="190" y="247"/>
                    </a:lnTo>
                    <a:lnTo>
                      <a:pt x="194" y="233"/>
                    </a:lnTo>
                    <a:lnTo>
                      <a:pt x="200" y="220"/>
                    </a:lnTo>
                    <a:lnTo>
                      <a:pt x="204" y="205"/>
                    </a:lnTo>
                    <a:lnTo>
                      <a:pt x="208" y="190"/>
                    </a:lnTo>
                    <a:lnTo>
                      <a:pt x="208" y="174"/>
                    </a:lnTo>
                    <a:lnTo>
                      <a:pt x="209" y="159"/>
                    </a:lnTo>
                    <a:lnTo>
                      <a:pt x="208" y="142"/>
                    </a:lnTo>
                    <a:lnTo>
                      <a:pt x="208" y="125"/>
                    </a:lnTo>
                    <a:lnTo>
                      <a:pt x="204" y="110"/>
                    </a:lnTo>
                    <a:lnTo>
                      <a:pt x="200" y="96"/>
                    </a:lnTo>
                    <a:lnTo>
                      <a:pt x="194" y="81"/>
                    </a:lnTo>
                    <a:lnTo>
                      <a:pt x="190" y="68"/>
                    </a:lnTo>
                    <a:lnTo>
                      <a:pt x="183" y="55"/>
                    </a:lnTo>
                    <a:lnTo>
                      <a:pt x="179" y="45"/>
                    </a:lnTo>
                    <a:lnTo>
                      <a:pt x="170" y="34"/>
                    </a:lnTo>
                    <a:lnTo>
                      <a:pt x="162" y="26"/>
                    </a:lnTo>
                    <a:lnTo>
                      <a:pt x="152" y="17"/>
                    </a:lnTo>
                    <a:lnTo>
                      <a:pt x="145" y="11"/>
                    </a:lnTo>
                    <a:lnTo>
                      <a:pt x="135" y="5"/>
                    </a:lnTo>
                    <a:lnTo>
                      <a:pt x="126" y="3"/>
                    </a:lnTo>
                    <a:lnTo>
                      <a:pt x="114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2" y="3"/>
                    </a:lnTo>
                    <a:lnTo>
                      <a:pt x="73" y="5"/>
                    </a:lnTo>
                    <a:lnTo>
                      <a:pt x="63" y="11"/>
                    </a:lnTo>
                    <a:lnTo>
                      <a:pt x="54" y="17"/>
                    </a:lnTo>
                    <a:lnTo>
                      <a:pt x="44" y="26"/>
                    </a:lnTo>
                    <a:lnTo>
                      <a:pt x="37" y="34"/>
                    </a:lnTo>
                    <a:lnTo>
                      <a:pt x="31" y="45"/>
                    </a:lnTo>
                    <a:lnTo>
                      <a:pt x="23" y="55"/>
                    </a:lnTo>
                    <a:lnTo>
                      <a:pt x="18" y="68"/>
                    </a:lnTo>
                    <a:lnTo>
                      <a:pt x="12" y="81"/>
                    </a:lnTo>
                    <a:lnTo>
                      <a:pt x="8" y="96"/>
                    </a:lnTo>
                    <a:lnTo>
                      <a:pt x="4" y="110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0" y="159"/>
                    </a:lnTo>
                    <a:lnTo>
                      <a:pt x="0" y="174"/>
                    </a:lnTo>
                    <a:lnTo>
                      <a:pt x="2" y="190"/>
                    </a:lnTo>
                    <a:lnTo>
                      <a:pt x="4" y="205"/>
                    </a:lnTo>
                    <a:lnTo>
                      <a:pt x="8" y="220"/>
                    </a:lnTo>
                    <a:lnTo>
                      <a:pt x="12" y="233"/>
                    </a:lnTo>
                    <a:lnTo>
                      <a:pt x="18" y="247"/>
                    </a:lnTo>
                    <a:lnTo>
                      <a:pt x="23" y="258"/>
                    </a:lnTo>
                    <a:lnTo>
                      <a:pt x="31" y="271"/>
                    </a:lnTo>
                    <a:lnTo>
                      <a:pt x="37" y="279"/>
                    </a:lnTo>
                    <a:lnTo>
                      <a:pt x="44" y="288"/>
                    </a:lnTo>
                    <a:lnTo>
                      <a:pt x="54" y="296"/>
                    </a:lnTo>
                    <a:lnTo>
                      <a:pt x="63" y="304"/>
                    </a:lnTo>
                    <a:lnTo>
                      <a:pt x="73" y="309"/>
                    </a:lnTo>
                    <a:lnTo>
                      <a:pt x="82" y="313"/>
                    </a:lnTo>
                    <a:lnTo>
                      <a:pt x="94" y="315"/>
                    </a:lnTo>
                    <a:lnTo>
                      <a:pt x="105" y="317"/>
                    </a:lnTo>
                    <a:lnTo>
                      <a:pt x="105" y="3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5" name="Freeform 121"/>
              <p:cNvSpPr>
                <a:spLocks/>
              </p:cNvSpPr>
              <p:nvPr/>
            </p:nvSpPr>
            <p:spPr bwMode="auto">
              <a:xfrm>
                <a:off x="3096" y="2611"/>
                <a:ext cx="72" cy="108"/>
              </a:xfrm>
              <a:custGeom>
                <a:avLst/>
                <a:gdLst/>
                <a:ahLst/>
                <a:cxnLst>
                  <a:cxn ang="0">
                    <a:pos x="72" y="217"/>
                  </a:cxn>
                  <a:cxn ang="0">
                    <a:pos x="86" y="213"/>
                  </a:cxn>
                  <a:cxn ang="0">
                    <a:pos x="99" y="207"/>
                  </a:cxn>
                  <a:cxn ang="0">
                    <a:pos x="110" y="196"/>
                  </a:cxn>
                  <a:cxn ang="0">
                    <a:pos x="122" y="184"/>
                  </a:cxn>
                  <a:cxn ang="0">
                    <a:pos x="126" y="175"/>
                  </a:cxn>
                  <a:cxn ang="0">
                    <a:pos x="131" y="167"/>
                  </a:cxn>
                  <a:cxn ang="0">
                    <a:pos x="135" y="158"/>
                  </a:cxn>
                  <a:cxn ang="0">
                    <a:pos x="139" y="148"/>
                  </a:cxn>
                  <a:cxn ang="0">
                    <a:pos x="141" y="139"/>
                  </a:cxn>
                  <a:cxn ang="0">
                    <a:pos x="143" y="129"/>
                  </a:cxn>
                  <a:cxn ang="0">
                    <a:pos x="143" y="118"/>
                  </a:cxn>
                  <a:cxn ang="0">
                    <a:pos x="145" y="108"/>
                  </a:cxn>
                  <a:cxn ang="0">
                    <a:pos x="143" y="97"/>
                  </a:cxn>
                  <a:cxn ang="0">
                    <a:pos x="143" y="85"/>
                  </a:cxn>
                  <a:cxn ang="0">
                    <a:pos x="141" y="74"/>
                  </a:cxn>
                  <a:cxn ang="0">
                    <a:pos x="139" y="64"/>
                  </a:cxn>
                  <a:cxn ang="0">
                    <a:pos x="135" y="53"/>
                  </a:cxn>
                  <a:cxn ang="0">
                    <a:pos x="131" y="45"/>
                  </a:cxn>
                  <a:cxn ang="0">
                    <a:pos x="126" y="38"/>
                  </a:cxn>
                  <a:cxn ang="0">
                    <a:pos x="122" y="30"/>
                  </a:cxn>
                  <a:cxn ang="0">
                    <a:pos x="116" y="23"/>
                  </a:cxn>
                  <a:cxn ang="0">
                    <a:pos x="110" y="17"/>
                  </a:cxn>
                  <a:cxn ang="0">
                    <a:pos x="105" y="11"/>
                  </a:cxn>
                  <a:cxn ang="0">
                    <a:pos x="99" y="7"/>
                  </a:cxn>
                  <a:cxn ang="0">
                    <a:pos x="86" y="0"/>
                  </a:cxn>
                  <a:cxn ang="0">
                    <a:pos x="72" y="0"/>
                  </a:cxn>
                  <a:cxn ang="0">
                    <a:pos x="65" y="0"/>
                  </a:cxn>
                  <a:cxn ang="0">
                    <a:pos x="57" y="0"/>
                  </a:cxn>
                  <a:cxn ang="0">
                    <a:pos x="50" y="4"/>
                  </a:cxn>
                  <a:cxn ang="0">
                    <a:pos x="44" y="7"/>
                  </a:cxn>
                  <a:cxn ang="0">
                    <a:pos x="36" y="11"/>
                  </a:cxn>
                  <a:cxn ang="0">
                    <a:pos x="31" y="17"/>
                  </a:cxn>
                  <a:cxn ang="0">
                    <a:pos x="25" y="23"/>
                  </a:cxn>
                  <a:cxn ang="0">
                    <a:pos x="21" y="30"/>
                  </a:cxn>
                  <a:cxn ang="0">
                    <a:pos x="15" y="38"/>
                  </a:cxn>
                  <a:cxn ang="0">
                    <a:pos x="12" y="45"/>
                  </a:cxn>
                  <a:cxn ang="0">
                    <a:pos x="8" y="53"/>
                  </a:cxn>
                  <a:cxn ang="0">
                    <a:pos x="4" y="64"/>
                  </a:cxn>
                  <a:cxn ang="0">
                    <a:pos x="0" y="74"/>
                  </a:cxn>
                  <a:cxn ang="0">
                    <a:pos x="0" y="85"/>
                  </a:cxn>
                  <a:cxn ang="0">
                    <a:pos x="0" y="97"/>
                  </a:cxn>
                  <a:cxn ang="0">
                    <a:pos x="0" y="108"/>
                  </a:cxn>
                  <a:cxn ang="0">
                    <a:pos x="0" y="118"/>
                  </a:cxn>
                  <a:cxn ang="0">
                    <a:pos x="0" y="129"/>
                  </a:cxn>
                  <a:cxn ang="0">
                    <a:pos x="0" y="139"/>
                  </a:cxn>
                  <a:cxn ang="0">
                    <a:pos x="4" y="148"/>
                  </a:cxn>
                  <a:cxn ang="0">
                    <a:pos x="8" y="158"/>
                  </a:cxn>
                  <a:cxn ang="0">
                    <a:pos x="12" y="167"/>
                  </a:cxn>
                  <a:cxn ang="0">
                    <a:pos x="15" y="175"/>
                  </a:cxn>
                  <a:cxn ang="0">
                    <a:pos x="21" y="184"/>
                  </a:cxn>
                  <a:cxn ang="0">
                    <a:pos x="31" y="196"/>
                  </a:cxn>
                  <a:cxn ang="0">
                    <a:pos x="44" y="207"/>
                  </a:cxn>
                  <a:cxn ang="0">
                    <a:pos x="50" y="209"/>
                  </a:cxn>
                  <a:cxn ang="0">
                    <a:pos x="57" y="213"/>
                  </a:cxn>
                  <a:cxn ang="0">
                    <a:pos x="65" y="215"/>
                  </a:cxn>
                  <a:cxn ang="0">
                    <a:pos x="72" y="217"/>
                  </a:cxn>
                  <a:cxn ang="0">
                    <a:pos x="72" y="217"/>
                  </a:cxn>
                </a:cxnLst>
                <a:rect l="0" t="0" r="r" b="b"/>
                <a:pathLst>
                  <a:path w="145" h="217">
                    <a:moveTo>
                      <a:pt x="72" y="217"/>
                    </a:moveTo>
                    <a:lnTo>
                      <a:pt x="86" y="213"/>
                    </a:lnTo>
                    <a:lnTo>
                      <a:pt x="99" y="207"/>
                    </a:lnTo>
                    <a:lnTo>
                      <a:pt x="110" y="196"/>
                    </a:lnTo>
                    <a:lnTo>
                      <a:pt x="122" y="184"/>
                    </a:lnTo>
                    <a:lnTo>
                      <a:pt x="126" y="175"/>
                    </a:lnTo>
                    <a:lnTo>
                      <a:pt x="131" y="167"/>
                    </a:lnTo>
                    <a:lnTo>
                      <a:pt x="135" y="158"/>
                    </a:lnTo>
                    <a:lnTo>
                      <a:pt x="139" y="148"/>
                    </a:lnTo>
                    <a:lnTo>
                      <a:pt x="141" y="139"/>
                    </a:lnTo>
                    <a:lnTo>
                      <a:pt x="143" y="129"/>
                    </a:lnTo>
                    <a:lnTo>
                      <a:pt x="143" y="118"/>
                    </a:lnTo>
                    <a:lnTo>
                      <a:pt x="145" y="108"/>
                    </a:lnTo>
                    <a:lnTo>
                      <a:pt x="143" y="97"/>
                    </a:lnTo>
                    <a:lnTo>
                      <a:pt x="143" y="85"/>
                    </a:lnTo>
                    <a:lnTo>
                      <a:pt x="141" y="74"/>
                    </a:lnTo>
                    <a:lnTo>
                      <a:pt x="139" y="64"/>
                    </a:lnTo>
                    <a:lnTo>
                      <a:pt x="135" y="53"/>
                    </a:lnTo>
                    <a:lnTo>
                      <a:pt x="131" y="45"/>
                    </a:lnTo>
                    <a:lnTo>
                      <a:pt x="126" y="38"/>
                    </a:lnTo>
                    <a:lnTo>
                      <a:pt x="122" y="30"/>
                    </a:lnTo>
                    <a:lnTo>
                      <a:pt x="116" y="23"/>
                    </a:lnTo>
                    <a:lnTo>
                      <a:pt x="110" y="17"/>
                    </a:lnTo>
                    <a:lnTo>
                      <a:pt x="105" y="11"/>
                    </a:lnTo>
                    <a:lnTo>
                      <a:pt x="99" y="7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50" y="4"/>
                    </a:lnTo>
                    <a:lnTo>
                      <a:pt x="44" y="7"/>
                    </a:lnTo>
                    <a:lnTo>
                      <a:pt x="36" y="11"/>
                    </a:lnTo>
                    <a:lnTo>
                      <a:pt x="31" y="17"/>
                    </a:lnTo>
                    <a:lnTo>
                      <a:pt x="25" y="23"/>
                    </a:lnTo>
                    <a:lnTo>
                      <a:pt x="21" y="30"/>
                    </a:lnTo>
                    <a:lnTo>
                      <a:pt x="15" y="38"/>
                    </a:lnTo>
                    <a:lnTo>
                      <a:pt x="12" y="45"/>
                    </a:lnTo>
                    <a:lnTo>
                      <a:pt x="8" y="53"/>
                    </a:lnTo>
                    <a:lnTo>
                      <a:pt x="4" y="64"/>
                    </a:lnTo>
                    <a:lnTo>
                      <a:pt x="0" y="74"/>
                    </a:lnTo>
                    <a:lnTo>
                      <a:pt x="0" y="85"/>
                    </a:lnTo>
                    <a:lnTo>
                      <a:pt x="0" y="97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0" y="129"/>
                    </a:lnTo>
                    <a:lnTo>
                      <a:pt x="0" y="139"/>
                    </a:lnTo>
                    <a:lnTo>
                      <a:pt x="4" y="148"/>
                    </a:lnTo>
                    <a:lnTo>
                      <a:pt x="8" y="158"/>
                    </a:lnTo>
                    <a:lnTo>
                      <a:pt x="12" y="167"/>
                    </a:lnTo>
                    <a:lnTo>
                      <a:pt x="15" y="175"/>
                    </a:lnTo>
                    <a:lnTo>
                      <a:pt x="21" y="184"/>
                    </a:lnTo>
                    <a:lnTo>
                      <a:pt x="31" y="196"/>
                    </a:lnTo>
                    <a:lnTo>
                      <a:pt x="44" y="207"/>
                    </a:lnTo>
                    <a:lnTo>
                      <a:pt x="50" y="209"/>
                    </a:lnTo>
                    <a:lnTo>
                      <a:pt x="57" y="213"/>
                    </a:lnTo>
                    <a:lnTo>
                      <a:pt x="65" y="215"/>
                    </a:lnTo>
                    <a:lnTo>
                      <a:pt x="72" y="217"/>
                    </a:lnTo>
                    <a:lnTo>
                      <a:pt x="72" y="21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6" name="Freeform 122"/>
              <p:cNvSpPr>
                <a:spLocks/>
              </p:cNvSpPr>
              <p:nvPr/>
            </p:nvSpPr>
            <p:spPr bwMode="auto">
              <a:xfrm>
                <a:off x="2964" y="2481"/>
                <a:ext cx="170" cy="232"/>
              </a:xfrm>
              <a:custGeom>
                <a:avLst/>
                <a:gdLst/>
                <a:ahLst/>
                <a:cxnLst>
                  <a:cxn ang="0">
                    <a:pos x="57" y="459"/>
                  </a:cxn>
                  <a:cxn ang="0">
                    <a:pos x="55" y="451"/>
                  </a:cxn>
                  <a:cxn ang="0">
                    <a:pos x="55" y="440"/>
                  </a:cxn>
                  <a:cxn ang="0">
                    <a:pos x="55" y="417"/>
                  </a:cxn>
                  <a:cxn ang="0">
                    <a:pos x="55" y="390"/>
                  </a:cxn>
                  <a:cxn ang="0">
                    <a:pos x="57" y="358"/>
                  </a:cxn>
                  <a:cxn ang="0">
                    <a:pos x="61" y="324"/>
                  </a:cxn>
                  <a:cxn ang="0">
                    <a:pos x="66" y="286"/>
                  </a:cxn>
                  <a:cxn ang="0">
                    <a:pos x="78" y="248"/>
                  </a:cxn>
                  <a:cxn ang="0">
                    <a:pos x="91" y="210"/>
                  </a:cxn>
                  <a:cxn ang="0">
                    <a:pos x="108" y="171"/>
                  </a:cxn>
                  <a:cxn ang="0">
                    <a:pos x="131" y="137"/>
                  </a:cxn>
                  <a:cxn ang="0">
                    <a:pos x="158" y="107"/>
                  </a:cxn>
                  <a:cxn ang="0">
                    <a:pos x="192" y="82"/>
                  </a:cxn>
                  <a:cxn ang="0">
                    <a:pos x="232" y="65"/>
                  </a:cxn>
                  <a:cxn ang="0">
                    <a:pos x="277" y="54"/>
                  </a:cxn>
                  <a:cxn ang="0">
                    <a:pos x="333" y="54"/>
                  </a:cxn>
                  <a:cxn ang="0">
                    <a:pos x="338" y="8"/>
                  </a:cxn>
                  <a:cxn ang="0">
                    <a:pos x="334" y="6"/>
                  </a:cxn>
                  <a:cxn ang="0">
                    <a:pos x="327" y="4"/>
                  </a:cxn>
                  <a:cxn ang="0">
                    <a:pos x="312" y="0"/>
                  </a:cxn>
                  <a:cxn ang="0">
                    <a:pos x="296" y="0"/>
                  </a:cxn>
                  <a:cxn ang="0">
                    <a:pos x="274" y="0"/>
                  </a:cxn>
                  <a:cxn ang="0">
                    <a:pos x="251" y="4"/>
                  </a:cxn>
                  <a:cxn ang="0">
                    <a:pos x="224" y="8"/>
                  </a:cxn>
                  <a:cxn ang="0">
                    <a:pos x="198" y="19"/>
                  </a:cxn>
                  <a:cxn ang="0">
                    <a:pos x="169" y="33"/>
                  </a:cxn>
                  <a:cxn ang="0">
                    <a:pos x="139" y="54"/>
                  </a:cxn>
                  <a:cxn ang="0">
                    <a:pos x="112" y="80"/>
                  </a:cxn>
                  <a:cxn ang="0">
                    <a:pos x="85" y="114"/>
                  </a:cxn>
                  <a:cxn ang="0">
                    <a:pos x="59" y="154"/>
                  </a:cxn>
                  <a:cxn ang="0">
                    <a:pos x="38" y="206"/>
                  </a:cxn>
                  <a:cxn ang="0">
                    <a:pos x="19" y="265"/>
                  </a:cxn>
                  <a:cxn ang="0">
                    <a:pos x="6" y="337"/>
                  </a:cxn>
                  <a:cxn ang="0">
                    <a:pos x="4" y="341"/>
                  </a:cxn>
                  <a:cxn ang="0">
                    <a:pos x="4" y="346"/>
                  </a:cxn>
                  <a:cxn ang="0">
                    <a:pos x="4" y="354"/>
                  </a:cxn>
                  <a:cxn ang="0">
                    <a:pos x="4" y="363"/>
                  </a:cxn>
                  <a:cxn ang="0">
                    <a:pos x="2" y="373"/>
                  </a:cxn>
                  <a:cxn ang="0">
                    <a:pos x="0" y="384"/>
                  </a:cxn>
                  <a:cxn ang="0">
                    <a:pos x="0" y="396"/>
                  </a:cxn>
                  <a:cxn ang="0">
                    <a:pos x="0" y="407"/>
                  </a:cxn>
                  <a:cxn ang="0">
                    <a:pos x="0" y="417"/>
                  </a:cxn>
                  <a:cxn ang="0">
                    <a:pos x="0" y="428"/>
                  </a:cxn>
                  <a:cxn ang="0">
                    <a:pos x="0" y="436"/>
                  </a:cxn>
                  <a:cxn ang="0">
                    <a:pos x="0" y="447"/>
                  </a:cxn>
                  <a:cxn ang="0">
                    <a:pos x="0" y="453"/>
                  </a:cxn>
                  <a:cxn ang="0">
                    <a:pos x="0" y="459"/>
                  </a:cxn>
                  <a:cxn ang="0">
                    <a:pos x="0" y="462"/>
                  </a:cxn>
                  <a:cxn ang="0">
                    <a:pos x="0" y="464"/>
                  </a:cxn>
                  <a:cxn ang="0">
                    <a:pos x="57" y="459"/>
                  </a:cxn>
                  <a:cxn ang="0">
                    <a:pos x="57" y="459"/>
                  </a:cxn>
                </a:cxnLst>
                <a:rect l="0" t="0" r="r" b="b"/>
                <a:pathLst>
                  <a:path w="338" h="464">
                    <a:moveTo>
                      <a:pt x="57" y="459"/>
                    </a:moveTo>
                    <a:lnTo>
                      <a:pt x="55" y="451"/>
                    </a:lnTo>
                    <a:lnTo>
                      <a:pt x="55" y="440"/>
                    </a:lnTo>
                    <a:lnTo>
                      <a:pt x="55" y="417"/>
                    </a:lnTo>
                    <a:lnTo>
                      <a:pt x="55" y="390"/>
                    </a:lnTo>
                    <a:lnTo>
                      <a:pt x="57" y="358"/>
                    </a:lnTo>
                    <a:lnTo>
                      <a:pt x="61" y="324"/>
                    </a:lnTo>
                    <a:lnTo>
                      <a:pt x="66" y="286"/>
                    </a:lnTo>
                    <a:lnTo>
                      <a:pt x="78" y="248"/>
                    </a:lnTo>
                    <a:lnTo>
                      <a:pt x="91" y="210"/>
                    </a:lnTo>
                    <a:lnTo>
                      <a:pt x="108" y="171"/>
                    </a:lnTo>
                    <a:lnTo>
                      <a:pt x="131" y="137"/>
                    </a:lnTo>
                    <a:lnTo>
                      <a:pt x="158" y="107"/>
                    </a:lnTo>
                    <a:lnTo>
                      <a:pt x="192" y="82"/>
                    </a:lnTo>
                    <a:lnTo>
                      <a:pt x="232" y="65"/>
                    </a:lnTo>
                    <a:lnTo>
                      <a:pt x="277" y="54"/>
                    </a:lnTo>
                    <a:lnTo>
                      <a:pt x="333" y="54"/>
                    </a:lnTo>
                    <a:lnTo>
                      <a:pt x="338" y="8"/>
                    </a:lnTo>
                    <a:lnTo>
                      <a:pt x="334" y="6"/>
                    </a:lnTo>
                    <a:lnTo>
                      <a:pt x="327" y="4"/>
                    </a:lnTo>
                    <a:lnTo>
                      <a:pt x="312" y="0"/>
                    </a:lnTo>
                    <a:lnTo>
                      <a:pt x="296" y="0"/>
                    </a:lnTo>
                    <a:lnTo>
                      <a:pt x="274" y="0"/>
                    </a:lnTo>
                    <a:lnTo>
                      <a:pt x="251" y="4"/>
                    </a:lnTo>
                    <a:lnTo>
                      <a:pt x="224" y="8"/>
                    </a:lnTo>
                    <a:lnTo>
                      <a:pt x="198" y="19"/>
                    </a:lnTo>
                    <a:lnTo>
                      <a:pt x="169" y="33"/>
                    </a:lnTo>
                    <a:lnTo>
                      <a:pt x="139" y="54"/>
                    </a:lnTo>
                    <a:lnTo>
                      <a:pt x="112" y="80"/>
                    </a:lnTo>
                    <a:lnTo>
                      <a:pt x="85" y="114"/>
                    </a:lnTo>
                    <a:lnTo>
                      <a:pt x="59" y="154"/>
                    </a:lnTo>
                    <a:lnTo>
                      <a:pt x="38" y="206"/>
                    </a:lnTo>
                    <a:lnTo>
                      <a:pt x="19" y="265"/>
                    </a:lnTo>
                    <a:lnTo>
                      <a:pt x="6" y="337"/>
                    </a:lnTo>
                    <a:lnTo>
                      <a:pt x="4" y="341"/>
                    </a:lnTo>
                    <a:lnTo>
                      <a:pt x="4" y="346"/>
                    </a:lnTo>
                    <a:lnTo>
                      <a:pt x="4" y="354"/>
                    </a:lnTo>
                    <a:lnTo>
                      <a:pt x="4" y="363"/>
                    </a:lnTo>
                    <a:lnTo>
                      <a:pt x="2" y="373"/>
                    </a:lnTo>
                    <a:lnTo>
                      <a:pt x="0" y="384"/>
                    </a:lnTo>
                    <a:lnTo>
                      <a:pt x="0" y="396"/>
                    </a:lnTo>
                    <a:lnTo>
                      <a:pt x="0" y="407"/>
                    </a:lnTo>
                    <a:lnTo>
                      <a:pt x="0" y="417"/>
                    </a:lnTo>
                    <a:lnTo>
                      <a:pt x="0" y="428"/>
                    </a:lnTo>
                    <a:lnTo>
                      <a:pt x="0" y="436"/>
                    </a:lnTo>
                    <a:lnTo>
                      <a:pt x="0" y="447"/>
                    </a:lnTo>
                    <a:lnTo>
                      <a:pt x="0" y="453"/>
                    </a:lnTo>
                    <a:lnTo>
                      <a:pt x="0" y="459"/>
                    </a:lnTo>
                    <a:lnTo>
                      <a:pt x="0" y="462"/>
                    </a:lnTo>
                    <a:lnTo>
                      <a:pt x="0" y="464"/>
                    </a:lnTo>
                    <a:lnTo>
                      <a:pt x="57" y="459"/>
                    </a:lnTo>
                    <a:lnTo>
                      <a:pt x="57" y="4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7" name="Freeform 123"/>
              <p:cNvSpPr>
                <a:spLocks/>
              </p:cNvSpPr>
              <p:nvPr/>
            </p:nvSpPr>
            <p:spPr bwMode="auto">
              <a:xfrm>
                <a:off x="3377" y="2148"/>
                <a:ext cx="57" cy="472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08" y="0"/>
                  </a:cxn>
                  <a:cxn ang="0">
                    <a:pos x="114" y="945"/>
                  </a:cxn>
                  <a:cxn ang="0">
                    <a:pos x="32" y="911"/>
                  </a:cxn>
                  <a:cxn ang="0">
                    <a:pos x="47" y="82"/>
                  </a:cxn>
                  <a:cxn ang="0">
                    <a:pos x="0" y="76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114" h="945">
                    <a:moveTo>
                      <a:pt x="17" y="2"/>
                    </a:moveTo>
                    <a:lnTo>
                      <a:pt x="108" y="0"/>
                    </a:lnTo>
                    <a:lnTo>
                      <a:pt x="114" y="945"/>
                    </a:lnTo>
                    <a:lnTo>
                      <a:pt x="32" y="911"/>
                    </a:lnTo>
                    <a:lnTo>
                      <a:pt x="47" y="82"/>
                    </a:lnTo>
                    <a:lnTo>
                      <a:pt x="0" y="76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8" name="Freeform 124"/>
              <p:cNvSpPr>
                <a:spLocks/>
              </p:cNvSpPr>
              <p:nvPr/>
            </p:nvSpPr>
            <p:spPr bwMode="auto">
              <a:xfrm>
                <a:off x="3205" y="2001"/>
                <a:ext cx="94" cy="2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88" y="38"/>
                  </a:cxn>
                  <a:cxn ang="0">
                    <a:pos x="184" y="0"/>
                  </a:cxn>
                  <a:cxn ang="0">
                    <a:pos x="9" y="0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188" h="48">
                    <a:moveTo>
                      <a:pt x="0" y="48"/>
                    </a:moveTo>
                    <a:lnTo>
                      <a:pt x="188" y="38"/>
                    </a:lnTo>
                    <a:lnTo>
                      <a:pt x="184" y="0"/>
                    </a:lnTo>
                    <a:lnTo>
                      <a:pt x="9" y="0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69" name="Freeform 125"/>
              <p:cNvSpPr>
                <a:spLocks/>
              </p:cNvSpPr>
              <p:nvPr/>
            </p:nvSpPr>
            <p:spPr bwMode="auto">
              <a:xfrm>
                <a:off x="3278" y="2005"/>
                <a:ext cx="66" cy="224"/>
              </a:xfrm>
              <a:custGeom>
                <a:avLst/>
                <a:gdLst/>
                <a:ahLst/>
                <a:cxnLst>
                  <a:cxn ang="0">
                    <a:pos x="95" y="198"/>
                  </a:cxn>
                  <a:cxn ang="0">
                    <a:pos x="88" y="447"/>
                  </a:cxn>
                  <a:cxn ang="0">
                    <a:pos x="131" y="441"/>
                  </a:cxn>
                  <a:cxn ang="0">
                    <a:pos x="131" y="188"/>
                  </a:cxn>
                  <a:cxn ang="0">
                    <a:pos x="36" y="0"/>
                  </a:cxn>
                  <a:cxn ang="0">
                    <a:pos x="0" y="4"/>
                  </a:cxn>
                  <a:cxn ang="0">
                    <a:pos x="95" y="198"/>
                  </a:cxn>
                  <a:cxn ang="0">
                    <a:pos x="95" y="198"/>
                  </a:cxn>
                </a:cxnLst>
                <a:rect l="0" t="0" r="r" b="b"/>
                <a:pathLst>
                  <a:path w="131" h="447">
                    <a:moveTo>
                      <a:pt x="95" y="198"/>
                    </a:moveTo>
                    <a:lnTo>
                      <a:pt x="88" y="447"/>
                    </a:lnTo>
                    <a:lnTo>
                      <a:pt x="131" y="441"/>
                    </a:lnTo>
                    <a:lnTo>
                      <a:pt x="131" y="188"/>
                    </a:lnTo>
                    <a:lnTo>
                      <a:pt x="36" y="0"/>
                    </a:lnTo>
                    <a:lnTo>
                      <a:pt x="0" y="4"/>
                    </a:lnTo>
                    <a:lnTo>
                      <a:pt x="95" y="198"/>
                    </a:lnTo>
                    <a:lnTo>
                      <a:pt x="95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0" name="Freeform 126"/>
              <p:cNvSpPr>
                <a:spLocks/>
              </p:cNvSpPr>
              <p:nvPr/>
            </p:nvSpPr>
            <p:spPr bwMode="auto">
              <a:xfrm>
                <a:off x="3197" y="2215"/>
                <a:ext cx="150" cy="28"/>
              </a:xfrm>
              <a:custGeom>
                <a:avLst/>
                <a:gdLst/>
                <a:ahLst/>
                <a:cxnLst>
                  <a:cxn ang="0">
                    <a:pos x="19" y="19"/>
                  </a:cxn>
                  <a:cxn ang="0">
                    <a:pos x="279" y="0"/>
                  </a:cxn>
                  <a:cxn ang="0">
                    <a:pos x="300" y="38"/>
                  </a:cxn>
                  <a:cxn ang="0">
                    <a:pos x="0" y="57"/>
                  </a:cxn>
                  <a:cxn ang="0">
                    <a:pos x="19" y="19"/>
                  </a:cxn>
                  <a:cxn ang="0">
                    <a:pos x="19" y="19"/>
                  </a:cxn>
                </a:cxnLst>
                <a:rect l="0" t="0" r="r" b="b"/>
                <a:pathLst>
                  <a:path w="300" h="57">
                    <a:moveTo>
                      <a:pt x="19" y="19"/>
                    </a:moveTo>
                    <a:lnTo>
                      <a:pt x="279" y="0"/>
                    </a:lnTo>
                    <a:lnTo>
                      <a:pt x="300" y="38"/>
                    </a:lnTo>
                    <a:lnTo>
                      <a:pt x="0" y="57"/>
                    </a:lnTo>
                    <a:lnTo>
                      <a:pt x="19" y="19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1" name="Freeform 127"/>
              <p:cNvSpPr>
                <a:spLocks/>
              </p:cNvSpPr>
              <p:nvPr/>
            </p:nvSpPr>
            <p:spPr bwMode="auto">
              <a:xfrm>
                <a:off x="2709" y="2315"/>
                <a:ext cx="56" cy="49"/>
              </a:xfrm>
              <a:custGeom>
                <a:avLst/>
                <a:gdLst/>
                <a:ahLst/>
                <a:cxnLst>
                  <a:cxn ang="0">
                    <a:pos x="47" y="5"/>
                  </a:cxn>
                  <a:cxn ang="0">
                    <a:pos x="112" y="91"/>
                  </a:cxn>
                  <a:cxn ang="0">
                    <a:pos x="68" y="97"/>
                  </a:cxn>
                  <a:cxn ang="0">
                    <a:pos x="0" y="0"/>
                  </a:cxn>
                  <a:cxn ang="0">
                    <a:pos x="47" y="5"/>
                  </a:cxn>
                  <a:cxn ang="0">
                    <a:pos x="47" y="5"/>
                  </a:cxn>
                </a:cxnLst>
                <a:rect l="0" t="0" r="r" b="b"/>
                <a:pathLst>
                  <a:path w="112" h="97">
                    <a:moveTo>
                      <a:pt x="47" y="5"/>
                    </a:moveTo>
                    <a:lnTo>
                      <a:pt x="112" y="91"/>
                    </a:lnTo>
                    <a:lnTo>
                      <a:pt x="68" y="97"/>
                    </a:lnTo>
                    <a:lnTo>
                      <a:pt x="0" y="0"/>
                    </a:lnTo>
                    <a:lnTo>
                      <a:pt x="47" y="5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2" name="Freeform 128"/>
              <p:cNvSpPr>
                <a:spLocks/>
              </p:cNvSpPr>
              <p:nvPr/>
            </p:nvSpPr>
            <p:spPr bwMode="auto">
              <a:xfrm>
                <a:off x="2661" y="2321"/>
                <a:ext cx="51" cy="40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100" y="76"/>
                  </a:cxn>
                  <a:cxn ang="0">
                    <a:pos x="53" y="80"/>
                  </a:cxn>
                  <a:cxn ang="0">
                    <a:pos x="0" y="0"/>
                  </a:cxn>
                  <a:cxn ang="0">
                    <a:pos x="49" y="0"/>
                  </a:cxn>
                  <a:cxn ang="0">
                    <a:pos x="49" y="0"/>
                  </a:cxn>
                </a:cxnLst>
                <a:rect l="0" t="0" r="r" b="b"/>
                <a:pathLst>
                  <a:path w="100" h="80">
                    <a:moveTo>
                      <a:pt x="49" y="0"/>
                    </a:moveTo>
                    <a:lnTo>
                      <a:pt x="100" y="76"/>
                    </a:lnTo>
                    <a:lnTo>
                      <a:pt x="53" y="80"/>
                    </a:lnTo>
                    <a:lnTo>
                      <a:pt x="0" y="0"/>
                    </a:lnTo>
                    <a:lnTo>
                      <a:pt x="49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3" name="Freeform 129"/>
              <p:cNvSpPr>
                <a:spLocks/>
              </p:cNvSpPr>
              <p:nvPr/>
            </p:nvSpPr>
            <p:spPr bwMode="auto">
              <a:xfrm>
                <a:off x="2596" y="2316"/>
                <a:ext cx="61" cy="45"/>
              </a:xfrm>
              <a:custGeom>
                <a:avLst/>
                <a:gdLst/>
                <a:ahLst/>
                <a:cxnLst>
                  <a:cxn ang="0">
                    <a:pos x="71" y="9"/>
                  </a:cxn>
                  <a:cxn ang="0">
                    <a:pos x="124" y="89"/>
                  </a:cxn>
                  <a:cxn ang="0">
                    <a:pos x="50" y="89"/>
                  </a:cxn>
                  <a:cxn ang="0">
                    <a:pos x="0" y="0"/>
                  </a:cxn>
                  <a:cxn ang="0">
                    <a:pos x="71" y="9"/>
                  </a:cxn>
                  <a:cxn ang="0">
                    <a:pos x="71" y="9"/>
                  </a:cxn>
                </a:cxnLst>
                <a:rect l="0" t="0" r="r" b="b"/>
                <a:pathLst>
                  <a:path w="124" h="89">
                    <a:moveTo>
                      <a:pt x="71" y="9"/>
                    </a:moveTo>
                    <a:lnTo>
                      <a:pt x="124" y="89"/>
                    </a:lnTo>
                    <a:lnTo>
                      <a:pt x="50" y="89"/>
                    </a:lnTo>
                    <a:lnTo>
                      <a:pt x="0" y="0"/>
                    </a:lnTo>
                    <a:lnTo>
                      <a:pt x="71" y="9"/>
                    </a:lnTo>
                    <a:lnTo>
                      <a:pt x="7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4" name="Freeform 130"/>
              <p:cNvSpPr>
                <a:spLocks/>
              </p:cNvSpPr>
              <p:nvPr/>
            </p:nvSpPr>
            <p:spPr bwMode="auto">
              <a:xfrm>
                <a:off x="2540" y="2321"/>
                <a:ext cx="44" cy="3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90" y="74"/>
                  </a:cxn>
                  <a:cxn ang="0">
                    <a:pos x="44" y="74"/>
                  </a:cxn>
                  <a:cxn ang="0">
                    <a:pos x="0" y="4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90" h="74">
                    <a:moveTo>
                      <a:pt x="55" y="0"/>
                    </a:moveTo>
                    <a:lnTo>
                      <a:pt x="90" y="74"/>
                    </a:lnTo>
                    <a:lnTo>
                      <a:pt x="44" y="74"/>
                    </a:lnTo>
                    <a:lnTo>
                      <a:pt x="0" y="4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5" name="Freeform 131"/>
              <p:cNvSpPr>
                <a:spLocks/>
              </p:cNvSpPr>
              <p:nvPr/>
            </p:nvSpPr>
            <p:spPr bwMode="auto">
              <a:xfrm>
                <a:off x="2477" y="2326"/>
                <a:ext cx="55" cy="3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10" y="64"/>
                  </a:cxn>
                  <a:cxn ang="0">
                    <a:pos x="38" y="66"/>
                  </a:cxn>
                  <a:cxn ang="0">
                    <a:pos x="0" y="0"/>
                  </a:cxn>
                  <a:cxn ang="0">
                    <a:pos x="82" y="0"/>
                  </a:cxn>
                  <a:cxn ang="0">
                    <a:pos x="82" y="0"/>
                  </a:cxn>
                </a:cxnLst>
                <a:rect l="0" t="0" r="r" b="b"/>
                <a:pathLst>
                  <a:path w="110" h="66">
                    <a:moveTo>
                      <a:pt x="82" y="0"/>
                    </a:moveTo>
                    <a:lnTo>
                      <a:pt x="110" y="64"/>
                    </a:lnTo>
                    <a:lnTo>
                      <a:pt x="38" y="66"/>
                    </a:lnTo>
                    <a:lnTo>
                      <a:pt x="0" y="0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6" name="Freeform 132"/>
              <p:cNvSpPr>
                <a:spLocks/>
              </p:cNvSpPr>
              <p:nvPr/>
            </p:nvSpPr>
            <p:spPr bwMode="auto">
              <a:xfrm>
                <a:off x="2408" y="2326"/>
                <a:ext cx="62" cy="3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124" y="66"/>
                  </a:cxn>
                  <a:cxn ang="0">
                    <a:pos x="36" y="70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124" h="70">
                    <a:moveTo>
                      <a:pt x="85" y="0"/>
                    </a:moveTo>
                    <a:lnTo>
                      <a:pt x="124" y="66"/>
                    </a:lnTo>
                    <a:lnTo>
                      <a:pt x="36" y="70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7" name="Freeform 133"/>
              <p:cNvSpPr>
                <a:spLocks/>
              </p:cNvSpPr>
              <p:nvPr/>
            </p:nvSpPr>
            <p:spPr bwMode="auto">
              <a:xfrm>
                <a:off x="2977" y="2267"/>
                <a:ext cx="203" cy="119"/>
              </a:xfrm>
              <a:custGeom>
                <a:avLst/>
                <a:gdLst/>
                <a:ahLst/>
                <a:cxnLst>
                  <a:cxn ang="0">
                    <a:pos x="0" y="237"/>
                  </a:cxn>
                  <a:cxn ang="0">
                    <a:pos x="19" y="99"/>
                  </a:cxn>
                  <a:cxn ang="0">
                    <a:pos x="401" y="0"/>
                  </a:cxn>
                  <a:cxn ang="0">
                    <a:pos x="406" y="194"/>
                  </a:cxn>
                  <a:cxn ang="0">
                    <a:pos x="401" y="194"/>
                  </a:cxn>
                  <a:cxn ang="0">
                    <a:pos x="387" y="194"/>
                  </a:cxn>
                  <a:cxn ang="0">
                    <a:pos x="368" y="194"/>
                  </a:cxn>
                  <a:cxn ang="0">
                    <a:pos x="344" y="197"/>
                  </a:cxn>
                  <a:cxn ang="0">
                    <a:pos x="311" y="201"/>
                  </a:cxn>
                  <a:cxn ang="0">
                    <a:pos x="277" y="205"/>
                  </a:cxn>
                  <a:cxn ang="0">
                    <a:pos x="241" y="209"/>
                  </a:cxn>
                  <a:cxn ang="0">
                    <a:pos x="203" y="213"/>
                  </a:cxn>
                  <a:cxn ang="0">
                    <a:pos x="165" y="215"/>
                  </a:cxn>
                  <a:cxn ang="0">
                    <a:pos x="129" y="218"/>
                  </a:cxn>
                  <a:cxn ang="0">
                    <a:pos x="95" y="222"/>
                  </a:cxn>
                  <a:cxn ang="0">
                    <a:pos x="64" y="226"/>
                  </a:cxn>
                  <a:cxn ang="0">
                    <a:pos x="38" y="228"/>
                  </a:cxn>
                  <a:cxn ang="0">
                    <a:pos x="17" y="232"/>
                  </a:cxn>
                  <a:cxn ang="0">
                    <a:pos x="5" y="235"/>
                  </a:cxn>
                  <a:cxn ang="0">
                    <a:pos x="0" y="237"/>
                  </a:cxn>
                  <a:cxn ang="0">
                    <a:pos x="0" y="237"/>
                  </a:cxn>
                </a:cxnLst>
                <a:rect l="0" t="0" r="r" b="b"/>
                <a:pathLst>
                  <a:path w="406" h="237">
                    <a:moveTo>
                      <a:pt x="0" y="237"/>
                    </a:moveTo>
                    <a:lnTo>
                      <a:pt x="19" y="99"/>
                    </a:lnTo>
                    <a:lnTo>
                      <a:pt x="401" y="0"/>
                    </a:lnTo>
                    <a:lnTo>
                      <a:pt x="406" y="194"/>
                    </a:lnTo>
                    <a:lnTo>
                      <a:pt x="401" y="194"/>
                    </a:lnTo>
                    <a:lnTo>
                      <a:pt x="387" y="194"/>
                    </a:lnTo>
                    <a:lnTo>
                      <a:pt x="368" y="194"/>
                    </a:lnTo>
                    <a:lnTo>
                      <a:pt x="344" y="197"/>
                    </a:lnTo>
                    <a:lnTo>
                      <a:pt x="311" y="201"/>
                    </a:lnTo>
                    <a:lnTo>
                      <a:pt x="277" y="205"/>
                    </a:lnTo>
                    <a:lnTo>
                      <a:pt x="241" y="209"/>
                    </a:lnTo>
                    <a:lnTo>
                      <a:pt x="203" y="213"/>
                    </a:lnTo>
                    <a:lnTo>
                      <a:pt x="165" y="215"/>
                    </a:lnTo>
                    <a:lnTo>
                      <a:pt x="129" y="218"/>
                    </a:lnTo>
                    <a:lnTo>
                      <a:pt x="95" y="222"/>
                    </a:lnTo>
                    <a:lnTo>
                      <a:pt x="64" y="226"/>
                    </a:lnTo>
                    <a:lnTo>
                      <a:pt x="38" y="228"/>
                    </a:lnTo>
                    <a:lnTo>
                      <a:pt x="17" y="232"/>
                    </a:lnTo>
                    <a:lnTo>
                      <a:pt x="5" y="235"/>
                    </a:lnTo>
                    <a:lnTo>
                      <a:pt x="0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8" name="Freeform 134"/>
              <p:cNvSpPr>
                <a:spLocks/>
              </p:cNvSpPr>
              <p:nvPr/>
            </p:nvSpPr>
            <p:spPr bwMode="auto">
              <a:xfrm>
                <a:off x="2798" y="1910"/>
                <a:ext cx="54" cy="2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09" y="0"/>
                  </a:cxn>
                  <a:cxn ang="0">
                    <a:pos x="109" y="49"/>
                  </a:cxn>
                  <a:cxn ang="0">
                    <a:pos x="4" y="55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9" h="55">
                    <a:moveTo>
                      <a:pt x="0" y="6"/>
                    </a:moveTo>
                    <a:lnTo>
                      <a:pt x="109" y="0"/>
                    </a:lnTo>
                    <a:lnTo>
                      <a:pt x="109" y="49"/>
                    </a:lnTo>
                    <a:lnTo>
                      <a:pt x="4" y="55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79" name="Freeform 135"/>
              <p:cNvSpPr>
                <a:spLocks/>
              </p:cNvSpPr>
              <p:nvPr/>
            </p:nvSpPr>
            <p:spPr bwMode="auto">
              <a:xfrm>
                <a:off x="2898" y="1908"/>
                <a:ext cx="55" cy="3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1"/>
                  </a:cxn>
                  <a:cxn ang="0">
                    <a:pos x="110" y="51"/>
                  </a:cxn>
                  <a:cxn ang="0">
                    <a:pos x="106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10" h="61">
                    <a:moveTo>
                      <a:pt x="0" y="6"/>
                    </a:moveTo>
                    <a:lnTo>
                      <a:pt x="0" y="61"/>
                    </a:lnTo>
                    <a:lnTo>
                      <a:pt x="110" y="51"/>
                    </a:lnTo>
                    <a:lnTo>
                      <a:pt x="106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80" name="Freeform 136"/>
              <p:cNvSpPr>
                <a:spLocks/>
              </p:cNvSpPr>
              <p:nvPr/>
            </p:nvSpPr>
            <p:spPr bwMode="auto">
              <a:xfrm>
                <a:off x="2986" y="1906"/>
                <a:ext cx="52" cy="2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52"/>
                  </a:cxn>
                  <a:cxn ang="0">
                    <a:pos x="102" y="50"/>
                  </a:cxn>
                  <a:cxn ang="0">
                    <a:pos x="102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2" h="52">
                    <a:moveTo>
                      <a:pt x="0" y="8"/>
                    </a:moveTo>
                    <a:lnTo>
                      <a:pt x="0" y="52"/>
                    </a:lnTo>
                    <a:lnTo>
                      <a:pt x="102" y="50"/>
                    </a:lnTo>
                    <a:lnTo>
                      <a:pt x="102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81" name="Freeform 137"/>
              <p:cNvSpPr>
                <a:spLocks/>
              </p:cNvSpPr>
              <p:nvPr/>
            </p:nvSpPr>
            <p:spPr bwMode="auto">
              <a:xfrm>
                <a:off x="3078" y="1904"/>
                <a:ext cx="48" cy="2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45"/>
                  </a:cxn>
                  <a:cxn ang="0">
                    <a:pos x="93" y="41"/>
                  </a:cxn>
                  <a:cxn ang="0">
                    <a:pos x="97" y="0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97" h="45">
                    <a:moveTo>
                      <a:pt x="0" y="3"/>
                    </a:moveTo>
                    <a:lnTo>
                      <a:pt x="2" y="45"/>
                    </a:lnTo>
                    <a:lnTo>
                      <a:pt x="93" y="41"/>
                    </a:lnTo>
                    <a:lnTo>
                      <a:pt x="97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82" name="Freeform 138"/>
              <p:cNvSpPr>
                <a:spLocks/>
              </p:cNvSpPr>
              <p:nvPr/>
            </p:nvSpPr>
            <p:spPr bwMode="auto">
              <a:xfrm>
                <a:off x="3162" y="1906"/>
                <a:ext cx="48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2"/>
                  </a:cxn>
                  <a:cxn ang="0">
                    <a:pos x="95" y="42"/>
                  </a:cxn>
                  <a:cxn ang="0">
                    <a:pos x="9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5" h="42">
                    <a:moveTo>
                      <a:pt x="0" y="4"/>
                    </a:moveTo>
                    <a:lnTo>
                      <a:pt x="0" y="42"/>
                    </a:lnTo>
                    <a:lnTo>
                      <a:pt x="95" y="42"/>
                    </a:lnTo>
                    <a:lnTo>
                      <a:pt x="9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83" name="Freeform 139"/>
              <p:cNvSpPr>
                <a:spLocks/>
              </p:cNvSpPr>
              <p:nvPr/>
            </p:nvSpPr>
            <p:spPr bwMode="auto">
              <a:xfrm>
                <a:off x="2715" y="2445"/>
                <a:ext cx="86" cy="111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217"/>
                  </a:cxn>
                  <a:cxn ang="0">
                    <a:pos x="48" y="223"/>
                  </a:cxn>
                  <a:cxn ang="0">
                    <a:pos x="44" y="44"/>
                  </a:cxn>
                  <a:cxn ang="0">
                    <a:pos x="173" y="44"/>
                  </a:cxn>
                  <a:cxn ang="0">
                    <a:pos x="173" y="2"/>
                  </a:cxn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173" h="223">
                    <a:moveTo>
                      <a:pt x="0" y="23"/>
                    </a:moveTo>
                    <a:lnTo>
                      <a:pt x="0" y="217"/>
                    </a:lnTo>
                    <a:lnTo>
                      <a:pt x="48" y="223"/>
                    </a:lnTo>
                    <a:lnTo>
                      <a:pt x="44" y="44"/>
                    </a:lnTo>
                    <a:lnTo>
                      <a:pt x="173" y="44"/>
                    </a:lnTo>
                    <a:lnTo>
                      <a:pt x="173" y="2"/>
                    </a:lnTo>
                    <a:lnTo>
                      <a:pt x="11" y="0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84" name="Freeform 140"/>
              <p:cNvSpPr>
                <a:spLocks/>
              </p:cNvSpPr>
              <p:nvPr/>
            </p:nvSpPr>
            <p:spPr bwMode="auto">
              <a:xfrm>
                <a:off x="2259" y="2294"/>
                <a:ext cx="60" cy="73"/>
              </a:xfrm>
              <a:custGeom>
                <a:avLst/>
                <a:gdLst/>
                <a:ahLst/>
                <a:cxnLst>
                  <a:cxn ang="0">
                    <a:pos x="119" y="15"/>
                  </a:cxn>
                  <a:cxn ang="0">
                    <a:pos x="39" y="144"/>
                  </a:cxn>
                  <a:cxn ang="0">
                    <a:pos x="0" y="120"/>
                  </a:cxn>
                  <a:cxn ang="0">
                    <a:pos x="81" y="0"/>
                  </a:cxn>
                  <a:cxn ang="0">
                    <a:pos x="119" y="15"/>
                  </a:cxn>
                  <a:cxn ang="0">
                    <a:pos x="119" y="15"/>
                  </a:cxn>
                </a:cxnLst>
                <a:rect l="0" t="0" r="r" b="b"/>
                <a:pathLst>
                  <a:path w="119" h="144">
                    <a:moveTo>
                      <a:pt x="119" y="15"/>
                    </a:moveTo>
                    <a:lnTo>
                      <a:pt x="39" y="144"/>
                    </a:lnTo>
                    <a:lnTo>
                      <a:pt x="0" y="120"/>
                    </a:lnTo>
                    <a:lnTo>
                      <a:pt x="81" y="0"/>
                    </a:lnTo>
                    <a:lnTo>
                      <a:pt x="119" y="15"/>
                    </a:lnTo>
                    <a:lnTo>
                      <a:pt x="119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85" name="Freeform 141"/>
              <p:cNvSpPr>
                <a:spLocks/>
              </p:cNvSpPr>
              <p:nvPr/>
            </p:nvSpPr>
            <p:spPr bwMode="auto">
              <a:xfrm>
                <a:off x="3666" y="2453"/>
                <a:ext cx="84" cy="128"/>
              </a:xfrm>
              <a:custGeom>
                <a:avLst/>
                <a:gdLst/>
                <a:ahLst/>
                <a:cxnLst>
                  <a:cxn ang="0">
                    <a:pos x="91" y="253"/>
                  </a:cxn>
                  <a:cxn ang="0">
                    <a:pos x="106" y="247"/>
                  </a:cxn>
                  <a:cxn ang="0">
                    <a:pos x="121" y="238"/>
                  </a:cxn>
                  <a:cxn ang="0">
                    <a:pos x="135" y="225"/>
                  </a:cxn>
                  <a:cxn ang="0">
                    <a:pos x="148" y="207"/>
                  </a:cxn>
                  <a:cxn ang="0">
                    <a:pos x="157" y="187"/>
                  </a:cxn>
                  <a:cxn ang="0">
                    <a:pos x="163" y="164"/>
                  </a:cxn>
                  <a:cxn ang="0">
                    <a:pos x="167" y="139"/>
                  </a:cxn>
                  <a:cxn ang="0">
                    <a:pos x="167" y="112"/>
                  </a:cxn>
                  <a:cxn ang="0">
                    <a:pos x="163" y="88"/>
                  </a:cxn>
                  <a:cxn ang="0">
                    <a:pos x="157" y="65"/>
                  </a:cxn>
                  <a:cxn ang="0">
                    <a:pos x="148" y="44"/>
                  </a:cxn>
                  <a:cxn ang="0">
                    <a:pos x="135" y="27"/>
                  </a:cxn>
                  <a:cxn ang="0">
                    <a:pos x="121" y="12"/>
                  </a:cxn>
                  <a:cxn ang="0">
                    <a:pos x="106" y="2"/>
                  </a:cxn>
                  <a:cxn ang="0">
                    <a:pos x="91" y="0"/>
                  </a:cxn>
                  <a:cxn ang="0">
                    <a:pos x="74" y="0"/>
                  </a:cxn>
                  <a:cxn ang="0">
                    <a:pos x="57" y="2"/>
                  </a:cxn>
                  <a:cxn ang="0">
                    <a:pos x="42" y="12"/>
                  </a:cxn>
                  <a:cxn ang="0">
                    <a:pos x="28" y="27"/>
                  </a:cxn>
                  <a:cxn ang="0">
                    <a:pos x="17" y="44"/>
                  </a:cxn>
                  <a:cxn ang="0">
                    <a:pos x="7" y="65"/>
                  </a:cxn>
                  <a:cxn ang="0">
                    <a:pos x="2" y="88"/>
                  </a:cxn>
                  <a:cxn ang="0">
                    <a:pos x="0" y="112"/>
                  </a:cxn>
                  <a:cxn ang="0">
                    <a:pos x="0" y="139"/>
                  </a:cxn>
                  <a:cxn ang="0">
                    <a:pos x="2" y="164"/>
                  </a:cxn>
                  <a:cxn ang="0">
                    <a:pos x="7" y="187"/>
                  </a:cxn>
                  <a:cxn ang="0">
                    <a:pos x="17" y="207"/>
                  </a:cxn>
                  <a:cxn ang="0">
                    <a:pos x="28" y="225"/>
                  </a:cxn>
                  <a:cxn ang="0">
                    <a:pos x="42" y="238"/>
                  </a:cxn>
                  <a:cxn ang="0">
                    <a:pos x="57" y="247"/>
                  </a:cxn>
                  <a:cxn ang="0">
                    <a:pos x="74" y="253"/>
                  </a:cxn>
                  <a:cxn ang="0">
                    <a:pos x="83" y="255"/>
                  </a:cxn>
                </a:cxnLst>
                <a:rect l="0" t="0" r="r" b="b"/>
                <a:pathLst>
                  <a:path w="169" h="255">
                    <a:moveTo>
                      <a:pt x="83" y="255"/>
                    </a:moveTo>
                    <a:lnTo>
                      <a:pt x="91" y="253"/>
                    </a:lnTo>
                    <a:lnTo>
                      <a:pt x="99" y="251"/>
                    </a:lnTo>
                    <a:lnTo>
                      <a:pt x="106" y="247"/>
                    </a:lnTo>
                    <a:lnTo>
                      <a:pt x="116" y="244"/>
                    </a:lnTo>
                    <a:lnTo>
                      <a:pt x="121" y="238"/>
                    </a:lnTo>
                    <a:lnTo>
                      <a:pt x="129" y="232"/>
                    </a:lnTo>
                    <a:lnTo>
                      <a:pt x="135" y="225"/>
                    </a:lnTo>
                    <a:lnTo>
                      <a:pt x="142" y="217"/>
                    </a:lnTo>
                    <a:lnTo>
                      <a:pt x="148" y="207"/>
                    </a:lnTo>
                    <a:lnTo>
                      <a:pt x="154" y="198"/>
                    </a:lnTo>
                    <a:lnTo>
                      <a:pt x="157" y="187"/>
                    </a:lnTo>
                    <a:lnTo>
                      <a:pt x="161" y="177"/>
                    </a:lnTo>
                    <a:lnTo>
                      <a:pt x="163" y="164"/>
                    </a:lnTo>
                    <a:lnTo>
                      <a:pt x="165" y="152"/>
                    </a:lnTo>
                    <a:lnTo>
                      <a:pt x="167" y="139"/>
                    </a:lnTo>
                    <a:lnTo>
                      <a:pt x="169" y="128"/>
                    </a:lnTo>
                    <a:lnTo>
                      <a:pt x="167" y="112"/>
                    </a:lnTo>
                    <a:lnTo>
                      <a:pt x="165" y="101"/>
                    </a:lnTo>
                    <a:lnTo>
                      <a:pt x="163" y="88"/>
                    </a:lnTo>
                    <a:lnTo>
                      <a:pt x="161" y="76"/>
                    </a:lnTo>
                    <a:lnTo>
                      <a:pt x="157" y="65"/>
                    </a:lnTo>
                    <a:lnTo>
                      <a:pt x="154" y="54"/>
                    </a:lnTo>
                    <a:lnTo>
                      <a:pt x="148" y="44"/>
                    </a:lnTo>
                    <a:lnTo>
                      <a:pt x="142" y="36"/>
                    </a:lnTo>
                    <a:lnTo>
                      <a:pt x="135" y="27"/>
                    </a:lnTo>
                    <a:lnTo>
                      <a:pt x="129" y="19"/>
                    </a:lnTo>
                    <a:lnTo>
                      <a:pt x="121" y="12"/>
                    </a:lnTo>
                    <a:lnTo>
                      <a:pt x="116" y="8"/>
                    </a:lnTo>
                    <a:lnTo>
                      <a:pt x="106" y="2"/>
                    </a:lnTo>
                    <a:lnTo>
                      <a:pt x="99" y="0"/>
                    </a:lnTo>
                    <a:lnTo>
                      <a:pt x="91" y="0"/>
                    </a:lnTo>
                    <a:lnTo>
                      <a:pt x="83" y="0"/>
                    </a:lnTo>
                    <a:lnTo>
                      <a:pt x="74" y="0"/>
                    </a:lnTo>
                    <a:lnTo>
                      <a:pt x="64" y="0"/>
                    </a:lnTo>
                    <a:lnTo>
                      <a:pt x="57" y="2"/>
                    </a:lnTo>
                    <a:lnTo>
                      <a:pt x="49" y="8"/>
                    </a:lnTo>
                    <a:lnTo>
                      <a:pt x="42" y="12"/>
                    </a:lnTo>
                    <a:lnTo>
                      <a:pt x="34" y="19"/>
                    </a:lnTo>
                    <a:lnTo>
                      <a:pt x="28" y="27"/>
                    </a:lnTo>
                    <a:lnTo>
                      <a:pt x="23" y="36"/>
                    </a:lnTo>
                    <a:lnTo>
                      <a:pt x="17" y="44"/>
                    </a:lnTo>
                    <a:lnTo>
                      <a:pt x="11" y="54"/>
                    </a:lnTo>
                    <a:lnTo>
                      <a:pt x="7" y="65"/>
                    </a:lnTo>
                    <a:lnTo>
                      <a:pt x="5" y="76"/>
                    </a:lnTo>
                    <a:lnTo>
                      <a:pt x="2" y="88"/>
                    </a:lnTo>
                    <a:lnTo>
                      <a:pt x="0" y="101"/>
                    </a:lnTo>
                    <a:lnTo>
                      <a:pt x="0" y="112"/>
                    </a:lnTo>
                    <a:lnTo>
                      <a:pt x="0" y="128"/>
                    </a:lnTo>
                    <a:lnTo>
                      <a:pt x="0" y="139"/>
                    </a:lnTo>
                    <a:lnTo>
                      <a:pt x="0" y="152"/>
                    </a:lnTo>
                    <a:lnTo>
                      <a:pt x="2" y="164"/>
                    </a:lnTo>
                    <a:lnTo>
                      <a:pt x="5" y="177"/>
                    </a:lnTo>
                    <a:lnTo>
                      <a:pt x="7" y="187"/>
                    </a:lnTo>
                    <a:lnTo>
                      <a:pt x="11" y="198"/>
                    </a:lnTo>
                    <a:lnTo>
                      <a:pt x="17" y="207"/>
                    </a:lnTo>
                    <a:lnTo>
                      <a:pt x="23" y="217"/>
                    </a:lnTo>
                    <a:lnTo>
                      <a:pt x="28" y="225"/>
                    </a:lnTo>
                    <a:lnTo>
                      <a:pt x="34" y="232"/>
                    </a:lnTo>
                    <a:lnTo>
                      <a:pt x="42" y="238"/>
                    </a:lnTo>
                    <a:lnTo>
                      <a:pt x="49" y="244"/>
                    </a:lnTo>
                    <a:lnTo>
                      <a:pt x="57" y="247"/>
                    </a:lnTo>
                    <a:lnTo>
                      <a:pt x="64" y="251"/>
                    </a:lnTo>
                    <a:lnTo>
                      <a:pt x="74" y="253"/>
                    </a:lnTo>
                    <a:lnTo>
                      <a:pt x="83" y="255"/>
                    </a:lnTo>
                    <a:lnTo>
                      <a:pt x="83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86" name="Freeform 142"/>
              <p:cNvSpPr>
                <a:spLocks/>
              </p:cNvSpPr>
              <p:nvPr/>
            </p:nvSpPr>
            <p:spPr bwMode="auto">
              <a:xfrm>
                <a:off x="3697" y="2473"/>
                <a:ext cx="59" cy="88"/>
              </a:xfrm>
              <a:custGeom>
                <a:avLst/>
                <a:gdLst/>
                <a:ahLst/>
                <a:cxnLst>
                  <a:cxn ang="0">
                    <a:pos x="59" y="175"/>
                  </a:cxn>
                  <a:cxn ang="0">
                    <a:pos x="69" y="171"/>
                  </a:cxn>
                  <a:cxn ang="0">
                    <a:pos x="80" y="167"/>
                  </a:cxn>
                  <a:cxn ang="0">
                    <a:pos x="92" y="160"/>
                  </a:cxn>
                  <a:cxn ang="0">
                    <a:pos x="99" y="148"/>
                  </a:cxn>
                  <a:cxn ang="0">
                    <a:pos x="103" y="141"/>
                  </a:cxn>
                  <a:cxn ang="0">
                    <a:pos x="107" y="135"/>
                  </a:cxn>
                  <a:cxn ang="0">
                    <a:pos x="109" y="128"/>
                  </a:cxn>
                  <a:cxn ang="0">
                    <a:pos x="113" y="122"/>
                  </a:cxn>
                  <a:cxn ang="0">
                    <a:pos x="114" y="112"/>
                  </a:cxn>
                  <a:cxn ang="0">
                    <a:pos x="116" y="105"/>
                  </a:cxn>
                  <a:cxn ang="0">
                    <a:pos x="118" y="95"/>
                  </a:cxn>
                  <a:cxn ang="0">
                    <a:pos x="118" y="88"/>
                  </a:cxn>
                  <a:cxn ang="0">
                    <a:pos x="118" y="78"/>
                  </a:cxn>
                  <a:cxn ang="0">
                    <a:pos x="116" y="69"/>
                  </a:cxn>
                  <a:cxn ang="0">
                    <a:pos x="114" y="61"/>
                  </a:cxn>
                  <a:cxn ang="0">
                    <a:pos x="113" y="53"/>
                  </a:cxn>
                  <a:cxn ang="0">
                    <a:pos x="109" y="46"/>
                  </a:cxn>
                  <a:cxn ang="0">
                    <a:pos x="107" y="38"/>
                  </a:cxn>
                  <a:cxn ang="0">
                    <a:pos x="103" y="31"/>
                  </a:cxn>
                  <a:cxn ang="0">
                    <a:pos x="99" y="25"/>
                  </a:cxn>
                  <a:cxn ang="0">
                    <a:pos x="92" y="14"/>
                  </a:cxn>
                  <a:cxn ang="0">
                    <a:pos x="80" y="6"/>
                  </a:cxn>
                  <a:cxn ang="0">
                    <a:pos x="69" y="0"/>
                  </a:cxn>
                  <a:cxn ang="0">
                    <a:pos x="59" y="0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5" y="14"/>
                  </a:cxn>
                  <a:cxn ang="0">
                    <a:pos x="18" y="25"/>
                  </a:cxn>
                  <a:cxn ang="0">
                    <a:pos x="12" y="31"/>
                  </a:cxn>
                  <a:cxn ang="0">
                    <a:pos x="8" y="38"/>
                  </a:cxn>
                  <a:cxn ang="0">
                    <a:pos x="6" y="46"/>
                  </a:cxn>
                  <a:cxn ang="0">
                    <a:pos x="4" y="53"/>
                  </a:cxn>
                  <a:cxn ang="0">
                    <a:pos x="2" y="61"/>
                  </a:cxn>
                  <a:cxn ang="0">
                    <a:pos x="0" y="69"/>
                  </a:cxn>
                  <a:cxn ang="0">
                    <a:pos x="0" y="78"/>
                  </a:cxn>
                  <a:cxn ang="0">
                    <a:pos x="0" y="88"/>
                  </a:cxn>
                  <a:cxn ang="0">
                    <a:pos x="0" y="95"/>
                  </a:cxn>
                  <a:cxn ang="0">
                    <a:pos x="0" y="105"/>
                  </a:cxn>
                  <a:cxn ang="0">
                    <a:pos x="2" y="112"/>
                  </a:cxn>
                  <a:cxn ang="0">
                    <a:pos x="4" y="122"/>
                  </a:cxn>
                  <a:cxn ang="0">
                    <a:pos x="6" y="128"/>
                  </a:cxn>
                  <a:cxn ang="0">
                    <a:pos x="8" y="135"/>
                  </a:cxn>
                  <a:cxn ang="0">
                    <a:pos x="12" y="141"/>
                  </a:cxn>
                  <a:cxn ang="0">
                    <a:pos x="18" y="148"/>
                  </a:cxn>
                  <a:cxn ang="0">
                    <a:pos x="25" y="160"/>
                  </a:cxn>
                  <a:cxn ang="0">
                    <a:pos x="35" y="167"/>
                  </a:cxn>
                  <a:cxn ang="0">
                    <a:pos x="46" y="171"/>
                  </a:cxn>
                  <a:cxn ang="0">
                    <a:pos x="59" y="175"/>
                  </a:cxn>
                  <a:cxn ang="0">
                    <a:pos x="59" y="175"/>
                  </a:cxn>
                </a:cxnLst>
                <a:rect l="0" t="0" r="r" b="b"/>
                <a:pathLst>
                  <a:path w="118" h="175">
                    <a:moveTo>
                      <a:pt x="59" y="175"/>
                    </a:moveTo>
                    <a:lnTo>
                      <a:pt x="69" y="171"/>
                    </a:lnTo>
                    <a:lnTo>
                      <a:pt x="80" y="167"/>
                    </a:lnTo>
                    <a:lnTo>
                      <a:pt x="92" y="160"/>
                    </a:lnTo>
                    <a:lnTo>
                      <a:pt x="99" y="148"/>
                    </a:lnTo>
                    <a:lnTo>
                      <a:pt x="103" y="141"/>
                    </a:lnTo>
                    <a:lnTo>
                      <a:pt x="107" y="135"/>
                    </a:lnTo>
                    <a:lnTo>
                      <a:pt x="109" y="128"/>
                    </a:lnTo>
                    <a:lnTo>
                      <a:pt x="113" y="122"/>
                    </a:lnTo>
                    <a:lnTo>
                      <a:pt x="114" y="112"/>
                    </a:lnTo>
                    <a:lnTo>
                      <a:pt x="116" y="105"/>
                    </a:lnTo>
                    <a:lnTo>
                      <a:pt x="118" y="95"/>
                    </a:lnTo>
                    <a:lnTo>
                      <a:pt x="118" y="88"/>
                    </a:lnTo>
                    <a:lnTo>
                      <a:pt x="118" y="78"/>
                    </a:lnTo>
                    <a:lnTo>
                      <a:pt x="116" y="69"/>
                    </a:lnTo>
                    <a:lnTo>
                      <a:pt x="114" y="61"/>
                    </a:lnTo>
                    <a:lnTo>
                      <a:pt x="113" y="53"/>
                    </a:lnTo>
                    <a:lnTo>
                      <a:pt x="109" y="46"/>
                    </a:lnTo>
                    <a:lnTo>
                      <a:pt x="107" y="38"/>
                    </a:lnTo>
                    <a:lnTo>
                      <a:pt x="103" y="31"/>
                    </a:lnTo>
                    <a:lnTo>
                      <a:pt x="99" y="25"/>
                    </a:lnTo>
                    <a:lnTo>
                      <a:pt x="92" y="14"/>
                    </a:lnTo>
                    <a:lnTo>
                      <a:pt x="80" y="6"/>
                    </a:lnTo>
                    <a:lnTo>
                      <a:pt x="69" y="0"/>
                    </a:lnTo>
                    <a:lnTo>
                      <a:pt x="59" y="0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5" y="14"/>
                    </a:lnTo>
                    <a:lnTo>
                      <a:pt x="18" y="25"/>
                    </a:lnTo>
                    <a:lnTo>
                      <a:pt x="12" y="31"/>
                    </a:lnTo>
                    <a:lnTo>
                      <a:pt x="8" y="38"/>
                    </a:lnTo>
                    <a:lnTo>
                      <a:pt x="6" y="46"/>
                    </a:lnTo>
                    <a:lnTo>
                      <a:pt x="4" y="53"/>
                    </a:lnTo>
                    <a:lnTo>
                      <a:pt x="2" y="61"/>
                    </a:lnTo>
                    <a:lnTo>
                      <a:pt x="0" y="69"/>
                    </a:lnTo>
                    <a:lnTo>
                      <a:pt x="0" y="78"/>
                    </a:lnTo>
                    <a:lnTo>
                      <a:pt x="0" y="88"/>
                    </a:lnTo>
                    <a:lnTo>
                      <a:pt x="0" y="95"/>
                    </a:lnTo>
                    <a:lnTo>
                      <a:pt x="0" y="105"/>
                    </a:lnTo>
                    <a:lnTo>
                      <a:pt x="2" y="112"/>
                    </a:lnTo>
                    <a:lnTo>
                      <a:pt x="4" y="122"/>
                    </a:lnTo>
                    <a:lnTo>
                      <a:pt x="6" y="128"/>
                    </a:lnTo>
                    <a:lnTo>
                      <a:pt x="8" y="135"/>
                    </a:lnTo>
                    <a:lnTo>
                      <a:pt x="12" y="141"/>
                    </a:lnTo>
                    <a:lnTo>
                      <a:pt x="18" y="148"/>
                    </a:lnTo>
                    <a:lnTo>
                      <a:pt x="25" y="160"/>
                    </a:lnTo>
                    <a:lnTo>
                      <a:pt x="35" y="167"/>
                    </a:lnTo>
                    <a:lnTo>
                      <a:pt x="46" y="171"/>
                    </a:lnTo>
                    <a:lnTo>
                      <a:pt x="59" y="175"/>
                    </a:lnTo>
                    <a:lnTo>
                      <a:pt x="59" y="1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87" name="Freeform 143"/>
              <p:cNvSpPr>
                <a:spLocks/>
              </p:cNvSpPr>
              <p:nvPr/>
            </p:nvSpPr>
            <p:spPr bwMode="auto">
              <a:xfrm>
                <a:off x="3622" y="2526"/>
                <a:ext cx="71" cy="12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4" y="38"/>
                  </a:cxn>
                  <a:cxn ang="0">
                    <a:pos x="8" y="53"/>
                  </a:cxn>
                  <a:cxn ang="0">
                    <a:pos x="10" y="72"/>
                  </a:cxn>
                  <a:cxn ang="0">
                    <a:pos x="15" y="91"/>
                  </a:cxn>
                  <a:cxn ang="0">
                    <a:pos x="21" y="114"/>
                  </a:cxn>
                  <a:cxn ang="0">
                    <a:pos x="29" y="135"/>
                  </a:cxn>
                  <a:cxn ang="0">
                    <a:pos x="36" y="156"/>
                  </a:cxn>
                  <a:cxn ang="0">
                    <a:pos x="46" y="176"/>
                  </a:cxn>
                  <a:cxn ang="0">
                    <a:pos x="57" y="195"/>
                  </a:cxn>
                  <a:cxn ang="0">
                    <a:pos x="69" y="214"/>
                  </a:cxn>
                  <a:cxn ang="0">
                    <a:pos x="82" y="228"/>
                  </a:cxn>
                  <a:cxn ang="0">
                    <a:pos x="97" y="237"/>
                  </a:cxn>
                  <a:cxn ang="0">
                    <a:pos x="112" y="245"/>
                  </a:cxn>
                  <a:cxn ang="0">
                    <a:pos x="133" y="245"/>
                  </a:cxn>
                  <a:cxn ang="0">
                    <a:pos x="143" y="218"/>
                  </a:cxn>
                  <a:cxn ang="0">
                    <a:pos x="139" y="218"/>
                  </a:cxn>
                  <a:cxn ang="0">
                    <a:pos x="131" y="220"/>
                  </a:cxn>
                  <a:cxn ang="0">
                    <a:pos x="126" y="218"/>
                  </a:cxn>
                  <a:cxn ang="0">
                    <a:pos x="120" y="218"/>
                  </a:cxn>
                  <a:cxn ang="0">
                    <a:pos x="112" y="213"/>
                  </a:cxn>
                  <a:cxn ang="0">
                    <a:pos x="107" y="207"/>
                  </a:cxn>
                  <a:cxn ang="0">
                    <a:pos x="95" y="195"/>
                  </a:cxn>
                  <a:cxn ang="0">
                    <a:pos x="88" y="184"/>
                  </a:cxn>
                  <a:cxn ang="0">
                    <a:pos x="76" y="165"/>
                  </a:cxn>
                  <a:cxn ang="0">
                    <a:pos x="69" y="144"/>
                  </a:cxn>
                  <a:cxn ang="0">
                    <a:pos x="57" y="118"/>
                  </a:cxn>
                  <a:cxn ang="0">
                    <a:pos x="46" y="83"/>
                  </a:cxn>
                  <a:cxn ang="0">
                    <a:pos x="36" y="45"/>
                  </a:cxn>
                  <a:cxn ang="0">
                    <a:pos x="27" y="0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143" h="245">
                    <a:moveTo>
                      <a:pt x="0" y="17"/>
                    </a:moveTo>
                    <a:lnTo>
                      <a:pt x="0" y="19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8" y="53"/>
                    </a:lnTo>
                    <a:lnTo>
                      <a:pt x="10" y="72"/>
                    </a:lnTo>
                    <a:lnTo>
                      <a:pt x="15" y="91"/>
                    </a:lnTo>
                    <a:lnTo>
                      <a:pt x="21" y="114"/>
                    </a:lnTo>
                    <a:lnTo>
                      <a:pt x="29" y="135"/>
                    </a:lnTo>
                    <a:lnTo>
                      <a:pt x="36" y="156"/>
                    </a:lnTo>
                    <a:lnTo>
                      <a:pt x="46" y="176"/>
                    </a:lnTo>
                    <a:lnTo>
                      <a:pt x="57" y="195"/>
                    </a:lnTo>
                    <a:lnTo>
                      <a:pt x="69" y="214"/>
                    </a:lnTo>
                    <a:lnTo>
                      <a:pt x="82" y="228"/>
                    </a:lnTo>
                    <a:lnTo>
                      <a:pt x="97" y="237"/>
                    </a:lnTo>
                    <a:lnTo>
                      <a:pt x="112" y="245"/>
                    </a:lnTo>
                    <a:lnTo>
                      <a:pt x="133" y="245"/>
                    </a:lnTo>
                    <a:lnTo>
                      <a:pt x="143" y="218"/>
                    </a:lnTo>
                    <a:lnTo>
                      <a:pt x="139" y="218"/>
                    </a:lnTo>
                    <a:lnTo>
                      <a:pt x="131" y="220"/>
                    </a:lnTo>
                    <a:lnTo>
                      <a:pt x="126" y="218"/>
                    </a:lnTo>
                    <a:lnTo>
                      <a:pt x="120" y="218"/>
                    </a:lnTo>
                    <a:lnTo>
                      <a:pt x="112" y="213"/>
                    </a:lnTo>
                    <a:lnTo>
                      <a:pt x="107" y="207"/>
                    </a:lnTo>
                    <a:lnTo>
                      <a:pt x="95" y="195"/>
                    </a:lnTo>
                    <a:lnTo>
                      <a:pt x="88" y="184"/>
                    </a:lnTo>
                    <a:lnTo>
                      <a:pt x="76" y="165"/>
                    </a:lnTo>
                    <a:lnTo>
                      <a:pt x="69" y="144"/>
                    </a:lnTo>
                    <a:lnTo>
                      <a:pt x="57" y="118"/>
                    </a:lnTo>
                    <a:lnTo>
                      <a:pt x="46" y="83"/>
                    </a:lnTo>
                    <a:lnTo>
                      <a:pt x="36" y="45"/>
                    </a:lnTo>
                    <a:lnTo>
                      <a:pt x="27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88" name="Freeform 144"/>
              <p:cNvSpPr>
                <a:spLocks/>
              </p:cNvSpPr>
              <p:nvPr/>
            </p:nvSpPr>
            <p:spPr bwMode="auto">
              <a:xfrm>
                <a:off x="2822" y="1957"/>
                <a:ext cx="48" cy="48"/>
              </a:xfrm>
              <a:custGeom>
                <a:avLst/>
                <a:gdLst/>
                <a:ahLst/>
                <a:cxnLst>
                  <a:cxn ang="0">
                    <a:pos x="47" y="97"/>
                  </a:cxn>
                  <a:cxn ang="0">
                    <a:pos x="57" y="95"/>
                  </a:cxn>
                  <a:cxn ang="0">
                    <a:pos x="66" y="93"/>
                  </a:cxn>
                  <a:cxn ang="0">
                    <a:pos x="74" y="87"/>
                  </a:cxn>
                  <a:cxn ang="0">
                    <a:pos x="82" y="82"/>
                  </a:cxn>
                  <a:cxn ang="0">
                    <a:pos x="87" y="74"/>
                  </a:cxn>
                  <a:cxn ang="0">
                    <a:pos x="93" y="67"/>
                  </a:cxn>
                  <a:cxn ang="0">
                    <a:pos x="95" y="59"/>
                  </a:cxn>
                  <a:cxn ang="0">
                    <a:pos x="97" y="49"/>
                  </a:cxn>
                  <a:cxn ang="0">
                    <a:pos x="95" y="38"/>
                  </a:cxn>
                  <a:cxn ang="0">
                    <a:pos x="93" y="29"/>
                  </a:cxn>
                  <a:cxn ang="0">
                    <a:pos x="87" y="21"/>
                  </a:cxn>
                  <a:cxn ang="0">
                    <a:pos x="82" y="13"/>
                  </a:cxn>
                  <a:cxn ang="0">
                    <a:pos x="74" y="6"/>
                  </a:cxn>
                  <a:cxn ang="0">
                    <a:pos x="66" y="2"/>
                  </a:cxn>
                  <a:cxn ang="0">
                    <a:pos x="57" y="0"/>
                  </a:cxn>
                  <a:cxn ang="0">
                    <a:pos x="47" y="0"/>
                  </a:cxn>
                  <a:cxn ang="0">
                    <a:pos x="36" y="0"/>
                  </a:cxn>
                  <a:cxn ang="0">
                    <a:pos x="28" y="2"/>
                  </a:cxn>
                  <a:cxn ang="0">
                    <a:pos x="21" y="6"/>
                  </a:cxn>
                  <a:cxn ang="0">
                    <a:pos x="13" y="13"/>
                  </a:cxn>
                  <a:cxn ang="0">
                    <a:pos x="6" y="21"/>
                  </a:cxn>
                  <a:cxn ang="0">
                    <a:pos x="2" y="29"/>
                  </a:cxn>
                  <a:cxn ang="0">
                    <a:pos x="0" y="38"/>
                  </a:cxn>
                  <a:cxn ang="0">
                    <a:pos x="0" y="49"/>
                  </a:cxn>
                  <a:cxn ang="0">
                    <a:pos x="0" y="59"/>
                  </a:cxn>
                  <a:cxn ang="0">
                    <a:pos x="2" y="67"/>
                  </a:cxn>
                  <a:cxn ang="0">
                    <a:pos x="6" y="74"/>
                  </a:cxn>
                  <a:cxn ang="0">
                    <a:pos x="13" y="82"/>
                  </a:cxn>
                  <a:cxn ang="0">
                    <a:pos x="21" y="87"/>
                  </a:cxn>
                  <a:cxn ang="0">
                    <a:pos x="28" y="93"/>
                  </a:cxn>
                  <a:cxn ang="0">
                    <a:pos x="36" y="95"/>
                  </a:cxn>
                  <a:cxn ang="0">
                    <a:pos x="47" y="97"/>
                  </a:cxn>
                  <a:cxn ang="0">
                    <a:pos x="47" y="97"/>
                  </a:cxn>
                </a:cxnLst>
                <a:rect l="0" t="0" r="r" b="b"/>
                <a:pathLst>
                  <a:path w="97" h="97">
                    <a:moveTo>
                      <a:pt x="47" y="97"/>
                    </a:moveTo>
                    <a:lnTo>
                      <a:pt x="57" y="95"/>
                    </a:lnTo>
                    <a:lnTo>
                      <a:pt x="66" y="93"/>
                    </a:lnTo>
                    <a:lnTo>
                      <a:pt x="74" y="87"/>
                    </a:lnTo>
                    <a:lnTo>
                      <a:pt x="82" y="82"/>
                    </a:lnTo>
                    <a:lnTo>
                      <a:pt x="87" y="74"/>
                    </a:lnTo>
                    <a:lnTo>
                      <a:pt x="93" y="67"/>
                    </a:lnTo>
                    <a:lnTo>
                      <a:pt x="95" y="59"/>
                    </a:lnTo>
                    <a:lnTo>
                      <a:pt x="97" y="49"/>
                    </a:lnTo>
                    <a:lnTo>
                      <a:pt x="95" y="38"/>
                    </a:lnTo>
                    <a:lnTo>
                      <a:pt x="93" y="29"/>
                    </a:lnTo>
                    <a:lnTo>
                      <a:pt x="87" y="21"/>
                    </a:lnTo>
                    <a:lnTo>
                      <a:pt x="82" y="13"/>
                    </a:lnTo>
                    <a:lnTo>
                      <a:pt x="74" y="6"/>
                    </a:lnTo>
                    <a:lnTo>
                      <a:pt x="66" y="2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1" y="6"/>
                    </a:lnTo>
                    <a:lnTo>
                      <a:pt x="13" y="13"/>
                    </a:lnTo>
                    <a:lnTo>
                      <a:pt x="6" y="21"/>
                    </a:lnTo>
                    <a:lnTo>
                      <a:pt x="2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59"/>
                    </a:lnTo>
                    <a:lnTo>
                      <a:pt x="2" y="67"/>
                    </a:lnTo>
                    <a:lnTo>
                      <a:pt x="6" y="74"/>
                    </a:lnTo>
                    <a:lnTo>
                      <a:pt x="13" y="82"/>
                    </a:lnTo>
                    <a:lnTo>
                      <a:pt x="21" y="87"/>
                    </a:lnTo>
                    <a:lnTo>
                      <a:pt x="28" y="93"/>
                    </a:lnTo>
                    <a:lnTo>
                      <a:pt x="36" y="95"/>
                    </a:lnTo>
                    <a:lnTo>
                      <a:pt x="47" y="97"/>
                    </a:lnTo>
                    <a:lnTo>
                      <a:pt x="47" y="9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89" name="Freeform 145"/>
              <p:cNvSpPr>
                <a:spLocks/>
              </p:cNvSpPr>
              <p:nvPr/>
            </p:nvSpPr>
            <p:spPr bwMode="auto">
              <a:xfrm>
                <a:off x="3005" y="1955"/>
                <a:ext cx="48" cy="48"/>
              </a:xfrm>
              <a:custGeom>
                <a:avLst/>
                <a:gdLst/>
                <a:ahLst/>
                <a:cxnLst>
                  <a:cxn ang="0">
                    <a:pos x="45" y="95"/>
                  </a:cxn>
                  <a:cxn ang="0">
                    <a:pos x="53" y="93"/>
                  </a:cxn>
                  <a:cxn ang="0">
                    <a:pos x="64" y="90"/>
                  </a:cxn>
                  <a:cxn ang="0">
                    <a:pos x="72" y="86"/>
                  </a:cxn>
                  <a:cxn ang="0">
                    <a:pos x="79" y="82"/>
                  </a:cxn>
                  <a:cxn ang="0">
                    <a:pos x="83" y="74"/>
                  </a:cxn>
                  <a:cxn ang="0">
                    <a:pos x="89" y="67"/>
                  </a:cxn>
                  <a:cxn ang="0">
                    <a:pos x="91" y="57"/>
                  </a:cxn>
                  <a:cxn ang="0">
                    <a:pos x="95" y="48"/>
                  </a:cxn>
                  <a:cxn ang="0">
                    <a:pos x="91" y="36"/>
                  </a:cxn>
                  <a:cxn ang="0">
                    <a:pos x="89" y="29"/>
                  </a:cxn>
                  <a:cxn ang="0">
                    <a:pos x="83" y="21"/>
                  </a:cxn>
                  <a:cxn ang="0">
                    <a:pos x="79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3" y="0"/>
                  </a:cxn>
                  <a:cxn ang="0">
                    <a:pos x="45" y="0"/>
                  </a:cxn>
                  <a:cxn ang="0">
                    <a:pos x="34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1" y="14"/>
                  </a:cxn>
                  <a:cxn ang="0">
                    <a:pos x="5" y="21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8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5" y="74"/>
                  </a:cxn>
                  <a:cxn ang="0">
                    <a:pos x="11" y="82"/>
                  </a:cxn>
                  <a:cxn ang="0">
                    <a:pos x="19" y="86"/>
                  </a:cxn>
                  <a:cxn ang="0">
                    <a:pos x="26" y="90"/>
                  </a:cxn>
                  <a:cxn ang="0">
                    <a:pos x="34" y="93"/>
                  </a:cxn>
                  <a:cxn ang="0">
                    <a:pos x="45" y="95"/>
                  </a:cxn>
                  <a:cxn ang="0">
                    <a:pos x="45" y="95"/>
                  </a:cxn>
                </a:cxnLst>
                <a:rect l="0" t="0" r="r" b="b"/>
                <a:pathLst>
                  <a:path w="95" h="95">
                    <a:moveTo>
                      <a:pt x="45" y="95"/>
                    </a:moveTo>
                    <a:lnTo>
                      <a:pt x="53" y="93"/>
                    </a:lnTo>
                    <a:lnTo>
                      <a:pt x="64" y="90"/>
                    </a:lnTo>
                    <a:lnTo>
                      <a:pt x="72" y="86"/>
                    </a:lnTo>
                    <a:lnTo>
                      <a:pt x="79" y="82"/>
                    </a:lnTo>
                    <a:lnTo>
                      <a:pt x="83" y="74"/>
                    </a:lnTo>
                    <a:lnTo>
                      <a:pt x="89" y="67"/>
                    </a:lnTo>
                    <a:lnTo>
                      <a:pt x="91" y="57"/>
                    </a:lnTo>
                    <a:lnTo>
                      <a:pt x="95" y="48"/>
                    </a:lnTo>
                    <a:lnTo>
                      <a:pt x="91" y="36"/>
                    </a:lnTo>
                    <a:lnTo>
                      <a:pt x="89" y="29"/>
                    </a:lnTo>
                    <a:lnTo>
                      <a:pt x="83" y="21"/>
                    </a:lnTo>
                    <a:lnTo>
                      <a:pt x="79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3" y="0"/>
                    </a:lnTo>
                    <a:lnTo>
                      <a:pt x="45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1" y="14"/>
                    </a:lnTo>
                    <a:lnTo>
                      <a:pt x="5" y="21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5" y="74"/>
                    </a:lnTo>
                    <a:lnTo>
                      <a:pt x="11" y="82"/>
                    </a:lnTo>
                    <a:lnTo>
                      <a:pt x="19" y="86"/>
                    </a:lnTo>
                    <a:lnTo>
                      <a:pt x="26" y="90"/>
                    </a:lnTo>
                    <a:lnTo>
                      <a:pt x="34" y="93"/>
                    </a:lnTo>
                    <a:lnTo>
                      <a:pt x="45" y="95"/>
                    </a:lnTo>
                    <a:lnTo>
                      <a:pt x="45" y="95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90" name="Freeform 146"/>
              <p:cNvSpPr>
                <a:spLocks/>
              </p:cNvSpPr>
              <p:nvPr/>
            </p:nvSpPr>
            <p:spPr bwMode="auto">
              <a:xfrm>
                <a:off x="2909" y="1952"/>
                <a:ext cx="48" cy="48"/>
              </a:xfrm>
              <a:custGeom>
                <a:avLst/>
                <a:gdLst/>
                <a:ahLst/>
                <a:cxnLst>
                  <a:cxn ang="0">
                    <a:pos x="45" y="96"/>
                  </a:cxn>
                  <a:cxn ang="0">
                    <a:pos x="55" y="92"/>
                  </a:cxn>
                  <a:cxn ang="0">
                    <a:pos x="64" y="90"/>
                  </a:cxn>
                  <a:cxn ang="0">
                    <a:pos x="72" y="84"/>
                  </a:cxn>
                  <a:cxn ang="0">
                    <a:pos x="80" y="80"/>
                  </a:cxn>
                  <a:cxn ang="0">
                    <a:pos x="85" y="73"/>
                  </a:cxn>
                  <a:cxn ang="0">
                    <a:pos x="91" y="65"/>
                  </a:cxn>
                  <a:cxn ang="0">
                    <a:pos x="93" y="58"/>
                  </a:cxn>
                  <a:cxn ang="0">
                    <a:pos x="95" y="48"/>
                  </a:cxn>
                  <a:cxn ang="0">
                    <a:pos x="93" y="37"/>
                  </a:cxn>
                  <a:cxn ang="0">
                    <a:pos x="91" y="29"/>
                  </a:cxn>
                  <a:cxn ang="0">
                    <a:pos x="85" y="20"/>
                  </a:cxn>
                  <a:cxn ang="0">
                    <a:pos x="80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5" y="0"/>
                  </a:cxn>
                  <a:cxn ang="0">
                    <a:pos x="45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3" y="14"/>
                  </a:cxn>
                  <a:cxn ang="0">
                    <a:pos x="5" y="20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5" y="73"/>
                  </a:cxn>
                  <a:cxn ang="0">
                    <a:pos x="13" y="80"/>
                  </a:cxn>
                  <a:cxn ang="0">
                    <a:pos x="19" y="84"/>
                  </a:cxn>
                  <a:cxn ang="0">
                    <a:pos x="26" y="90"/>
                  </a:cxn>
                  <a:cxn ang="0">
                    <a:pos x="36" y="92"/>
                  </a:cxn>
                  <a:cxn ang="0">
                    <a:pos x="45" y="96"/>
                  </a:cxn>
                  <a:cxn ang="0">
                    <a:pos x="45" y="96"/>
                  </a:cxn>
                </a:cxnLst>
                <a:rect l="0" t="0" r="r" b="b"/>
                <a:pathLst>
                  <a:path w="95" h="96">
                    <a:moveTo>
                      <a:pt x="45" y="96"/>
                    </a:moveTo>
                    <a:lnTo>
                      <a:pt x="55" y="92"/>
                    </a:lnTo>
                    <a:lnTo>
                      <a:pt x="64" y="90"/>
                    </a:lnTo>
                    <a:lnTo>
                      <a:pt x="72" y="84"/>
                    </a:lnTo>
                    <a:lnTo>
                      <a:pt x="80" y="80"/>
                    </a:lnTo>
                    <a:lnTo>
                      <a:pt x="85" y="73"/>
                    </a:lnTo>
                    <a:lnTo>
                      <a:pt x="91" y="65"/>
                    </a:lnTo>
                    <a:lnTo>
                      <a:pt x="93" y="58"/>
                    </a:lnTo>
                    <a:lnTo>
                      <a:pt x="95" y="48"/>
                    </a:lnTo>
                    <a:lnTo>
                      <a:pt x="93" y="37"/>
                    </a:lnTo>
                    <a:lnTo>
                      <a:pt x="91" y="29"/>
                    </a:lnTo>
                    <a:lnTo>
                      <a:pt x="85" y="20"/>
                    </a:lnTo>
                    <a:lnTo>
                      <a:pt x="80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5" y="0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4"/>
                    </a:lnTo>
                    <a:lnTo>
                      <a:pt x="5" y="20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5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6" y="90"/>
                    </a:lnTo>
                    <a:lnTo>
                      <a:pt x="36" y="92"/>
                    </a:lnTo>
                    <a:lnTo>
                      <a:pt x="45" y="96"/>
                    </a:lnTo>
                    <a:lnTo>
                      <a:pt x="45" y="96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91" name="Freeform 147"/>
              <p:cNvSpPr>
                <a:spLocks/>
              </p:cNvSpPr>
              <p:nvPr/>
            </p:nvSpPr>
            <p:spPr bwMode="auto">
              <a:xfrm>
                <a:off x="2827" y="1962"/>
                <a:ext cx="25" cy="26"/>
              </a:xfrm>
              <a:custGeom>
                <a:avLst/>
                <a:gdLst/>
                <a:ahLst/>
                <a:cxnLst>
                  <a:cxn ang="0">
                    <a:pos x="27" y="53"/>
                  </a:cxn>
                  <a:cxn ang="0">
                    <a:pos x="35" y="49"/>
                  </a:cxn>
                  <a:cxn ang="0">
                    <a:pos x="42" y="43"/>
                  </a:cxn>
                  <a:cxn ang="0">
                    <a:pos x="50" y="34"/>
                  </a:cxn>
                  <a:cxn ang="0">
                    <a:pos x="52" y="24"/>
                  </a:cxn>
                  <a:cxn ang="0">
                    <a:pos x="50" y="13"/>
                  </a:cxn>
                  <a:cxn ang="0">
                    <a:pos x="42" y="5"/>
                  </a:cxn>
                  <a:cxn ang="0">
                    <a:pos x="35" y="0"/>
                  </a:cxn>
                  <a:cxn ang="0">
                    <a:pos x="27" y="0"/>
                  </a:cxn>
                  <a:cxn ang="0">
                    <a:pos x="16" y="0"/>
                  </a:cxn>
                  <a:cxn ang="0">
                    <a:pos x="8" y="5"/>
                  </a:cxn>
                  <a:cxn ang="0">
                    <a:pos x="0" y="13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8" y="43"/>
                  </a:cxn>
                  <a:cxn ang="0">
                    <a:pos x="16" y="49"/>
                  </a:cxn>
                  <a:cxn ang="0">
                    <a:pos x="27" y="53"/>
                  </a:cxn>
                  <a:cxn ang="0">
                    <a:pos x="27" y="53"/>
                  </a:cxn>
                </a:cxnLst>
                <a:rect l="0" t="0" r="r" b="b"/>
                <a:pathLst>
                  <a:path w="52" h="53">
                    <a:moveTo>
                      <a:pt x="27" y="53"/>
                    </a:moveTo>
                    <a:lnTo>
                      <a:pt x="35" y="49"/>
                    </a:lnTo>
                    <a:lnTo>
                      <a:pt x="42" y="43"/>
                    </a:lnTo>
                    <a:lnTo>
                      <a:pt x="50" y="34"/>
                    </a:lnTo>
                    <a:lnTo>
                      <a:pt x="52" y="24"/>
                    </a:lnTo>
                    <a:lnTo>
                      <a:pt x="50" y="13"/>
                    </a:lnTo>
                    <a:lnTo>
                      <a:pt x="42" y="5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16" y="0"/>
                    </a:lnTo>
                    <a:lnTo>
                      <a:pt x="8" y="5"/>
                    </a:lnTo>
                    <a:lnTo>
                      <a:pt x="0" y="13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8" y="43"/>
                    </a:lnTo>
                    <a:lnTo>
                      <a:pt x="16" y="49"/>
                    </a:lnTo>
                    <a:lnTo>
                      <a:pt x="27" y="53"/>
                    </a:lnTo>
                    <a:lnTo>
                      <a:pt x="27" y="5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92" name="Freeform 148"/>
              <p:cNvSpPr>
                <a:spLocks/>
              </p:cNvSpPr>
              <p:nvPr/>
            </p:nvSpPr>
            <p:spPr bwMode="auto">
              <a:xfrm>
                <a:off x="2918" y="1956"/>
                <a:ext cx="26" cy="25"/>
              </a:xfrm>
              <a:custGeom>
                <a:avLst/>
                <a:gdLst/>
                <a:ahLst/>
                <a:cxnLst>
                  <a:cxn ang="0">
                    <a:pos x="26" y="50"/>
                  </a:cxn>
                  <a:cxn ang="0">
                    <a:pos x="36" y="46"/>
                  </a:cxn>
                  <a:cxn ang="0">
                    <a:pos x="43" y="42"/>
                  </a:cxn>
                  <a:cxn ang="0">
                    <a:pos x="49" y="34"/>
                  </a:cxn>
                  <a:cxn ang="0">
                    <a:pos x="51" y="23"/>
                  </a:cxn>
                  <a:cxn ang="0">
                    <a:pos x="49" y="13"/>
                  </a:cxn>
                  <a:cxn ang="0">
                    <a:pos x="43" y="8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3" y="2"/>
                  </a:cxn>
                  <a:cxn ang="0">
                    <a:pos x="5" y="8"/>
                  </a:cxn>
                  <a:cxn ang="0">
                    <a:pos x="2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5" y="42"/>
                  </a:cxn>
                  <a:cxn ang="0">
                    <a:pos x="13" y="46"/>
                  </a:cxn>
                  <a:cxn ang="0">
                    <a:pos x="26" y="50"/>
                  </a:cxn>
                  <a:cxn ang="0">
                    <a:pos x="26" y="50"/>
                  </a:cxn>
                </a:cxnLst>
                <a:rect l="0" t="0" r="r" b="b"/>
                <a:pathLst>
                  <a:path w="51" h="50">
                    <a:moveTo>
                      <a:pt x="26" y="50"/>
                    </a:moveTo>
                    <a:lnTo>
                      <a:pt x="36" y="46"/>
                    </a:lnTo>
                    <a:lnTo>
                      <a:pt x="43" y="42"/>
                    </a:lnTo>
                    <a:lnTo>
                      <a:pt x="49" y="34"/>
                    </a:lnTo>
                    <a:lnTo>
                      <a:pt x="51" y="23"/>
                    </a:lnTo>
                    <a:lnTo>
                      <a:pt x="49" y="13"/>
                    </a:lnTo>
                    <a:lnTo>
                      <a:pt x="43" y="8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3" y="2"/>
                    </a:lnTo>
                    <a:lnTo>
                      <a:pt x="5" y="8"/>
                    </a:lnTo>
                    <a:lnTo>
                      <a:pt x="2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2"/>
                    </a:lnTo>
                    <a:lnTo>
                      <a:pt x="13" y="46"/>
                    </a:lnTo>
                    <a:lnTo>
                      <a:pt x="26" y="50"/>
                    </a:lnTo>
                    <a:lnTo>
                      <a:pt x="26" y="5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93" name="Freeform 149"/>
              <p:cNvSpPr>
                <a:spLocks/>
              </p:cNvSpPr>
              <p:nvPr/>
            </p:nvSpPr>
            <p:spPr bwMode="auto">
              <a:xfrm>
                <a:off x="3012" y="1957"/>
                <a:ext cx="25" cy="25"/>
              </a:xfrm>
              <a:custGeom>
                <a:avLst/>
                <a:gdLst/>
                <a:ahLst/>
                <a:cxnLst>
                  <a:cxn ang="0">
                    <a:pos x="25" y="49"/>
                  </a:cxn>
                  <a:cxn ang="0">
                    <a:pos x="32" y="48"/>
                  </a:cxn>
                  <a:cxn ang="0">
                    <a:pos x="42" y="42"/>
                  </a:cxn>
                  <a:cxn ang="0">
                    <a:pos x="47" y="32"/>
                  </a:cxn>
                  <a:cxn ang="0">
                    <a:pos x="49" y="25"/>
                  </a:cxn>
                  <a:cxn ang="0">
                    <a:pos x="47" y="13"/>
                  </a:cxn>
                  <a:cxn ang="0">
                    <a:pos x="42" y="6"/>
                  </a:cxn>
                  <a:cxn ang="0">
                    <a:pos x="32" y="2"/>
                  </a:cxn>
                  <a:cxn ang="0">
                    <a:pos x="25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13" y="48"/>
                  </a:cxn>
                  <a:cxn ang="0">
                    <a:pos x="25" y="49"/>
                  </a:cxn>
                  <a:cxn ang="0">
                    <a:pos x="25" y="49"/>
                  </a:cxn>
                </a:cxnLst>
                <a:rect l="0" t="0" r="r" b="b"/>
                <a:pathLst>
                  <a:path w="49" h="49">
                    <a:moveTo>
                      <a:pt x="25" y="49"/>
                    </a:moveTo>
                    <a:lnTo>
                      <a:pt x="32" y="48"/>
                    </a:lnTo>
                    <a:lnTo>
                      <a:pt x="42" y="42"/>
                    </a:lnTo>
                    <a:lnTo>
                      <a:pt x="47" y="32"/>
                    </a:lnTo>
                    <a:lnTo>
                      <a:pt x="49" y="25"/>
                    </a:lnTo>
                    <a:lnTo>
                      <a:pt x="47" y="13"/>
                    </a:lnTo>
                    <a:lnTo>
                      <a:pt x="42" y="6"/>
                    </a:lnTo>
                    <a:lnTo>
                      <a:pt x="32" y="2"/>
                    </a:lnTo>
                    <a:lnTo>
                      <a:pt x="25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13" y="48"/>
                    </a:lnTo>
                    <a:lnTo>
                      <a:pt x="25" y="49"/>
                    </a:lnTo>
                    <a:lnTo>
                      <a:pt x="25" y="49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94" name="Freeform 150"/>
              <p:cNvSpPr>
                <a:spLocks/>
              </p:cNvSpPr>
              <p:nvPr/>
            </p:nvSpPr>
            <p:spPr bwMode="auto">
              <a:xfrm>
                <a:off x="3421" y="2459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6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6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95" name="Freeform 151"/>
              <p:cNvSpPr>
                <a:spLocks/>
              </p:cNvSpPr>
              <p:nvPr/>
            </p:nvSpPr>
            <p:spPr bwMode="auto">
              <a:xfrm>
                <a:off x="3421" y="2390"/>
                <a:ext cx="87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6" y="72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5" h="237">
                    <a:moveTo>
                      <a:pt x="8" y="237"/>
                    </a:moveTo>
                    <a:lnTo>
                      <a:pt x="166" y="72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96" name="Freeform 152"/>
              <p:cNvSpPr>
                <a:spLocks/>
              </p:cNvSpPr>
              <p:nvPr/>
            </p:nvSpPr>
            <p:spPr bwMode="auto">
              <a:xfrm>
                <a:off x="3421" y="2321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8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8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97" name="Freeform 153"/>
              <p:cNvSpPr>
                <a:spLocks/>
              </p:cNvSpPr>
              <p:nvPr/>
            </p:nvSpPr>
            <p:spPr bwMode="auto">
              <a:xfrm>
                <a:off x="3421" y="2253"/>
                <a:ext cx="87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5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5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5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98" name="Freeform 154"/>
              <p:cNvSpPr>
                <a:spLocks/>
              </p:cNvSpPr>
              <p:nvPr/>
            </p:nvSpPr>
            <p:spPr bwMode="auto">
              <a:xfrm>
                <a:off x="3421" y="211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99" name="Freeform 155"/>
              <p:cNvSpPr>
                <a:spLocks/>
              </p:cNvSpPr>
              <p:nvPr/>
            </p:nvSpPr>
            <p:spPr bwMode="auto">
              <a:xfrm>
                <a:off x="3421" y="204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00" name="Freeform 156"/>
              <p:cNvSpPr>
                <a:spLocks/>
              </p:cNvSpPr>
              <p:nvPr/>
            </p:nvSpPr>
            <p:spPr bwMode="auto">
              <a:xfrm>
                <a:off x="3421" y="1977"/>
                <a:ext cx="88" cy="119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01" name="Freeform 157"/>
              <p:cNvSpPr>
                <a:spLocks/>
              </p:cNvSpPr>
              <p:nvPr/>
            </p:nvSpPr>
            <p:spPr bwMode="auto">
              <a:xfrm>
                <a:off x="3421" y="1908"/>
                <a:ext cx="88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02" name="Freeform 158"/>
              <p:cNvSpPr>
                <a:spLocks/>
              </p:cNvSpPr>
              <p:nvPr/>
            </p:nvSpPr>
            <p:spPr bwMode="auto">
              <a:xfrm>
                <a:off x="2532" y="2168"/>
                <a:ext cx="133" cy="2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6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6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03" name="Freeform 159"/>
              <p:cNvSpPr>
                <a:spLocks/>
              </p:cNvSpPr>
              <p:nvPr/>
            </p:nvSpPr>
            <p:spPr bwMode="auto">
              <a:xfrm>
                <a:off x="2558" y="2132"/>
                <a:ext cx="133" cy="23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30" y="38"/>
                  </a:cxn>
                  <a:cxn ang="0">
                    <a:pos x="266" y="0"/>
                  </a:cxn>
                  <a:cxn ang="0">
                    <a:pos x="27" y="4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266" h="45">
                    <a:moveTo>
                      <a:pt x="0" y="45"/>
                    </a:moveTo>
                    <a:lnTo>
                      <a:pt x="230" y="38"/>
                    </a:lnTo>
                    <a:lnTo>
                      <a:pt x="266" y="0"/>
                    </a:lnTo>
                    <a:lnTo>
                      <a:pt x="27" y="4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04" name="Freeform 160"/>
              <p:cNvSpPr>
                <a:spLocks/>
              </p:cNvSpPr>
              <p:nvPr/>
            </p:nvSpPr>
            <p:spPr bwMode="auto">
              <a:xfrm>
                <a:off x="2581" y="2096"/>
                <a:ext cx="134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34" y="38"/>
                  </a:cxn>
                  <a:cxn ang="0">
                    <a:pos x="266" y="0"/>
                  </a:cxn>
                  <a:cxn ang="0">
                    <a:pos x="28" y="3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66" h="47">
                    <a:moveTo>
                      <a:pt x="0" y="47"/>
                    </a:moveTo>
                    <a:lnTo>
                      <a:pt x="234" y="38"/>
                    </a:lnTo>
                    <a:lnTo>
                      <a:pt x="266" y="0"/>
                    </a:lnTo>
                    <a:lnTo>
                      <a:pt x="28" y="3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05" name="Freeform 161"/>
              <p:cNvSpPr>
                <a:spLocks/>
              </p:cNvSpPr>
              <p:nvPr/>
            </p:nvSpPr>
            <p:spPr bwMode="auto">
              <a:xfrm>
                <a:off x="2607" y="2060"/>
                <a:ext cx="133" cy="2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8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8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06" name="Freeform 162"/>
              <p:cNvSpPr>
                <a:spLocks/>
              </p:cNvSpPr>
              <p:nvPr/>
            </p:nvSpPr>
            <p:spPr bwMode="auto">
              <a:xfrm>
                <a:off x="2519" y="2611"/>
                <a:ext cx="181" cy="123"/>
              </a:xfrm>
              <a:custGeom>
                <a:avLst/>
                <a:gdLst/>
                <a:ahLst/>
                <a:cxnLst>
                  <a:cxn ang="0">
                    <a:pos x="0" y="241"/>
                  </a:cxn>
                  <a:cxn ang="0">
                    <a:pos x="363" y="245"/>
                  </a:cxn>
                  <a:cxn ang="0">
                    <a:pos x="358" y="11"/>
                  </a:cxn>
                  <a:cxn ang="0">
                    <a:pos x="8" y="0"/>
                  </a:cxn>
                  <a:cxn ang="0">
                    <a:pos x="0" y="241"/>
                  </a:cxn>
                  <a:cxn ang="0">
                    <a:pos x="0" y="241"/>
                  </a:cxn>
                </a:cxnLst>
                <a:rect l="0" t="0" r="r" b="b"/>
                <a:pathLst>
                  <a:path w="363" h="245">
                    <a:moveTo>
                      <a:pt x="0" y="241"/>
                    </a:moveTo>
                    <a:lnTo>
                      <a:pt x="363" y="245"/>
                    </a:lnTo>
                    <a:lnTo>
                      <a:pt x="358" y="11"/>
                    </a:lnTo>
                    <a:lnTo>
                      <a:pt x="8" y="0"/>
                    </a:lnTo>
                    <a:lnTo>
                      <a:pt x="0" y="241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07" name="Freeform 163"/>
              <p:cNvSpPr>
                <a:spLocks/>
              </p:cNvSpPr>
              <p:nvPr/>
            </p:nvSpPr>
            <p:spPr bwMode="auto">
              <a:xfrm>
                <a:off x="2522" y="2611"/>
                <a:ext cx="24" cy="1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5"/>
                  </a:cxn>
                  <a:cxn ang="0">
                    <a:pos x="50" y="237"/>
                  </a:cxn>
                  <a:cxn ang="0">
                    <a:pos x="50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0" h="245">
                    <a:moveTo>
                      <a:pt x="0" y="0"/>
                    </a:moveTo>
                    <a:lnTo>
                      <a:pt x="0" y="245"/>
                    </a:lnTo>
                    <a:lnTo>
                      <a:pt x="50" y="237"/>
                    </a:lnTo>
                    <a:lnTo>
                      <a:pt x="5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08" name="Freeform 164"/>
              <p:cNvSpPr>
                <a:spLocks/>
              </p:cNvSpPr>
              <p:nvPr/>
            </p:nvSpPr>
            <p:spPr bwMode="auto">
              <a:xfrm>
                <a:off x="2678" y="2615"/>
                <a:ext cx="30" cy="11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230"/>
                  </a:cxn>
                  <a:cxn ang="0">
                    <a:pos x="49" y="234"/>
                  </a:cxn>
                  <a:cxn ang="0">
                    <a:pos x="59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9" h="234">
                    <a:moveTo>
                      <a:pt x="5" y="0"/>
                    </a:moveTo>
                    <a:lnTo>
                      <a:pt x="0" y="230"/>
                    </a:lnTo>
                    <a:lnTo>
                      <a:pt x="49" y="234"/>
                    </a:lnTo>
                    <a:lnTo>
                      <a:pt x="59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5510" name="Rectangle 166"/>
          <p:cNvSpPr>
            <a:spLocks noChangeArrowheads="1"/>
          </p:cNvSpPr>
          <p:nvPr/>
        </p:nvSpPr>
        <p:spPr bwMode="auto">
          <a:xfrm>
            <a:off x="684213" y="1090613"/>
            <a:ext cx="4876800" cy="490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Example:  Metro EMS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5511" name="Text Box 167"/>
          <p:cNvSpPr txBox="1">
            <a:spLocks noChangeArrowheads="1"/>
          </p:cNvSpPr>
          <p:nvPr/>
        </p:nvSpPr>
        <p:spPr bwMode="auto">
          <a:xfrm>
            <a:off x="669925" y="3843338"/>
            <a:ext cx="7423150" cy="184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EMS director wants to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perform a hypothesis test, with a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 level of significance, to determine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whether the service goal of 12 minutes or less is being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achieved.</a:t>
            </a:r>
          </a:p>
        </p:txBody>
      </p:sp>
      <p:sp>
        <p:nvSpPr>
          <p:cNvPr id="185512" name="Text Box 168"/>
          <p:cNvSpPr txBox="1">
            <a:spLocks noChangeArrowheads="1"/>
          </p:cNvSpPr>
          <p:nvPr/>
        </p:nvSpPr>
        <p:spPr bwMode="auto">
          <a:xfrm>
            <a:off x="688975" y="1614488"/>
            <a:ext cx="5002213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response times for a random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 of 40 medical emergencies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were tabulated.  The sample mean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13.25 minutes.  The population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deviation is believed to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 3.2 minutes.</a:t>
            </a:r>
          </a:p>
        </p:txBody>
      </p:sp>
      <p:sp>
        <p:nvSpPr>
          <p:cNvPr id="185513" name="AutoShape 169"/>
          <p:cNvSpPr>
            <a:spLocks noChangeArrowheads="1"/>
          </p:cNvSpPr>
          <p:nvPr/>
        </p:nvSpPr>
        <p:spPr bwMode="auto">
          <a:xfrm rot="5400000">
            <a:off x="409575" y="1689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14" name="AutoShape 170"/>
          <p:cNvSpPr>
            <a:spLocks noChangeArrowheads="1"/>
          </p:cNvSpPr>
          <p:nvPr/>
        </p:nvSpPr>
        <p:spPr bwMode="auto">
          <a:xfrm rot="5400000">
            <a:off x="409575" y="4356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15" name="Rectangle 17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3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27" name="Group 3"/>
          <p:cNvGrpSpPr>
            <a:grpSpLocks/>
          </p:cNvGrpSpPr>
          <p:nvPr/>
        </p:nvGrpSpPr>
        <p:grpSpPr bwMode="auto">
          <a:xfrm>
            <a:off x="7186613" y="573088"/>
            <a:ext cx="1733550" cy="887412"/>
            <a:chOff x="2223" y="1871"/>
            <a:chExt cx="1608" cy="979"/>
          </a:xfrm>
        </p:grpSpPr>
        <p:sp>
          <p:nvSpPr>
            <p:cNvPr id="180228" name="Freeform 4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29" name="Freeform 5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30" name="Freeform 6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31" name="Freeform 7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32" name="Freeform 8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33" name="Freeform 9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34" name="Freeform 10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35" name="Freeform 11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36" name="Freeform 12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37" name="Freeform 13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38" name="Freeform 14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39" name="Freeform 15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40" name="Freeform 16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41" name="Freeform 17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42" name="Freeform 18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43" name="Freeform 19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44" name="Freeform 20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45" name="Freeform 21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46" name="Freeform 22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47" name="Freeform 23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48" name="Freeform 24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49" name="Freeform 25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50" name="Freeform 26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51" name="Freeform 27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52" name="Freeform 28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53" name="Freeform 29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54" name="Freeform 30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55" name="Freeform 31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56" name="Freeform 32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57" name="Freeform 33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58" name="Freeform 34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59" name="Freeform 35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60" name="Freeform 36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61" name="Freeform 37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62" name="Freeform 38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63" name="Freeform 39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64" name="Freeform 40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65" name="Freeform 41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66" name="Freeform 42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67" name="Freeform 43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68" name="Freeform 44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69" name="Freeform 45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70" name="Freeform 46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71" name="Freeform 47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72" name="Freeform 48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73" name="Freeform 49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74" name="Freeform 50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75" name="Freeform 51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76" name="Freeform 52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77" name="Freeform 53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78" name="Freeform 54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79" name="Freeform 55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80" name="Freeform 56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81" name="Freeform 57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82" name="Freeform 58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83" name="Freeform 59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84" name="Freeform 60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85" name="Freeform 61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86" name="Freeform 62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87" name="Freeform 63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88" name="Freeform 64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89" name="Freeform 65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90" name="Freeform 66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91" name="Freeform 67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92" name="Freeform 68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93" name="Freeform 69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94" name="Freeform 70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95" name="Freeform 71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96" name="Freeform 72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97" name="Freeform 73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98" name="Freeform 74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99" name="Freeform 75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00" name="Freeform 76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01" name="Freeform 77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02" name="Freeform 78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03" name="Freeform 79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04" name="Freeform 80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05" name="Freeform 81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06" name="Freeform 82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07" name="Freeform 83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08" name="Freeform 84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09" name="Freeform 85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10" name="Freeform 86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11" name="Freeform 87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12" name="Freeform 88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13" name="Freeform 89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14" name="Freeform 90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15" name="Freeform 91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16" name="Freeform 92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17" name="Freeform 93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18" name="Freeform 94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19" name="Freeform 95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20" name="Freeform 96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21" name="Freeform 97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22" name="Freeform 98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23" name="Freeform 99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24" name="Freeform 100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25" name="Freeform 101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26" name="Freeform 102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27" name="Freeform 103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328" name="Freeform 104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0333" name="Rectangle 109"/>
          <p:cNvSpPr>
            <a:spLocks noChangeArrowheads="1"/>
          </p:cNvSpPr>
          <p:nvPr/>
        </p:nvSpPr>
        <p:spPr bwMode="auto">
          <a:xfrm>
            <a:off x="1181100" y="1733550"/>
            <a:ext cx="40005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334" name="Text Box 110"/>
          <p:cNvSpPr txBox="1">
            <a:spLocks noChangeArrowheads="1"/>
          </p:cNvSpPr>
          <p:nvPr/>
        </p:nvSpPr>
        <p:spPr bwMode="auto">
          <a:xfrm>
            <a:off x="1216025" y="1785938"/>
            <a:ext cx="38798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Develop the hypotheses.</a:t>
            </a:r>
          </a:p>
        </p:txBody>
      </p:sp>
      <p:sp>
        <p:nvSpPr>
          <p:cNvPr id="180335" name="Rectangle 111"/>
          <p:cNvSpPr>
            <a:spLocks noChangeArrowheads="1"/>
          </p:cNvSpPr>
          <p:nvPr/>
        </p:nvSpPr>
        <p:spPr bwMode="auto">
          <a:xfrm>
            <a:off x="1181100" y="2876550"/>
            <a:ext cx="49530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336" name="Text Box 112"/>
          <p:cNvSpPr txBox="1">
            <a:spLocks noChangeArrowheads="1"/>
          </p:cNvSpPr>
          <p:nvPr/>
        </p:nvSpPr>
        <p:spPr bwMode="auto">
          <a:xfrm>
            <a:off x="1219200" y="29289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180339" name="Text Box 115"/>
          <p:cNvSpPr txBox="1">
            <a:spLocks noChangeArrowheads="1"/>
          </p:cNvSpPr>
          <p:nvPr/>
        </p:nvSpPr>
        <p:spPr bwMode="auto">
          <a:xfrm>
            <a:off x="6256338" y="292576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80341" name="Text Box 117"/>
          <p:cNvSpPr txBox="1">
            <a:spLocks noChangeArrowheads="1"/>
          </p:cNvSpPr>
          <p:nvPr/>
        </p:nvSpPr>
        <p:spPr bwMode="auto">
          <a:xfrm>
            <a:off x="5357813" y="1820863"/>
            <a:ext cx="1570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</a:t>
            </a:r>
          </a:p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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351" name="Text Box 127"/>
          <p:cNvSpPr txBox="1">
            <a:spLocks noChangeArrowheads="1"/>
          </p:cNvSpPr>
          <p:nvPr/>
        </p:nvSpPr>
        <p:spPr bwMode="auto">
          <a:xfrm>
            <a:off x="685800" y="1119188"/>
            <a:ext cx="591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 and Critical Value Approaches</a:t>
            </a:r>
          </a:p>
        </p:txBody>
      </p:sp>
      <p:sp>
        <p:nvSpPr>
          <p:cNvPr id="180352" name="AutoShape 128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3" name="AutoShape 129"/>
          <p:cNvSpPr>
            <a:spLocks noChangeArrowheads="1"/>
          </p:cNvSpPr>
          <p:nvPr/>
        </p:nvSpPr>
        <p:spPr bwMode="auto">
          <a:xfrm rot="5400000">
            <a:off x="771525" y="3079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4" name="AutoShape 130"/>
          <p:cNvSpPr>
            <a:spLocks noChangeArrowheads="1"/>
          </p:cNvSpPr>
          <p:nvPr/>
        </p:nvSpPr>
        <p:spPr bwMode="auto">
          <a:xfrm rot="5400000">
            <a:off x="771525" y="38798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356" name="Rectangle 132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0357" name="Rectangle 133"/>
          <p:cNvSpPr>
            <a:spLocks noChangeArrowheads="1"/>
          </p:cNvSpPr>
          <p:nvPr/>
        </p:nvSpPr>
        <p:spPr bwMode="auto">
          <a:xfrm>
            <a:off x="1181100" y="3676650"/>
            <a:ext cx="58483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358" name="Text Box 134"/>
          <p:cNvSpPr txBox="1">
            <a:spLocks noChangeArrowheads="1"/>
          </p:cNvSpPr>
          <p:nvPr/>
        </p:nvSpPr>
        <p:spPr bwMode="auto">
          <a:xfrm>
            <a:off x="1255713" y="37290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graphicFrame>
        <p:nvGraphicFramePr>
          <p:cNvPr id="180359" name="Object 13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52713" y="4408488"/>
          <a:ext cx="3851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4" imgW="4647960" imgH="888840" progId="Equation.DSMT4">
                  <p:embed/>
                </p:oleObj>
              </mc:Choice>
              <mc:Fallback>
                <p:oleObj name="Equation" r:id="rId4" imgW="4647960" imgH="8888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408488"/>
                        <a:ext cx="38512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360" name="Oval 136"/>
          <p:cNvSpPr>
            <a:spLocks noChangeArrowheads="1"/>
          </p:cNvSpPr>
          <p:nvPr/>
        </p:nvSpPr>
        <p:spPr bwMode="auto">
          <a:xfrm>
            <a:off x="5791200" y="4476750"/>
            <a:ext cx="838200" cy="51435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530" name="Group 2"/>
          <p:cNvGrpSpPr>
            <a:grpSpLocks/>
          </p:cNvGrpSpPr>
          <p:nvPr/>
        </p:nvGrpSpPr>
        <p:grpSpPr bwMode="auto">
          <a:xfrm>
            <a:off x="7186613" y="573088"/>
            <a:ext cx="1733550" cy="887412"/>
            <a:chOff x="2223" y="1871"/>
            <a:chExt cx="1608" cy="979"/>
          </a:xfrm>
        </p:grpSpPr>
        <p:sp>
          <p:nvSpPr>
            <p:cNvPr id="278531" name="Freeform 3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2" name="Freeform 4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3" name="Freeform 5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4" name="Freeform 6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5" name="Freeform 7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6" name="Freeform 8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7" name="Freeform 9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8" name="Freeform 10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39" name="Freeform 11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0" name="Freeform 12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1" name="Freeform 13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2" name="Freeform 14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3" name="Freeform 15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4" name="Freeform 16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5" name="Freeform 17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6" name="Freeform 18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7" name="Freeform 19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8" name="Freeform 20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49" name="Freeform 21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0" name="Freeform 22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1" name="Freeform 23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2" name="Freeform 24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3" name="Freeform 25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4" name="Freeform 26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5" name="Freeform 27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6" name="Freeform 28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7" name="Freeform 29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8" name="Freeform 30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9" name="Freeform 31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0" name="Freeform 32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1" name="Freeform 33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2" name="Freeform 34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3" name="Freeform 35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4" name="Freeform 36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5" name="Freeform 37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6" name="Freeform 38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7" name="Freeform 39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8" name="Freeform 40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69" name="Freeform 41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70" name="Freeform 42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71" name="Freeform 43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72" name="Freeform 44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73" name="Freeform 45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74" name="Freeform 46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75" name="Freeform 47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76" name="Freeform 48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77" name="Freeform 49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78" name="Freeform 50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79" name="Freeform 51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0" name="Freeform 52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1" name="Freeform 53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2" name="Freeform 54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3" name="Freeform 55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4" name="Freeform 56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5" name="Freeform 57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6" name="Freeform 58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7" name="Freeform 59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8" name="Freeform 60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9" name="Freeform 61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90" name="Freeform 62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91" name="Freeform 63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92" name="Freeform 64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93" name="Freeform 65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94" name="Freeform 66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95" name="Freeform 67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96" name="Freeform 68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97" name="Freeform 69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98" name="Freeform 70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99" name="Freeform 71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00" name="Freeform 72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01" name="Freeform 73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02" name="Freeform 74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03" name="Freeform 75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04" name="Freeform 76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05" name="Freeform 77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06" name="Freeform 78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07" name="Freeform 79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08" name="Freeform 80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09" name="Freeform 81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10" name="Freeform 82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11" name="Freeform 83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12" name="Freeform 84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13" name="Freeform 85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14" name="Freeform 86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15" name="Freeform 87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16" name="Freeform 88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17" name="Freeform 89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18" name="Freeform 90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19" name="Freeform 91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20" name="Freeform 92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21" name="Freeform 93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22" name="Freeform 94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23" name="Freeform 95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24" name="Freeform 96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25" name="Freeform 97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26" name="Freeform 98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27" name="Freeform 99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28" name="Freeform 100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29" name="Freeform 101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30" name="Freeform 102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631" name="Freeform 103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632" name="Rectangle 104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33" name="Text Box 105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78636" name="Text Box 108"/>
          <p:cNvSpPr txBox="1">
            <a:spLocks noChangeArrowheads="1"/>
          </p:cNvSpPr>
          <p:nvPr/>
        </p:nvSpPr>
        <p:spPr bwMode="auto">
          <a:xfrm>
            <a:off x="685800" y="1119188"/>
            <a:ext cx="3167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78637" name="AutoShape 109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38" name="AutoShape 110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39" name="Rectangle 111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8641" name="Rectangle 113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42" name="Text Box 114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78644" name="Text Box 116"/>
          <p:cNvSpPr txBox="1">
            <a:spLocks noChangeArrowheads="1"/>
          </p:cNvSpPr>
          <p:nvPr/>
        </p:nvSpPr>
        <p:spPr bwMode="auto">
          <a:xfrm>
            <a:off x="1677988" y="2376488"/>
            <a:ext cx="60658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2.47, cumulative probability = .9932.</a:t>
            </a:r>
          </a:p>
          <a:p>
            <a:endParaRPr lang="en-US" sz="8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1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.9932 =  .0068</a:t>
            </a:r>
          </a:p>
        </p:txBody>
      </p:sp>
      <p:sp>
        <p:nvSpPr>
          <p:cNvPr id="278645" name="Oval 117"/>
          <p:cNvSpPr>
            <a:spLocks noChangeArrowheads="1"/>
          </p:cNvSpPr>
          <p:nvPr/>
        </p:nvSpPr>
        <p:spPr bwMode="auto">
          <a:xfrm>
            <a:off x="4572000" y="2838450"/>
            <a:ext cx="95250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646" name="Text Box 118"/>
          <p:cNvSpPr txBox="1">
            <a:spLocks noChangeArrowheads="1"/>
          </p:cNvSpPr>
          <p:nvPr/>
        </p:nvSpPr>
        <p:spPr bwMode="auto">
          <a:xfrm>
            <a:off x="1577975" y="4259263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.0068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78647" name="Rectangle 119"/>
          <p:cNvSpPr>
            <a:spLocks noChangeArrowheads="1"/>
          </p:cNvSpPr>
          <p:nvPr/>
        </p:nvSpPr>
        <p:spPr bwMode="auto">
          <a:xfrm>
            <a:off x="1925638" y="4827588"/>
            <a:ext cx="559752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infer that Metro EMS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meeting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 of 12 minutes.</a:t>
            </a:r>
          </a:p>
        </p:txBody>
      </p:sp>
    </p:spTree>
    <p:extLst>
      <p:ext uri="{BB962C8B-B14F-4D97-AF65-F5344CB8AC3E}">
        <p14:creationId xmlns:p14="http://schemas.microsoft.com/office/powerpoint/2010/main" val="349671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1143000" y="1638300"/>
            <a:ext cx="6877050" cy="4597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681038" y="1090613"/>
            <a:ext cx="8015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9556" name="Freeform 4"/>
          <p:cNvSpPr>
            <a:spLocks/>
          </p:cNvSpPr>
          <p:nvPr/>
        </p:nvSpPr>
        <p:spPr bwMode="auto">
          <a:xfrm>
            <a:off x="1657350" y="1936750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3" y="1858"/>
              </a:cxn>
              <a:cxn ang="0">
                <a:pos x="2691" y="1830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3" y="1858"/>
                </a:lnTo>
                <a:lnTo>
                  <a:pt x="2754" y="1848"/>
                </a:lnTo>
                <a:lnTo>
                  <a:pt x="2718" y="1837"/>
                </a:lnTo>
                <a:lnTo>
                  <a:pt x="2691" y="1830"/>
                </a:lnTo>
                <a:lnTo>
                  <a:pt x="2670" y="1824"/>
                </a:lnTo>
                <a:lnTo>
                  <a:pt x="2624" y="1807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6634163" y="3519488"/>
            <a:ext cx="1177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Symbol" pitchFamily="18" charset="2"/>
              </a:rPr>
              <a:t></a:t>
            </a:r>
            <a:r>
              <a:rPr lang="en-US" sz="2400">
                <a:solidFill>
                  <a:srgbClr val="66FFFF"/>
                </a:solidFill>
                <a:effectLst/>
                <a:latin typeface="Symbol" pitchFamily="18" charset="2"/>
              </a:rPr>
              <a:t></a:t>
            </a:r>
          </a:p>
        </p:txBody>
      </p:sp>
      <p:sp>
        <p:nvSpPr>
          <p:cNvPr id="279558" name="Freeform 6"/>
          <p:cNvSpPr>
            <a:spLocks/>
          </p:cNvSpPr>
          <p:nvPr/>
        </p:nvSpPr>
        <p:spPr bwMode="auto">
          <a:xfrm>
            <a:off x="5861050" y="4803775"/>
            <a:ext cx="311150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6" y="72"/>
              </a:cxn>
              <a:cxn ang="0">
                <a:pos x="180" y="60"/>
              </a:cxn>
              <a:cxn ang="0">
                <a:pos x="166" y="58"/>
              </a:cxn>
              <a:cxn ang="0">
                <a:pos x="156" y="52"/>
              </a:cxn>
              <a:cxn ang="0">
                <a:pos x="144" y="52"/>
              </a:cxn>
              <a:cxn ang="0">
                <a:pos x="136" y="52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6" y="40"/>
              </a:cxn>
              <a:cxn ang="0">
                <a:pos x="86" y="37"/>
              </a:cxn>
              <a:cxn ang="0">
                <a:pos x="77" y="33"/>
              </a:cxn>
              <a:cxn ang="0">
                <a:pos x="72" y="32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6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6" y="72"/>
                </a:lnTo>
                <a:lnTo>
                  <a:pt x="180" y="60"/>
                </a:lnTo>
                <a:lnTo>
                  <a:pt x="166" y="58"/>
                </a:lnTo>
                <a:lnTo>
                  <a:pt x="156" y="52"/>
                </a:lnTo>
                <a:lnTo>
                  <a:pt x="144" y="52"/>
                </a:lnTo>
                <a:lnTo>
                  <a:pt x="136" y="52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6" y="40"/>
                </a:lnTo>
                <a:lnTo>
                  <a:pt x="86" y="37"/>
                </a:lnTo>
                <a:lnTo>
                  <a:pt x="77" y="33"/>
                </a:lnTo>
                <a:lnTo>
                  <a:pt x="72" y="32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5416550" y="24669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3762375" y="5329238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4652963" y="5291138"/>
            <a:ext cx="8667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1.645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6138863" y="2224088"/>
            <a:ext cx="10906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 .05</a:t>
            </a:r>
            <a:endParaRPr lang="en-US" sz="2400" baseline="-25000">
              <a:effectLst/>
              <a:latin typeface="Book Antiqua" pitchFamily="18" charset="0"/>
            </a:endParaRPr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1420813" y="49990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6519863" y="477678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5795963" y="5291138"/>
            <a:ext cx="7143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 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2.47</a:t>
            </a:r>
          </a:p>
        </p:txBody>
      </p:sp>
      <p:sp>
        <p:nvSpPr>
          <p:cNvPr id="279566" name="Freeform 14"/>
          <p:cNvSpPr>
            <a:spLocks noChangeArrowheads="1"/>
          </p:cNvSpPr>
          <p:nvPr/>
        </p:nvSpPr>
        <p:spPr bwMode="auto">
          <a:xfrm>
            <a:off x="3916363" y="4873625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9567" name="Group 15"/>
          <p:cNvGrpSpPr>
            <a:grpSpLocks/>
          </p:cNvGrpSpPr>
          <p:nvPr/>
        </p:nvGrpSpPr>
        <p:grpSpPr bwMode="auto">
          <a:xfrm>
            <a:off x="1557338" y="1870075"/>
            <a:ext cx="4773612" cy="2936875"/>
            <a:chOff x="981" y="1178"/>
            <a:chExt cx="3007" cy="1850"/>
          </a:xfrm>
        </p:grpSpPr>
        <p:sp>
          <p:nvSpPr>
            <p:cNvPr id="279568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9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0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1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9574" name="Group 22"/>
          <p:cNvGrpSpPr>
            <a:grpSpLocks/>
          </p:cNvGrpSpPr>
          <p:nvPr/>
        </p:nvGrpSpPr>
        <p:grpSpPr bwMode="auto">
          <a:xfrm>
            <a:off x="7186613" y="573088"/>
            <a:ext cx="1733550" cy="887412"/>
            <a:chOff x="2223" y="1871"/>
            <a:chExt cx="1608" cy="979"/>
          </a:xfrm>
        </p:grpSpPr>
        <p:sp>
          <p:nvSpPr>
            <p:cNvPr id="279575" name="Freeform 23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76" name="Freeform 24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77" name="Freeform 25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78" name="Freeform 26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79" name="Freeform 27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80" name="Freeform 28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81" name="Freeform 29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82" name="Freeform 30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83" name="Freeform 31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84" name="Freeform 32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85" name="Freeform 33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86" name="Freeform 34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87" name="Freeform 35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88" name="Freeform 36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89" name="Freeform 37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90" name="Freeform 38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91" name="Freeform 39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92" name="Freeform 40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93" name="Freeform 41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94" name="Freeform 42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95" name="Freeform 43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96" name="Freeform 44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97" name="Freeform 45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98" name="Freeform 46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599" name="Freeform 47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00" name="Freeform 48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01" name="Freeform 49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02" name="Freeform 50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03" name="Freeform 51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04" name="Freeform 52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05" name="Freeform 53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06" name="Freeform 54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07" name="Freeform 55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08" name="Freeform 56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09" name="Freeform 57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10" name="Freeform 58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11" name="Freeform 59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12" name="Freeform 60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13" name="Freeform 61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14" name="Freeform 62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15" name="Freeform 63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16" name="Freeform 64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17" name="Freeform 65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18" name="Freeform 66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19" name="Freeform 67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20" name="Freeform 68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21" name="Freeform 69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22" name="Freeform 70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23" name="Freeform 71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24" name="Freeform 72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25" name="Freeform 73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26" name="Freeform 74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27" name="Freeform 75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28" name="Freeform 76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29" name="Freeform 77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30" name="Freeform 78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31" name="Freeform 79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32" name="Freeform 80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33" name="Freeform 81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34" name="Freeform 82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35" name="Freeform 83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36" name="Freeform 84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37" name="Freeform 85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38" name="Freeform 86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39" name="Freeform 87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40" name="Freeform 88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41" name="Freeform 89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42" name="Freeform 90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43" name="Freeform 91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44" name="Freeform 92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45" name="Freeform 93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46" name="Freeform 94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47" name="Freeform 95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48" name="Freeform 96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49" name="Freeform 97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50" name="Freeform 98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51" name="Freeform 99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52" name="Freeform 100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53" name="Freeform 101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54" name="Freeform 102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55" name="Freeform 103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56" name="Freeform 104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57" name="Freeform 105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58" name="Freeform 106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59" name="Freeform 107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60" name="Freeform 108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61" name="Freeform 109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62" name="Freeform 110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63" name="Freeform 111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64" name="Freeform 112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65" name="Freeform 113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66" name="Freeform 114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67" name="Freeform 115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68" name="Freeform 116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69" name="Freeform 117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70" name="Freeform 118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71" name="Freeform 119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72" name="Freeform 120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73" name="Freeform 121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74" name="Freeform 122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675" name="Freeform 123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9676" name="Group 124"/>
          <p:cNvGrpSpPr>
            <a:grpSpLocks/>
          </p:cNvGrpSpPr>
          <p:nvPr/>
        </p:nvGrpSpPr>
        <p:grpSpPr bwMode="auto">
          <a:xfrm>
            <a:off x="5786438" y="3581400"/>
            <a:ext cx="176212" cy="1765300"/>
            <a:chOff x="3645" y="2256"/>
            <a:chExt cx="111" cy="1112"/>
          </a:xfrm>
        </p:grpSpPr>
        <p:sp>
          <p:nvSpPr>
            <p:cNvPr id="279677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78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9679" name="Group 127"/>
          <p:cNvGrpSpPr>
            <a:grpSpLocks/>
          </p:cNvGrpSpPr>
          <p:nvPr/>
        </p:nvGrpSpPr>
        <p:grpSpPr bwMode="auto">
          <a:xfrm>
            <a:off x="5289550" y="2282825"/>
            <a:ext cx="101600" cy="3076575"/>
            <a:chOff x="3380" y="1438"/>
            <a:chExt cx="64" cy="1938"/>
          </a:xfrm>
        </p:grpSpPr>
        <p:sp>
          <p:nvSpPr>
            <p:cNvPr id="279680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81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9682" name="Line 130"/>
          <p:cNvSpPr>
            <a:spLocks noChangeShapeType="1"/>
          </p:cNvSpPr>
          <p:nvPr/>
        </p:nvSpPr>
        <p:spPr bwMode="auto">
          <a:xfrm>
            <a:off x="5873750" y="3781425"/>
            <a:ext cx="64770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3" name="AutoShape 131"/>
          <p:cNvSpPr>
            <a:spLocks noChangeArrowheads="1"/>
          </p:cNvSpPr>
          <p:nvPr/>
        </p:nvSpPr>
        <p:spPr bwMode="auto">
          <a:xfrm rot="5400000">
            <a:off x="885825" y="2336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4" name="AutoShape 132"/>
          <p:cNvSpPr>
            <a:spLocks noChangeArrowheads="1"/>
          </p:cNvSpPr>
          <p:nvPr/>
        </p:nvSpPr>
        <p:spPr bwMode="auto">
          <a:xfrm rot="5400000">
            <a:off x="885825" y="3860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685" name="Rectangle 133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79686" name="Group 134"/>
          <p:cNvGrpSpPr>
            <a:grpSpLocks/>
          </p:cNvGrpSpPr>
          <p:nvPr/>
        </p:nvGrpSpPr>
        <p:grpSpPr bwMode="auto">
          <a:xfrm>
            <a:off x="1344613" y="1801813"/>
            <a:ext cx="1779587" cy="1379537"/>
            <a:chOff x="895" y="1663"/>
            <a:chExt cx="1121" cy="869"/>
          </a:xfrm>
        </p:grpSpPr>
        <p:sp>
          <p:nvSpPr>
            <p:cNvPr id="279687" name="Rectangle 135"/>
            <p:cNvSpPr>
              <a:spLocks noChangeArrowheads="1"/>
            </p:cNvSpPr>
            <p:nvPr/>
          </p:nvSpPr>
          <p:spPr bwMode="auto">
            <a:xfrm>
              <a:off x="895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79688" name="Object 13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08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603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9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7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7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79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7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7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nimBg="1" autoUpdateAnimBg="0"/>
      <p:bldP spid="279556" grpId="0" animBg="1"/>
      <p:bldP spid="279557" grpId="0" autoUpdateAnimBg="0"/>
      <p:bldP spid="279558" grpId="0" animBg="1"/>
      <p:bldP spid="279559" grpId="0" animBg="1"/>
      <p:bldP spid="279560" grpId="0" autoUpdateAnimBg="0"/>
      <p:bldP spid="279561" grpId="0" autoUpdateAnimBg="0"/>
      <p:bldP spid="279562" grpId="0" autoUpdateAnimBg="0"/>
      <p:bldP spid="279563" grpId="0" animBg="1"/>
      <p:bldP spid="279564" grpId="0" autoUpdateAnimBg="0"/>
      <p:bldP spid="279565" grpId="0" autoUpdateAnimBg="0"/>
      <p:bldP spid="279566" grpId="0" animBg="1"/>
      <p:bldP spid="279682" grpId="0" animBg="1"/>
      <p:bldP spid="279683" grpId="0" animBg="1"/>
      <p:bldP spid="2796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75" name="Group 3"/>
          <p:cNvGrpSpPr>
            <a:grpSpLocks/>
          </p:cNvGrpSpPr>
          <p:nvPr/>
        </p:nvGrpSpPr>
        <p:grpSpPr bwMode="auto">
          <a:xfrm>
            <a:off x="7186613" y="573088"/>
            <a:ext cx="1733550" cy="887412"/>
            <a:chOff x="2223" y="1871"/>
            <a:chExt cx="1608" cy="979"/>
          </a:xfrm>
        </p:grpSpPr>
        <p:sp>
          <p:nvSpPr>
            <p:cNvPr id="182276" name="Freeform 4"/>
            <p:cNvSpPr>
              <a:spLocks/>
            </p:cNvSpPr>
            <p:nvPr/>
          </p:nvSpPr>
          <p:spPr bwMode="auto">
            <a:xfrm>
              <a:off x="3581" y="2373"/>
              <a:ext cx="192" cy="291"/>
            </a:xfrm>
            <a:custGeom>
              <a:avLst/>
              <a:gdLst/>
              <a:ahLst/>
              <a:cxnLst>
                <a:cxn ang="0">
                  <a:pos x="0" y="365"/>
                </a:cxn>
                <a:cxn ang="0">
                  <a:pos x="0" y="366"/>
                </a:cxn>
                <a:cxn ang="0">
                  <a:pos x="0" y="372"/>
                </a:cxn>
                <a:cxn ang="0">
                  <a:pos x="0" y="382"/>
                </a:cxn>
                <a:cxn ang="0">
                  <a:pos x="3" y="393"/>
                </a:cxn>
                <a:cxn ang="0">
                  <a:pos x="5" y="408"/>
                </a:cxn>
                <a:cxn ang="0">
                  <a:pos x="9" y="424"/>
                </a:cxn>
                <a:cxn ang="0">
                  <a:pos x="13" y="443"/>
                </a:cxn>
                <a:cxn ang="0">
                  <a:pos x="19" y="462"/>
                </a:cxn>
                <a:cxn ang="0">
                  <a:pos x="22" y="479"/>
                </a:cxn>
                <a:cxn ang="0">
                  <a:pos x="30" y="498"/>
                </a:cxn>
                <a:cxn ang="0">
                  <a:pos x="38" y="515"/>
                </a:cxn>
                <a:cxn ang="0">
                  <a:pos x="47" y="532"/>
                </a:cxn>
                <a:cxn ang="0">
                  <a:pos x="57" y="547"/>
                </a:cxn>
                <a:cxn ang="0">
                  <a:pos x="66" y="558"/>
                </a:cxn>
                <a:cxn ang="0">
                  <a:pos x="77" y="568"/>
                </a:cxn>
                <a:cxn ang="0">
                  <a:pos x="93" y="576"/>
                </a:cxn>
                <a:cxn ang="0">
                  <a:pos x="106" y="577"/>
                </a:cxn>
                <a:cxn ang="0">
                  <a:pos x="119" y="581"/>
                </a:cxn>
                <a:cxn ang="0">
                  <a:pos x="134" y="581"/>
                </a:cxn>
                <a:cxn ang="0">
                  <a:pos x="150" y="581"/>
                </a:cxn>
                <a:cxn ang="0">
                  <a:pos x="161" y="581"/>
                </a:cxn>
                <a:cxn ang="0">
                  <a:pos x="176" y="581"/>
                </a:cxn>
                <a:cxn ang="0">
                  <a:pos x="190" y="577"/>
                </a:cxn>
                <a:cxn ang="0">
                  <a:pos x="203" y="577"/>
                </a:cxn>
                <a:cxn ang="0">
                  <a:pos x="214" y="574"/>
                </a:cxn>
                <a:cxn ang="0">
                  <a:pos x="228" y="570"/>
                </a:cxn>
                <a:cxn ang="0">
                  <a:pos x="237" y="566"/>
                </a:cxn>
                <a:cxn ang="0">
                  <a:pos x="249" y="564"/>
                </a:cxn>
                <a:cxn ang="0">
                  <a:pos x="258" y="558"/>
                </a:cxn>
                <a:cxn ang="0">
                  <a:pos x="268" y="555"/>
                </a:cxn>
                <a:cxn ang="0">
                  <a:pos x="275" y="551"/>
                </a:cxn>
                <a:cxn ang="0">
                  <a:pos x="285" y="547"/>
                </a:cxn>
                <a:cxn ang="0">
                  <a:pos x="288" y="541"/>
                </a:cxn>
                <a:cxn ang="0">
                  <a:pos x="300" y="532"/>
                </a:cxn>
                <a:cxn ang="0">
                  <a:pos x="311" y="520"/>
                </a:cxn>
                <a:cxn ang="0">
                  <a:pos x="323" y="505"/>
                </a:cxn>
                <a:cxn ang="0">
                  <a:pos x="336" y="482"/>
                </a:cxn>
                <a:cxn ang="0">
                  <a:pos x="349" y="460"/>
                </a:cxn>
                <a:cxn ang="0">
                  <a:pos x="361" y="431"/>
                </a:cxn>
                <a:cxn ang="0">
                  <a:pos x="372" y="401"/>
                </a:cxn>
                <a:cxn ang="0">
                  <a:pos x="378" y="365"/>
                </a:cxn>
                <a:cxn ang="0">
                  <a:pos x="384" y="325"/>
                </a:cxn>
                <a:cxn ang="0">
                  <a:pos x="384" y="279"/>
                </a:cxn>
                <a:cxn ang="0">
                  <a:pos x="380" y="232"/>
                </a:cxn>
                <a:cxn ang="0">
                  <a:pos x="370" y="178"/>
                </a:cxn>
                <a:cxn ang="0">
                  <a:pos x="357" y="123"/>
                </a:cxn>
                <a:cxn ang="0">
                  <a:pos x="334" y="62"/>
                </a:cxn>
                <a:cxn ang="0">
                  <a:pos x="306" y="0"/>
                </a:cxn>
                <a:cxn ang="0">
                  <a:pos x="136" y="38"/>
                </a:cxn>
                <a:cxn ang="0">
                  <a:pos x="89" y="317"/>
                </a:cxn>
                <a:cxn ang="0">
                  <a:pos x="0" y="365"/>
                </a:cxn>
                <a:cxn ang="0">
                  <a:pos x="0" y="365"/>
                </a:cxn>
              </a:cxnLst>
              <a:rect l="0" t="0" r="r" b="b"/>
              <a:pathLst>
                <a:path w="384" h="581">
                  <a:moveTo>
                    <a:pt x="0" y="365"/>
                  </a:moveTo>
                  <a:lnTo>
                    <a:pt x="0" y="366"/>
                  </a:lnTo>
                  <a:lnTo>
                    <a:pt x="0" y="372"/>
                  </a:lnTo>
                  <a:lnTo>
                    <a:pt x="0" y="382"/>
                  </a:lnTo>
                  <a:lnTo>
                    <a:pt x="3" y="393"/>
                  </a:lnTo>
                  <a:lnTo>
                    <a:pt x="5" y="408"/>
                  </a:lnTo>
                  <a:lnTo>
                    <a:pt x="9" y="424"/>
                  </a:lnTo>
                  <a:lnTo>
                    <a:pt x="13" y="443"/>
                  </a:lnTo>
                  <a:lnTo>
                    <a:pt x="19" y="462"/>
                  </a:lnTo>
                  <a:lnTo>
                    <a:pt x="22" y="479"/>
                  </a:lnTo>
                  <a:lnTo>
                    <a:pt x="30" y="498"/>
                  </a:lnTo>
                  <a:lnTo>
                    <a:pt x="38" y="515"/>
                  </a:lnTo>
                  <a:lnTo>
                    <a:pt x="47" y="532"/>
                  </a:lnTo>
                  <a:lnTo>
                    <a:pt x="57" y="547"/>
                  </a:lnTo>
                  <a:lnTo>
                    <a:pt x="66" y="558"/>
                  </a:lnTo>
                  <a:lnTo>
                    <a:pt x="77" y="568"/>
                  </a:lnTo>
                  <a:lnTo>
                    <a:pt x="93" y="576"/>
                  </a:lnTo>
                  <a:lnTo>
                    <a:pt x="106" y="577"/>
                  </a:lnTo>
                  <a:lnTo>
                    <a:pt x="119" y="581"/>
                  </a:lnTo>
                  <a:lnTo>
                    <a:pt x="134" y="581"/>
                  </a:lnTo>
                  <a:lnTo>
                    <a:pt x="150" y="581"/>
                  </a:lnTo>
                  <a:lnTo>
                    <a:pt x="161" y="581"/>
                  </a:lnTo>
                  <a:lnTo>
                    <a:pt x="176" y="581"/>
                  </a:lnTo>
                  <a:lnTo>
                    <a:pt x="190" y="577"/>
                  </a:lnTo>
                  <a:lnTo>
                    <a:pt x="203" y="577"/>
                  </a:lnTo>
                  <a:lnTo>
                    <a:pt x="214" y="574"/>
                  </a:lnTo>
                  <a:lnTo>
                    <a:pt x="228" y="570"/>
                  </a:lnTo>
                  <a:lnTo>
                    <a:pt x="237" y="566"/>
                  </a:lnTo>
                  <a:lnTo>
                    <a:pt x="249" y="564"/>
                  </a:lnTo>
                  <a:lnTo>
                    <a:pt x="258" y="558"/>
                  </a:lnTo>
                  <a:lnTo>
                    <a:pt x="268" y="555"/>
                  </a:lnTo>
                  <a:lnTo>
                    <a:pt x="275" y="551"/>
                  </a:lnTo>
                  <a:lnTo>
                    <a:pt x="285" y="547"/>
                  </a:lnTo>
                  <a:lnTo>
                    <a:pt x="288" y="541"/>
                  </a:lnTo>
                  <a:lnTo>
                    <a:pt x="300" y="532"/>
                  </a:lnTo>
                  <a:lnTo>
                    <a:pt x="311" y="520"/>
                  </a:lnTo>
                  <a:lnTo>
                    <a:pt x="323" y="505"/>
                  </a:lnTo>
                  <a:lnTo>
                    <a:pt x="336" y="482"/>
                  </a:lnTo>
                  <a:lnTo>
                    <a:pt x="349" y="460"/>
                  </a:lnTo>
                  <a:lnTo>
                    <a:pt x="361" y="431"/>
                  </a:lnTo>
                  <a:lnTo>
                    <a:pt x="372" y="401"/>
                  </a:lnTo>
                  <a:lnTo>
                    <a:pt x="378" y="365"/>
                  </a:lnTo>
                  <a:lnTo>
                    <a:pt x="384" y="325"/>
                  </a:lnTo>
                  <a:lnTo>
                    <a:pt x="384" y="279"/>
                  </a:lnTo>
                  <a:lnTo>
                    <a:pt x="380" y="232"/>
                  </a:lnTo>
                  <a:lnTo>
                    <a:pt x="370" y="178"/>
                  </a:lnTo>
                  <a:lnTo>
                    <a:pt x="357" y="123"/>
                  </a:lnTo>
                  <a:lnTo>
                    <a:pt x="334" y="62"/>
                  </a:lnTo>
                  <a:lnTo>
                    <a:pt x="306" y="0"/>
                  </a:lnTo>
                  <a:lnTo>
                    <a:pt x="136" y="38"/>
                  </a:lnTo>
                  <a:lnTo>
                    <a:pt x="89" y="317"/>
                  </a:lnTo>
                  <a:lnTo>
                    <a:pt x="0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77" name="Freeform 5"/>
            <p:cNvSpPr>
              <a:spLocks/>
            </p:cNvSpPr>
            <p:nvPr/>
          </p:nvSpPr>
          <p:spPr bwMode="auto">
            <a:xfrm>
              <a:off x="2340" y="2687"/>
              <a:ext cx="262" cy="141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93" y="281"/>
                </a:cxn>
                <a:cxn ang="0">
                  <a:pos x="373" y="281"/>
                </a:cxn>
                <a:cxn ang="0">
                  <a:pos x="399" y="268"/>
                </a:cxn>
                <a:cxn ang="0">
                  <a:pos x="424" y="257"/>
                </a:cxn>
                <a:cxn ang="0">
                  <a:pos x="445" y="241"/>
                </a:cxn>
                <a:cxn ang="0">
                  <a:pos x="464" y="228"/>
                </a:cxn>
                <a:cxn ang="0">
                  <a:pos x="477" y="213"/>
                </a:cxn>
                <a:cxn ang="0">
                  <a:pos x="489" y="198"/>
                </a:cxn>
                <a:cxn ang="0">
                  <a:pos x="498" y="180"/>
                </a:cxn>
                <a:cxn ang="0">
                  <a:pos x="508" y="165"/>
                </a:cxn>
                <a:cxn ang="0">
                  <a:pos x="511" y="146"/>
                </a:cxn>
                <a:cxn ang="0">
                  <a:pos x="515" y="129"/>
                </a:cxn>
                <a:cxn ang="0">
                  <a:pos x="517" y="112"/>
                </a:cxn>
                <a:cxn ang="0">
                  <a:pos x="519" y="95"/>
                </a:cxn>
                <a:cxn ang="0">
                  <a:pos x="521" y="76"/>
                </a:cxn>
                <a:cxn ang="0">
                  <a:pos x="523" y="59"/>
                </a:cxn>
                <a:cxn ang="0">
                  <a:pos x="523" y="42"/>
                </a:cxn>
                <a:cxn ang="0">
                  <a:pos x="525" y="25"/>
                </a:cxn>
                <a:cxn ang="0">
                  <a:pos x="21" y="0"/>
                </a:cxn>
                <a:cxn ang="0">
                  <a:pos x="0" y="146"/>
                </a:cxn>
                <a:cxn ang="0">
                  <a:pos x="0" y="146"/>
                </a:cxn>
              </a:cxnLst>
              <a:rect l="0" t="0" r="r" b="b"/>
              <a:pathLst>
                <a:path w="525" h="281">
                  <a:moveTo>
                    <a:pt x="0" y="146"/>
                  </a:moveTo>
                  <a:lnTo>
                    <a:pt x="93" y="281"/>
                  </a:lnTo>
                  <a:lnTo>
                    <a:pt x="373" y="281"/>
                  </a:lnTo>
                  <a:lnTo>
                    <a:pt x="399" y="268"/>
                  </a:lnTo>
                  <a:lnTo>
                    <a:pt x="424" y="257"/>
                  </a:lnTo>
                  <a:lnTo>
                    <a:pt x="445" y="241"/>
                  </a:lnTo>
                  <a:lnTo>
                    <a:pt x="464" y="228"/>
                  </a:lnTo>
                  <a:lnTo>
                    <a:pt x="477" y="213"/>
                  </a:lnTo>
                  <a:lnTo>
                    <a:pt x="489" y="198"/>
                  </a:lnTo>
                  <a:lnTo>
                    <a:pt x="498" y="180"/>
                  </a:lnTo>
                  <a:lnTo>
                    <a:pt x="508" y="165"/>
                  </a:lnTo>
                  <a:lnTo>
                    <a:pt x="511" y="146"/>
                  </a:lnTo>
                  <a:lnTo>
                    <a:pt x="515" y="129"/>
                  </a:lnTo>
                  <a:lnTo>
                    <a:pt x="517" y="112"/>
                  </a:lnTo>
                  <a:lnTo>
                    <a:pt x="519" y="95"/>
                  </a:lnTo>
                  <a:lnTo>
                    <a:pt x="521" y="76"/>
                  </a:lnTo>
                  <a:lnTo>
                    <a:pt x="523" y="59"/>
                  </a:lnTo>
                  <a:lnTo>
                    <a:pt x="523" y="42"/>
                  </a:lnTo>
                  <a:lnTo>
                    <a:pt x="525" y="25"/>
                  </a:lnTo>
                  <a:lnTo>
                    <a:pt x="21" y="0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78" name="Freeform 6"/>
            <p:cNvSpPr>
              <a:spLocks/>
            </p:cNvSpPr>
            <p:nvPr/>
          </p:nvSpPr>
          <p:spPr bwMode="auto">
            <a:xfrm>
              <a:off x="3496" y="1910"/>
              <a:ext cx="260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74"/>
                </a:cxn>
                <a:cxn ang="0">
                  <a:pos x="506" y="409"/>
                </a:cxn>
                <a:cxn ang="0">
                  <a:pos x="521" y="8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21" h="409">
                  <a:moveTo>
                    <a:pt x="0" y="0"/>
                  </a:moveTo>
                  <a:lnTo>
                    <a:pt x="21" y="374"/>
                  </a:lnTo>
                  <a:lnTo>
                    <a:pt x="506" y="409"/>
                  </a:lnTo>
                  <a:lnTo>
                    <a:pt x="521" y="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79" name="Freeform 7"/>
            <p:cNvSpPr>
              <a:spLocks/>
            </p:cNvSpPr>
            <p:nvPr/>
          </p:nvSpPr>
          <p:spPr bwMode="auto">
            <a:xfrm>
              <a:off x="3387" y="1892"/>
              <a:ext cx="404" cy="7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0" y="1395"/>
                </a:cxn>
                <a:cxn ang="0">
                  <a:pos x="106" y="1433"/>
                </a:cxn>
                <a:cxn ang="0">
                  <a:pos x="479" y="1294"/>
                </a:cxn>
                <a:cxn ang="0">
                  <a:pos x="479" y="1290"/>
                </a:cxn>
                <a:cxn ang="0">
                  <a:pos x="479" y="1281"/>
                </a:cxn>
                <a:cxn ang="0">
                  <a:pos x="481" y="1266"/>
                </a:cxn>
                <a:cxn ang="0">
                  <a:pos x="483" y="1249"/>
                </a:cxn>
                <a:cxn ang="0">
                  <a:pos x="484" y="1226"/>
                </a:cxn>
                <a:cxn ang="0">
                  <a:pos x="488" y="1199"/>
                </a:cxn>
                <a:cxn ang="0">
                  <a:pos x="492" y="1173"/>
                </a:cxn>
                <a:cxn ang="0">
                  <a:pos x="496" y="1146"/>
                </a:cxn>
                <a:cxn ang="0">
                  <a:pos x="498" y="1117"/>
                </a:cxn>
                <a:cxn ang="0">
                  <a:pos x="502" y="1091"/>
                </a:cxn>
                <a:cxn ang="0">
                  <a:pos x="505" y="1066"/>
                </a:cxn>
                <a:cxn ang="0">
                  <a:pos x="509" y="1045"/>
                </a:cxn>
                <a:cxn ang="0">
                  <a:pos x="511" y="1026"/>
                </a:cxn>
                <a:cxn ang="0">
                  <a:pos x="515" y="1011"/>
                </a:cxn>
                <a:cxn ang="0">
                  <a:pos x="519" y="1003"/>
                </a:cxn>
                <a:cxn ang="0">
                  <a:pos x="522" y="1003"/>
                </a:cxn>
                <a:cxn ang="0">
                  <a:pos x="526" y="1002"/>
                </a:cxn>
                <a:cxn ang="0">
                  <a:pos x="534" y="1002"/>
                </a:cxn>
                <a:cxn ang="0">
                  <a:pos x="545" y="1000"/>
                </a:cxn>
                <a:cxn ang="0">
                  <a:pos x="561" y="998"/>
                </a:cxn>
                <a:cxn ang="0">
                  <a:pos x="576" y="994"/>
                </a:cxn>
                <a:cxn ang="0">
                  <a:pos x="595" y="990"/>
                </a:cxn>
                <a:cxn ang="0">
                  <a:pos x="612" y="986"/>
                </a:cxn>
                <a:cxn ang="0">
                  <a:pos x="631" y="984"/>
                </a:cxn>
                <a:cxn ang="0">
                  <a:pos x="650" y="979"/>
                </a:cxn>
                <a:cxn ang="0">
                  <a:pos x="669" y="975"/>
                </a:cxn>
                <a:cxn ang="0">
                  <a:pos x="684" y="971"/>
                </a:cxn>
                <a:cxn ang="0">
                  <a:pos x="701" y="967"/>
                </a:cxn>
                <a:cxn ang="0">
                  <a:pos x="713" y="964"/>
                </a:cxn>
                <a:cxn ang="0">
                  <a:pos x="724" y="962"/>
                </a:cxn>
                <a:cxn ang="0">
                  <a:pos x="730" y="962"/>
                </a:cxn>
                <a:cxn ang="0">
                  <a:pos x="733" y="962"/>
                </a:cxn>
                <a:cxn ang="0">
                  <a:pos x="808" y="1171"/>
                </a:cxn>
                <a:cxn ang="0">
                  <a:pos x="792" y="129"/>
                </a:cxn>
                <a:cxn ang="0">
                  <a:pos x="663" y="100"/>
                </a:cxn>
                <a:cxn ang="0">
                  <a:pos x="669" y="414"/>
                </a:cxn>
                <a:cxn ang="0">
                  <a:pos x="222" y="388"/>
                </a:cxn>
                <a:cxn ang="0">
                  <a:pos x="226" y="26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808" h="1433">
                  <a:moveTo>
                    <a:pt x="59" y="0"/>
                  </a:moveTo>
                  <a:lnTo>
                    <a:pt x="0" y="1395"/>
                  </a:lnTo>
                  <a:lnTo>
                    <a:pt x="106" y="1433"/>
                  </a:lnTo>
                  <a:lnTo>
                    <a:pt x="479" y="1294"/>
                  </a:lnTo>
                  <a:lnTo>
                    <a:pt x="479" y="1290"/>
                  </a:lnTo>
                  <a:lnTo>
                    <a:pt x="479" y="1281"/>
                  </a:lnTo>
                  <a:lnTo>
                    <a:pt x="481" y="1266"/>
                  </a:lnTo>
                  <a:lnTo>
                    <a:pt x="483" y="1249"/>
                  </a:lnTo>
                  <a:lnTo>
                    <a:pt x="484" y="1226"/>
                  </a:lnTo>
                  <a:lnTo>
                    <a:pt x="488" y="1199"/>
                  </a:lnTo>
                  <a:lnTo>
                    <a:pt x="492" y="1173"/>
                  </a:lnTo>
                  <a:lnTo>
                    <a:pt x="496" y="1146"/>
                  </a:lnTo>
                  <a:lnTo>
                    <a:pt x="498" y="1117"/>
                  </a:lnTo>
                  <a:lnTo>
                    <a:pt x="502" y="1091"/>
                  </a:lnTo>
                  <a:lnTo>
                    <a:pt x="505" y="1066"/>
                  </a:lnTo>
                  <a:lnTo>
                    <a:pt x="509" y="1045"/>
                  </a:lnTo>
                  <a:lnTo>
                    <a:pt x="511" y="1026"/>
                  </a:lnTo>
                  <a:lnTo>
                    <a:pt x="515" y="1011"/>
                  </a:lnTo>
                  <a:lnTo>
                    <a:pt x="519" y="1003"/>
                  </a:lnTo>
                  <a:lnTo>
                    <a:pt x="522" y="1003"/>
                  </a:lnTo>
                  <a:lnTo>
                    <a:pt x="526" y="1002"/>
                  </a:lnTo>
                  <a:lnTo>
                    <a:pt x="534" y="1002"/>
                  </a:lnTo>
                  <a:lnTo>
                    <a:pt x="545" y="1000"/>
                  </a:lnTo>
                  <a:lnTo>
                    <a:pt x="561" y="998"/>
                  </a:lnTo>
                  <a:lnTo>
                    <a:pt x="576" y="994"/>
                  </a:lnTo>
                  <a:lnTo>
                    <a:pt x="595" y="990"/>
                  </a:lnTo>
                  <a:lnTo>
                    <a:pt x="612" y="986"/>
                  </a:lnTo>
                  <a:lnTo>
                    <a:pt x="631" y="984"/>
                  </a:lnTo>
                  <a:lnTo>
                    <a:pt x="650" y="979"/>
                  </a:lnTo>
                  <a:lnTo>
                    <a:pt x="669" y="975"/>
                  </a:lnTo>
                  <a:lnTo>
                    <a:pt x="684" y="971"/>
                  </a:lnTo>
                  <a:lnTo>
                    <a:pt x="701" y="967"/>
                  </a:lnTo>
                  <a:lnTo>
                    <a:pt x="713" y="964"/>
                  </a:lnTo>
                  <a:lnTo>
                    <a:pt x="724" y="962"/>
                  </a:lnTo>
                  <a:lnTo>
                    <a:pt x="730" y="962"/>
                  </a:lnTo>
                  <a:lnTo>
                    <a:pt x="733" y="962"/>
                  </a:lnTo>
                  <a:lnTo>
                    <a:pt x="808" y="1171"/>
                  </a:lnTo>
                  <a:lnTo>
                    <a:pt x="792" y="129"/>
                  </a:lnTo>
                  <a:lnTo>
                    <a:pt x="663" y="100"/>
                  </a:lnTo>
                  <a:lnTo>
                    <a:pt x="669" y="414"/>
                  </a:lnTo>
                  <a:lnTo>
                    <a:pt x="222" y="388"/>
                  </a:lnTo>
                  <a:lnTo>
                    <a:pt x="226" y="26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0" name="Freeform 8"/>
            <p:cNvSpPr>
              <a:spLocks/>
            </p:cNvSpPr>
            <p:nvPr/>
          </p:nvSpPr>
          <p:spPr bwMode="auto">
            <a:xfrm>
              <a:off x="2312" y="1890"/>
              <a:ext cx="1107" cy="871"/>
            </a:xfrm>
            <a:custGeom>
              <a:avLst/>
              <a:gdLst/>
              <a:ahLst/>
              <a:cxnLst>
                <a:cxn ang="0">
                  <a:pos x="0" y="842"/>
                </a:cxn>
                <a:cxn ang="0">
                  <a:pos x="337" y="734"/>
                </a:cxn>
                <a:cxn ang="0">
                  <a:pos x="399" y="660"/>
                </a:cxn>
                <a:cxn ang="0">
                  <a:pos x="1601" y="646"/>
                </a:cxn>
                <a:cxn ang="0">
                  <a:pos x="1682" y="253"/>
                </a:cxn>
                <a:cxn ang="0">
                  <a:pos x="631" y="291"/>
                </a:cxn>
                <a:cxn ang="0">
                  <a:pos x="701" y="226"/>
                </a:cxn>
                <a:cxn ang="0">
                  <a:pos x="969" y="139"/>
                </a:cxn>
                <a:cxn ang="0">
                  <a:pos x="1812" y="114"/>
                </a:cxn>
                <a:cxn ang="0">
                  <a:pos x="1815" y="6"/>
                </a:cxn>
                <a:cxn ang="0">
                  <a:pos x="2205" y="0"/>
                </a:cxn>
                <a:cxn ang="0">
                  <a:pos x="2215" y="1420"/>
                </a:cxn>
                <a:cxn ang="0">
                  <a:pos x="2211" y="1570"/>
                </a:cxn>
                <a:cxn ang="0">
                  <a:pos x="1734" y="1741"/>
                </a:cxn>
                <a:cxn ang="0">
                  <a:pos x="1777" y="1405"/>
                </a:cxn>
                <a:cxn ang="0">
                  <a:pos x="1601" y="1226"/>
                </a:cxn>
                <a:cxn ang="0">
                  <a:pos x="1437" y="1279"/>
                </a:cxn>
                <a:cxn ang="0">
                  <a:pos x="1336" y="1547"/>
                </a:cxn>
                <a:cxn ang="0">
                  <a:pos x="1251" y="1532"/>
                </a:cxn>
                <a:cxn ang="0">
                  <a:pos x="1179" y="1532"/>
                </a:cxn>
                <a:cxn ang="0">
                  <a:pos x="1141" y="1409"/>
                </a:cxn>
                <a:cxn ang="0">
                  <a:pos x="1207" y="1386"/>
                </a:cxn>
                <a:cxn ang="0">
                  <a:pos x="1245" y="1348"/>
                </a:cxn>
                <a:cxn ang="0">
                  <a:pos x="1239" y="1118"/>
                </a:cxn>
                <a:cxn ang="0">
                  <a:pos x="1198" y="1053"/>
                </a:cxn>
                <a:cxn ang="0">
                  <a:pos x="1125" y="1036"/>
                </a:cxn>
                <a:cxn ang="0">
                  <a:pos x="1137" y="985"/>
                </a:cxn>
                <a:cxn ang="0">
                  <a:pos x="1217" y="823"/>
                </a:cxn>
                <a:cxn ang="0">
                  <a:pos x="0" y="842"/>
                </a:cxn>
                <a:cxn ang="0">
                  <a:pos x="0" y="842"/>
                </a:cxn>
              </a:cxnLst>
              <a:rect l="0" t="0" r="r" b="b"/>
              <a:pathLst>
                <a:path w="2215" h="1741">
                  <a:moveTo>
                    <a:pt x="0" y="842"/>
                  </a:moveTo>
                  <a:lnTo>
                    <a:pt x="337" y="734"/>
                  </a:lnTo>
                  <a:lnTo>
                    <a:pt x="399" y="660"/>
                  </a:lnTo>
                  <a:lnTo>
                    <a:pt x="1601" y="646"/>
                  </a:lnTo>
                  <a:lnTo>
                    <a:pt x="1682" y="253"/>
                  </a:lnTo>
                  <a:lnTo>
                    <a:pt x="631" y="291"/>
                  </a:lnTo>
                  <a:lnTo>
                    <a:pt x="701" y="226"/>
                  </a:lnTo>
                  <a:lnTo>
                    <a:pt x="969" y="139"/>
                  </a:lnTo>
                  <a:lnTo>
                    <a:pt x="1812" y="114"/>
                  </a:lnTo>
                  <a:lnTo>
                    <a:pt x="1815" y="6"/>
                  </a:lnTo>
                  <a:lnTo>
                    <a:pt x="2205" y="0"/>
                  </a:lnTo>
                  <a:lnTo>
                    <a:pt x="2215" y="1420"/>
                  </a:lnTo>
                  <a:lnTo>
                    <a:pt x="2211" y="1570"/>
                  </a:lnTo>
                  <a:lnTo>
                    <a:pt x="1734" y="1741"/>
                  </a:lnTo>
                  <a:lnTo>
                    <a:pt x="1777" y="1405"/>
                  </a:lnTo>
                  <a:lnTo>
                    <a:pt x="1601" y="1226"/>
                  </a:lnTo>
                  <a:lnTo>
                    <a:pt x="1437" y="1279"/>
                  </a:lnTo>
                  <a:lnTo>
                    <a:pt x="1336" y="1547"/>
                  </a:lnTo>
                  <a:lnTo>
                    <a:pt x="1251" y="1532"/>
                  </a:lnTo>
                  <a:lnTo>
                    <a:pt x="1179" y="1532"/>
                  </a:lnTo>
                  <a:lnTo>
                    <a:pt x="1141" y="1409"/>
                  </a:lnTo>
                  <a:lnTo>
                    <a:pt x="1207" y="1386"/>
                  </a:lnTo>
                  <a:lnTo>
                    <a:pt x="1245" y="1348"/>
                  </a:lnTo>
                  <a:lnTo>
                    <a:pt x="1239" y="1118"/>
                  </a:lnTo>
                  <a:lnTo>
                    <a:pt x="1198" y="1053"/>
                  </a:lnTo>
                  <a:lnTo>
                    <a:pt x="1125" y="1036"/>
                  </a:lnTo>
                  <a:lnTo>
                    <a:pt x="1137" y="985"/>
                  </a:lnTo>
                  <a:lnTo>
                    <a:pt x="1217" y="823"/>
                  </a:lnTo>
                  <a:lnTo>
                    <a:pt x="0" y="842"/>
                  </a:lnTo>
                  <a:lnTo>
                    <a:pt x="0" y="84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1" name="Freeform 9"/>
            <p:cNvSpPr>
              <a:spLocks/>
            </p:cNvSpPr>
            <p:nvPr/>
          </p:nvSpPr>
          <p:spPr bwMode="auto">
            <a:xfrm>
              <a:off x="3200" y="2356"/>
              <a:ext cx="221" cy="72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6" y="145"/>
                </a:cxn>
                <a:cxn ang="0">
                  <a:pos x="434" y="76"/>
                </a:cxn>
                <a:cxn ang="0">
                  <a:pos x="441" y="0"/>
                </a:cxn>
                <a:cxn ang="0">
                  <a:pos x="0" y="76"/>
                </a:cxn>
                <a:cxn ang="0">
                  <a:pos x="0" y="76"/>
                </a:cxn>
              </a:cxnLst>
              <a:rect l="0" t="0" r="r" b="b"/>
              <a:pathLst>
                <a:path w="441" h="145">
                  <a:moveTo>
                    <a:pt x="0" y="76"/>
                  </a:moveTo>
                  <a:lnTo>
                    <a:pt x="6" y="145"/>
                  </a:lnTo>
                  <a:lnTo>
                    <a:pt x="434" y="76"/>
                  </a:lnTo>
                  <a:lnTo>
                    <a:pt x="441" y="0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2" name="Freeform 10"/>
            <p:cNvSpPr>
              <a:spLocks/>
            </p:cNvSpPr>
            <p:nvPr/>
          </p:nvSpPr>
          <p:spPr bwMode="auto">
            <a:xfrm>
              <a:off x="3226" y="2502"/>
              <a:ext cx="188" cy="85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1" y="171"/>
                </a:cxn>
                <a:cxn ang="0">
                  <a:pos x="376" y="76"/>
                </a:cxn>
                <a:cxn ang="0">
                  <a:pos x="376" y="0"/>
                </a:cxn>
                <a:cxn ang="0">
                  <a:pos x="0" y="109"/>
                </a:cxn>
                <a:cxn ang="0">
                  <a:pos x="0" y="109"/>
                </a:cxn>
              </a:cxnLst>
              <a:rect l="0" t="0" r="r" b="b"/>
              <a:pathLst>
                <a:path w="376" h="171">
                  <a:moveTo>
                    <a:pt x="0" y="109"/>
                  </a:moveTo>
                  <a:lnTo>
                    <a:pt x="11" y="171"/>
                  </a:lnTo>
                  <a:lnTo>
                    <a:pt x="376" y="76"/>
                  </a:lnTo>
                  <a:lnTo>
                    <a:pt x="376" y="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3" name="Freeform 11"/>
            <p:cNvSpPr>
              <a:spLocks/>
            </p:cNvSpPr>
            <p:nvPr/>
          </p:nvSpPr>
          <p:spPr bwMode="auto">
            <a:xfrm>
              <a:off x="2252" y="2297"/>
              <a:ext cx="687" cy="356"/>
            </a:xfrm>
            <a:custGeom>
              <a:avLst/>
              <a:gdLst/>
              <a:ahLst/>
              <a:cxnLst>
                <a:cxn ang="0">
                  <a:pos x="16" y="148"/>
                </a:cxn>
                <a:cxn ang="0">
                  <a:pos x="122" y="15"/>
                </a:cxn>
                <a:cxn ang="0">
                  <a:pos x="1335" y="0"/>
                </a:cxn>
                <a:cxn ang="0">
                  <a:pos x="1255" y="209"/>
                </a:cxn>
                <a:cxn ang="0">
                  <a:pos x="1270" y="583"/>
                </a:cxn>
                <a:cxn ang="0">
                  <a:pos x="1375" y="710"/>
                </a:cxn>
                <a:cxn ang="0">
                  <a:pos x="86" y="678"/>
                </a:cxn>
                <a:cxn ang="0">
                  <a:pos x="74" y="585"/>
                </a:cxn>
                <a:cxn ang="0">
                  <a:pos x="0" y="517"/>
                </a:cxn>
                <a:cxn ang="0">
                  <a:pos x="16" y="148"/>
                </a:cxn>
                <a:cxn ang="0">
                  <a:pos x="16" y="148"/>
                </a:cxn>
              </a:cxnLst>
              <a:rect l="0" t="0" r="r" b="b"/>
              <a:pathLst>
                <a:path w="1375" h="710">
                  <a:moveTo>
                    <a:pt x="16" y="148"/>
                  </a:moveTo>
                  <a:lnTo>
                    <a:pt x="122" y="15"/>
                  </a:lnTo>
                  <a:lnTo>
                    <a:pt x="1335" y="0"/>
                  </a:lnTo>
                  <a:lnTo>
                    <a:pt x="1255" y="209"/>
                  </a:lnTo>
                  <a:lnTo>
                    <a:pt x="1270" y="583"/>
                  </a:lnTo>
                  <a:lnTo>
                    <a:pt x="1375" y="710"/>
                  </a:lnTo>
                  <a:lnTo>
                    <a:pt x="86" y="678"/>
                  </a:lnTo>
                  <a:lnTo>
                    <a:pt x="74" y="585"/>
                  </a:lnTo>
                  <a:lnTo>
                    <a:pt x="0" y="517"/>
                  </a:lnTo>
                  <a:lnTo>
                    <a:pt x="16" y="148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4" name="Freeform 12"/>
            <p:cNvSpPr>
              <a:spLocks/>
            </p:cNvSpPr>
            <p:nvPr/>
          </p:nvSpPr>
          <p:spPr bwMode="auto">
            <a:xfrm>
              <a:off x="3211" y="2242"/>
              <a:ext cx="210" cy="6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" y="126"/>
                </a:cxn>
                <a:cxn ang="0">
                  <a:pos x="413" y="82"/>
                </a:cxn>
                <a:cxn ang="0">
                  <a:pos x="420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420" h="126">
                  <a:moveTo>
                    <a:pt x="0" y="44"/>
                  </a:moveTo>
                  <a:lnTo>
                    <a:pt x="8" y="126"/>
                  </a:lnTo>
                  <a:lnTo>
                    <a:pt x="413" y="82"/>
                  </a:lnTo>
                  <a:lnTo>
                    <a:pt x="420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5" name="Freeform 13"/>
            <p:cNvSpPr>
              <a:spLocks/>
            </p:cNvSpPr>
            <p:nvPr/>
          </p:nvSpPr>
          <p:spPr bwMode="auto">
            <a:xfrm>
              <a:off x="2860" y="2493"/>
              <a:ext cx="362" cy="351"/>
            </a:xfrm>
            <a:custGeom>
              <a:avLst/>
              <a:gdLst/>
              <a:ahLst/>
              <a:cxnLst>
                <a:cxn ang="0">
                  <a:pos x="0" y="445"/>
                </a:cxn>
                <a:cxn ang="0">
                  <a:pos x="38" y="626"/>
                </a:cxn>
                <a:cxn ang="0">
                  <a:pos x="152" y="696"/>
                </a:cxn>
                <a:cxn ang="0">
                  <a:pos x="416" y="698"/>
                </a:cxn>
                <a:cxn ang="0">
                  <a:pos x="418" y="698"/>
                </a:cxn>
                <a:cxn ang="0">
                  <a:pos x="424" y="700"/>
                </a:cxn>
                <a:cxn ang="0">
                  <a:pos x="435" y="700"/>
                </a:cxn>
                <a:cxn ang="0">
                  <a:pos x="448" y="702"/>
                </a:cxn>
                <a:cxn ang="0">
                  <a:pos x="464" y="698"/>
                </a:cxn>
                <a:cxn ang="0">
                  <a:pos x="483" y="696"/>
                </a:cxn>
                <a:cxn ang="0">
                  <a:pos x="504" y="692"/>
                </a:cxn>
                <a:cxn ang="0">
                  <a:pos x="526" y="684"/>
                </a:cxn>
                <a:cxn ang="0">
                  <a:pos x="549" y="673"/>
                </a:cxn>
                <a:cxn ang="0">
                  <a:pos x="574" y="658"/>
                </a:cxn>
                <a:cxn ang="0">
                  <a:pos x="597" y="637"/>
                </a:cxn>
                <a:cxn ang="0">
                  <a:pos x="619" y="614"/>
                </a:cxn>
                <a:cxn ang="0">
                  <a:pos x="640" y="582"/>
                </a:cxn>
                <a:cxn ang="0">
                  <a:pos x="663" y="546"/>
                </a:cxn>
                <a:cxn ang="0">
                  <a:pos x="682" y="500"/>
                </a:cxn>
                <a:cxn ang="0">
                  <a:pos x="701" y="451"/>
                </a:cxn>
                <a:cxn ang="0">
                  <a:pos x="713" y="396"/>
                </a:cxn>
                <a:cxn ang="0">
                  <a:pos x="720" y="344"/>
                </a:cxn>
                <a:cxn ang="0">
                  <a:pos x="724" y="297"/>
                </a:cxn>
                <a:cxn ang="0">
                  <a:pos x="722" y="255"/>
                </a:cxn>
                <a:cxn ang="0">
                  <a:pos x="715" y="215"/>
                </a:cxn>
                <a:cxn ang="0">
                  <a:pos x="705" y="177"/>
                </a:cxn>
                <a:cxn ang="0">
                  <a:pos x="692" y="145"/>
                </a:cxn>
                <a:cxn ang="0">
                  <a:pos x="678" y="116"/>
                </a:cxn>
                <a:cxn ang="0">
                  <a:pos x="659" y="88"/>
                </a:cxn>
                <a:cxn ang="0">
                  <a:pos x="642" y="65"/>
                </a:cxn>
                <a:cxn ang="0">
                  <a:pos x="621" y="46"/>
                </a:cxn>
                <a:cxn ang="0">
                  <a:pos x="604" y="31"/>
                </a:cxn>
                <a:cxn ang="0">
                  <a:pos x="585" y="17"/>
                </a:cxn>
                <a:cxn ang="0">
                  <a:pos x="566" y="8"/>
                </a:cxn>
                <a:cxn ang="0">
                  <a:pos x="551" y="2"/>
                </a:cxn>
                <a:cxn ang="0">
                  <a:pos x="538" y="2"/>
                </a:cxn>
                <a:cxn ang="0">
                  <a:pos x="523" y="0"/>
                </a:cxn>
                <a:cxn ang="0">
                  <a:pos x="509" y="2"/>
                </a:cxn>
                <a:cxn ang="0">
                  <a:pos x="494" y="2"/>
                </a:cxn>
                <a:cxn ang="0">
                  <a:pos x="479" y="6"/>
                </a:cxn>
                <a:cxn ang="0">
                  <a:pos x="464" y="10"/>
                </a:cxn>
                <a:cxn ang="0">
                  <a:pos x="448" y="13"/>
                </a:cxn>
                <a:cxn ang="0">
                  <a:pos x="433" y="19"/>
                </a:cxn>
                <a:cxn ang="0">
                  <a:pos x="420" y="25"/>
                </a:cxn>
                <a:cxn ang="0">
                  <a:pos x="405" y="29"/>
                </a:cxn>
                <a:cxn ang="0">
                  <a:pos x="393" y="32"/>
                </a:cxn>
                <a:cxn ang="0">
                  <a:pos x="382" y="36"/>
                </a:cxn>
                <a:cxn ang="0">
                  <a:pos x="372" y="40"/>
                </a:cxn>
                <a:cxn ang="0">
                  <a:pos x="363" y="44"/>
                </a:cxn>
                <a:cxn ang="0">
                  <a:pos x="359" y="48"/>
                </a:cxn>
                <a:cxn ang="0">
                  <a:pos x="355" y="48"/>
                </a:cxn>
                <a:cxn ang="0">
                  <a:pos x="355" y="50"/>
                </a:cxn>
                <a:cxn ang="0">
                  <a:pos x="272" y="202"/>
                </a:cxn>
                <a:cxn ang="0">
                  <a:pos x="237" y="449"/>
                </a:cxn>
                <a:cxn ang="0">
                  <a:pos x="0" y="445"/>
                </a:cxn>
                <a:cxn ang="0">
                  <a:pos x="0" y="445"/>
                </a:cxn>
              </a:cxnLst>
              <a:rect l="0" t="0" r="r" b="b"/>
              <a:pathLst>
                <a:path w="724" h="702">
                  <a:moveTo>
                    <a:pt x="0" y="445"/>
                  </a:moveTo>
                  <a:lnTo>
                    <a:pt x="38" y="626"/>
                  </a:lnTo>
                  <a:lnTo>
                    <a:pt x="152" y="696"/>
                  </a:lnTo>
                  <a:lnTo>
                    <a:pt x="416" y="698"/>
                  </a:lnTo>
                  <a:lnTo>
                    <a:pt x="418" y="698"/>
                  </a:lnTo>
                  <a:lnTo>
                    <a:pt x="424" y="700"/>
                  </a:lnTo>
                  <a:lnTo>
                    <a:pt x="435" y="700"/>
                  </a:lnTo>
                  <a:lnTo>
                    <a:pt x="448" y="702"/>
                  </a:lnTo>
                  <a:lnTo>
                    <a:pt x="464" y="698"/>
                  </a:lnTo>
                  <a:lnTo>
                    <a:pt x="483" y="696"/>
                  </a:lnTo>
                  <a:lnTo>
                    <a:pt x="504" y="692"/>
                  </a:lnTo>
                  <a:lnTo>
                    <a:pt x="526" y="684"/>
                  </a:lnTo>
                  <a:lnTo>
                    <a:pt x="549" y="673"/>
                  </a:lnTo>
                  <a:lnTo>
                    <a:pt x="574" y="658"/>
                  </a:lnTo>
                  <a:lnTo>
                    <a:pt x="597" y="637"/>
                  </a:lnTo>
                  <a:lnTo>
                    <a:pt x="619" y="614"/>
                  </a:lnTo>
                  <a:lnTo>
                    <a:pt x="640" y="582"/>
                  </a:lnTo>
                  <a:lnTo>
                    <a:pt x="663" y="546"/>
                  </a:lnTo>
                  <a:lnTo>
                    <a:pt x="682" y="500"/>
                  </a:lnTo>
                  <a:lnTo>
                    <a:pt x="701" y="451"/>
                  </a:lnTo>
                  <a:lnTo>
                    <a:pt x="713" y="396"/>
                  </a:lnTo>
                  <a:lnTo>
                    <a:pt x="720" y="344"/>
                  </a:lnTo>
                  <a:lnTo>
                    <a:pt x="724" y="297"/>
                  </a:lnTo>
                  <a:lnTo>
                    <a:pt x="722" y="255"/>
                  </a:lnTo>
                  <a:lnTo>
                    <a:pt x="715" y="215"/>
                  </a:lnTo>
                  <a:lnTo>
                    <a:pt x="705" y="177"/>
                  </a:lnTo>
                  <a:lnTo>
                    <a:pt x="692" y="145"/>
                  </a:lnTo>
                  <a:lnTo>
                    <a:pt x="678" y="116"/>
                  </a:lnTo>
                  <a:lnTo>
                    <a:pt x="659" y="88"/>
                  </a:lnTo>
                  <a:lnTo>
                    <a:pt x="642" y="65"/>
                  </a:lnTo>
                  <a:lnTo>
                    <a:pt x="621" y="46"/>
                  </a:lnTo>
                  <a:lnTo>
                    <a:pt x="604" y="31"/>
                  </a:lnTo>
                  <a:lnTo>
                    <a:pt x="585" y="17"/>
                  </a:lnTo>
                  <a:lnTo>
                    <a:pt x="566" y="8"/>
                  </a:lnTo>
                  <a:lnTo>
                    <a:pt x="551" y="2"/>
                  </a:lnTo>
                  <a:lnTo>
                    <a:pt x="538" y="2"/>
                  </a:lnTo>
                  <a:lnTo>
                    <a:pt x="523" y="0"/>
                  </a:lnTo>
                  <a:lnTo>
                    <a:pt x="509" y="2"/>
                  </a:lnTo>
                  <a:lnTo>
                    <a:pt x="494" y="2"/>
                  </a:lnTo>
                  <a:lnTo>
                    <a:pt x="479" y="6"/>
                  </a:lnTo>
                  <a:lnTo>
                    <a:pt x="464" y="10"/>
                  </a:lnTo>
                  <a:lnTo>
                    <a:pt x="448" y="13"/>
                  </a:lnTo>
                  <a:lnTo>
                    <a:pt x="433" y="19"/>
                  </a:lnTo>
                  <a:lnTo>
                    <a:pt x="420" y="25"/>
                  </a:lnTo>
                  <a:lnTo>
                    <a:pt x="405" y="29"/>
                  </a:lnTo>
                  <a:lnTo>
                    <a:pt x="393" y="32"/>
                  </a:lnTo>
                  <a:lnTo>
                    <a:pt x="382" y="36"/>
                  </a:lnTo>
                  <a:lnTo>
                    <a:pt x="372" y="40"/>
                  </a:lnTo>
                  <a:lnTo>
                    <a:pt x="363" y="44"/>
                  </a:lnTo>
                  <a:lnTo>
                    <a:pt x="359" y="48"/>
                  </a:lnTo>
                  <a:lnTo>
                    <a:pt x="355" y="48"/>
                  </a:lnTo>
                  <a:lnTo>
                    <a:pt x="355" y="50"/>
                  </a:lnTo>
                  <a:lnTo>
                    <a:pt x="272" y="202"/>
                  </a:lnTo>
                  <a:lnTo>
                    <a:pt x="237" y="449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6" name="Freeform 14"/>
            <p:cNvSpPr>
              <a:spLocks/>
            </p:cNvSpPr>
            <p:nvPr/>
          </p:nvSpPr>
          <p:spPr bwMode="auto">
            <a:xfrm>
              <a:off x="2294" y="2437"/>
              <a:ext cx="108" cy="93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82"/>
                </a:cxn>
                <a:cxn ang="0">
                  <a:pos x="211" y="186"/>
                </a:cxn>
                <a:cxn ang="0">
                  <a:pos x="215" y="0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215" h="186">
                  <a:moveTo>
                    <a:pt x="9" y="6"/>
                  </a:moveTo>
                  <a:lnTo>
                    <a:pt x="0" y="182"/>
                  </a:lnTo>
                  <a:lnTo>
                    <a:pt x="211" y="186"/>
                  </a:lnTo>
                  <a:lnTo>
                    <a:pt x="215" y="0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7" name="Freeform 15"/>
            <p:cNvSpPr>
              <a:spLocks/>
            </p:cNvSpPr>
            <p:nvPr/>
          </p:nvSpPr>
          <p:spPr bwMode="auto">
            <a:xfrm>
              <a:off x="2464" y="2452"/>
              <a:ext cx="205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6"/>
                </a:cxn>
                <a:cxn ang="0">
                  <a:pos x="403" y="175"/>
                </a:cxn>
                <a:cxn ang="0">
                  <a:pos x="41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1" h="175">
                  <a:moveTo>
                    <a:pt x="0" y="0"/>
                  </a:moveTo>
                  <a:lnTo>
                    <a:pt x="4" y="166"/>
                  </a:lnTo>
                  <a:lnTo>
                    <a:pt x="403" y="175"/>
                  </a:lnTo>
                  <a:lnTo>
                    <a:pt x="41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8" name="Freeform 16"/>
            <p:cNvSpPr>
              <a:spLocks/>
            </p:cNvSpPr>
            <p:nvPr/>
          </p:nvSpPr>
          <p:spPr bwMode="auto">
            <a:xfrm>
              <a:off x="2720" y="2451"/>
              <a:ext cx="167" cy="1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92"/>
                </a:cxn>
                <a:cxn ang="0">
                  <a:pos x="324" y="200"/>
                </a:cxn>
                <a:cxn ang="0">
                  <a:pos x="333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33" h="200">
                  <a:moveTo>
                    <a:pt x="0" y="10"/>
                  </a:moveTo>
                  <a:lnTo>
                    <a:pt x="0" y="192"/>
                  </a:lnTo>
                  <a:lnTo>
                    <a:pt x="324" y="200"/>
                  </a:lnTo>
                  <a:lnTo>
                    <a:pt x="33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89" name="Freeform 17"/>
            <p:cNvSpPr>
              <a:spLocks/>
            </p:cNvSpPr>
            <p:nvPr/>
          </p:nvSpPr>
          <p:spPr bwMode="auto">
            <a:xfrm>
              <a:off x="2750" y="1885"/>
              <a:ext cx="517" cy="90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0" y="180"/>
                </a:cxn>
                <a:cxn ang="0">
                  <a:pos x="97" y="138"/>
                </a:cxn>
                <a:cxn ang="0">
                  <a:pos x="932" y="127"/>
                </a:cxn>
                <a:cxn ang="0">
                  <a:pos x="1031" y="127"/>
                </a:cxn>
                <a:cxn ang="0">
                  <a:pos x="1034" y="0"/>
                </a:cxn>
                <a:cxn ang="0">
                  <a:pos x="12" y="20"/>
                </a:cxn>
                <a:cxn ang="0">
                  <a:pos x="12" y="20"/>
                </a:cxn>
              </a:cxnLst>
              <a:rect l="0" t="0" r="r" b="b"/>
              <a:pathLst>
                <a:path w="1034" h="180">
                  <a:moveTo>
                    <a:pt x="12" y="20"/>
                  </a:moveTo>
                  <a:lnTo>
                    <a:pt x="0" y="180"/>
                  </a:lnTo>
                  <a:lnTo>
                    <a:pt x="97" y="138"/>
                  </a:lnTo>
                  <a:lnTo>
                    <a:pt x="932" y="127"/>
                  </a:lnTo>
                  <a:lnTo>
                    <a:pt x="1031" y="127"/>
                  </a:lnTo>
                  <a:lnTo>
                    <a:pt x="1034" y="0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0" name="Freeform 18"/>
            <p:cNvSpPr>
              <a:spLocks/>
            </p:cNvSpPr>
            <p:nvPr/>
          </p:nvSpPr>
          <p:spPr bwMode="auto">
            <a:xfrm>
              <a:off x="3506" y="2210"/>
              <a:ext cx="256" cy="16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" y="203"/>
                </a:cxn>
                <a:cxn ang="0">
                  <a:pos x="432" y="140"/>
                </a:cxn>
                <a:cxn ang="0">
                  <a:pos x="470" y="319"/>
                </a:cxn>
                <a:cxn ang="0">
                  <a:pos x="512" y="323"/>
                </a:cxn>
                <a:cxn ang="0">
                  <a:pos x="451" y="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512" h="323">
                  <a:moveTo>
                    <a:pt x="0" y="38"/>
                  </a:moveTo>
                  <a:lnTo>
                    <a:pt x="6" y="203"/>
                  </a:lnTo>
                  <a:lnTo>
                    <a:pt x="432" y="140"/>
                  </a:lnTo>
                  <a:lnTo>
                    <a:pt x="470" y="319"/>
                  </a:lnTo>
                  <a:lnTo>
                    <a:pt x="512" y="323"/>
                  </a:lnTo>
                  <a:lnTo>
                    <a:pt x="451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1" name="Freeform 19"/>
            <p:cNvSpPr>
              <a:spLocks/>
            </p:cNvSpPr>
            <p:nvPr/>
          </p:nvSpPr>
          <p:spPr bwMode="auto">
            <a:xfrm>
              <a:off x="2243" y="2639"/>
              <a:ext cx="746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114"/>
                </a:cxn>
                <a:cxn ang="0">
                  <a:pos x="186" y="114"/>
                </a:cxn>
                <a:cxn ang="0">
                  <a:pos x="198" y="247"/>
                </a:cxn>
                <a:cxn ang="0">
                  <a:pos x="416" y="256"/>
                </a:cxn>
                <a:cxn ang="0">
                  <a:pos x="420" y="127"/>
                </a:cxn>
                <a:cxn ang="0">
                  <a:pos x="675" y="108"/>
                </a:cxn>
                <a:cxn ang="0">
                  <a:pos x="1492" y="268"/>
                </a:cxn>
                <a:cxn ang="0">
                  <a:pos x="1475" y="156"/>
                </a:cxn>
                <a:cxn ang="0">
                  <a:pos x="1487" y="2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92" h="268">
                  <a:moveTo>
                    <a:pt x="0" y="0"/>
                  </a:moveTo>
                  <a:lnTo>
                    <a:pt x="25" y="114"/>
                  </a:lnTo>
                  <a:lnTo>
                    <a:pt x="186" y="114"/>
                  </a:lnTo>
                  <a:lnTo>
                    <a:pt x="198" y="247"/>
                  </a:lnTo>
                  <a:lnTo>
                    <a:pt x="416" y="256"/>
                  </a:lnTo>
                  <a:lnTo>
                    <a:pt x="420" y="127"/>
                  </a:lnTo>
                  <a:lnTo>
                    <a:pt x="675" y="108"/>
                  </a:lnTo>
                  <a:lnTo>
                    <a:pt x="1492" y="268"/>
                  </a:lnTo>
                  <a:lnTo>
                    <a:pt x="1475" y="156"/>
                  </a:lnTo>
                  <a:lnTo>
                    <a:pt x="1487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2" name="Freeform 20"/>
            <p:cNvSpPr>
              <a:spLocks/>
            </p:cNvSpPr>
            <p:nvPr/>
          </p:nvSpPr>
          <p:spPr bwMode="auto">
            <a:xfrm>
              <a:off x="3178" y="2009"/>
              <a:ext cx="153" cy="228"/>
            </a:xfrm>
            <a:custGeom>
              <a:avLst/>
              <a:gdLst/>
              <a:ahLst/>
              <a:cxnLst>
                <a:cxn ang="0">
                  <a:pos x="79" y="9"/>
                </a:cxn>
                <a:cxn ang="0">
                  <a:pos x="0" y="456"/>
                </a:cxn>
                <a:cxn ang="0">
                  <a:pos x="306" y="422"/>
                </a:cxn>
                <a:cxn ang="0">
                  <a:pos x="300" y="169"/>
                </a:cxn>
                <a:cxn ang="0">
                  <a:pos x="214" y="0"/>
                </a:cxn>
                <a:cxn ang="0">
                  <a:pos x="79" y="9"/>
                </a:cxn>
                <a:cxn ang="0">
                  <a:pos x="79" y="9"/>
                </a:cxn>
              </a:cxnLst>
              <a:rect l="0" t="0" r="r" b="b"/>
              <a:pathLst>
                <a:path w="306" h="456">
                  <a:moveTo>
                    <a:pt x="79" y="9"/>
                  </a:moveTo>
                  <a:lnTo>
                    <a:pt x="0" y="456"/>
                  </a:lnTo>
                  <a:lnTo>
                    <a:pt x="306" y="422"/>
                  </a:lnTo>
                  <a:lnTo>
                    <a:pt x="300" y="169"/>
                  </a:lnTo>
                  <a:lnTo>
                    <a:pt x="214" y="0"/>
                  </a:lnTo>
                  <a:lnTo>
                    <a:pt x="79" y="9"/>
                  </a:lnTo>
                  <a:lnTo>
                    <a:pt x="79" y="9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3" name="Freeform 21"/>
            <p:cNvSpPr>
              <a:spLocks/>
            </p:cNvSpPr>
            <p:nvPr/>
          </p:nvSpPr>
          <p:spPr bwMode="auto">
            <a:xfrm>
              <a:off x="3184" y="2082"/>
              <a:ext cx="100" cy="141"/>
            </a:xfrm>
            <a:custGeom>
              <a:avLst/>
              <a:gdLst/>
              <a:ahLst/>
              <a:cxnLst>
                <a:cxn ang="0">
                  <a:pos x="46" y="4"/>
                </a:cxn>
                <a:cxn ang="0">
                  <a:pos x="171" y="0"/>
                </a:cxn>
                <a:cxn ang="0">
                  <a:pos x="200" y="114"/>
                </a:cxn>
                <a:cxn ang="0">
                  <a:pos x="192" y="262"/>
                </a:cxn>
                <a:cxn ang="0">
                  <a:pos x="0" y="283"/>
                </a:cxn>
                <a:cxn ang="0">
                  <a:pos x="46" y="4"/>
                </a:cxn>
                <a:cxn ang="0">
                  <a:pos x="46" y="4"/>
                </a:cxn>
              </a:cxnLst>
              <a:rect l="0" t="0" r="r" b="b"/>
              <a:pathLst>
                <a:path w="200" h="283">
                  <a:moveTo>
                    <a:pt x="46" y="4"/>
                  </a:moveTo>
                  <a:lnTo>
                    <a:pt x="171" y="0"/>
                  </a:lnTo>
                  <a:lnTo>
                    <a:pt x="200" y="114"/>
                  </a:lnTo>
                  <a:lnTo>
                    <a:pt x="192" y="262"/>
                  </a:lnTo>
                  <a:lnTo>
                    <a:pt x="0" y="283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4" name="Freeform 22"/>
            <p:cNvSpPr>
              <a:spLocks/>
            </p:cNvSpPr>
            <p:nvPr/>
          </p:nvSpPr>
          <p:spPr bwMode="auto">
            <a:xfrm>
              <a:off x="2303" y="2637"/>
              <a:ext cx="5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7"/>
                </a:cxn>
                <a:cxn ang="0">
                  <a:pos x="534" y="74"/>
                </a:cxn>
                <a:cxn ang="0">
                  <a:pos x="1137" y="97"/>
                </a:cxn>
                <a:cxn ang="0">
                  <a:pos x="1167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67" h="97">
                  <a:moveTo>
                    <a:pt x="0" y="0"/>
                  </a:moveTo>
                  <a:lnTo>
                    <a:pt x="17" y="57"/>
                  </a:lnTo>
                  <a:lnTo>
                    <a:pt x="534" y="74"/>
                  </a:lnTo>
                  <a:lnTo>
                    <a:pt x="1137" y="97"/>
                  </a:lnTo>
                  <a:lnTo>
                    <a:pt x="1167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5" name="Freeform 23"/>
            <p:cNvSpPr>
              <a:spLocks/>
            </p:cNvSpPr>
            <p:nvPr/>
          </p:nvSpPr>
          <p:spPr bwMode="auto">
            <a:xfrm>
              <a:off x="2793" y="2005"/>
              <a:ext cx="366" cy="216"/>
            </a:xfrm>
            <a:custGeom>
              <a:avLst/>
              <a:gdLst/>
              <a:ahLst/>
              <a:cxnLst>
                <a:cxn ang="0">
                  <a:pos x="123" y="47"/>
                </a:cxn>
                <a:cxn ang="0">
                  <a:pos x="0" y="431"/>
                </a:cxn>
                <a:cxn ang="0">
                  <a:pos x="635" y="422"/>
                </a:cxn>
                <a:cxn ang="0">
                  <a:pos x="732" y="0"/>
                </a:cxn>
                <a:cxn ang="0">
                  <a:pos x="123" y="47"/>
                </a:cxn>
                <a:cxn ang="0">
                  <a:pos x="123" y="47"/>
                </a:cxn>
              </a:cxnLst>
              <a:rect l="0" t="0" r="r" b="b"/>
              <a:pathLst>
                <a:path w="732" h="431">
                  <a:moveTo>
                    <a:pt x="123" y="47"/>
                  </a:moveTo>
                  <a:lnTo>
                    <a:pt x="0" y="431"/>
                  </a:lnTo>
                  <a:lnTo>
                    <a:pt x="635" y="422"/>
                  </a:lnTo>
                  <a:lnTo>
                    <a:pt x="732" y="0"/>
                  </a:lnTo>
                  <a:lnTo>
                    <a:pt x="123" y="47"/>
                  </a:lnTo>
                  <a:lnTo>
                    <a:pt x="123" y="47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6" name="Freeform 24"/>
            <p:cNvSpPr>
              <a:spLocks/>
            </p:cNvSpPr>
            <p:nvPr/>
          </p:nvSpPr>
          <p:spPr bwMode="auto">
            <a:xfrm>
              <a:off x="2504" y="2019"/>
              <a:ext cx="440" cy="207"/>
            </a:xfrm>
            <a:custGeom>
              <a:avLst/>
              <a:gdLst/>
              <a:ahLst/>
              <a:cxnLst>
                <a:cxn ang="0">
                  <a:pos x="240" y="26"/>
                </a:cxn>
                <a:cxn ang="0">
                  <a:pos x="0" y="414"/>
                </a:cxn>
                <a:cxn ang="0">
                  <a:pos x="696" y="408"/>
                </a:cxn>
                <a:cxn ang="0">
                  <a:pos x="880" y="0"/>
                </a:cxn>
                <a:cxn ang="0">
                  <a:pos x="240" y="26"/>
                </a:cxn>
                <a:cxn ang="0">
                  <a:pos x="240" y="26"/>
                </a:cxn>
              </a:cxnLst>
              <a:rect l="0" t="0" r="r" b="b"/>
              <a:pathLst>
                <a:path w="880" h="414">
                  <a:moveTo>
                    <a:pt x="240" y="26"/>
                  </a:moveTo>
                  <a:lnTo>
                    <a:pt x="0" y="414"/>
                  </a:lnTo>
                  <a:lnTo>
                    <a:pt x="696" y="408"/>
                  </a:lnTo>
                  <a:lnTo>
                    <a:pt x="880" y="0"/>
                  </a:lnTo>
                  <a:lnTo>
                    <a:pt x="240" y="26"/>
                  </a:lnTo>
                  <a:lnTo>
                    <a:pt x="240" y="26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7" name="Freeform 25"/>
            <p:cNvSpPr>
              <a:spLocks/>
            </p:cNvSpPr>
            <p:nvPr/>
          </p:nvSpPr>
          <p:spPr bwMode="auto">
            <a:xfrm>
              <a:off x="2852" y="2007"/>
              <a:ext cx="310" cy="110"/>
            </a:xfrm>
            <a:custGeom>
              <a:avLst/>
              <a:gdLst/>
              <a:ahLst/>
              <a:cxnLst>
                <a:cxn ang="0">
                  <a:pos x="68" y="32"/>
                </a:cxn>
                <a:cxn ang="0">
                  <a:pos x="0" y="218"/>
                </a:cxn>
                <a:cxn ang="0">
                  <a:pos x="555" y="218"/>
                </a:cxn>
                <a:cxn ang="0">
                  <a:pos x="619" y="0"/>
                </a:cxn>
                <a:cxn ang="0">
                  <a:pos x="68" y="32"/>
                </a:cxn>
                <a:cxn ang="0">
                  <a:pos x="68" y="32"/>
                </a:cxn>
              </a:cxnLst>
              <a:rect l="0" t="0" r="r" b="b"/>
              <a:pathLst>
                <a:path w="619" h="218">
                  <a:moveTo>
                    <a:pt x="68" y="32"/>
                  </a:moveTo>
                  <a:lnTo>
                    <a:pt x="0" y="218"/>
                  </a:lnTo>
                  <a:lnTo>
                    <a:pt x="555" y="218"/>
                  </a:lnTo>
                  <a:lnTo>
                    <a:pt x="619" y="0"/>
                  </a:lnTo>
                  <a:lnTo>
                    <a:pt x="68" y="32"/>
                  </a:lnTo>
                  <a:lnTo>
                    <a:pt x="68" y="32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8" name="Freeform 26"/>
            <p:cNvSpPr>
              <a:spLocks/>
            </p:cNvSpPr>
            <p:nvPr/>
          </p:nvSpPr>
          <p:spPr bwMode="auto">
            <a:xfrm>
              <a:off x="2303" y="2001"/>
              <a:ext cx="870" cy="317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352" y="497"/>
                </a:cxn>
                <a:cxn ang="0">
                  <a:pos x="637" y="42"/>
                </a:cxn>
                <a:cxn ang="0">
                  <a:pos x="1739" y="0"/>
                </a:cxn>
                <a:cxn ang="0">
                  <a:pos x="1623" y="470"/>
                </a:cxn>
                <a:cxn ang="0">
                  <a:pos x="1581" y="470"/>
                </a:cxn>
                <a:cxn ang="0">
                  <a:pos x="1688" y="38"/>
                </a:cxn>
                <a:cxn ang="0">
                  <a:pos x="660" y="90"/>
                </a:cxn>
                <a:cxn ang="0">
                  <a:pos x="386" y="527"/>
                </a:cxn>
                <a:cxn ang="0">
                  <a:pos x="19" y="635"/>
                </a:cxn>
                <a:cxn ang="0">
                  <a:pos x="0" y="592"/>
                </a:cxn>
                <a:cxn ang="0">
                  <a:pos x="0" y="592"/>
                </a:cxn>
              </a:cxnLst>
              <a:rect l="0" t="0" r="r" b="b"/>
              <a:pathLst>
                <a:path w="1739" h="635">
                  <a:moveTo>
                    <a:pt x="0" y="592"/>
                  </a:moveTo>
                  <a:lnTo>
                    <a:pt x="352" y="497"/>
                  </a:lnTo>
                  <a:lnTo>
                    <a:pt x="637" y="42"/>
                  </a:lnTo>
                  <a:lnTo>
                    <a:pt x="1739" y="0"/>
                  </a:lnTo>
                  <a:lnTo>
                    <a:pt x="1623" y="470"/>
                  </a:lnTo>
                  <a:lnTo>
                    <a:pt x="1581" y="470"/>
                  </a:lnTo>
                  <a:lnTo>
                    <a:pt x="1688" y="38"/>
                  </a:lnTo>
                  <a:lnTo>
                    <a:pt x="660" y="90"/>
                  </a:lnTo>
                  <a:lnTo>
                    <a:pt x="386" y="527"/>
                  </a:lnTo>
                  <a:lnTo>
                    <a:pt x="19" y="635"/>
                  </a:lnTo>
                  <a:lnTo>
                    <a:pt x="0" y="592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299" name="Freeform 27"/>
            <p:cNvSpPr>
              <a:spLocks/>
            </p:cNvSpPr>
            <p:nvPr/>
          </p:nvSpPr>
          <p:spPr bwMode="auto">
            <a:xfrm>
              <a:off x="2274" y="2388"/>
              <a:ext cx="679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1" y="17"/>
                </a:cxn>
                <a:cxn ang="0">
                  <a:pos x="1357" y="105"/>
                </a:cxn>
                <a:cxn ang="0">
                  <a:pos x="1348" y="369"/>
                </a:cxn>
                <a:cxn ang="0">
                  <a:pos x="1275" y="428"/>
                </a:cxn>
                <a:cxn ang="0">
                  <a:pos x="59" y="380"/>
                </a:cxn>
                <a:cxn ang="0">
                  <a:pos x="21" y="335"/>
                </a:cxn>
                <a:cxn ang="0">
                  <a:pos x="1253" y="380"/>
                </a:cxn>
                <a:cxn ang="0">
                  <a:pos x="1300" y="348"/>
                </a:cxn>
                <a:cxn ang="0">
                  <a:pos x="1300" y="114"/>
                </a:cxn>
                <a:cxn ang="0">
                  <a:pos x="1253" y="72"/>
                </a:cxn>
                <a:cxn ang="0">
                  <a:pos x="47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7" h="428">
                  <a:moveTo>
                    <a:pt x="0" y="0"/>
                  </a:moveTo>
                  <a:lnTo>
                    <a:pt x="1281" y="17"/>
                  </a:lnTo>
                  <a:lnTo>
                    <a:pt x="1357" y="105"/>
                  </a:lnTo>
                  <a:lnTo>
                    <a:pt x="1348" y="369"/>
                  </a:lnTo>
                  <a:lnTo>
                    <a:pt x="1275" y="428"/>
                  </a:lnTo>
                  <a:lnTo>
                    <a:pt x="59" y="380"/>
                  </a:lnTo>
                  <a:lnTo>
                    <a:pt x="21" y="335"/>
                  </a:lnTo>
                  <a:lnTo>
                    <a:pt x="1253" y="380"/>
                  </a:lnTo>
                  <a:lnTo>
                    <a:pt x="1300" y="348"/>
                  </a:lnTo>
                  <a:lnTo>
                    <a:pt x="1300" y="114"/>
                  </a:lnTo>
                  <a:lnTo>
                    <a:pt x="1253" y="72"/>
                  </a:lnTo>
                  <a:lnTo>
                    <a:pt x="47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00" name="Freeform 28"/>
            <p:cNvSpPr>
              <a:spLocks/>
            </p:cNvSpPr>
            <p:nvPr/>
          </p:nvSpPr>
          <p:spPr bwMode="auto">
            <a:xfrm>
              <a:off x="2289" y="2430"/>
              <a:ext cx="91" cy="11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18"/>
                </a:cxn>
                <a:cxn ang="0">
                  <a:pos x="177" y="218"/>
                </a:cxn>
                <a:cxn ang="0">
                  <a:pos x="181" y="173"/>
                </a:cxn>
                <a:cxn ang="0">
                  <a:pos x="31" y="175"/>
                </a:cxn>
                <a:cxn ang="0">
                  <a:pos x="35" y="133"/>
                </a:cxn>
                <a:cxn ang="0">
                  <a:pos x="183" y="133"/>
                </a:cxn>
                <a:cxn ang="0">
                  <a:pos x="183" y="93"/>
                </a:cxn>
                <a:cxn ang="0">
                  <a:pos x="42" y="95"/>
                </a:cxn>
                <a:cxn ang="0">
                  <a:pos x="46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3" h="218">
                  <a:moveTo>
                    <a:pt x="4" y="0"/>
                  </a:moveTo>
                  <a:lnTo>
                    <a:pt x="0" y="218"/>
                  </a:lnTo>
                  <a:lnTo>
                    <a:pt x="177" y="218"/>
                  </a:lnTo>
                  <a:lnTo>
                    <a:pt x="181" y="173"/>
                  </a:lnTo>
                  <a:lnTo>
                    <a:pt x="31" y="175"/>
                  </a:lnTo>
                  <a:lnTo>
                    <a:pt x="35" y="133"/>
                  </a:lnTo>
                  <a:lnTo>
                    <a:pt x="183" y="133"/>
                  </a:lnTo>
                  <a:lnTo>
                    <a:pt x="183" y="93"/>
                  </a:lnTo>
                  <a:lnTo>
                    <a:pt x="42" y="95"/>
                  </a:lnTo>
                  <a:lnTo>
                    <a:pt x="46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01" name="Freeform 29"/>
            <p:cNvSpPr>
              <a:spLocks/>
            </p:cNvSpPr>
            <p:nvPr/>
          </p:nvSpPr>
          <p:spPr bwMode="auto">
            <a:xfrm>
              <a:off x="2387" y="2434"/>
              <a:ext cx="24" cy="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00"/>
                </a:cxn>
                <a:cxn ang="0">
                  <a:pos x="46" y="196"/>
                </a:cxn>
                <a:cxn ang="0">
                  <a:pos x="5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50" h="200">
                  <a:moveTo>
                    <a:pt x="6" y="0"/>
                  </a:moveTo>
                  <a:lnTo>
                    <a:pt x="0" y="200"/>
                  </a:lnTo>
                  <a:lnTo>
                    <a:pt x="46" y="196"/>
                  </a:lnTo>
                  <a:lnTo>
                    <a:pt x="5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02" name="Freeform 30"/>
            <p:cNvSpPr>
              <a:spLocks/>
            </p:cNvSpPr>
            <p:nvPr/>
          </p:nvSpPr>
          <p:spPr bwMode="auto">
            <a:xfrm>
              <a:off x="2787" y="2447"/>
              <a:ext cx="23" cy="10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07"/>
                </a:cxn>
                <a:cxn ang="0">
                  <a:pos x="38" y="207"/>
                </a:cxn>
                <a:cxn ang="0">
                  <a:pos x="48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48" h="207">
                  <a:moveTo>
                    <a:pt x="0" y="7"/>
                  </a:moveTo>
                  <a:lnTo>
                    <a:pt x="0" y="207"/>
                  </a:lnTo>
                  <a:lnTo>
                    <a:pt x="38" y="207"/>
                  </a:lnTo>
                  <a:lnTo>
                    <a:pt x="48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03" name="Freeform 31"/>
            <p:cNvSpPr>
              <a:spLocks/>
            </p:cNvSpPr>
            <p:nvPr/>
          </p:nvSpPr>
          <p:spPr bwMode="auto">
            <a:xfrm>
              <a:off x="2793" y="2497"/>
              <a:ext cx="114" cy="24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28" y="47"/>
                </a:cxn>
                <a:cxn ang="0">
                  <a:pos x="228" y="9"/>
                </a:cxn>
                <a:cxn ang="0">
                  <a:pos x="13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28" h="47">
                  <a:moveTo>
                    <a:pt x="0" y="42"/>
                  </a:moveTo>
                  <a:lnTo>
                    <a:pt x="228" y="47"/>
                  </a:lnTo>
                  <a:lnTo>
                    <a:pt x="228" y="9"/>
                  </a:lnTo>
                  <a:lnTo>
                    <a:pt x="1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04" name="Freeform 32"/>
            <p:cNvSpPr>
              <a:spLocks/>
            </p:cNvSpPr>
            <p:nvPr/>
          </p:nvSpPr>
          <p:spPr bwMode="auto">
            <a:xfrm>
              <a:off x="2787" y="2540"/>
              <a:ext cx="106" cy="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6"/>
                </a:cxn>
                <a:cxn ang="0">
                  <a:pos x="204" y="48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3" h="48">
                  <a:moveTo>
                    <a:pt x="0" y="0"/>
                  </a:moveTo>
                  <a:lnTo>
                    <a:pt x="213" y="6"/>
                  </a:lnTo>
                  <a:lnTo>
                    <a:pt x="204" y="48"/>
                  </a:lnTo>
                  <a:lnTo>
                    <a:pt x="0" y="4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05" name="Freeform 33"/>
            <p:cNvSpPr>
              <a:spLocks/>
            </p:cNvSpPr>
            <p:nvPr/>
          </p:nvSpPr>
          <p:spPr bwMode="auto">
            <a:xfrm>
              <a:off x="2446" y="2440"/>
              <a:ext cx="254" cy="2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09" y="5"/>
                </a:cxn>
                <a:cxn ang="0">
                  <a:pos x="509" y="57"/>
                </a:cxn>
                <a:cxn ang="0">
                  <a:pos x="0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509" h="57">
                  <a:moveTo>
                    <a:pt x="11" y="0"/>
                  </a:moveTo>
                  <a:lnTo>
                    <a:pt x="509" y="5"/>
                  </a:lnTo>
                  <a:lnTo>
                    <a:pt x="509" y="57"/>
                  </a:lnTo>
                  <a:lnTo>
                    <a:pt x="0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06" name="Freeform 34"/>
            <p:cNvSpPr>
              <a:spLocks/>
            </p:cNvSpPr>
            <p:nvPr/>
          </p:nvSpPr>
          <p:spPr bwMode="auto">
            <a:xfrm>
              <a:off x="2439" y="2483"/>
              <a:ext cx="255" cy="3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09" y="10"/>
                </a:cxn>
                <a:cxn ang="0">
                  <a:pos x="509" y="61"/>
                </a:cxn>
                <a:cxn ang="0">
                  <a:pos x="0" y="5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509" h="61">
                  <a:moveTo>
                    <a:pt x="9" y="0"/>
                  </a:moveTo>
                  <a:lnTo>
                    <a:pt x="509" y="10"/>
                  </a:lnTo>
                  <a:lnTo>
                    <a:pt x="509" y="61"/>
                  </a:lnTo>
                  <a:lnTo>
                    <a:pt x="0" y="5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07" name="Freeform 35"/>
            <p:cNvSpPr>
              <a:spLocks/>
            </p:cNvSpPr>
            <p:nvPr/>
          </p:nvSpPr>
          <p:spPr bwMode="auto">
            <a:xfrm>
              <a:off x="2436" y="2525"/>
              <a:ext cx="258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15" y="13"/>
                </a:cxn>
                <a:cxn ang="0">
                  <a:pos x="515" y="55"/>
                </a:cxn>
                <a:cxn ang="0">
                  <a:pos x="0" y="4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15" h="55">
                  <a:moveTo>
                    <a:pt x="2" y="0"/>
                  </a:moveTo>
                  <a:lnTo>
                    <a:pt x="515" y="13"/>
                  </a:lnTo>
                  <a:lnTo>
                    <a:pt x="515" y="55"/>
                  </a:lnTo>
                  <a:lnTo>
                    <a:pt x="0" y="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08" name="Freeform 36"/>
            <p:cNvSpPr>
              <a:spLocks/>
            </p:cNvSpPr>
            <p:nvPr/>
          </p:nvSpPr>
          <p:spPr bwMode="auto">
            <a:xfrm>
              <a:off x="2244" y="2392"/>
              <a:ext cx="60" cy="20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36"/>
                </a:cxn>
                <a:cxn ang="0">
                  <a:pos x="61" y="410"/>
                </a:cxn>
                <a:cxn ang="0">
                  <a:pos x="120" y="410"/>
                </a:cxn>
                <a:cxn ang="0">
                  <a:pos x="38" y="325"/>
                </a:cxn>
                <a:cxn ang="0">
                  <a:pos x="42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0" h="410">
                  <a:moveTo>
                    <a:pt x="0" y="7"/>
                  </a:moveTo>
                  <a:lnTo>
                    <a:pt x="0" y="336"/>
                  </a:lnTo>
                  <a:lnTo>
                    <a:pt x="61" y="410"/>
                  </a:lnTo>
                  <a:lnTo>
                    <a:pt x="120" y="410"/>
                  </a:lnTo>
                  <a:lnTo>
                    <a:pt x="38" y="32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09" name="Freeform 37"/>
            <p:cNvSpPr>
              <a:spLocks/>
            </p:cNvSpPr>
            <p:nvPr/>
          </p:nvSpPr>
          <p:spPr bwMode="auto">
            <a:xfrm>
              <a:off x="2223" y="2622"/>
              <a:ext cx="811" cy="11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622" y="49"/>
                </a:cxn>
                <a:cxn ang="0">
                  <a:pos x="1606" y="100"/>
                </a:cxn>
                <a:cxn ang="0">
                  <a:pos x="65" y="38"/>
                </a:cxn>
                <a:cxn ang="0">
                  <a:pos x="76" y="114"/>
                </a:cxn>
                <a:cxn ang="0">
                  <a:pos x="1599" y="167"/>
                </a:cxn>
                <a:cxn ang="0">
                  <a:pos x="1578" y="218"/>
                </a:cxn>
                <a:cxn ang="0">
                  <a:pos x="55" y="163"/>
                </a:cxn>
                <a:cxn ang="0">
                  <a:pos x="0" y="19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622" h="218">
                  <a:moveTo>
                    <a:pt x="55" y="0"/>
                  </a:moveTo>
                  <a:lnTo>
                    <a:pt x="1622" y="49"/>
                  </a:lnTo>
                  <a:lnTo>
                    <a:pt x="1606" y="100"/>
                  </a:lnTo>
                  <a:lnTo>
                    <a:pt x="65" y="38"/>
                  </a:lnTo>
                  <a:lnTo>
                    <a:pt x="76" y="114"/>
                  </a:lnTo>
                  <a:lnTo>
                    <a:pt x="1599" y="167"/>
                  </a:lnTo>
                  <a:lnTo>
                    <a:pt x="1578" y="218"/>
                  </a:lnTo>
                  <a:lnTo>
                    <a:pt x="55" y="163"/>
                  </a:lnTo>
                  <a:lnTo>
                    <a:pt x="0" y="19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10" name="Freeform 38"/>
            <p:cNvSpPr>
              <a:spLocks/>
            </p:cNvSpPr>
            <p:nvPr/>
          </p:nvSpPr>
          <p:spPr bwMode="auto">
            <a:xfrm>
              <a:off x="2322" y="2696"/>
              <a:ext cx="208" cy="13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19"/>
                </a:cxn>
                <a:cxn ang="0">
                  <a:pos x="0" y="47"/>
                </a:cxn>
                <a:cxn ang="0">
                  <a:pos x="2" y="87"/>
                </a:cxn>
                <a:cxn ang="0">
                  <a:pos x="9" y="131"/>
                </a:cxn>
                <a:cxn ang="0">
                  <a:pos x="30" y="175"/>
                </a:cxn>
                <a:cxn ang="0">
                  <a:pos x="67" y="219"/>
                </a:cxn>
                <a:cxn ang="0">
                  <a:pos x="116" y="257"/>
                </a:cxn>
                <a:cxn ang="0">
                  <a:pos x="416" y="276"/>
                </a:cxn>
                <a:cxn ang="0">
                  <a:pos x="397" y="234"/>
                </a:cxn>
                <a:cxn ang="0">
                  <a:pos x="361" y="224"/>
                </a:cxn>
                <a:cxn ang="0">
                  <a:pos x="329" y="207"/>
                </a:cxn>
                <a:cxn ang="0">
                  <a:pos x="304" y="184"/>
                </a:cxn>
                <a:cxn ang="0">
                  <a:pos x="283" y="152"/>
                </a:cxn>
                <a:cxn ang="0">
                  <a:pos x="272" y="116"/>
                </a:cxn>
                <a:cxn ang="0">
                  <a:pos x="270" y="80"/>
                </a:cxn>
                <a:cxn ang="0">
                  <a:pos x="277" y="42"/>
                </a:cxn>
                <a:cxn ang="0">
                  <a:pos x="230" y="19"/>
                </a:cxn>
                <a:cxn ang="0">
                  <a:pos x="228" y="25"/>
                </a:cxn>
                <a:cxn ang="0">
                  <a:pos x="224" y="42"/>
                </a:cxn>
                <a:cxn ang="0">
                  <a:pos x="222" y="65"/>
                </a:cxn>
                <a:cxn ang="0">
                  <a:pos x="224" y="97"/>
                </a:cxn>
                <a:cxn ang="0">
                  <a:pos x="232" y="131"/>
                </a:cxn>
                <a:cxn ang="0">
                  <a:pos x="245" y="167"/>
                </a:cxn>
                <a:cxn ang="0">
                  <a:pos x="268" y="201"/>
                </a:cxn>
                <a:cxn ang="0">
                  <a:pos x="302" y="234"/>
                </a:cxn>
                <a:cxn ang="0">
                  <a:pos x="165" y="238"/>
                </a:cxn>
                <a:cxn ang="0">
                  <a:pos x="154" y="230"/>
                </a:cxn>
                <a:cxn ang="0">
                  <a:pos x="135" y="220"/>
                </a:cxn>
                <a:cxn ang="0">
                  <a:pos x="114" y="203"/>
                </a:cxn>
                <a:cxn ang="0">
                  <a:pos x="91" y="177"/>
                </a:cxn>
                <a:cxn ang="0">
                  <a:pos x="70" y="141"/>
                </a:cxn>
                <a:cxn ang="0">
                  <a:pos x="55" y="95"/>
                </a:cxn>
                <a:cxn ang="0">
                  <a:pos x="51" y="40"/>
                </a:cxn>
                <a:cxn ang="0">
                  <a:pos x="6" y="0"/>
                </a:cxn>
              </a:cxnLst>
              <a:rect l="0" t="0" r="r" b="b"/>
              <a:pathLst>
                <a:path w="416" h="276">
                  <a:moveTo>
                    <a:pt x="6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0" y="47"/>
                  </a:lnTo>
                  <a:lnTo>
                    <a:pt x="0" y="66"/>
                  </a:lnTo>
                  <a:lnTo>
                    <a:pt x="2" y="87"/>
                  </a:lnTo>
                  <a:lnTo>
                    <a:pt x="6" y="108"/>
                  </a:lnTo>
                  <a:lnTo>
                    <a:pt x="9" y="131"/>
                  </a:lnTo>
                  <a:lnTo>
                    <a:pt x="19" y="154"/>
                  </a:lnTo>
                  <a:lnTo>
                    <a:pt x="30" y="175"/>
                  </a:lnTo>
                  <a:lnTo>
                    <a:pt x="47" y="198"/>
                  </a:lnTo>
                  <a:lnTo>
                    <a:pt x="67" y="219"/>
                  </a:lnTo>
                  <a:lnTo>
                    <a:pt x="87" y="238"/>
                  </a:lnTo>
                  <a:lnTo>
                    <a:pt x="116" y="257"/>
                  </a:lnTo>
                  <a:lnTo>
                    <a:pt x="152" y="272"/>
                  </a:lnTo>
                  <a:lnTo>
                    <a:pt x="416" y="276"/>
                  </a:lnTo>
                  <a:lnTo>
                    <a:pt x="416" y="234"/>
                  </a:lnTo>
                  <a:lnTo>
                    <a:pt x="397" y="234"/>
                  </a:lnTo>
                  <a:lnTo>
                    <a:pt x="378" y="230"/>
                  </a:lnTo>
                  <a:lnTo>
                    <a:pt x="361" y="224"/>
                  </a:lnTo>
                  <a:lnTo>
                    <a:pt x="346" y="219"/>
                  </a:lnTo>
                  <a:lnTo>
                    <a:pt x="329" y="207"/>
                  </a:lnTo>
                  <a:lnTo>
                    <a:pt x="316" y="196"/>
                  </a:lnTo>
                  <a:lnTo>
                    <a:pt x="304" y="184"/>
                  </a:lnTo>
                  <a:lnTo>
                    <a:pt x="295" y="169"/>
                  </a:lnTo>
                  <a:lnTo>
                    <a:pt x="283" y="152"/>
                  </a:lnTo>
                  <a:lnTo>
                    <a:pt x="277" y="135"/>
                  </a:lnTo>
                  <a:lnTo>
                    <a:pt x="272" y="116"/>
                  </a:lnTo>
                  <a:lnTo>
                    <a:pt x="270" y="99"/>
                  </a:lnTo>
                  <a:lnTo>
                    <a:pt x="270" y="80"/>
                  </a:lnTo>
                  <a:lnTo>
                    <a:pt x="272" y="59"/>
                  </a:lnTo>
                  <a:lnTo>
                    <a:pt x="277" y="42"/>
                  </a:lnTo>
                  <a:lnTo>
                    <a:pt x="287" y="23"/>
                  </a:lnTo>
                  <a:lnTo>
                    <a:pt x="230" y="19"/>
                  </a:lnTo>
                  <a:lnTo>
                    <a:pt x="228" y="19"/>
                  </a:lnTo>
                  <a:lnTo>
                    <a:pt x="228" y="25"/>
                  </a:lnTo>
                  <a:lnTo>
                    <a:pt x="226" y="30"/>
                  </a:lnTo>
                  <a:lnTo>
                    <a:pt x="224" y="42"/>
                  </a:lnTo>
                  <a:lnTo>
                    <a:pt x="224" y="51"/>
                  </a:lnTo>
                  <a:lnTo>
                    <a:pt x="222" y="65"/>
                  </a:lnTo>
                  <a:lnTo>
                    <a:pt x="222" y="80"/>
                  </a:lnTo>
                  <a:lnTo>
                    <a:pt x="224" y="97"/>
                  </a:lnTo>
                  <a:lnTo>
                    <a:pt x="226" y="112"/>
                  </a:lnTo>
                  <a:lnTo>
                    <a:pt x="232" y="131"/>
                  </a:lnTo>
                  <a:lnTo>
                    <a:pt x="236" y="148"/>
                  </a:lnTo>
                  <a:lnTo>
                    <a:pt x="245" y="167"/>
                  </a:lnTo>
                  <a:lnTo>
                    <a:pt x="255" y="184"/>
                  </a:lnTo>
                  <a:lnTo>
                    <a:pt x="268" y="201"/>
                  </a:lnTo>
                  <a:lnTo>
                    <a:pt x="283" y="219"/>
                  </a:lnTo>
                  <a:lnTo>
                    <a:pt x="302" y="234"/>
                  </a:lnTo>
                  <a:lnTo>
                    <a:pt x="167" y="238"/>
                  </a:lnTo>
                  <a:lnTo>
                    <a:pt x="165" y="238"/>
                  </a:lnTo>
                  <a:lnTo>
                    <a:pt x="162" y="234"/>
                  </a:lnTo>
                  <a:lnTo>
                    <a:pt x="154" y="230"/>
                  </a:lnTo>
                  <a:lnTo>
                    <a:pt x="146" y="228"/>
                  </a:lnTo>
                  <a:lnTo>
                    <a:pt x="135" y="220"/>
                  </a:lnTo>
                  <a:lnTo>
                    <a:pt x="125" y="213"/>
                  </a:lnTo>
                  <a:lnTo>
                    <a:pt x="114" y="203"/>
                  </a:lnTo>
                  <a:lnTo>
                    <a:pt x="103" y="192"/>
                  </a:lnTo>
                  <a:lnTo>
                    <a:pt x="91" y="177"/>
                  </a:lnTo>
                  <a:lnTo>
                    <a:pt x="80" y="161"/>
                  </a:lnTo>
                  <a:lnTo>
                    <a:pt x="70" y="141"/>
                  </a:lnTo>
                  <a:lnTo>
                    <a:pt x="63" y="120"/>
                  </a:lnTo>
                  <a:lnTo>
                    <a:pt x="55" y="95"/>
                  </a:lnTo>
                  <a:lnTo>
                    <a:pt x="53" y="68"/>
                  </a:lnTo>
                  <a:lnTo>
                    <a:pt x="51" y="40"/>
                  </a:lnTo>
                  <a:lnTo>
                    <a:pt x="5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11" name="Freeform 39"/>
            <p:cNvSpPr>
              <a:spLocks/>
            </p:cNvSpPr>
            <p:nvPr/>
          </p:nvSpPr>
          <p:spPr bwMode="auto">
            <a:xfrm>
              <a:off x="2845" y="2696"/>
              <a:ext cx="232" cy="15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21"/>
                </a:cxn>
                <a:cxn ang="0">
                  <a:pos x="0" y="53"/>
                </a:cxn>
                <a:cxn ang="0">
                  <a:pos x="2" y="97"/>
                </a:cxn>
                <a:cxn ang="0">
                  <a:pos x="12" y="146"/>
                </a:cxn>
                <a:cxn ang="0">
                  <a:pos x="35" y="196"/>
                </a:cxn>
                <a:cxn ang="0">
                  <a:pos x="71" y="245"/>
                </a:cxn>
                <a:cxn ang="0">
                  <a:pos x="128" y="287"/>
                </a:cxn>
                <a:cxn ang="0">
                  <a:pos x="464" y="308"/>
                </a:cxn>
                <a:cxn ang="0">
                  <a:pos x="441" y="260"/>
                </a:cxn>
                <a:cxn ang="0">
                  <a:pos x="401" y="251"/>
                </a:cxn>
                <a:cxn ang="0">
                  <a:pos x="367" y="232"/>
                </a:cxn>
                <a:cxn ang="0">
                  <a:pos x="337" y="203"/>
                </a:cxn>
                <a:cxn ang="0">
                  <a:pos x="316" y="169"/>
                </a:cxn>
                <a:cxn ang="0">
                  <a:pos x="303" y="131"/>
                </a:cxn>
                <a:cxn ang="0">
                  <a:pos x="301" y="89"/>
                </a:cxn>
                <a:cxn ang="0">
                  <a:pos x="310" y="46"/>
                </a:cxn>
                <a:cxn ang="0">
                  <a:pos x="255" y="23"/>
                </a:cxn>
                <a:cxn ang="0">
                  <a:pos x="251" y="28"/>
                </a:cxn>
                <a:cxn ang="0">
                  <a:pos x="249" y="46"/>
                </a:cxn>
                <a:cxn ang="0">
                  <a:pos x="248" y="74"/>
                </a:cxn>
                <a:cxn ang="0">
                  <a:pos x="251" y="108"/>
                </a:cxn>
                <a:cxn ang="0">
                  <a:pos x="257" y="146"/>
                </a:cxn>
                <a:cxn ang="0">
                  <a:pos x="274" y="184"/>
                </a:cxn>
                <a:cxn ang="0">
                  <a:pos x="299" y="224"/>
                </a:cxn>
                <a:cxn ang="0">
                  <a:pos x="337" y="260"/>
                </a:cxn>
                <a:cxn ang="0">
                  <a:pos x="183" y="264"/>
                </a:cxn>
                <a:cxn ang="0">
                  <a:pos x="171" y="258"/>
                </a:cxn>
                <a:cxn ang="0">
                  <a:pos x="149" y="245"/>
                </a:cxn>
                <a:cxn ang="0">
                  <a:pos x="126" y="226"/>
                </a:cxn>
                <a:cxn ang="0">
                  <a:pos x="99" y="198"/>
                </a:cxn>
                <a:cxn ang="0">
                  <a:pos x="78" y="158"/>
                </a:cxn>
                <a:cxn ang="0">
                  <a:pos x="61" y="108"/>
                </a:cxn>
                <a:cxn ang="0">
                  <a:pos x="56" y="46"/>
                </a:cxn>
                <a:cxn ang="0">
                  <a:pos x="8" y="0"/>
                </a:cxn>
              </a:cxnLst>
              <a:rect l="0" t="0" r="r" b="b"/>
              <a:pathLst>
                <a:path w="464" h="308">
                  <a:moveTo>
                    <a:pt x="8" y="0"/>
                  </a:moveTo>
                  <a:lnTo>
                    <a:pt x="6" y="2"/>
                  </a:lnTo>
                  <a:lnTo>
                    <a:pt x="6" y="9"/>
                  </a:lnTo>
                  <a:lnTo>
                    <a:pt x="2" y="21"/>
                  </a:lnTo>
                  <a:lnTo>
                    <a:pt x="2" y="36"/>
                  </a:lnTo>
                  <a:lnTo>
                    <a:pt x="0" y="53"/>
                  </a:lnTo>
                  <a:lnTo>
                    <a:pt x="0" y="74"/>
                  </a:lnTo>
                  <a:lnTo>
                    <a:pt x="2" y="97"/>
                  </a:lnTo>
                  <a:lnTo>
                    <a:pt x="6" y="122"/>
                  </a:lnTo>
                  <a:lnTo>
                    <a:pt x="12" y="146"/>
                  </a:lnTo>
                  <a:lnTo>
                    <a:pt x="21" y="171"/>
                  </a:lnTo>
                  <a:lnTo>
                    <a:pt x="35" y="196"/>
                  </a:lnTo>
                  <a:lnTo>
                    <a:pt x="52" y="222"/>
                  </a:lnTo>
                  <a:lnTo>
                    <a:pt x="71" y="245"/>
                  </a:lnTo>
                  <a:lnTo>
                    <a:pt x="97" y="268"/>
                  </a:lnTo>
                  <a:lnTo>
                    <a:pt x="128" y="287"/>
                  </a:lnTo>
                  <a:lnTo>
                    <a:pt x="168" y="304"/>
                  </a:lnTo>
                  <a:lnTo>
                    <a:pt x="464" y="308"/>
                  </a:lnTo>
                  <a:lnTo>
                    <a:pt x="464" y="262"/>
                  </a:lnTo>
                  <a:lnTo>
                    <a:pt x="441" y="260"/>
                  </a:lnTo>
                  <a:lnTo>
                    <a:pt x="422" y="258"/>
                  </a:lnTo>
                  <a:lnTo>
                    <a:pt x="401" y="251"/>
                  </a:lnTo>
                  <a:lnTo>
                    <a:pt x="384" y="243"/>
                  </a:lnTo>
                  <a:lnTo>
                    <a:pt x="367" y="232"/>
                  </a:lnTo>
                  <a:lnTo>
                    <a:pt x="352" y="219"/>
                  </a:lnTo>
                  <a:lnTo>
                    <a:pt x="337" y="203"/>
                  </a:lnTo>
                  <a:lnTo>
                    <a:pt x="327" y="188"/>
                  </a:lnTo>
                  <a:lnTo>
                    <a:pt x="316" y="169"/>
                  </a:lnTo>
                  <a:lnTo>
                    <a:pt x="308" y="150"/>
                  </a:lnTo>
                  <a:lnTo>
                    <a:pt x="303" y="131"/>
                  </a:lnTo>
                  <a:lnTo>
                    <a:pt x="301" y="110"/>
                  </a:lnTo>
                  <a:lnTo>
                    <a:pt x="301" y="89"/>
                  </a:lnTo>
                  <a:lnTo>
                    <a:pt x="305" y="66"/>
                  </a:lnTo>
                  <a:lnTo>
                    <a:pt x="310" y="46"/>
                  </a:lnTo>
                  <a:lnTo>
                    <a:pt x="322" y="25"/>
                  </a:lnTo>
                  <a:lnTo>
                    <a:pt x="255" y="23"/>
                  </a:lnTo>
                  <a:lnTo>
                    <a:pt x="253" y="23"/>
                  </a:lnTo>
                  <a:lnTo>
                    <a:pt x="251" y="28"/>
                  </a:lnTo>
                  <a:lnTo>
                    <a:pt x="251" y="34"/>
                  </a:lnTo>
                  <a:lnTo>
                    <a:pt x="249" y="46"/>
                  </a:lnTo>
                  <a:lnTo>
                    <a:pt x="248" y="59"/>
                  </a:lnTo>
                  <a:lnTo>
                    <a:pt x="248" y="74"/>
                  </a:lnTo>
                  <a:lnTo>
                    <a:pt x="248" y="89"/>
                  </a:lnTo>
                  <a:lnTo>
                    <a:pt x="251" y="108"/>
                  </a:lnTo>
                  <a:lnTo>
                    <a:pt x="251" y="125"/>
                  </a:lnTo>
                  <a:lnTo>
                    <a:pt x="257" y="146"/>
                  </a:lnTo>
                  <a:lnTo>
                    <a:pt x="263" y="165"/>
                  </a:lnTo>
                  <a:lnTo>
                    <a:pt x="274" y="184"/>
                  </a:lnTo>
                  <a:lnTo>
                    <a:pt x="284" y="203"/>
                  </a:lnTo>
                  <a:lnTo>
                    <a:pt x="299" y="224"/>
                  </a:lnTo>
                  <a:lnTo>
                    <a:pt x="316" y="241"/>
                  </a:lnTo>
                  <a:lnTo>
                    <a:pt x="337" y="260"/>
                  </a:lnTo>
                  <a:lnTo>
                    <a:pt x="187" y="266"/>
                  </a:lnTo>
                  <a:lnTo>
                    <a:pt x="183" y="264"/>
                  </a:lnTo>
                  <a:lnTo>
                    <a:pt x="179" y="262"/>
                  </a:lnTo>
                  <a:lnTo>
                    <a:pt x="171" y="258"/>
                  </a:lnTo>
                  <a:lnTo>
                    <a:pt x="162" y="255"/>
                  </a:lnTo>
                  <a:lnTo>
                    <a:pt x="149" y="245"/>
                  </a:lnTo>
                  <a:lnTo>
                    <a:pt x="137" y="238"/>
                  </a:lnTo>
                  <a:lnTo>
                    <a:pt x="126" y="226"/>
                  </a:lnTo>
                  <a:lnTo>
                    <a:pt x="114" y="215"/>
                  </a:lnTo>
                  <a:lnTo>
                    <a:pt x="99" y="198"/>
                  </a:lnTo>
                  <a:lnTo>
                    <a:pt x="88" y="181"/>
                  </a:lnTo>
                  <a:lnTo>
                    <a:pt x="78" y="158"/>
                  </a:lnTo>
                  <a:lnTo>
                    <a:pt x="71" y="135"/>
                  </a:lnTo>
                  <a:lnTo>
                    <a:pt x="61" y="108"/>
                  </a:lnTo>
                  <a:lnTo>
                    <a:pt x="57" y="78"/>
                  </a:lnTo>
                  <a:lnTo>
                    <a:pt x="56" y="46"/>
                  </a:lnTo>
                  <a:lnTo>
                    <a:pt x="59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12" name="Freeform 40"/>
            <p:cNvSpPr>
              <a:spLocks/>
            </p:cNvSpPr>
            <p:nvPr/>
          </p:nvSpPr>
          <p:spPr bwMode="auto">
            <a:xfrm>
              <a:off x="2561" y="2204"/>
              <a:ext cx="521" cy="2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030" y="50"/>
                </a:cxn>
                <a:cxn ang="0">
                  <a:pos x="1042" y="0"/>
                </a:cxn>
                <a:cxn ang="0">
                  <a:pos x="49" y="14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1042" h="55">
                  <a:moveTo>
                    <a:pt x="0" y="55"/>
                  </a:moveTo>
                  <a:lnTo>
                    <a:pt x="1030" y="50"/>
                  </a:lnTo>
                  <a:lnTo>
                    <a:pt x="1042" y="0"/>
                  </a:lnTo>
                  <a:lnTo>
                    <a:pt x="49" y="14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13" name="Freeform 41"/>
            <p:cNvSpPr>
              <a:spLocks/>
            </p:cNvSpPr>
            <p:nvPr/>
          </p:nvSpPr>
          <p:spPr bwMode="auto">
            <a:xfrm>
              <a:off x="2652" y="1933"/>
              <a:ext cx="583" cy="74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294" y="27"/>
                </a:cxn>
                <a:cxn ang="0">
                  <a:pos x="1167" y="0"/>
                </a:cxn>
                <a:cxn ang="0">
                  <a:pos x="1159" y="46"/>
                </a:cxn>
                <a:cxn ang="0">
                  <a:pos x="304" y="69"/>
                </a:cxn>
                <a:cxn ang="0">
                  <a:pos x="117" y="149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1167" h="149">
                  <a:moveTo>
                    <a:pt x="0" y="145"/>
                  </a:moveTo>
                  <a:lnTo>
                    <a:pt x="294" y="27"/>
                  </a:lnTo>
                  <a:lnTo>
                    <a:pt x="1167" y="0"/>
                  </a:lnTo>
                  <a:lnTo>
                    <a:pt x="1159" y="46"/>
                  </a:lnTo>
                  <a:lnTo>
                    <a:pt x="304" y="69"/>
                  </a:lnTo>
                  <a:lnTo>
                    <a:pt x="117" y="149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14" name="Freeform 42"/>
            <p:cNvSpPr>
              <a:spLocks/>
            </p:cNvSpPr>
            <p:nvPr/>
          </p:nvSpPr>
          <p:spPr bwMode="auto">
            <a:xfrm>
              <a:off x="2746" y="1873"/>
              <a:ext cx="530" cy="74"/>
            </a:xfrm>
            <a:custGeom>
              <a:avLst/>
              <a:gdLst/>
              <a:ahLst/>
              <a:cxnLst>
                <a:cxn ang="0">
                  <a:pos x="5" y="146"/>
                </a:cxn>
                <a:cxn ang="0">
                  <a:pos x="0" y="17"/>
                </a:cxn>
                <a:cxn ang="0">
                  <a:pos x="1053" y="0"/>
                </a:cxn>
                <a:cxn ang="0">
                  <a:pos x="1060" y="123"/>
                </a:cxn>
                <a:cxn ang="0">
                  <a:pos x="1011" y="135"/>
                </a:cxn>
                <a:cxn ang="0">
                  <a:pos x="1007" y="42"/>
                </a:cxn>
                <a:cxn ang="0">
                  <a:pos x="53" y="55"/>
                </a:cxn>
                <a:cxn ang="0">
                  <a:pos x="43" y="144"/>
                </a:cxn>
                <a:cxn ang="0">
                  <a:pos x="5" y="146"/>
                </a:cxn>
                <a:cxn ang="0">
                  <a:pos x="5" y="146"/>
                </a:cxn>
              </a:cxnLst>
              <a:rect l="0" t="0" r="r" b="b"/>
              <a:pathLst>
                <a:path w="1060" h="146">
                  <a:moveTo>
                    <a:pt x="5" y="146"/>
                  </a:moveTo>
                  <a:lnTo>
                    <a:pt x="0" y="17"/>
                  </a:lnTo>
                  <a:lnTo>
                    <a:pt x="1053" y="0"/>
                  </a:lnTo>
                  <a:lnTo>
                    <a:pt x="1060" y="123"/>
                  </a:lnTo>
                  <a:lnTo>
                    <a:pt x="1011" y="135"/>
                  </a:lnTo>
                  <a:lnTo>
                    <a:pt x="1007" y="42"/>
                  </a:lnTo>
                  <a:lnTo>
                    <a:pt x="53" y="55"/>
                  </a:lnTo>
                  <a:lnTo>
                    <a:pt x="43" y="144"/>
                  </a:lnTo>
                  <a:lnTo>
                    <a:pt x="5" y="146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15" name="Freeform 43"/>
            <p:cNvSpPr>
              <a:spLocks/>
            </p:cNvSpPr>
            <p:nvPr/>
          </p:nvSpPr>
          <p:spPr bwMode="auto">
            <a:xfrm>
              <a:off x="3262" y="1871"/>
              <a:ext cx="170" cy="25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91" y="59"/>
                </a:cxn>
                <a:cxn ang="0">
                  <a:pos x="287" y="500"/>
                </a:cxn>
                <a:cxn ang="0">
                  <a:pos x="340" y="500"/>
                </a:cxn>
                <a:cxn ang="0">
                  <a:pos x="334" y="0"/>
                </a:cxn>
                <a:cxn ang="0">
                  <a:pos x="0" y="1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340" h="500">
                  <a:moveTo>
                    <a:pt x="0" y="53"/>
                  </a:moveTo>
                  <a:lnTo>
                    <a:pt x="291" y="59"/>
                  </a:lnTo>
                  <a:lnTo>
                    <a:pt x="287" y="500"/>
                  </a:lnTo>
                  <a:lnTo>
                    <a:pt x="340" y="500"/>
                  </a:lnTo>
                  <a:lnTo>
                    <a:pt x="334" y="0"/>
                  </a:lnTo>
                  <a:lnTo>
                    <a:pt x="0" y="1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16" name="Freeform 44"/>
            <p:cNvSpPr>
              <a:spLocks/>
            </p:cNvSpPr>
            <p:nvPr/>
          </p:nvSpPr>
          <p:spPr bwMode="auto">
            <a:xfrm>
              <a:off x="3417" y="1885"/>
              <a:ext cx="379" cy="82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58" y="165"/>
                </a:cxn>
                <a:cxn ang="0">
                  <a:pos x="758" y="131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758" h="165">
                  <a:moveTo>
                    <a:pt x="0" y="32"/>
                  </a:moveTo>
                  <a:lnTo>
                    <a:pt x="758" y="165"/>
                  </a:lnTo>
                  <a:lnTo>
                    <a:pt x="758" y="131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17" name="Freeform 45"/>
            <p:cNvSpPr>
              <a:spLocks/>
            </p:cNvSpPr>
            <p:nvPr/>
          </p:nvSpPr>
          <p:spPr bwMode="auto">
            <a:xfrm>
              <a:off x="3486" y="1910"/>
              <a:ext cx="35" cy="6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1359"/>
                </a:cxn>
                <a:cxn ang="0">
                  <a:pos x="71" y="1338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359">
                  <a:moveTo>
                    <a:pt x="0" y="0"/>
                  </a:moveTo>
                  <a:lnTo>
                    <a:pt x="23" y="1359"/>
                  </a:lnTo>
                  <a:lnTo>
                    <a:pt x="71" y="133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18" name="Freeform 46"/>
            <p:cNvSpPr>
              <a:spLocks/>
            </p:cNvSpPr>
            <p:nvPr/>
          </p:nvSpPr>
          <p:spPr bwMode="auto">
            <a:xfrm>
              <a:off x="3502" y="2200"/>
              <a:ext cx="239" cy="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69" y="41"/>
                </a:cxn>
                <a:cxn ang="0">
                  <a:pos x="477" y="0"/>
                </a:cxn>
                <a:cxn ang="0">
                  <a:pos x="0" y="32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477" h="74">
                  <a:moveTo>
                    <a:pt x="0" y="74"/>
                  </a:moveTo>
                  <a:lnTo>
                    <a:pt x="469" y="41"/>
                  </a:lnTo>
                  <a:lnTo>
                    <a:pt x="477" y="0"/>
                  </a:lnTo>
                  <a:lnTo>
                    <a:pt x="0" y="32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19" name="Freeform 47"/>
            <p:cNvSpPr>
              <a:spLocks/>
            </p:cNvSpPr>
            <p:nvPr/>
          </p:nvSpPr>
          <p:spPr bwMode="auto">
            <a:xfrm>
              <a:off x="3548" y="1982"/>
              <a:ext cx="16" cy="10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19"/>
                </a:cxn>
                <a:cxn ang="0">
                  <a:pos x="32" y="219"/>
                </a:cxn>
                <a:cxn ang="0">
                  <a:pos x="3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32" h="219">
                  <a:moveTo>
                    <a:pt x="0" y="4"/>
                  </a:moveTo>
                  <a:lnTo>
                    <a:pt x="0" y="219"/>
                  </a:lnTo>
                  <a:lnTo>
                    <a:pt x="32" y="219"/>
                  </a:lnTo>
                  <a:lnTo>
                    <a:pt x="3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20" name="Freeform 48"/>
            <p:cNvSpPr>
              <a:spLocks/>
            </p:cNvSpPr>
            <p:nvPr/>
          </p:nvSpPr>
          <p:spPr bwMode="auto">
            <a:xfrm>
              <a:off x="3550" y="2117"/>
              <a:ext cx="17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6"/>
                </a:cxn>
                <a:cxn ang="0">
                  <a:pos x="28" y="166"/>
                </a:cxn>
                <a:cxn ang="0">
                  <a:pos x="3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166">
                  <a:moveTo>
                    <a:pt x="0" y="0"/>
                  </a:moveTo>
                  <a:lnTo>
                    <a:pt x="2" y="166"/>
                  </a:lnTo>
                  <a:lnTo>
                    <a:pt x="28" y="166"/>
                  </a:lnTo>
                  <a:lnTo>
                    <a:pt x="3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21" name="Freeform 49"/>
            <p:cNvSpPr>
              <a:spLocks/>
            </p:cNvSpPr>
            <p:nvPr/>
          </p:nvSpPr>
          <p:spPr bwMode="auto">
            <a:xfrm>
              <a:off x="3594" y="1924"/>
              <a:ext cx="3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2"/>
                </a:cxn>
                <a:cxn ang="0">
                  <a:pos x="71" y="162"/>
                </a:cxn>
                <a:cxn ang="0">
                  <a:pos x="67" y="124"/>
                </a:cxn>
                <a:cxn ang="0">
                  <a:pos x="29" y="116"/>
                </a:cxn>
                <a:cxn ang="0">
                  <a:pos x="27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162">
                  <a:moveTo>
                    <a:pt x="0" y="0"/>
                  </a:moveTo>
                  <a:lnTo>
                    <a:pt x="0" y="162"/>
                  </a:lnTo>
                  <a:lnTo>
                    <a:pt x="71" y="162"/>
                  </a:lnTo>
                  <a:lnTo>
                    <a:pt x="67" y="124"/>
                  </a:lnTo>
                  <a:lnTo>
                    <a:pt x="29" y="116"/>
                  </a:lnTo>
                  <a:lnTo>
                    <a:pt x="2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22" name="Freeform 50"/>
            <p:cNvSpPr>
              <a:spLocks/>
            </p:cNvSpPr>
            <p:nvPr/>
          </p:nvSpPr>
          <p:spPr bwMode="auto">
            <a:xfrm>
              <a:off x="3664" y="1938"/>
              <a:ext cx="4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67"/>
                </a:cxn>
                <a:cxn ang="0">
                  <a:pos x="87" y="173"/>
                </a:cxn>
                <a:cxn ang="0">
                  <a:pos x="91" y="135"/>
                </a:cxn>
                <a:cxn ang="0">
                  <a:pos x="44" y="125"/>
                </a:cxn>
                <a:cxn ang="0">
                  <a:pos x="36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1" h="173">
                  <a:moveTo>
                    <a:pt x="0" y="0"/>
                  </a:moveTo>
                  <a:lnTo>
                    <a:pt x="11" y="167"/>
                  </a:lnTo>
                  <a:lnTo>
                    <a:pt x="87" y="173"/>
                  </a:lnTo>
                  <a:lnTo>
                    <a:pt x="91" y="135"/>
                  </a:lnTo>
                  <a:lnTo>
                    <a:pt x="44" y="125"/>
                  </a:lnTo>
                  <a:lnTo>
                    <a:pt x="36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23" name="Freeform 51"/>
            <p:cNvSpPr>
              <a:spLocks/>
            </p:cNvSpPr>
            <p:nvPr/>
          </p:nvSpPr>
          <p:spPr bwMode="auto">
            <a:xfrm>
              <a:off x="3467" y="2218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23"/>
                </a:cxn>
                <a:cxn ang="0">
                  <a:pos x="59" y="114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123">
                  <a:moveTo>
                    <a:pt x="0" y="0"/>
                  </a:moveTo>
                  <a:lnTo>
                    <a:pt x="4" y="123"/>
                  </a:lnTo>
                  <a:lnTo>
                    <a:pt x="59" y="114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24" name="Freeform 52"/>
            <p:cNvSpPr>
              <a:spLocks/>
            </p:cNvSpPr>
            <p:nvPr/>
          </p:nvSpPr>
          <p:spPr bwMode="auto">
            <a:xfrm>
              <a:off x="3432" y="2358"/>
              <a:ext cx="399" cy="264"/>
            </a:xfrm>
            <a:custGeom>
              <a:avLst/>
              <a:gdLst/>
              <a:ahLst/>
              <a:cxnLst>
                <a:cxn ang="0">
                  <a:pos x="0" y="529"/>
                </a:cxn>
                <a:cxn ang="0">
                  <a:pos x="411" y="375"/>
                </a:cxn>
                <a:cxn ang="0">
                  <a:pos x="464" y="82"/>
                </a:cxn>
                <a:cxn ang="0">
                  <a:pos x="591" y="57"/>
                </a:cxn>
                <a:cxn ang="0">
                  <a:pos x="667" y="287"/>
                </a:cxn>
                <a:cxn ang="0">
                  <a:pos x="798" y="255"/>
                </a:cxn>
                <a:cxn ang="0">
                  <a:pos x="798" y="213"/>
                </a:cxn>
                <a:cxn ang="0">
                  <a:pos x="732" y="230"/>
                </a:cxn>
                <a:cxn ang="0">
                  <a:pos x="650" y="0"/>
                </a:cxn>
                <a:cxn ang="0">
                  <a:pos x="409" y="50"/>
                </a:cxn>
                <a:cxn ang="0">
                  <a:pos x="367" y="348"/>
                </a:cxn>
                <a:cxn ang="0">
                  <a:pos x="4" y="481"/>
                </a:cxn>
                <a:cxn ang="0">
                  <a:pos x="0" y="529"/>
                </a:cxn>
                <a:cxn ang="0">
                  <a:pos x="0" y="529"/>
                </a:cxn>
              </a:cxnLst>
              <a:rect l="0" t="0" r="r" b="b"/>
              <a:pathLst>
                <a:path w="798" h="529">
                  <a:moveTo>
                    <a:pt x="0" y="529"/>
                  </a:moveTo>
                  <a:lnTo>
                    <a:pt x="411" y="375"/>
                  </a:lnTo>
                  <a:lnTo>
                    <a:pt x="464" y="82"/>
                  </a:lnTo>
                  <a:lnTo>
                    <a:pt x="591" y="57"/>
                  </a:lnTo>
                  <a:lnTo>
                    <a:pt x="667" y="287"/>
                  </a:lnTo>
                  <a:lnTo>
                    <a:pt x="798" y="255"/>
                  </a:lnTo>
                  <a:lnTo>
                    <a:pt x="798" y="213"/>
                  </a:lnTo>
                  <a:lnTo>
                    <a:pt x="732" y="230"/>
                  </a:lnTo>
                  <a:lnTo>
                    <a:pt x="650" y="0"/>
                  </a:lnTo>
                  <a:lnTo>
                    <a:pt x="409" y="50"/>
                  </a:lnTo>
                  <a:lnTo>
                    <a:pt x="367" y="348"/>
                  </a:lnTo>
                  <a:lnTo>
                    <a:pt x="4" y="481"/>
                  </a:lnTo>
                  <a:lnTo>
                    <a:pt x="0" y="529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25" name="Freeform 53"/>
            <p:cNvSpPr>
              <a:spLocks/>
            </p:cNvSpPr>
            <p:nvPr/>
          </p:nvSpPr>
          <p:spPr bwMode="auto">
            <a:xfrm>
              <a:off x="3775" y="1954"/>
              <a:ext cx="28" cy="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069"/>
                </a:cxn>
                <a:cxn ang="0">
                  <a:pos x="55" y="1052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1069">
                  <a:moveTo>
                    <a:pt x="0" y="0"/>
                  </a:moveTo>
                  <a:lnTo>
                    <a:pt x="17" y="1069"/>
                  </a:lnTo>
                  <a:lnTo>
                    <a:pt x="55" y="1052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26" name="Freeform 54"/>
            <p:cNvSpPr>
              <a:spLocks/>
            </p:cNvSpPr>
            <p:nvPr/>
          </p:nvSpPr>
          <p:spPr bwMode="auto">
            <a:xfrm>
              <a:off x="2855" y="2011"/>
              <a:ext cx="375" cy="397"/>
            </a:xfrm>
            <a:custGeom>
              <a:avLst/>
              <a:gdLst/>
              <a:ahLst/>
              <a:cxnLst>
                <a:cxn ang="0">
                  <a:pos x="63" y="793"/>
                </a:cxn>
                <a:cxn ang="0">
                  <a:pos x="169" y="582"/>
                </a:cxn>
                <a:cxn ang="0">
                  <a:pos x="502" y="512"/>
                </a:cxn>
                <a:cxn ang="0">
                  <a:pos x="654" y="468"/>
                </a:cxn>
                <a:cxn ang="0">
                  <a:pos x="749" y="0"/>
                </a:cxn>
                <a:cxn ang="0">
                  <a:pos x="707" y="0"/>
                </a:cxn>
                <a:cxn ang="0">
                  <a:pos x="616" y="426"/>
                </a:cxn>
                <a:cxn ang="0">
                  <a:pos x="491" y="462"/>
                </a:cxn>
                <a:cxn ang="0">
                  <a:pos x="126" y="544"/>
                </a:cxn>
                <a:cxn ang="0">
                  <a:pos x="0" y="791"/>
                </a:cxn>
                <a:cxn ang="0">
                  <a:pos x="63" y="793"/>
                </a:cxn>
                <a:cxn ang="0">
                  <a:pos x="63" y="793"/>
                </a:cxn>
              </a:cxnLst>
              <a:rect l="0" t="0" r="r" b="b"/>
              <a:pathLst>
                <a:path w="749" h="793">
                  <a:moveTo>
                    <a:pt x="63" y="793"/>
                  </a:moveTo>
                  <a:lnTo>
                    <a:pt x="169" y="582"/>
                  </a:lnTo>
                  <a:lnTo>
                    <a:pt x="502" y="512"/>
                  </a:lnTo>
                  <a:lnTo>
                    <a:pt x="654" y="468"/>
                  </a:lnTo>
                  <a:lnTo>
                    <a:pt x="749" y="0"/>
                  </a:lnTo>
                  <a:lnTo>
                    <a:pt x="707" y="0"/>
                  </a:lnTo>
                  <a:lnTo>
                    <a:pt x="616" y="426"/>
                  </a:lnTo>
                  <a:lnTo>
                    <a:pt x="491" y="462"/>
                  </a:lnTo>
                  <a:lnTo>
                    <a:pt x="126" y="544"/>
                  </a:lnTo>
                  <a:lnTo>
                    <a:pt x="0" y="791"/>
                  </a:lnTo>
                  <a:lnTo>
                    <a:pt x="63" y="793"/>
                  </a:lnTo>
                  <a:lnTo>
                    <a:pt x="63" y="7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27" name="Freeform 55"/>
            <p:cNvSpPr>
              <a:spLocks/>
            </p:cNvSpPr>
            <p:nvPr/>
          </p:nvSpPr>
          <p:spPr bwMode="auto">
            <a:xfrm>
              <a:off x="2977" y="2402"/>
              <a:ext cx="64" cy="35"/>
            </a:xfrm>
            <a:custGeom>
              <a:avLst/>
              <a:gdLst/>
              <a:ahLst/>
              <a:cxnLst>
                <a:cxn ang="0">
                  <a:pos x="11" y="70"/>
                </a:cxn>
                <a:cxn ang="0">
                  <a:pos x="129" y="38"/>
                </a:cxn>
                <a:cxn ang="0">
                  <a:pos x="125" y="0"/>
                </a:cxn>
                <a:cxn ang="0">
                  <a:pos x="0" y="28"/>
                </a:cxn>
                <a:cxn ang="0">
                  <a:pos x="11" y="70"/>
                </a:cxn>
                <a:cxn ang="0">
                  <a:pos x="11" y="70"/>
                </a:cxn>
              </a:cxnLst>
              <a:rect l="0" t="0" r="r" b="b"/>
              <a:pathLst>
                <a:path w="129" h="70">
                  <a:moveTo>
                    <a:pt x="11" y="70"/>
                  </a:moveTo>
                  <a:lnTo>
                    <a:pt x="129" y="38"/>
                  </a:lnTo>
                  <a:lnTo>
                    <a:pt x="125" y="0"/>
                  </a:lnTo>
                  <a:lnTo>
                    <a:pt x="0" y="28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28" name="Freeform 56"/>
            <p:cNvSpPr>
              <a:spLocks/>
            </p:cNvSpPr>
            <p:nvPr/>
          </p:nvSpPr>
          <p:spPr bwMode="auto">
            <a:xfrm>
              <a:off x="3241" y="2240"/>
              <a:ext cx="168" cy="37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331" y="38"/>
                </a:cxn>
                <a:cxn ang="0">
                  <a:pos x="336" y="0"/>
                </a:cxn>
                <a:cxn ang="0">
                  <a:pos x="6" y="25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36" h="75">
                  <a:moveTo>
                    <a:pt x="0" y="75"/>
                  </a:moveTo>
                  <a:lnTo>
                    <a:pt x="331" y="38"/>
                  </a:lnTo>
                  <a:lnTo>
                    <a:pt x="336" y="0"/>
                  </a:lnTo>
                  <a:lnTo>
                    <a:pt x="6" y="2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29" name="Freeform 57"/>
            <p:cNvSpPr>
              <a:spLocks/>
            </p:cNvSpPr>
            <p:nvPr/>
          </p:nvSpPr>
          <p:spPr bwMode="auto">
            <a:xfrm>
              <a:off x="3200" y="2345"/>
              <a:ext cx="216" cy="63"/>
            </a:xfrm>
            <a:custGeom>
              <a:avLst/>
              <a:gdLst/>
              <a:ahLst/>
              <a:cxnLst>
                <a:cxn ang="0">
                  <a:pos x="40" y="66"/>
                </a:cxn>
                <a:cxn ang="0">
                  <a:pos x="428" y="0"/>
                </a:cxn>
                <a:cxn ang="0">
                  <a:pos x="432" y="47"/>
                </a:cxn>
                <a:cxn ang="0">
                  <a:pos x="0" y="125"/>
                </a:cxn>
                <a:cxn ang="0">
                  <a:pos x="40" y="66"/>
                </a:cxn>
                <a:cxn ang="0">
                  <a:pos x="40" y="66"/>
                </a:cxn>
              </a:cxnLst>
              <a:rect l="0" t="0" r="r" b="b"/>
              <a:pathLst>
                <a:path w="432" h="125">
                  <a:moveTo>
                    <a:pt x="40" y="66"/>
                  </a:moveTo>
                  <a:lnTo>
                    <a:pt x="428" y="0"/>
                  </a:lnTo>
                  <a:lnTo>
                    <a:pt x="432" y="47"/>
                  </a:lnTo>
                  <a:lnTo>
                    <a:pt x="0" y="125"/>
                  </a:lnTo>
                  <a:lnTo>
                    <a:pt x="40" y="66"/>
                  </a:lnTo>
                  <a:lnTo>
                    <a:pt x="4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30" name="Freeform 58"/>
            <p:cNvSpPr>
              <a:spLocks/>
            </p:cNvSpPr>
            <p:nvPr/>
          </p:nvSpPr>
          <p:spPr bwMode="auto">
            <a:xfrm>
              <a:off x="3209" y="2502"/>
              <a:ext cx="194" cy="66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382" y="0"/>
                </a:cxn>
                <a:cxn ang="0">
                  <a:pos x="388" y="38"/>
                </a:cxn>
                <a:cxn ang="0">
                  <a:pos x="35" y="133"/>
                </a:cxn>
                <a:cxn ang="0">
                  <a:pos x="0" y="95"/>
                </a:cxn>
                <a:cxn ang="0">
                  <a:pos x="0" y="95"/>
                </a:cxn>
              </a:cxnLst>
              <a:rect l="0" t="0" r="r" b="b"/>
              <a:pathLst>
                <a:path w="388" h="133">
                  <a:moveTo>
                    <a:pt x="0" y="95"/>
                  </a:moveTo>
                  <a:lnTo>
                    <a:pt x="382" y="0"/>
                  </a:lnTo>
                  <a:lnTo>
                    <a:pt x="388" y="38"/>
                  </a:lnTo>
                  <a:lnTo>
                    <a:pt x="35" y="133"/>
                  </a:lnTo>
                  <a:lnTo>
                    <a:pt x="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31" name="Freeform 59"/>
            <p:cNvSpPr>
              <a:spLocks/>
            </p:cNvSpPr>
            <p:nvPr/>
          </p:nvSpPr>
          <p:spPr bwMode="auto">
            <a:xfrm>
              <a:off x="3198" y="2617"/>
              <a:ext cx="231" cy="137"/>
            </a:xfrm>
            <a:custGeom>
              <a:avLst/>
              <a:gdLst/>
              <a:ahLst/>
              <a:cxnLst>
                <a:cxn ang="0">
                  <a:pos x="47" y="88"/>
                </a:cxn>
                <a:cxn ang="0">
                  <a:pos x="51" y="84"/>
                </a:cxn>
                <a:cxn ang="0">
                  <a:pos x="62" y="80"/>
                </a:cxn>
                <a:cxn ang="0">
                  <a:pos x="79" y="76"/>
                </a:cxn>
                <a:cxn ang="0">
                  <a:pos x="100" y="71"/>
                </a:cxn>
                <a:cxn ang="0">
                  <a:pos x="123" y="63"/>
                </a:cxn>
                <a:cxn ang="0">
                  <a:pos x="150" y="57"/>
                </a:cxn>
                <a:cxn ang="0">
                  <a:pos x="178" y="50"/>
                </a:cxn>
                <a:cxn ang="0">
                  <a:pos x="209" y="42"/>
                </a:cxn>
                <a:cxn ang="0">
                  <a:pos x="235" y="34"/>
                </a:cxn>
                <a:cxn ang="0">
                  <a:pos x="264" y="27"/>
                </a:cxn>
                <a:cxn ang="0">
                  <a:pos x="288" y="19"/>
                </a:cxn>
                <a:cxn ang="0">
                  <a:pos x="313" y="14"/>
                </a:cxn>
                <a:cxn ang="0">
                  <a:pos x="332" y="8"/>
                </a:cxn>
                <a:cxn ang="0">
                  <a:pos x="347" y="4"/>
                </a:cxn>
                <a:cxn ang="0">
                  <a:pos x="357" y="0"/>
                </a:cxn>
                <a:cxn ang="0">
                  <a:pos x="361" y="0"/>
                </a:cxn>
                <a:cxn ang="0">
                  <a:pos x="461" y="17"/>
                </a:cxn>
                <a:cxn ang="0">
                  <a:pos x="461" y="122"/>
                </a:cxn>
                <a:cxn ang="0">
                  <a:pos x="0" y="276"/>
                </a:cxn>
                <a:cxn ang="0">
                  <a:pos x="24" y="206"/>
                </a:cxn>
                <a:cxn ang="0">
                  <a:pos x="414" y="84"/>
                </a:cxn>
                <a:cxn ang="0">
                  <a:pos x="416" y="46"/>
                </a:cxn>
                <a:cxn ang="0">
                  <a:pos x="351" y="34"/>
                </a:cxn>
                <a:cxn ang="0">
                  <a:pos x="43" y="135"/>
                </a:cxn>
                <a:cxn ang="0">
                  <a:pos x="47" y="88"/>
                </a:cxn>
                <a:cxn ang="0">
                  <a:pos x="47" y="88"/>
                </a:cxn>
              </a:cxnLst>
              <a:rect l="0" t="0" r="r" b="b"/>
              <a:pathLst>
                <a:path w="461" h="276">
                  <a:moveTo>
                    <a:pt x="47" y="88"/>
                  </a:moveTo>
                  <a:lnTo>
                    <a:pt x="51" y="84"/>
                  </a:lnTo>
                  <a:lnTo>
                    <a:pt x="62" y="80"/>
                  </a:lnTo>
                  <a:lnTo>
                    <a:pt x="79" y="76"/>
                  </a:lnTo>
                  <a:lnTo>
                    <a:pt x="100" y="71"/>
                  </a:lnTo>
                  <a:lnTo>
                    <a:pt x="123" y="63"/>
                  </a:lnTo>
                  <a:lnTo>
                    <a:pt x="150" y="57"/>
                  </a:lnTo>
                  <a:lnTo>
                    <a:pt x="178" y="50"/>
                  </a:lnTo>
                  <a:lnTo>
                    <a:pt x="209" y="42"/>
                  </a:lnTo>
                  <a:lnTo>
                    <a:pt x="235" y="34"/>
                  </a:lnTo>
                  <a:lnTo>
                    <a:pt x="264" y="27"/>
                  </a:lnTo>
                  <a:lnTo>
                    <a:pt x="288" y="19"/>
                  </a:lnTo>
                  <a:lnTo>
                    <a:pt x="313" y="14"/>
                  </a:lnTo>
                  <a:lnTo>
                    <a:pt x="332" y="8"/>
                  </a:lnTo>
                  <a:lnTo>
                    <a:pt x="347" y="4"/>
                  </a:lnTo>
                  <a:lnTo>
                    <a:pt x="357" y="0"/>
                  </a:lnTo>
                  <a:lnTo>
                    <a:pt x="361" y="0"/>
                  </a:lnTo>
                  <a:lnTo>
                    <a:pt x="461" y="17"/>
                  </a:lnTo>
                  <a:lnTo>
                    <a:pt x="461" y="122"/>
                  </a:lnTo>
                  <a:lnTo>
                    <a:pt x="0" y="276"/>
                  </a:lnTo>
                  <a:lnTo>
                    <a:pt x="24" y="206"/>
                  </a:lnTo>
                  <a:lnTo>
                    <a:pt x="414" y="84"/>
                  </a:lnTo>
                  <a:lnTo>
                    <a:pt x="416" y="46"/>
                  </a:lnTo>
                  <a:lnTo>
                    <a:pt x="351" y="34"/>
                  </a:lnTo>
                  <a:lnTo>
                    <a:pt x="43" y="135"/>
                  </a:lnTo>
                  <a:lnTo>
                    <a:pt x="47" y="88"/>
                  </a:lnTo>
                  <a:lnTo>
                    <a:pt x="47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32" name="Freeform 60"/>
            <p:cNvSpPr>
              <a:spLocks/>
            </p:cNvSpPr>
            <p:nvPr/>
          </p:nvSpPr>
          <p:spPr bwMode="auto">
            <a:xfrm>
              <a:off x="3056" y="2585"/>
              <a:ext cx="104" cy="159"/>
            </a:xfrm>
            <a:custGeom>
              <a:avLst/>
              <a:gdLst/>
              <a:ahLst/>
              <a:cxnLst>
                <a:cxn ang="0">
                  <a:pos x="114" y="315"/>
                </a:cxn>
                <a:cxn ang="0">
                  <a:pos x="135" y="309"/>
                </a:cxn>
                <a:cxn ang="0">
                  <a:pos x="152" y="296"/>
                </a:cxn>
                <a:cxn ang="0">
                  <a:pos x="170" y="279"/>
                </a:cxn>
                <a:cxn ang="0">
                  <a:pos x="183" y="258"/>
                </a:cxn>
                <a:cxn ang="0">
                  <a:pos x="194" y="233"/>
                </a:cxn>
                <a:cxn ang="0">
                  <a:pos x="204" y="205"/>
                </a:cxn>
                <a:cxn ang="0">
                  <a:pos x="208" y="174"/>
                </a:cxn>
                <a:cxn ang="0">
                  <a:pos x="208" y="142"/>
                </a:cxn>
                <a:cxn ang="0">
                  <a:pos x="204" y="110"/>
                </a:cxn>
                <a:cxn ang="0">
                  <a:pos x="194" y="81"/>
                </a:cxn>
                <a:cxn ang="0">
                  <a:pos x="183" y="55"/>
                </a:cxn>
                <a:cxn ang="0">
                  <a:pos x="170" y="34"/>
                </a:cxn>
                <a:cxn ang="0">
                  <a:pos x="152" y="17"/>
                </a:cxn>
                <a:cxn ang="0">
                  <a:pos x="135" y="5"/>
                </a:cxn>
                <a:cxn ang="0">
                  <a:pos x="114" y="0"/>
                </a:cxn>
                <a:cxn ang="0">
                  <a:pos x="94" y="0"/>
                </a:cxn>
                <a:cxn ang="0">
                  <a:pos x="73" y="5"/>
                </a:cxn>
                <a:cxn ang="0">
                  <a:pos x="54" y="17"/>
                </a:cxn>
                <a:cxn ang="0">
                  <a:pos x="37" y="34"/>
                </a:cxn>
                <a:cxn ang="0">
                  <a:pos x="23" y="55"/>
                </a:cxn>
                <a:cxn ang="0">
                  <a:pos x="12" y="81"/>
                </a:cxn>
                <a:cxn ang="0">
                  <a:pos x="4" y="110"/>
                </a:cxn>
                <a:cxn ang="0">
                  <a:pos x="0" y="142"/>
                </a:cxn>
                <a:cxn ang="0">
                  <a:pos x="0" y="174"/>
                </a:cxn>
                <a:cxn ang="0">
                  <a:pos x="4" y="205"/>
                </a:cxn>
                <a:cxn ang="0">
                  <a:pos x="12" y="233"/>
                </a:cxn>
                <a:cxn ang="0">
                  <a:pos x="23" y="258"/>
                </a:cxn>
                <a:cxn ang="0">
                  <a:pos x="37" y="279"/>
                </a:cxn>
                <a:cxn ang="0">
                  <a:pos x="54" y="296"/>
                </a:cxn>
                <a:cxn ang="0">
                  <a:pos x="73" y="309"/>
                </a:cxn>
                <a:cxn ang="0">
                  <a:pos x="94" y="315"/>
                </a:cxn>
                <a:cxn ang="0">
                  <a:pos x="105" y="317"/>
                </a:cxn>
              </a:cxnLst>
              <a:rect l="0" t="0" r="r" b="b"/>
              <a:pathLst>
                <a:path w="209" h="317">
                  <a:moveTo>
                    <a:pt x="105" y="317"/>
                  </a:moveTo>
                  <a:lnTo>
                    <a:pt x="114" y="315"/>
                  </a:lnTo>
                  <a:lnTo>
                    <a:pt x="126" y="313"/>
                  </a:lnTo>
                  <a:lnTo>
                    <a:pt x="135" y="309"/>
                  </a:lnTo>
                  <a:lnTo>
                    <a:pt x="145" y="304"/>
                  </a:lnTo>
                  <a:lnTo>
                    <a:pt x="152" y="296"/>
                  </a:lnTo>
                  <a:lnTo>
                    <a:pt x="162" y="288"/>
                  </a:lnTo>
                  <a:lnTo>
                    <a:pt x="170" y="279"/>
                  </a:lnTo>
                  <a:lnTo>
                    <a:pt x="179" y="271"/>
                  </a:lnTo>
                  <a:lnTo>
                    <a:pt x="183" y="258"/>
                  </a:lnTo>
                  <a:lnTo>
                    <a:pt x="190" y="247"/>
                  </a:lnTo>
                  <a:lnTo>
                    <a:pt x="194" y="233"/>
                  </a:lnTo>
                  <a:lnTo>
                    <a:pt x="200" y="220"/>
                  </a:lnTo>
                  <a:lnTo>
                    <a:pt x="204" y="205"/>
                  </a:lnTo>
                  <a:lnTo>
                    <a:pt x="208" y="190"/>
                  </a:lnTo>
                  <a:lnTo>
                    <a:pt x="208" y="174"/>
                  </a:lnTo>
                  <a:lnTo>
                    <a:pt x="209" y="159"/>
                  </a:lnTo>
                  <a:lnTo>
                    <a:pt x="208" y="142"/>
                  </a:lnTo>
                  <a:lnTo>
                    <a:pt x="208" y="125"/>
                  </a:lnTo>
                  <a:lnTo>
                    <a:pt x="204" y="110"/>
                  </a:lnTo>
                  <a:lnTo>
                    <a:pt x="200" y="96"/>
                  </a:lnTo>
                  <a:lnTo>
                    <a:pt x="194" y="81"/>
                  </a:lnTo>
                  <a:lnTo>
                    <a:pt x="190" y="68"/>
                  </a:lnTo>
                  <a:lnTo>
                    <a:pt x="183" y="55"/>
                  </a:lnTo>
                  <a:lnTo>
                    <a:pt x="179" y="45"/>
                  </a:lnTo>
                  <a:lnTo>
                    <a:pt x="170" y="34"/>
                  </a:lnTo>
                  <a:lnTo>
                    <a:pt x="162" y="26"/>
                  </a:lnTo>
                  <a:lnTo>
                    <a:pt x="152" y="17"/>
                  </a:lnTo>
                  <a:lnTo>
                    <a:pt x="145" y="11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4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82" y="3"/>
                  </a:lnTo>
                  <a:lnTo>
                    <a:pt x="73" y="5"/>
                  </a:lnTo>
                  <a:lnTo>
                    <a:pt x="63" y="11"/>
                  </a:lnTo>
                  <a:lnTo>
                    <a:pt x="54" y="17"/>
                  </a:lnTo>
                  <a:lnTo>
                    <a:pt x="44" y="26"/>
                  </a:lnTo>
                  <a:lnTo>
                    <a:pt x="37" y="34"/>
                  </a:lnTo>
                  <a:lnTo>
                    <a:pt x="31" y="45"/>
                  </a:lnTo>
                  <a:lnTo>
                    <a:pt x="23" y="55"/>
                  </a:lnTo>
                  <a:lnTo>
                    <a:pt x="18" y="68"/>
                  </a:lnTo>
                  <a:lnTo>
                    <a:pt x="12" y="81"/>
                  </a:lnTo>
                  <a:lnTo>
                    <a:pt x="8" y="96"/>
                  </a:lnTo>
                  <a:lnTo>
                    <a:pt x="4" y="110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0" y="159"/>
                  </a:lnTo>
                  <a:lnTo>
                    <a:pt x="0" y="174"/>
                  </a:lnTo>
                  <a:lnTo>
                    <a:pt x="2" y="190"/>
                  </a:lnTo>
                  <a:lnTo>
                    <a:pt x="4" y="205"/>
                  </a:lnTo>
                  <a:lnTo>
                    <a:pt x="8" y="220"/>
                  </a:lnTo>
                  <a:lnTo>
                    <a:pt x="12" y="233"/>
                  </a:lnTo>
                  <a:lnTo>
                    <a:pt x="18" y="247"/>
                  </a:lnTo>
                  <a:lnTo>
                    <a:pt x="23" y="258"/>
                  </a:lnTo>
                  <a:lnTo>
                    <a:pt x="31" y="271"/>
                  </a:lnTo>
                  <a:lnTo>
                    <a:pt x="37" y="279"/>
                  </a:lnTo>
                  <a:lnTo>
                    <a:pt x="44" y="288"/>
                  </a:lnTo>
                  <a:lnTo>
                    <a:pt x="54" y="296"/>
                  </a:lnTo>
                  <a:lnTo>
                    <a:pt x="63" y="304"/>
                  </a:lnTo>
                  <a:lnTo>
                    <a:pt x="73" y="309"/>
                  </a:lnTo>
                  <a:lnTo>
                    <a:pt x="82" y="313"/>
                  </a:lnTo>
                  <a:lnTo>
                    <a:pt x="94" y="315"/>
                  </a:lnTo>
                  <a:lnTo>
                    <a:pt x="105" y="317"/>
                  </a:lnTo>
                  <a:lnTo>
                    <a:pt x="105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33" name="Freeform 61"/>
            <p:cNvSpPr>
              <a:spLocks/>
            </p:cNvSpPr>
            <p:nvPr/>
          </p:nvSpPr>
          <p:spPr bwMode="auto">
            <a:xfrm>
              <a:off x="3096" y="2611"/>
              <a:ext cx="72" cy="108"/>
            </a:xfrm>
            <a:custGeom>
              <a:avLst/>
              <a:gdLst/>
              <a:ahLst/>
              <a:cxnLst>
                <a:cxn ang="0">
                  <a:pos x="72" y="217"/>
                </a:cxn>
                <a:cxn ang="0">
                  <a:pos x="86" y="213"/>
                </a:cxn>
                <a:cxn ang="0">
                  <a:pos x="99" y="207"/>
                </a:cxn>
                <a:cxn ang="0">
                  <a:pos x="110" y="196"/>
                </a:cxn>
                <a:cxn ang="0">
                  <a:pos x="122" y="184"/>
                </a:cxn>
                <a:cxn ang="0">
                  <a:pos x="126" y="175"/>
                </a:cxn>
                <a:cxn ang="0">
                  <a:pos x="131" y="167"/>
                </a:cxn>
                <a:cxn ang="0">
                  <a:pos x="135" y="158"/>
                </a:cxn>
                <a:cxn ang="0">
                  <a:pos x="139" y="148"/>
                </a:cxn>
                <a:cxn ang="0">
                  <a:pos x="141" y="139"/>
                </a:cxn>
                <a:cxn ang="0">
                  <a:pos x="143" y="129"/>
                </a:cxn>
                <a:cxn ang="0">
                  <a:pos x="143" y="118"/>
                </a:cxn>
                <a:cxn ang="0">
                  <a:pos x="145" y="108"/>
                </a:cxn>
                <a:cxn ang="0">
                  <a:pos x="143" y="97"/>
                </a:cxn>
                <a:cxn ang="0">
                  <a:pos x="143" y="85"/>
                </a:cxn>
                <a:cxn ang="0">
                  <a:pos x="141" y="74"/>
                </a:cxn>
                <a:cxn ang="0">
                  <a:pos x="139" y="64"/>
                </a:cxn>
                <a:cxn ang="0">
                  <a:pos x="135" y="53"/>
                </a:cxn>
                <a:cxn ang="0">
                  <a:pos x="131" y="45"/>
                </a:cxn>
                <a:cxn ang="0">
                  <a:pos x="126" y="38"/>
                </a:cxn>
                <a:cxn ang="0">
                  <a:pos x="122" y="30"/>
                </a:cxn>
                <a:cxn ang="0">
                  <a:pos x="116" y="23"/>
                </a:cxn>
                <a:cxn ang="0">
                  <a:pos x="110" y="17"/>
                </a:cxn>
                <a:cxn ang="0">
                  <a:pos x="105" y="11"/>
                </a:cxn>
                <a:cxn ang="0">
                  <a:pos x="99" y="7"/>
                </a:cxn>
                <a:cxn ang="0">
                  <a:pos x="86" y="0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7" y="0"/>
                </a:cxn>
                <a:cxn ang="0">
                  <a:pos x="50" y="4"/>
                </a:cxn>
                <a:cxn ang="0">
                  <a:pos x="44" y="7"/>
                </a:cxn>
                <a:cxn ang="0">
                  <a:pos x="36" y="11"/>
                </a:cxn>
                <a:cxn ang="0">
                  <a:pos x="31" y="17"/>
                </a:cxn>
                <a:cxn ang="0">
                  <a:pos x="25" y="23"/>
                </a:cxn>
                <a:cxn ang="0">
                  <a:pos x="21" y="30"/>
                </a:cxn>
                <a:cxn ang="0">
                  <a:pos x="15" y="38"/>
                </a:cxn>
                <a:cxn ang="0">
                  <a:pos x="12" y="45"/>
                </a:cxn>
                <a:cxn ang="0">
                  <a:pos x="8" y="53"/>
                </a:cxn>
                <a:cxn ang="0">
                  <a:pos x="4" y="64"/>
                </a:cxn>
                <a:cxn ang="0">
                  <a:pos x="0" y="74"/>
                </a:cxn>
                <a:cxn ang="0">
                  <a:pos x="0" y="85"/>
                </a:cxn>
                <a:cxn ang="0">
                  <a:pos x="0" y="97"/>
                </a:cxn>
                <a:cxn ang="0">
                  <a:pos x="0" y="108"/>
                </a:cxn>
                <a:cxn ang="0">
                  <a:pos x="0" y="118"/>
                </a:cxn>
                <a:cxn ang="0">
                  <a:pos x="0" y="129"/>
                </a:cxn>
                <a:cxn ang="0">
                  <a:pos x="0" y="139"/>
                </a:cxn>
                <a:cxn ang="0">
                  <a:pos x="4" y="148"/>
                </a:cxn>
                <a:cxn ang="0">
                  <a:pos x="8" y="158"/>
                </a:cxn>
                <a:cxn ang="0">
                  <a:pos x="12" y="167"/>
                </a:cxn>
                <a:cxn ang="0">
                  <a:pos x="15" y="175"/>
                </a:cxn>
                <a:cxn ang="0">
                  <a:pos x="21" y="184"/>
                </a:cxn>
                <a:cxn ang="0">
                  <a:pos x="31" y="196"/>
                </a:cxn>
                <a:cxn ang="0">
                  <a:pos x="44" y="207"/>
                </a:cxn>
                <a:cxn ang="0">
                  <a:pos x="50" y="209"/>
                </a:cxn>
                <a:cxn ang="0">
                  <a:pos x="57" y="213"/>
                </a:cxn>
                <a:cxn ang="0">
                  <a:pos x="65" y="215"/>
                </a:cxn>
                <a:cxn ang="0">
                  <a:pos x="72" y="217"/>
                </a:cxn>
                <a:cxn ang="0">
                  <a:pos x="72" y="217"/>
                </a:cxn>
              </a:cxnLst>
              <a:rect l="0" t="0" r="r" b="b"/>
              <a:pathLst>
                <a:path w="145" h="217">
                  <a:moveTo>
                    <a:pt x="72" y="217"/>
                  </a:moveTo>
                  <a:lnTo>
                    <a:pt x="86" y="213"/>
                  </a:lnTo>
                  <a:lnTo>
                    <a:pt x="99" y="207"/>
                  </a:lnTo>
                  <a:lnTo>
                    <a:pt x="110" y="196"/>
                  </a:lnTo>
                  <a:lnTo>
                    <a:pt x="122" y="184"/>
                  </a:lnTo>
                  <a:lnTo>
                    <a:pt x="126" y="175"/>
                  </a:lnTo>
                  <a:lnTo>
                    <a:pt x="131" y="167"/>
                  </a:lnTo>
                  <a:lnTo>
                    <a:pt x="135" y="158"/>
                  </a:lnTo>
                  <a:lnTo>
                    <a:pt x="139" y="148"/>
                  </a:lnTo>
                  <a:lnTo>
                    <a:pt x="141" y="139"/>
                  </a:lnTo>
                  <a:lnTo>
                    <a:pt x="143" y="129"/>
                  </a:lnTo>
                  <a:lnTo>
                    <a:pt x="143" y="118"/>
                  </a:lnTo>
                  <a:lnTo>
                    <a:pt x="145" y="108"/>
                  </a:lnTo>
                  <a:lnTo>
                    <a:pt x="143" y="97"/>
                  </a:lnTo>
                  <a:lnTo>
                    <a:pt x="143" y="85"/>
                  </a:lnTo>
                  <a:lnTo>
                    <a:pt x="141" y="74"/>
                  </a:lnTo>
                  <a:lnTo>
                    <a:pt x="139" y="64"/>
                  </a:lnTo>
                  <a:lnTo>
                    <a:pt x="135" y="53"/>
                  </a:lnTo>
                  <a:lnTo>
                    <a:pt x="131" y="45"/>
                  </a:lnTo>
                  <a:lnTo>
                    <a:pt x="126" y="38"/>
                  </a:lnTo>
                  <a:lnTo>
                    <a:pt x="122" y="30"/>
                  </a:lnTo>
                  <a:lnTo>
                    <a:pt x="116" y="23"/>
                  </a:lnTo>
                  <a:lnTo>
                    <a:pt x="110" y="17"/>
                  </a:lnTo>
                  <a:lnTo>
                    <a:pt x="105" y="11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0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25" y="23"/>
                  </a:lnTo>
                  <a:lnTo>
                    <a:pt x="21" y="30"/>
                  </a:lnTo>
                  <a:lnTo>
                    <a:pt x="15" y="38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4" y="64"/>
                  </a:lnTo>
                  <a:lnTo>
                    <a:pt x="0" y="74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4" y="148"/>
                  </a:lnTo>
                  <a:lnTo>
                    <a:pt x="8" y="158"/>
                  </a:lnTo>
                  <a:lnTo>
                    <a:pt x="12" y="167"/>
                  </a:lnTo>
                  <a:lnTo>
                    <a:pt x="15" y="175"/>
                  </a:lnTo>
                  <a:lnTo>
                    <a:pt x="21" y="184"/>
                  </a:lnTo>
                  <a:lnTo>
                    <a:pt x="31" y="196"/>
                  </a:lnTo>
                  <a:lnTo>
                    <a:pt x="44" y="207"/>
                  </a:lnTo>
                  <a:lnTo>
                    <a:pt x="50" y="209"/>
                  </a:lnTo>
                  <a:lnTo>
                    <a:pt x="57" y="213"/>
                  </a:lnTo>
                  <a:lnTo>
                    <a:pt x="65" y="215"/>
                  </a:lnTo>
                  <a:lnTo>
                    <a:pt x="72" y="217"/>
                  </a:lnTo>
                  <a:lnTo>
                    <a:pt x="72" y="21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34" name="Freeform 62"/>
            <p:cNvSpPr>
              <a:spLocks/>
            </p:cNvSpPr>
            <p:nvPr/>
          </p:nvSpPr>
          <p:spPr bwMode="auto">
            <a:xfrm>
              <a:off x="2964" y="2481"/>
              <a:ext cx="170" cy="232"/>
            </a:xfrm>
            <a:custGeom>
              <a:avLst/>
              <a:gdLst/>
              <a:ahLst/>
              <a:cxnLst>
                <a:cxn ang="0">
                  <a:pos x="57" y="459"/>
                </a:cxn>
                <a:cxn ang="0">
                  <a:pos x="55" y="451"/>
                </a:cxn>
                <a:cxn ang="0">
                  <a:pos x="55" y="440"/>
                </a:cxn>
                <a:cxn ang="0">
                  <a:pos x="55" y="417"/>
                </a:cxn>
                <a:cxn ang="0">
                  <a:pos x="55" y="390"/>
                </a:cxn>
                <a:cxn ang="0">
                  <a:pos x="57" y="358"/>
                </a:cxn>
                <a:cxn ang="0">
                  <a:pos x="61" y="324"/>
                </a:cxn>
                <a:cxn ang="0">
                  <a:pos x="66" y="286"/>
                </a:cxn>
                <a:cxn ang="0">
                  <a:pos x="78" y="248"/>
                </a:cxn>
                <a:cxn ang="0">
                  <a:pos x="91" y="210"/>
                </a:cxn>
                <a:cxn ang="0">
                  <a:pos x="108" y="171"/>
                </a:cxn>
                <a:cxn ang="0">
                  <a:pos x="131" y="137"/>
                </a:cxn>
                <a:cxn ang="0">
                  <a:pos x="158" y="107"/>
                </a:cxn>
                <a:cxn ang="0">
                  <a:pos x="192" y="82"/>
                </a:cxn>
                <a:cxn ang="0">
                  <a:pos x="232" y="65"/>
                </a:cxn>
                <a:cxn ang="0">
                  <a:pos x="277" y="54"/>
                </a:cxn>
                <a:cxn ang="0">
                  <a:pos x="333" y="54"/>
                </a:cxn>
                <a:cxn ang="0">
                  <a:pos x="338" y="8"/>
                </a:cxn>
                <a:cxn ang="0">
                  <a:pos x="334" y="6"/>
                </a:cxn>
                <a:cxn ang="0">
                  <a:pos x="327" y="4"/>
                </a:cxn>
                <a:cxn ang="0">
                  <a:pos x="312" y="0"/>
                </a:cxn>
                <a:cxn ang="0">
                  <a:pos x="296" y="0"/>
                </a:cxn>
                <a:cxn ang="0">
                  <a:pos x="274" y="0"/>
                </a:cxn>
                <a:cxn ang="0">
                  <a:pos x="251" y="4"/>
                </a:cxn>
                <a:cxn ang="0">
                  <a:pos x="224" y="8"/>
                </a:cxn>
                <a:cxn ang="0">
                  <a:pos x="198" y="19"/>
                </a:cxn>
                <a:cxn ang="0">
                  <a:pos x="169" y="33"/>
                </a:cxn>
                <a:cxn ang="0">
                  <a:pos x="139" y="54"/>
                </a:cxn>
                <a:cxn ang="0">
                  <a:pos x="112" y="80"/>
                </a:cxn>
                <a:cxn ang="0">
                  <a:pos x="85" y="114"/>
                </a:cxn>
                <a:cxn ang="0">
                  <a:pos x="59" y="154"/>
                </a:cxn>
                <a:cxn ang="0">
                  <a:pos x="38" y="206"/>
                </a:cxn>
                <a:cxn ang="0">
                  <a:pos x="19" y="265"/>
                </a:cxn>
                <a:cxn ang="0">
                  <a:pos x="6" y="337"/>
                </a:cxn>
                <a:cxn ang="0">
                  <a:pos x="4" y="341"/>
                </a:cxn>
                <a:cxn ang="0">
                  <a:pos x="4" y="346"/>
                </a:cxn>
                <a:cxn ang="0">
                  <a:pos x="4" y="354"/>
                </a:cxn>
                <a:cxn ang="0">
                  <a:pos x="4" y="363"/>
                </a:cxn>
                <a:cxn ang="0">
                  <a:pos x="2" y="373"/>
                </a:cxn>
                <a:cxn ang="0">
                  <a:pos x="0" y="384"/>
                </a:cxn>
                <a:cxn ang="0">
                  <a:pos x="0" y="396"/>
                </a:cxn>
                <a:cxn ang="0">
                  <a:pos x="0" y="407"/>
                </a:cxn>
                <a:cxn ang="0">
                  <a:pos x="0" y="417"/>
                </a:cxn>
                <a:cxn ang="0">
                  <a:pos x="0" y="428"/>
                </a:cxn>
                <a:cxn ang="0">
                  <a:pos x="0" y="436"/>
                </a:cxn>
                <a:cxn ang="0">
                  <a:pos x="0" y="447"/>
                </a:cxn>
                <a:cxn ang="0">
                  <a:pos x="0" y="453"/>
                </a:cxn>
                <a:cxn ang="0">
                  <a:pos x="0" y="459"/>
                </a:cxn>
                <a:cxn ang="0">
                  <a:pos x="0" y="462"/>
                </a:cxn>
                <a:cxn ang="0">
                  <a:pos x="0" y="464"/>
                </a:cxn>
                <a:cxn ang="0">
                  <a:pos x="57" y="459"/>
                </a:cxn>
                <a:cxn ang="0">
                  <a:pos x="57" y="459"/>
                </a:cxn>
              </a:cxnLst>
              <a:rect l="0" t="0" r="r" b="b"/>
              <a:pathLst>
                <a:path w="338" h="464">
                  <a:moveTo>
                    <a:pt x="57" y="459"/>
                  </a:moveTo>
                  <a:lnTo>
                    <a:pt x="55" y="451"/>
                  </a:lnTo>
                  <a:lnTo>
                    <a:pt x="55" y="440"/>
                  </a:lnTo>
                  <a:lnTo>
                    <a:pt x="55" y="417"/>
                  </a:lnTo>
                  <a:lnTo>
                    <a:pt x="55" y="390"/>
                  </a:lnTo>
                  <a:lnTo>
                    <a:pt x="57" y="358"/>
                  </a:lnTo>
                  <a:lnTo>
                    <a:pt x="61" y="324"/>
                  </a:lnTo>
                  <a:lnTo>
                    <a:pt x="66" y="286"/>
                  </a:lnTo>
                  <a:lnTo>
                    <a:pt x="78" y="248"/>
                  </a:lnTo>
                  <a:lnTo>
                    <a:pt x="91" y="210"/>
                  </a:lnTo>
                  <a:lnTo>
                    <a:pt x="108" y="171"/>
                  </a:lnTo>
                  <a:lnTo>
                    <a:pt x="131" y="137"/>
                  </a:lnTo>
                  <a:lnTo>
                    <a:pt x="158" y="107"/>
                  </a:lnTo>
                  <a:lnTo>
                    <a:pt x="192" y="82"/>
                  </a:lnTo>
                  <a:lnTo>
                    <a:pt x="232" y="65"/>
                  </a:lnTo>
                  <a:lnTo>
                    <a:pt x="277" y="54"/>
                  </a:lnTo>
                  <a:lnTo>
                    <a:pt x="333" y="54"/>
                  </a:lnTo>
                  <a:lnTo>
                    <a:pt x="338" y="8"/>
                  </a:lnTo>
                  <a:lnTo>
                    <a:pt x="334" y="6"/>
                  </a:lnTo>
                  <a:lnTo>
                    <a:pt x="327" y="4"/>
                  </a:lnTo>
                  <a:lnTo>
                    <a:pt x="312" y="0"/>
                  </a:lnTo>
                  <a:lnTo>
                    <a:pt x="296" y="0"/>
                  </a:lnTo>
                  <a:lnTo>
                    <a:pt x="274" y="0"/>
                  </a:lnTo>
                  <a:lnTo>
                    <a:pt x="251" y="4"/>
                  </a:lnTo>
                  <a:lnTo>
                    <a:pt x="224" y="8"/>
                  </a:lnTo>
                  <a:lnTo>
                    <a:pt x="198" y="19"/>
                  </a:lnTo>
                  <a:lnTo>
                    <a:pt x="169" y="33"/>
                  </a:lnTo>
                  <a:lnTo>
                    <a:pt x="139" y="54"/>
                  </a:lnTo>
                  <a:lnTo>
                    <a:pt x="112" y="80"/>
                  </a:lnTo>
                  <a:lnTo>
                    <a:pt x="85" y="114"/>
                  </a:lnTo>
                  <a:lnTo>
                    <a:pt x="59" y="154"/>
                  </a:lnTo>
                  <a:lnTo>
                    <a:pt x="38" y="206"/>
                  </a:lnTo>
                  <a:lnTo>
                    <a:pt x="19" y="265"/>
                  </a:lnTo>
                  <a:lnTo>
                    <a:pt x="6" y="337"/>
                  </a:lnTo>
                  <a:lnTo>
                    <a:pt x="4" y="341"/>
                  </a:lnTo>
                  <a:lnTo>
                    <a:pt x="4" y="346"/>
                  </a:lnTo>
                  <a:lnTo>
                    <a:pt x="4" y="354"/>
                  </a:lnTo>
                  <a:lnTo>
                    <a:pt x="4" y="363"/>
                  </a:lnTo>
                  <a:lnTo>
                    <a:pt x="2" y="373"/>
                  </a:lnTo>
                  <a:lnTo>
                    <a:pt x="0" y="384"/>
                  </a:lnTo>
                  <a:lnTo>
                    <a:pt x="0" y="396"/>
                  </a:lnTo>
                  <a:lnTo>
                    <a:pt x="0" y="407"/>
                  </a:lnTo>
                  <a:lnTo>
                    <a:pt x="0" y="417"/>
                  </a:lnTo>
                  <a:lnTo>
                    <a:pt x="0" y="428"/>
                  </a:lnTo>
                  <a:lnTo>
                    <a:pt x="0" y="436"/>
                  </a:lnTo>
                  <a:lnTo>
                    <a:pt x="0" y="447"/>
                  </a:lnTo>
                  <a:lnTo>
                    <a:pt x="0" y="453"/>
                  </a:lnTo>
                  <a:lnTo>
                    <a:pt x="0" y="459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57" y="459"/>
                  </a:lnTo>
                  <a:lnTo>
                    <a:pt x="57" y="4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35" name="Freeform 63"/>
            <p:cNvSpPr>
              <a:spLocks/>
            </p:cNvSpPr>
            <p:nvPr/>
          </p:nvSpPr>
          <p:spPr bwMode="auto">
            <a:xfrm>
              <a:off x="3377" y="2148"/>
              <a:ext cx="57" cy="472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8" y="0"/>
                </a:cxn>
                <a:cxn ang="0">
                  <a:pos x="114" y="945"/>
                </a:cxn>
                <a:cxn ang="0">
                  <a:pos x="32" y="911"/>
                </a:cxn>
                <a:cxn ang="0">
                  <a:pos x="47" y="82"/>
                </a:cxn>
                <a:cxn ang="0">
                  <a:pos x="0" y="76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14" h="945">
                  <a:moveTo>
                    <a:pt x="17" y="2"/>
                  </a:moveTo>
                  <a:lnTo>
                    <a:pt x="108" y="0"/>
                  </a:lnTo>
                  <a:lnTo>
                    <a:pt x="114" y="945"/>
                  </a:lnTo>
                  <a:lnTo>
                    <a:pt x="32" y="911"/>
                  </a:lnTo>
                  <a:lnTo>
                    <a:pt x="47" y="82"/>
                  </a:lnTo>
                  <a:lnTo>
                    <a:pt x="0" y="76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36" name="Freeform 64"/>
            <p:cNvSpPr>
              <a:spLocks/>
            </p:cNvSpPr>
            <p:nvPr/>
          </p:nvSpPr>
          <p:spPr bwMode="auto">
            <a:xfrm>
              <a:off x="3205" y="2001"/>
              <a:ext cx="94" cy="2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88" y="38"/>
                </a:cxn>
                <a:cxn ang="0">
                  <a:pos x="184" y="0"/>
                </a:cxn>
                <a:cxn ang="0">
                  <a:pos x="9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188" h="48">
                  <a:moveTo>
                    <a:pt x="0" y="48"/>
                  </a:moveTo>
                  <a:lnTo>
                    <a:pt x="188" y="38"/>
                  </a:lnTo>
                  <a:lnTo>
                    <a:pt x="184" y="0"/>
                  </a:lnTo>
                  <a:lnTo>
                    <a:pt x="9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37" name="Freeform 65"/>
            <p:cNvSpPr>
              <a:spLocks/>
            </p:cNvSpPr>
            <p:nvPr/>
          </p:nvSpPr>
          <p:spPr bwMode="auto">
            <a:xfrm>
              <a:off x="3278" y="2005"/>
              <a:ext cx="66" cy="224"/>
            </a:xfrm>
            <a:custGeom>
              <a:avLst/>
              <a:gdLst/>
              <a:ahLst/>
              <a:cxnLst>
                <a:cxn ang="0">
                  <a:pos x="95" y="198"/>
                </a:cxn>
                <a:cxn ang="0">
                  <a:pos x="88" y="447"/>
                </a:cxn>
                <a:cxn ang="0">
                  <a:pos x="131" y="441"/>
                </a:cxn>
                <a:cxn ang="0">
                  <a:pos x="131" y="188"/>
                </a:cxn>
                <a:cxn ang="0">
                  <a:pos x="36" y="0"/>
                </a:cxn>
                <a:cxn ang="0">
                  <a:pos x="0" y="4"/>
                </a:cxn>
                <a:cxn ang="0">
                  <a:pos x="95" y="198"/>
                </a:cxn>
                <a:cxn ang="0">
                  <a:pos x="95" y="198"/>
                </a:cxn>
              </a:cxnLst>
              <a:rect l="0" t="0" r="r" b="b"/>
              <a:pathLst>
                <a:path w="131" h="447">
                  <a:moveTo>
                    <a:pt x="95" y="198"/>
                  </a:moveTo>
                  <a:lnTo>
                    <a:pt x="88" y="447"/>
                  </a:lnTo>
                  <a:lnTo>
                    <a:pt x="131" y="441"/>
                  </a:lnTo>
                  <a:lnTo>
                    <a:pt x="131" y="188"/>
                  </a:lnTo>
                  <a:lnTo>
                    <a:pt x="36" y="0"/>
                  </a:lnTo>
                  <a:lnTo>
                    <a:pt x="0" y="4"/>
                  </a:lnTo>
                  <a:lnTo>
                    <a:pt x="95" y="198"/>
                  </a:lnTo>
                  <a:lnTo>
                    <a:pt x="9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38" name="Freeform 66"/>
            <p:cNvSpPr>
              <a:spLocks/>
            </p:cNvSpPr>
            <p:nvPr/>
          </p:nvSpPr>
          <p:spPr bwMode="auto">
            <a:xfrm>
              <a:off x="3197" y="2215"/>
              <a:ext cx="150" cy="28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79" y="0"/>
                </a:cxn>
                <a:cxn ang="0">
                  <a:pos x="300" y="38"/>
                </a:cxn>
                <a:cxn ang="0">
                  <a:pos x="0" y="57"/>
                </a:cxn>
                <a:cxn ang="0">
                  <a:pos x="19" y="19"/>
                </a:cxn>
                <a:cxn ang="0">
                  <a:pos x="19" y="19"/>
                </a:cxn>
              </a:cxnLst>
              <a:rect l="0" t="0" r="r" b="b"/>
              <a:pathLst>
                <a:path w="300" h="57">
                  <a:moveTo>
                    <a:pt x="19" y="19"/>
                  </a:moveTo>
                  <a:lnTo>
                    <a:pt x="279" y="0"/>
                  </a:lnTo>
                  <a:lnTo>
                    <a:pt x="300" y="38"/>
                  </a:lnTo>
                  <a:lnTo>
                    <a:pt x="0" y="57"/>
                  </a:lnTo>
                  <a:lnTo>
                    <a:pt x="19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39" name="Freeform 67"/>
            <p:cNvSpPr>
              <a:spLocks/>
            </p:cNvSpPr>
            <p:nvPr/>
          </p:nvSpPr>
          <p:spPr bwMode="auto">
            <a:xfrm>
              <a:off x="2709" y="2315"/>
              <a:ext cx="56" cy="49"/>
            </a:xfrm>
            <a:custGeom>
              <a:avLst/>
              <a:gdLst/>
              <a:ahLst/>
              <a:cxnLst>
                <a:cxn ang="0">
                  <a:pos x="47" y="5"/>
                </a:cxn>
                <a:cxn ang="0">
                  <a:pos x="112" y="91"/>
                </a:cxn>
                <a:cxn ang="0">
                  <a:pos x="68" y="97"/>
                </a:cxn>
                <a:cxn ang="0">
                  <a:pos x="0" y="0"/>
                </a:cxn>
                <a:cxn ang="0">
                  <a:pos x="47" y="5"/>
                </a:cxn>
                <a:cxn ang="0">
                  <a:pos x="47" y="5"/>
                </a:cxn>
              </a:cxnLst>
              <a:rect l="0" t="0" r="r" b="b"/>
              <a:pathLst>
                <a:path w="112" h="97">
                  <a:moveTo>
                    <a:pt x="47" y="5"/>
                  </a:moveTo>
                  <a:lnTo>
                    <a:pt x="112" y="91"/>
                  </a:lnTo>
                  <a:lnTo>
                    <a:pt x="68" y="97"/>
                  </a:lnTo>
                  <a:lnTo>
                    <a:pt x="0" y="0"/>
                  </a:lnTo>
                  <a:lnTo>
                    <a:pt x="47" y="5"/>
                  </a:lnTo>
                  <a:lnTo>
                    <a:pt x="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40" name="Freeform 68"/>
            <p:cNvSpPr>
              <a:spLocks/>
            </p:cNvSpPr>
            <p:nvPr/>
          </p:nvSpPr>
          <p:spPr bwMode="auto">
            <a:xfrm>
              <a:off x="2661" y="2321"/>
              <a:ext cx="51" cy="4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00" y="76"/>
                </a:cxn>
                <a:cxn ang="0">
                  <a:pos x="53" y="80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100" h="80">
                  <a:moveTo>
                    <a:pt x="49" y="0"/>
                  </a:moveTo>
                  <a:lnTo>
                    <a:pt x="100" y="76"/>
                  </a:lnTo>
                  <a:lnTo>
                    <a:pt x="53" y="80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41" name="Freeform 69"/>
            <p:cNvSpPr>
              <a:spLocks/>
            </p:cNvSpPr>
            <p:nvPr/>
          </p:nvSpPr>
          <p:spPr bwMode="auto">
            <a:xfrm>
              <a:off x="2596" y="2316"/>
              <a:ext cx="61" cy="45"/>
            </a:xfrm>
            <a:custGeom>
              <a:avLst/>
              <a:gdLst/>
              <a:ahLst/>
              <a:cxnLst>
                <a:cxn ang="0">
                  <a:pos x="71" y="9"/>
                </a:cxn>
                <a:cxn ang="0">
                  <a:pos x="124" y="89"/>
                </a:cxn>
                <a:cxn ang="0">
                  <a:pos x="50" y="89"/>
                </a:cxn>
                <a:cxn ang="0">
                  <a:pos x="0" y="0"/>
                </a:cxn>
                <a:cxn ang="0">
                  <a:pos x="71" y="9"/>
                </a:cxn>
                <a:cxn ang="0">
                  <a:pos x="71" y="9"/>
                </a:cxn>
              </a:cxnLst>
              <a:rect l="0" t="0" r="r" b="b"/>
              <a:pathLst>
                <a:path w="124" h="89">
                  <a:moveTo>
                    <a:pt x="71" y="9"/>
                  </a:moveTo>
                  <a:lnTo>
                    <a:pt x="124" y="89"/>
                  </a:lnTo>
                  <a:lnTo>
                    <a:pt x="50" y="89"/>
                  </a:lnTo>
                  <a:lnTo>
                    <a:pt x="0" y="0"/>
                  </a:lnTo>
                  <a:lnTo>
                    <a:pt x="71" y="9"/>
                  </a:lnTo>
                  <a:lnTo>
                    <a:pt x="7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42" name="Freeform 70"/>
            <p:cNvSpPr>
              <a:spLocks/>
            </p:cNvSpPr>
            <p:nvPr/>
          </p:nvSpPr>
          <p:spPr bwMode="auto">
            <a:xfrm>
              <a:off x="2540" y="2321"/>
              <a:ext cx="44" cy="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90" y="74"/>
                </a:cxn>
                <a:cxn ang="0">
                  <a:pos x="44" y="74"/>
                </a:cxn>
                <a:cxn ang="0">
                  <a:pos x="0" y="4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0" h="74">
                  <a:moveTo>
                    <a:pt x="55" y="0"/>
                  </a:moveTo>
                  <a:lnTo>
                    <a:pt x="90" y="74"/>
                  </a:lnTo>
                  <a:lnTo>
                    <a:pt x="44" y="74"/>
                  </a:lnTo>
                  <a:lnTo>
                    <a:pt x="0" y="4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43" name="Freeform 71"/>
            <p:cNvSpPr>
              <a:spLocks/>
            </p:cNvSpPr>
            <p:nvPr/>
          </p:nvSpPr>
          <p:spPr bwMode="auto">
            <a:xfrm>
              <a:off x="2477" y="2326"/>
              <a:ext cx="55" cy="3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10" y="64"/>
                </a:cxn>
                <a:cxn ang="0">
                  <a:pos x="38" y="6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10" h="66">
                  <a:moveTo>
                    <a:pt x="82" y="0"/>
                  </a:moveTo>
                  <a:lnTo>
                    <a:pt x="110" y="64"/>
                  </a:lnTo>
                  <a:lnTo>
                    <a:pt x="38" y="6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44" name="Freeform 72"/>
            <p:cNvSpPr>
              <a:spLocks/>
            </p:cNvSpPr>
            <p:nvPr/>
          </p:nvSpPr>
          <p:spPr bwMode="auto">
            <a:xfrm>
              <a:off x="2408" y="2326"/>
              <a:ext cx="62" cy="3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4" y="66"/>
                </a:cxn>
                <a:cxn ang="0">
                  <a:pos x="36" y="70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0"/>
                </a:cxn>
              </a:cxnLst>
              <a:rect l="0" t="0" r="r" b="b"/>
              <a:pathLst>
                <a:path w="124" h="70">
                  <a:moveTo>
                    <a:pt x="85" y="0"/>
                  </a:moveTo>
                  <a:lnTo>
                    <a:pt x="124" y="66"/>
                  </a:lnTo>
                  <a:lnTo>
                    <a:pt x="36" y="70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45" name="Freeform 73"/>
            <p:cNvSpPr>
              <a:spLocks/>
            </p:cNvSpPr>
            <p:nvPr/>
          </p:nvSpPr>
          <p:spPr bwMode="auto">
            <a:xfrm>
              <a:off x="2977" y="2267"/>
              <a:ext cx="203" cy="119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9" y="99"/>
                </a:cxn>
                <a:cxn ang="0">
                  <a:pos x="401" y="0"/>
                </a:cxn>
                <a:cxn ang="0">
                  <a:pos x="406" y="194"/>
                </a:cxn>
                <a:cxn ang="0">
                  <a:pos x="401" y="194"/>
                </a:cxn>
                <a:cxn ang="0">
                  <a:pos x="387" y="194"/>
                </a:cxn>
                <a:cxn ang="0">
                  <a:pos x="368" y="194"/>
                </a:cxn>
                <a:cxn ang="0">
                  <a:pos x="344" y="197"/>
                </a:cxn>
                <a:cxn ang="0">
                  <a:pos x="311" y="201"/>
                </a:cxn>
                <a:cxn ang="0">
                  <a:pos x="277" y="205"/>
                </a:cxn>
                <a:cxn ang="0">
                  <a:pos x="241" y="209"/>
                </a:cxn>
                <a:cxn ang="0">
                  <a:pos x="203" y="213"/>
                </a:cxn>
                <a:cxn ang="0">
                  <a:pos x="165" y="215"/>
                </a:cxn>
                <a:cxn ang="0">
                  <a:pos x="129" y="218"/>
                </a:cxn>
                <a:cxn ang="0">
                  <a:pos x="95" y="222"/>
                </a:cxn>
                <a:cxn ang="0">
                  <a:pos x="64" y="226"/>
                </a:cxn>
                <a:cxn ang="0">
                  <a:pos x="38" y="228"/>
                </a:cxn>
                <a:cxn ang="0">
                  <a:pos x="17" y="232"/>
                </a:cxn>
                <a:cxn ang="0">
                  <a:pos x="5" y="235"/>
                </a:cxn>
                <a:cxn ang="0">
                  <a:pos x="0" y="237"/>
                </a:cxn>
                <a:cxn ang="0">
                  <a:pos x="0" y="237"/>
                </a:cxn>
              </a:cxnLst>
              <a:rect l="0" t="0" r="r" b="b"/>
              <a:pathLst>
                <a:path w="406" h="237">
                  <a:moveTo>
                    <a:pt x="0" y="237"/>
                  </a:moveTo>
                  <a:lnTo>
                    <a:pt x="19" y="99"/>
                  </a:lnTo>
                  <a:lnTo>
                    <a:pt x="401" y="0"/>
                  </a:lnTo>
                  <a:lnTo>
                    <a:pt x="406" y="194"/>
                  </a:lnTo>
                  <a:lnTo>
                    <a:pt x="401" y="194"/>
                  </a:lnTo>
                  <a:lnTo>
                    <a:pt x="387" y="194"/>
                  </a:lnTo>
                  <a:lnTo>
                    <a:pt x="368" y="194"/>
                  </a:lnTo>
                  <a:lnTo>
                    <a:pt x="344" y="197"/>
                  </a:lnTo>
                  <a:lnTo>
                    <a:pt x="311" y="201"/>
                  </a:lnTo>
                  <a:lnTo>
                    <a:pt x="277" y="205"/>
                  </a:lnTo>
                  <a:lnTo>
                    <a:pt x="241" y="209"/>
                  </a:lnTo>
                  <a:lnTo>
                    <a:pt x="203" y="213"/>
                  </a:lnTo>
                  <a:lnTo>
                    <a:pt x="165" y="215"/>
                  </a:lnTo>
                  <a:lnTo>
                    <a:pt x="129" y="218"/>
                  </a:lnTo>
                  <a:lnTo>
                    <a:pt x="95" y="222"/>
                  </a:lnTo>
                  <a:lnTo>
                    <a:pt x="64" y="226"/>
                  </a:lnTo>
                  <a:lnTo>
                    <a:pt x="38" y="228"/>
                  </a:lnTo>
                  <a:lnTo>
                    <a:pt x="17" y="232"/>
                  </a:lnTo>
                  <a:lnTo>
                    <a:pt x="5" y="235"/>
                  </a:lnTo>
                  <a:lnTo>
                    <a:pt x="0" y="237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46" name="Freeform 74"/>
            <p:cNvSpPr>
              <a:spLocks/>
            </p:cNvSpPr>
            <p:nvPr/>
          </p:nvSpPr>
          <p:spPr bwMode="auto">
            <a:xfrm>
              <a:off x="2798" y="1910"/>
              <a:ext cx="54" cy="2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9" y="0"/>
                </a:cxn>
                <a:cxn ang="0">
                  <a:pos x="109" y="49"/>
                </a:cxn>
                <a:cxn ang="0">
                  <a:pos x="4" y="55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9" h="55">
                  <a:moveTo>
                    <a:pt x="0" y="6"/>
                  </a:moveTo>
                  <a:lnTo>
                    <a:pt x="109" y="0"/>
                  </a:lnTo>
                  <a:lnTo>
                    <a:pt x="109" y="49"/>
                  </a:lnTo>
                  <a:lnTo>
                    <a:pt x="4" y="5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47" name="Freeform 75"/>
            <p:cNvSpPr>
              <a:spLocks/>
            </p:cNvSpPr>
            <p:nvPr/>
          </p:nvSpPr>
          <p:spPr bwMode="auto">
            <a:xfrm>
              <a:off x="2898" y="1908"/>
              <a:ext cx="55" cy="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1"/>
                </a:cxn>
                <a:cxn ang="0">
                  <a:pos x="110" y="51"/>
                </a:cxn>
                <a:cxn ang="0">
                  <a:pos x="106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0" h="61">
                  <a:moveTo>
                    <a:pt x="0" y="6"/>
                  </a:moveTo>
                  <a:lnTo>
                    <a:pt x="0" y="61"/>
                  </a:lnTo>
                  <a:lnTo>
                    <a:pt x="110" y="51"/>
                  </a:lnTo>
                  <a:lnTo>
                    <a:pt x="106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48" name="Freeform 76"/>
            <p:cNvSpPr>
              <a:spLocks/>
            </p:cNvSpPr>
            <p:nvPr/>
          </p:nvSpPr>
          <p:spPr bwMode="auto">
            <a:xfrm>
              <a:off x="2986" y="1906"/>
              <a:ext cx="52" cy="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2"/>
                </a:cxn>
                <a:cxn ang="0">
                  <a:pos x="102" y="50"/>
                </a:cxn>
                <a:cxn ang="0">
                  <a:pos x="102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2" h="52">
                  <a:moveTo>
                    <a:pt x="0" y="8"/>
                  </a:moveTo>
                  <a:lnTo>
                    <a:pt x="0" y="52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49" name="Freeform 77"/>
            <p:cNvSpPr>
              <a:spLocks/>
            </p:cNvSpPr>
            <p:nvPr/>
          </p:nvSpPr>
          <p:spPr bwMode="auto">
            <a:xfrm>
              <a:off x="3078" y="1904"/>
              <a:ext cx="48" cy="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45"/>
                </a:cxn>
                <a:cxn ang="0">
                  <a:pos x="93" y="41"/>
                </a:cxn>
                <a:cxn ang="0">
                  <a:pos x="9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7" h="45">
                  <a:moveTo>
                    <a:pt x="0" y="3"/>
                  </a:moveTo>
                  <a:lnTo>
                    <a:pt x="2" y="45"/>
                  </a:lnTo>
                  <a:lnTo>
                    <a:pt x="93" y="41"/>
                  </a:lnTo>
                  <a:lnTo>
                    <a:pt x="9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50" name="Freeform 78"/>
            <p:cNvSpPr>
              <a:spLocks/>
            </p:cNvSpPr>
            <p:nvPr/>
          </p:nvSpPr>
          <p:spPr bwMode="auto">
            <a:xfrm>
              <a:off x="3162" y="1906"/>
              <a:ext cx="48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2"/>
                </a:cxn>
                <a:cxn ang="0">
                  <a:pos x="95" y="42"/>
                </a:cxn>
                <a:cxn ang="0">
                  <a:pos x="92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5" h="42">
                  <a:moveTo>
                    <a:pt x="0" y="4"/>
                  </a:moveTo>
                  <a:lnTo>
                    <a:pt x="0" y="42"/>
                  </a:lnTo>
                  <a:lnTo>
                    <a:pt x="95" y="42"/>
                  </a:lnTo>
                  <a:lnTo>
                    <a:pt x="92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51" name="Freeform 79"/>
            <p:cNvSpPr>
              <a:spLocks/>
            </p:cNvSpPr>
            <p:nvPr/>
          </p:nvSpPr>
          <p:spPr bwMode="auto">
            <a:xfrm>
              <a:off x="2715" y="2445"/>
              <a:ext cx="86" cy="11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17"/>
                </a:cxn>
                <a:cxn ang="0">
                  <a:pos x="48" y="223"/>
                </a:cxn>
                <a:cxn ang="0">
                  <a:pos x="44" y="44"/>
                </a:cxn>
                <a:cxn ang="0">
                  <a:pos x="173" y="44"/>
                </a:cxn>
                <a:cxn ang="0">
                  <a:pos x="173" y="2"/>
                </a:cxn>
                <a:cxn ang="0">
                  <a:pos x="11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223">
                  <a:moveTo>
                    <a:pt x="0" y="23"/>
                  </a:moveTo>
                  <a:lnTo>
                    <a:pt x="0" y="217"/>
                  </a:lnTo>
                  <a:lnTo>
                    <a:pt x="48" y="223"/>
                  </a:lnTo>
                  <a:lnTo>
                    <a:pt x="44" y="44"/>
                  </a:lnTo>
                  <a:lnTo>
                    <a:pt x="173" y="44"/>
                  </a:lnTo>
                  <a:lnTo>
                    <a:pt x="173" y="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52" name="Freeform 80"/>
            <p:cNvSpPr>
              <a:spLocks/>
            </p:cNvSpPr>
            <p:nvPr/>
          </p:nvSpPr>
          <p:spPr bwMode="auto">
            <a:xfrm>
              <a:off x="2259" y="2294"/>
              <a:ext cx="60" cy="73"/>
            </a:xfrm>
            <a:custGeom>
              <a:avLst/>
              <a:gdLst/>
              <a:ahLst/>
              <a:cxnLst>
                <a:cxn ang="0">
                  <a:pos x="119" y="15"/>
                </a:cxn>
                <a:cxn ang="0">
                  <a:pos x="39" y="144"/>
                </a:cxn>
                <a:cxn ang="0">
                  <a:pos x="0" y="120"/>
                </a:cxn>
                <a:cxn ang="0">
                  <a:pos x="81" y="0"/>
                </a:cxn>
                <a:cxn ang="0">
                  <a:pos x="119" y="15"/>
                </a:cxn>
                <a:cxn ang="0">
                  <a:pos x="119" y="15"/>
                </a:cxn>
              </a:cxnLst>
              <a:rect l="0" t="0" r="r" b="b"/>
              <a:pathLst>
                <a:path w="119" h="144">
                  <a:moveTo>
                    <a:pt x="119" y="15"/>
                  </a:moveTo>
                  <a:lnTo>
                    <a:pt x="39" y="144"/>
                  </a:lnTo>
                  <a:lnTo>
                    <a:pt x="0" y="120"/>
                  </a:lnTo>
                  <a:lnTo>
                    <a:pt x="81" y="0"/>
                  </a:lnTo>
                  <a:lnTo>
                    <a:pt x="119" y="15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53" name="Freeform 81"/>
            <p:cNvSpPr>
              <a:spLocks/>
            </p:cNvSpPr>
            <p:nvPr/>
          </p:nvSpPr>
          <p:spPr bwMode="auto">
            <a:xfrm>
              <a:off x="3666" y="2453"/>
              <a:ext cx="84" cy="128"/>
            </a:xfrm>
            <a:custGeom>
              <a:avLst/>
              <a:gdLst/>
              <a:ahLst/>
              <a:cxnLst>
                <a:cxn ang="0">
                  <a:pos x="91" y="253"/>
                </a:cxn>
                <a:cxn ang="0">
                  <a:pos x="106" y="247"/>
                </a:cxn>
                <a:cxn ang="0">
                  <a:pos x="121" y="238"/>
                </a:cxn>
                <a:cxn ang="0">
                  <a:pos x="135" y="225"/>
                </a:cxn>
                <a:cxn ang="0">
                  <a:pos x="148" y="207"/>
                </a:cxn>
                <a:cxn ang="0">
                  <a:pos x="157" y="187"/>
                </a:cxn>
                <a:cxn ang="0">
                  <a:pos x="163" y="164"/>
                </a:cxn>
                <a:cxn ang="0">
                  <a:pos x="167" y="139"/>
                </a:cxn>
                <a:cxn ang="0">
                  <a:pos x="167" y="112"/>
                </a:cxn>
                <a:cxn ang="0">
                  <a:pos x="163" y="88"/>
                </a:cxn>
                <a:cxn ang="0">
                  <a:pos x="157" y="65"/>
                </a:cxn>
                <a:cxn ang="0">
                  <a:pos x="148" y="44"/>
                </a:cxn>
                <a:cxn ang="0">
                  <a:pos x="135" y="27"/>
                </a:cxn>
                <a:cxn ang="0">
                  <a:pos x="121" y="12"/>
                </a:cxn>
                <a:cxn ang="0">
                  <a:pos x="106" y="2"/>
                </a:cxn>
                <a:cxn ang="0">
                  <a:pos x="91" y="0"/>
                </a:cxn>
                <a:cxn ang="0">
                  <a:pos x="74" y="0"/>
                </a:cxn>
                <a:cxn ang="0">
                  <a:pos x="57" y="2"/>
                </a:cxn>
                <a:cxn ang="0">
                  <a:pos x="42" y="12"/>
                </a:cxn>
                <a:cxn ang="0">
                  <a:pos x="28" y="27"/>
                </a:cxn>
                <a:cxn ang="0">
                  <a:pos x="17" y="44"/>
                </a:cxn>
                <a:cxn ang="0">
                  <a:pos x="7" y="65"/>
                </a:cxn>
                <a:cxn ang="0">
                  <a:pos x="2" y="88"/>
                </a:cxn>
                <a:cxn ang="0">
                  <a:pos x="0" y="112"/>
                </a:cxn>
                <a:cxn ang="0">
                  <a:pos x="0" y="139"/>
                </a:cxn>
                <a:cxn ang="0">
                  <a:pos x="2" y="164"/>
                </a:cxn>
                <a:cxn ang="0">
                  <a:pos x="7" y="187"/>
                </a:cxn>
                <a:cxn ang="0">
                  <a:pos x="17" y="207"/>
                </a:cxn>
                <a:cxn ang="0">
                  <a:pos x="28" y="225"/>
                </a:cxn>
                <a:cxn ang="0">
                  <a:pos x="42" y="238"/>
                </a:cxn>
                <a:cxn ang="0">
                  <a:pos x="57" y="247"/>
                </a:cxn>
                <a:cxn ang="0">
                  <a:pos x="74" y="253"/>
                </a:cxn>
                <a:cxn ang="0">
                  <a:pos x="83" y="255"/>
                </a:cxn>
              </a:cxnLst>
              <a:rect l="0" t="0" r="r" b="b"/>
              <a:pathLst>
                <a:path w="169" h="255">
                  <a:moveTo>
                    <a:pt x="83" y="255"/>
                  </a:moveTo>
                  <a:lnTo>
                    <a:pt x="91" y="253"/>
                  </a:lnTo>
                  <a:lnTo>
                    <a:pt x="99" y="251"/>
                  </a:lnTo>
                  <a:lnTo>
                    <a:pt x="106" y="247"/>
                  </a:lnTo>
                  <a:lnTo>
                    <a:pt x="116" y="244"/>
                  </a:lnTo>
                  <a:lnTo>
                    <a:pt x="121" y="238"/>
                  </a:lnTo>
                  <a:lnTo>
                    <a:pt x="129" y="232"/>
                  </a:lnTo>
                  <a:lnTo>
                    <a:pt x="135" y="225"/>
                  </a:lnTo>
                  <a:lnTo>
                    <a:pt x="142" y="217"/>
                  </a:lnTo>
                  <a:lnTo>
                    <a:pt x="148" y="207"/>
                  </a:lnTo>
                  <a:lnTo>
                    <a:pt x="154" y="198"/>
                  </a:lnTo>
                  <a:lnTo>
                    <a:pt x="157" y="187"/>
                  </a:lnTo>
                  <a:lnTo>
                    <a:pt x="161" y="177"/>
                  </a:lnTo>
                  <a:lnTo>
                    <a:pt x="163" y="164"/>
                  </a:lnTo>
                  <a:lnTo>
                    <a:pt x="165" y="152"/>
                  </a:lnTo>
                  <a:lnTo>
                    <a:pt x="167" y="139"/>
                  </a:lnTo>
                  <a:lnTo>
                    <a:pt x="169" y="128"/>
                  </a:lnTo>
                  <a:lnTo>
                    <a:pt x="167" y="112"/>
                  </a:lnTo>
                  <a:lnTo>
                    <a:pt x="165" y="101"/>
                  </a:lnTo>
                  <a:lnTo>
                    <a:pt x="163" y="88"/>
                  </a:lnTo>
                  <a:lnTo>
                    <a:pt x="161" y="76"/>
                  </a:lnTo>
                  <a:lnTo>
                    <a:pt x="157" y="65"/>
                  </a:lnTo>
                  <a:lnTo>
                    <a:pt x="154" y="54"/>
                  </a:lnTo>
                  <a:lnTo>
                    <a:pt x="148" y="44"/>
                  </a:lnTo>
                  <a:lnTo>
                    <a:pt x="142" y="36"/>
                  </a:lnTo>
                  <a:lnTo>
                    <a:pt x="135" y="27"/>
                  </a:lnTo>
                  <a:lnTo>
                    <a:pt x="129" y="19"/>
                  </a:lnTo>
                  <a:lnTo>
                    <a:pt x="121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49" y="8"/>
                  </a:lnTo>
                  <a:lnTo>
                    <a:pt x="42" y="12"/>
                  </a:lnTo>
                  <a:lnTo>
                    <a:pt x="34" y="19"/>
                  </a:lnTo>
                  <a:lnTo>
                    <a:pt x="28" y="27"/>
                  </a:lnTo>
                  <a:lnTo>
                    <a:pt x="23" y="36"/>
                  </a:lnTo>
                  <a:lnTo>
                    <a:pt x="17" y="44"/>
                  </a:lnTo>
                  <a:lnTo>
                    <a:pt x="11" y="54"/>
                  </a:lnTo>
                  <a:lnTo>
                    <a:pt x="7" y="65"/>
                  </a:lnTo>
                  <a:lnTo>
                    <a:pt x="5" y="76"/>
                  </a:lnTo>
                  <a:lnTo>
                    <a:pt x="2" y="88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0" y="152"/>
                  </a:lnTo>
                  <a:lnTo>
                    <a:pt x="2" y="164"/>
                  </a:lnTo>
                  <a:lnTo>
                    <a:pt x="5" y="177"/>
                  </a:lnTo>
                  <a:lnTo>
                    <a:pt x="7" y="187"/>
                  </a:lnTo>
                  <a:lnTo>
                    <a:pt x="11" y="198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28" y="225"/>
                  </a:lnTo>
                  <a:lnTo>
                    <a:pt x="34" y="232"/>
                  </a:lnTo>
                  <a:lnTo>
                    <a:pt x="42" y="238"/>
                  </a:lnTo>
                  <a:lnTo>
                    <a:pt x="49" y="244"/>
                  </a:lnTo>
                  <a:lnTo>
                    <a:pt x="57" y="247"/>
                  </a:lnTo>
                  <a:lnTo>
                    <a:pt x="64" y="251"/>
                  </a:lnTo>
                  <a:lnTo>
                    <a:pt x="74" y="253"/>
                  </a:lnTo>
                  <a:lnTo>
                    <a:pt x="83" y="255"/>
                  </a:lnTo>
                  <a:lnTo>
                    <a:pt x="83" y="2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54" name="Freeform 82"/>
            <p:cNvSpPr>
              <a:spLocks/>
            </p:cNvSpPr>
            <p:nvPr/>
          </p:nvSpPr>
          <p:spPr bwMode="auto">
            <a:xfrm>
              <a:off x="3697" y="2473"/>
              <a:ext cx="59" cy="88"/>
            </a:xfrm>
            <a:custGeom>
              <a:avLst/>
              <a:gdLst/>
              <a:ahLst/>
              <a:cxnLst>
                <a:cxn ang="0">
                  <a:pos x="59" y="175"/>
                </a:cxn>
                <a:cxn ang="0">
                  <a:pos x="69" y="171"/>
                </a:cxn>
                <a:cxn ang="0">
                  <a:pos x="80" y="167"/>
                </a:cxn>
                <a:cxn ang="0">
                  <a:pos x="92" y="160"/>
                </a:cxn>
                <a:cxn ang="0">
                  <a:pos x="99" y="148"/>
                </a:cxn>
                <a:cxn ang="0">
                  <a:pos x="103" y="141"/>
                </a:cxn>
                <a:cxn ang="0">
                  <a:pos x="107" y="135"/>
                </a:cxn>
                <a:cxn ang="0">
                  <a:pos x="109" y="128"/>
                </a:cxn>
                <a:cxn ang="0">
                  <a:pos x="113" y="122"/>
                </a:cxn>
                <a:cxn ang="0">
                  <a:pos x="114" y="112"/>
                </a:cxn>
                <a:cxn ang="0">
                  <a:pos x="116" y="105"/>
                </a:cxn>
                <a:cxn ang="0">
                  <a:pos x="118" y="95"/>
                </a:cxn>
                <a:cxn ang="0">
                  <a:pos x="118" y="88"/>
                </a:cxn>
                <a:cxn ang="0">
                  <a:pos x="118" y="78"/>
                </a:cxn>
                <a:cxn ang="0">
                  <a:pos x="116" y="69"/>
                </a:cxn>
                <a:cxn ang="0">
                  <a:pos x="114" y="61"/>
                </a:cxn>
                <a:cxn ang="0">
                  <a:pos x="113" y="53"/>
                </a:cxn>
                <a:cxn ang="0">
                  <a:pos x="109" y="46"/>
                </a:cxn>
                <a:cxn ang="0">
                  <a:pos x="107" y="38"/>
                </a:cxn>
                <a:cxn ang="0">
                  <a:pos x="103" y="31"/>
                </a:cxn>
                <a:cxn ang="0">
                  <a:pos x="99" y="25"/>
                </a:cxn>
                <a:cxn ang="0">
                  <a:pos x="92" y="14"/>
                </a:cxn>
                <a:cxn ang="0">
                  <a:pos x="80" y="6"/>
                </a:cxn>
                <a:cxn ang="0">
                  <a:pos x="69" y="0"/>
                </a:cxn>
                <a:cxn ang="0">
                  <a:pos x="59" y="0"/>
                </a:cxn>
                <a:cxn ang="0">
                  <a:pos x="46" y="0"/>
                </a:cxn>
                <a:cxn ang="0">
                  <a:pos x="35" y="6"/>
                </a:cxn>
                <a:cxn ang="0">
                  <a:pos x="25" y="14"/>
                </a:cxn>
                <a:cxn ang="0">
                  <a:pos x="18" y="25"/>
                </a:cxn>
                <a:cxn ang="0">
                  <a:pos x="12" y="31"/>
                </a:cxn>
                <a:cxn ang="0">
                  <a:pos x="8" y="38"/>
                </a:cxn>
                <a:cxn ang="0">
                  <a:pos x="6" y="46"/>
                </a:cxn>
                <a:cxn ang="0">
                  <a:pos x="4" y="53"/>
                </a:cxn>
                <a:cxn ang="0">
                  <a:pos x="2" y="61"/>
                </a:cxn>
                <a:cxn ang="0">
                  <a:pos x="0" y="69"/>
                </a:cxn>
                <a:cxn ang="0">
                  <a:pos x="0" y="78"/>
                </a:cxn>
                <a:cxn ang="0">
                  <a:pos x="0" y="88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2" y="112"/>
                </a:cxn>
                <a:cxn ang="0">
                  <a:pos x="4" y="122"/>
                </a:cxn>
                <a:cxn ang="0">
                  <a:pos x="6" y="128"/>
                </a:cxn>
                <a:cxn ang="0">
                  <a:pos x="8" y="135"/>
                </a:cxn>
                <a:cxn ang="0">
                  <a:pos x="12" y="141"/>
                </a:cxn>
                <a:cxn ang="0">
                  <a:pos x="18" y="148"/>
                </a:cxn>
                <a:cxn ang="0">
                  <a:pos x="25" y="160"/>
                </a:cxn>
                <a:cxn ang="0">
                  <a:pos x="35" y="167"/>
                </a:cxn>
                <a:cxn ang="0">
                  <a:pos x="46" y="171"/>
                </a:cxn>
                <a:cxn ang="0">
                  <a:pos x="59" y="175"/>
                </a:cxn>
                <a:cxn ang="0">
                  <a:pos x="59" y="175"/>
                </a:cxn>
              </a:cxnLst>
              <a:rect l="0" t="0" r="r" b="b"/>
              <a:pathLst>
                <a:path w="118" h="175">
                  <a:moveTo>
                    <a:pt x="59" y="175"/>
                  </a:moveTo>
                  <a:lnTo>
                    <a:pt x="69" y="171"/>
                  </a:lnTo>
                  <a:lnTo>
                    <a:pt x="80" y="167"/>
                  </a:lnTo>
                  <a:lnTo>
                    <a:pt x="92" y="160"/>
                  </a:lnTo>
                  <a:lnTo>
                    <a:pt x="99" y="148"/>
                  </a:lnTo>
                  <a:lnTo>
                    <a:pt x="103" y="141"/>
                  </a:lnTo>
                  <a:lnTo>
                    <a:pt x="107" y="135"/>
                  </a:lnTo>
                  <a:lnTo>
                    <a:pt x="109" y="128"/>
                  </a:lnTo>
                  <a:lnTo>
                    <a:pt x="113" y="122"/>
                  </a:lnTo>
                  <a:lnTo>
                    <a:pt x="114" y="112"/>
                  </a:lnTo>
                  <a:lnTo>
                    <a:pt x="116" y="105"/>
                  </a:lnTo>
                  <a:lnTo>
                    <a:pt x="118" y="95"/>
                  </a:lnTo>
                  <a:lnTo>
                    <a:pt x="118" y="88"/>
                  </a:lnTo>
                  <a:lnTo>
                    <a:pt x="118" y="78"/>
                  </a:lnTo>
                  <a:lnTo>
                    <a:pt x="116" y="69"/>
                  </a:lnTo>
                  <a:lnTo>
                    <a:pt x="114" y="61"/>
                  </a:lnTo>
                  <a:lnTo>
                    <a:pt x="113" y="53"/>
                  </a:lnTo>
                  <a:lnTo>
                    <a:pt x="109" y="46"/>
                  </a:lnTo>
                  <a:lnTo>
                    <a:pt x="107" y="38"/>
                  </a:lnTo>
                  <a:lnTo>
                    <a:pt x="103" y="31"/>
                  </a:lnTo>
                  <a:lnTo>
                    <a:pt x="99" y="25"/>
                  </a:lnTo>
                  <a:lnTo>
                    <a:pt x="92" y="14"/>
                  </a:lnTo>
                  <a:lnTo>
                    <a:pt x="80" y="6"/>
                  </a:lnTo>
                  <a:lnTo>
                    <a:pt x="69" y="0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35" y="6"/>
                  </a:lnTo>
                  <a:lnTo>
                    <a:pt x="25" y="14"/>
                  </a:lnTo>
                  <a:lnTo>
                    <a:pt x="18" y="25"/>
                  </a:lnTo>
                  <a:lnTo>
                    <a:pt x="12" y="31"/>
                  </a:lnTo>
                  <a:lnTo>
                    <a:pt x="8" y="38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1"/>
                  </a:lnTo>
                  <a:lnTo>
                    <a:pt x="0" y="69"/>
                  </a:lnTo>
                  <a:lnTo>
                    <a:pt x="0" y="78"/>
                  </a:lnTo>
                  <a:lnTo>
                    <a:pt x="0" y="88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2" y="112"/>
                  </a:lnTo>
                  <a:lnTo>
                    <a:pt x="4" y="122"/>
                  </a:lnTo>
                  <a:lnTo>
                    <a:pt x="6" y="128"/>
                  </a:lnTo>
                  <a:lnTo>
                    <a:pt x="8" y="135"/>
                  </a:lnTo>
                  <a:lnTo>
                    <a:pt x="12" y="141"/>
                  </a:lnTo>
                  <a:lnTo>
                    <a:pt x="18" y="148"/>
                  </a:lnTo>
                  <a:lnTo>
                    <a:pt x="25" y="160"/>
                  </a:lnTo>
                  <a:lnTo>
                    <a:pt x="35" y="167"/>
                  </a:lnTo>
                  <a:lnTo>
                    <a:pt x="46" y="171"/>
                  </a:lnTo>
                  <a:lnTo>
                    <a:pt x="59" y="175"/>
                  </a:lnTo>
                  <a:lnTo>
                    <a:pt x="59" y="1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55" name="Freeform 83"/>
            <p:cNvSpPr>
              <a:spLocks/>
            </p:cNvSpPr>
            <p:nvPr/>
          </p:nvSpPr>
          <p:spPr bwMode="auto">
            <a:xfrm>
              <a:off x="3622" y="2526"/>
              <a:ext cx="71" cy="12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2" y="26"/>
                </a:cxn>
                <a:cxn ang="0">
                  <a:pos x="4" y="38"/>
                </a:cxn>
                <a:cxn ang="0">
                  <a:pos x="8" y="53"/>
                </a:cxn>
                <a:cxn ang="0">
                  <a:pos x="10" y="72"/>
                </a:cxn>
                <a:cxn ang="0">
                  <a:pos x="15" y="91"/>
                </a:cxn>
                <a:cxn ang="0">
                  <a:pos x="21" y="114"/>
                </a:cxn>
                <a:cxn ang="0">
                  <a:pos x="29" y="135"/>
                </a:cxn>
                <a:cxn ang="0">
                  <a:pos x="36" y="156"/>
                </a:cxn>
                <a:cxn ang="0">
                  <a:pos x="46" y="176"/>
                </a:cxn>
                <a:cxn ang="0">
                  <a:pos x="57" y="195"/>
                </a:cxn>
                <a:cxn ang="0">
                  <a:pos x="69" y="214"/>
                </a:cxn>
                <a:cxn ang="0">
                  <a:pos x="82" y="228"/>
                </a:cxn>
                <a:cxn ang="0">
                  <a:pos x="97" y="237"/>
                </a:cxn>
                <a:cxn ang="0">
                  <a:pos x="112" y="245"/>
                </a:cxn>
                <a:cxn ang="0">
                  <a:pos x="133" y="245"/>
                </a:cxn>
                <a:cxn ang="0">
                  <a:pos x="143" y="218"/>
                </a:cxn>
                <a:cxn ang="0">
                  <a:pos x="139" y="218"/>
                </a:cxn>
                <a:cxn ang="0">
                  <a:pos x="131" y="220"/>
                </a:cxn>
                <a:cxn ang="0">
                  <a:pos x="126" y="218"/>
                </a:cxn>
                <a:cxn ang="0">
                  <a:pos x="120" y="218"/>
                </a:cxn>
                <a:cxn ang="0">
                  <a:pos x="112" y="213"/>
                </a:cxn>
                <a:cxn ang="0">
                  <a:pos x="107" y="207"/>
                </a:cxn>
                <a:cxn ang="0">
                  <a:pos x="95" y="195"/>
                </a:cxn>
                <a:cxn ang="0">
                  <a:pos x="88" y="184"/>
                </a:cxn>
                <a:cxn ang="0">
                  <a:pos x="76" y="165"/>
                </a:cxn>
                <a:cxn ang="0">
                  <a:pos x="69" y="144"/>
                </a:cxn>
                <a:cxn ang="0">
                  <a:pos x="57" y="118"/>
                </a:cxn>
                <a:cxn ang="0">
                  <a:pos x="46" y="83"/>
                </a:cxn>
                <a:cxn ang="0">
                  <a:pos x="36" y="45"/>
                </a:cxn>
                <a:cxn ang="0">
                  <a:pos x="27" y="0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143" h="245">
                  <a:moveTo>
                    <a:pt x="0" y="17"/>
                  </a:moveTo>
                  <a:lnTo>
                    <a:pt x="0" y="19"/>
                  </a:lnTo>
                  <a:lnTo>
                    <a:pt x="2" y="26"/>
                  </a:lnTo>
                  <a:lnTo>
                    <a:pt x="4" y="38"/>
                  </a:lnTo>
                  <a:lnTo>
                    <a:pt x="8" y="53"/>
                  </a:lnTo>
                  <a:lnTo>
                    <a:pt x="10" y="72"/>
                  </a:lnTo>
                  <a:lnTo>
                    <a:pt x="15" y="91"/>
                  </a:lnTo>
                  <a:lnTo>
                    <a:pt x="21" y="114"/>
                  </a:lnTo>
                  <a:lnTo>
                    <a:pt x="29" y="135"/>
                  </a:lnTo>
                  <a:lnTo>
                    <a:pt x="36" y="156"/>
                  </a:lnTo>
                  <a:lnTo>
                    <a:pt x="46" y="176"/>
                  </a:lnTo>
                  <a:lnTo>
                    <a:pt x="57" y="195"/>
                  </a:lnTo>
                  <a:lnTo>
                    <a:pt x="69" y="214"/>
                  </a:lnTo>
                  <a:lnTo>
                    <a:pt x="82" y="228"/>
                  </a:lnTo>
                  <a:lnTo>
                    <a:pt x="97" y="237"/>
                  </a:lnTo>
                  <a:lnTo>
                    <a:pt x="112" y="245"/>
                  </a:lnTo>
                  <a:lnTo>
                    <a:pt x="133" y="245"/>
                  </a:lnTo>
                  <a:lnTo>
                    <a:pt x="143" y="218"/>
                  </a:lnTo>
                  <a:lnTo>
                    <a:pt x="139" y="218"/>
                  </a:lnTo>
                  <a:lnTo>
                    <a:pt x="131" y="220"/>
                  </a:lnTo>
                  <a:lnTo>
                    <a:pt x="126" y="218"/>
                  </a:lnTo>
                  <a:lnTo>
                    <a:pt x="120" y="218"/>
                  </a:lnTo>
                  <a:lnTo>
                    <a:pt x="112" y="213"/>
                  </a:lnTo>
                  <a:lnTo>
                    <a:pt x="107" y="207"/>
                  </a:lnTo>
                  <a:lnTo>
                    <a:pt x="95" y="195"/>
                  </a:lnTo>
                  <a:lnTo>
                    <a:pt x="88" y="184"/>
                  </a:lnTo>
                  <a:lnTo>
                    <a:pt x="76" y="165"/>
                  </a:lnTo>
                  <a:lnTo>
                    <a:pt x="69" y="144"/>
                  </a:lnTo>
                  <a:lnTo>
                    <a:pt x="57" y="118"/>
                  </a:lnTo>
                  <a:lnTo>
                    <a:pt x="46" y="83"/>
                  </a:lnTo>
                  <a:lnTo>
                    <a:pt x="36" y="45"/>
                  </a:lnTo>
                  <a:lnTo>
                    <a:pt x="27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56" name="Freeform 84"/>
            <p:cNvSpPr>
              <a:spLocks/>
            </p:cNvSpPr>
            <p:nvPr/>
          </p:nvSpPr>
          <p:spPr bwMode="auto">
            <a:xfrm>
              <a:off x="2822" y="1957"/>
              <a:ext cx="48" cy="48"/>
            </a:xfrm>
            <a:custGeom>
              <a:avLst/>
              <a:gdLst/>
              <a:ahLst/>
              <a:cxnLst>
                <a:cxn ang="0">
                  <a:pos x="47" y="97"/>
                </a:cxn>
                <a:cxn ang="0">
                  <a:pos x="57" y="95"/>
                </a:cxn>
                <a:cxn ang="0">
                  <a:pos x="66" y="93"/>
                </a:cxn>
                <a:cxn ang="0">
                  <a:pos x="74" y="87"/>
                </a:cxn>
                <a:cxn ang="0">
                  <a:pos x="82" y="82"/>
                </a:cxn>
                <a:cxn ang="0">
                  <a:pos x="87" y="74"/>
                </a:cxn>
                <a:cxn ang="0">
                  <a:pos x="93" y="67"/>
                </a:cxn>
                <a:cxn ang="0">
                  <a:pos x="95" y="59"/>
                </a:cxn>
                <a:cxn ang="0">
                  <a:pos x="97" y="49"/>
                </a:cxn>
                <a:cxn ang="0">
                  <a:pos x="95" y="38"/>
                </a:cxn>
                <a:cxn ang="0">
                  <a:pos x="93" y="29"/>
                </a:cxn>
                <a:cxn ang="0">
                  <a:pos x="87" y="21"/>
                </a:cxn>
                <a:cxn ang="0">
                  <a:pos x="82" y="13"/>
                </a:cxn>
                <a:cxn ang="0">
                  <a:pos x="74" y="6"/>
                </a:cxn>
                <a:cxn ang="0">
                  <a:pos x="66" y="2"/>
                </a:cxn>
                <a:cxn ang="0">
                  <a:pos x="57" y="0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1" y="6"/>
                </a:cxn>
                <a:cxn ang="0">
                  <a:pos x="13" y="13"/>
                </a:cxn>
                <a:cxn ang="0">
                  <a:pos x="6" y="21"/>
                </a:cxn>
                <a:cxn ang="0">
                  <a:pos x="2" y="29"/>
                </a:cxn>
                <a:cxn ang="0">
                  <a:pos x="0" y="38"/>
                </a:cxn>
                <a:cxn ang="0">
                  <a:pos x="0" y="49"/>
                </a:cxn>
                <a:cxn ang="0">
                  <a:pos x="0" y="59"/>
                </a:cxn>
                <a:cxn ang="0">
                  <a:pos x="2" y="67"/>
                </a:cxn>
                <a:cxn ang="0">
                  <a:pos x="6" y="74"/>
                </a:cxn>
                <a:cxn ang="0">
                  <a:pos x="13" y="82"/>
                </a:cxn>
                <a:cxn ang="0">
                  <a:pos x="21" y="87"/>
                </a:cxn>
                <a:cxn ang="0">
                  <a:pos x="28" y="93"/>
                </a:cxn>
                <a:cxn ang="0">
                  <a:pos x="36" y="95"/>
                </a:cxn>
                <a:cxn ang="0">
                  <a:pos x="47" y="97"/>
                </a:cxn>
                <a:cxn ang="0">
                  <a:pos x="47" y="97"/>
                </a:cxn>
              </a:cxnLst>
              <a:rect l="0" t="0" r="r" b="b"/>
              <a:pathLst>
                <a:path w="97" h="97">
                  <a:moveTo>
                    <a:pt x="47" y="97"/>
                  </a:moveTo>
                  <a:lnTo>
                    <a:pt x="57" y="95"/>
                  </a:lnTo>
                  <a:lnTo>
                    <a:pt x="66" y="93"/>
                  </a:lnTo>
                  <a:lnTo>
                    <a:pt x="74" y="87"/>
                  </a:lnTo>
                  <a:lnTo>
                    <a:pt x="82" y="82"/>
                  </a:lnTo>
                  <a:lnTo>
                    <a:pt x="87" y="74"/>
                  </a:lnTo>
                  <a:lnTo>
                    <a:pt x="93" y="67"/>
                  </a:lnTo>
                  <a:lnTo>
                    <a:pt x="95" y="59"/>
                  </a:lnTo>
                  <a:lnTo>
                    <a:pt x="97" y="49"/>
                  </a:lnTo>
                  <a:lnTo>
                    <a:pt x="95" y="38"/>
                  </a:lnTo>
                  <a:lnTo>
                    <a:pt x="93" y="29"/>
                  </a:lnTo>
                  <a:lnTo>
                    <a:pt x="87" y="21"/>
                  </a:lnTo>
                  <a:lnTo>
                    <a:pt x="82" y="13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7" y="0"/>
                  </a:lnTo>
                  <a:lnTo>
                    <a:pt x="47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6" y="21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9"/>
                  </a:lnTo>
                  <a:lnTo>
                    <a:pt x="0" y="59"/>
                  </a:lnTo>
                  <a:lnTo>
                    <a:pt x="2" y="67"/>
                  </a:lnTo>
                  <a:lnTo>
                    <a:pt x="6" y="74"/>
                  </a:lnTo>
                  <a:lnTo>
                    <a:pt x="13" y="82"/>
                  </a:lnTo>
                  <a:lnTo>
                    <a:pt x="21" y="87"/>
                  </a:lnTo>
                  <a:lnTo>
                    <a:pt x="28" y="93"/>
                  </a:lnTo>
                  <a:lnTo>
                    <a:pt x="36" y="95"/>
                  </a:lnTo>
                  <a:lnTo>
                    <a:pt x="47" y="97"/>
                  </a:lnTo>
                  <a:lnTo>
                    <a:pt x="47" y="97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57" name="Freeform 85"/>
            <p:cNvSpPr>
              <a:spLocks/>
            </p:cNvSpPr>
            <p:nvPr/>
          </p:nvSpPr>
          <p:spPr bwMode="auto">
            <a:xfrm>
              <a:off x="3005" y="1955"/>
              <a:ext cx="48" cy="48"/>
            </a:xfrm>
            <a:custGeom>
              <a:avLst/>
              <a:gdLst/>
              <a:ahLst/>
              <a:cxnLst>
                <a:cxn ang="0">
                  <a:pos x="45" y="95"/>
                </a:cxn>
                <a:cxn ang="0">
                  <a:pos x="53" y="93"/>
                </a:cxn>
                <a:cxn ang="0">
                  <a:pos x="64" y="90"/>
                </a:cxn>
                <a:cxn ang="0">
                  <a:pos x="72" y="86"/>
                </a:cxn>
                <a:cxn ang="0">
                  <a:pos x="79" y="82"/>
                </a:cxn>
                <a:cxn ang="0">
                  <a:pos x="83" y="74"/>
                </a:cxn>
                <a:cxn ang="0">
                  <a:pos x="89" y="67"/>
                </a:cxn>
                <a:cxn ang="0">
                  <a:pos x="91" y="57"/>
                </a:cxn>
                <a:cxn ang="0">
                  <a:pos x="95" y="48"/>
                </a:cxn>
                <a:cxn ang="0">
                  <a:pos x="91" y="36"/>
                </a:cxn>
                <a:cxn ang="0">
                  <a:pos x="89" y="29"/>
                </a:cxn>
                <a:cxn ang="0">
                  <a:pos x="83" y="21"/>
                </a:cxn>
                <a:cxn ang="0">
                  <a:pos x="79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34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0" y="36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2" y="67"/>
                </a:cxn>
                <a:cxn ang="0">
                  <a:pos x="5" y="74"/>
                </a:cxn>
                <a:cxn ang="0">
                  <a:pos x="11" y="82"/>
                </a:cxn>
                <a:cxn ang="0">
                  <a:pos x="19" y="86"/>
                </a:cxn>
                <a:cxn ang="0">
                  <a:pos x="26" y="90"/>
                </a:cxn>
                <a:cxn ang="0">
                  <a:pos x="34" y="93"/>
                </a:cxn>
                <a:cxn ang="0">
                  <a:pos x="45" y="95"/>
                </a:cxn>
                <a:cxn ang="0">
                  <a:pos x="45" y="95"/>
                </a:cxn>
              </a:cxnLst>
              <a:rect l="0" t="0" r="r" b="b"/>
              <a:pathLst>
                <a:path w="95" h="95">
                  <a:moveTo>
                    <a:pt x="45" y="95"/>
                  </a:moveTo>
                  <a:lnTo>
                    <a:pt x="53" y="93"/>
                  </a:lnTo>
                  <a:lnTo>
                    <a:pt x="64" y="90"/>
                  </a:lnTo>
                  <a:lnTo>
                    <a:pt x="72" y="86"/>
                  </a:lnTo>
                  <a:lnTo>
                    <a:pt x="79" y="82"/>
                  </a:lnTo>
                  <a:lnTo>
                    <a:pt x="83" y="74"/>
                  </a:lnTo>
                  <a:lnTo>
                    <a:pt x="89" y="67"/>
                  </a:lnTo>
                  <a:lnTo>
                    <a:pt x="91" y="57"/>
                  </a:lnTo>
                  <a:lnTo>
                    <a:pt x="95" y="48"/>
                  </a:lnTo>
                  <a:lnTo>
                    <a:pt x="91" y="36"/>
                  </a:lnTo>
                  <a:lnTo>
                    <a:pt x="89" y="29"/>
                  </a:lnTo>
                  <a:lnTo>
                    <a:pt x="83" y="21"/>
                  </a:lnTo>
                  <a:lnTo>
                    <a:pt x="79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5" y="74"/>
                  </a:lnTo>
                  <a:lnTo>
                    <a:pt x="11" y="82"/>
                  </a:lnTo>
                  <a:lnTo>
                    <a:pt x="19" y="86"/>
                  </a:lnTo>
                  <a:lnTo>
                    <a:pt x="26" y="90"/>
                  </a:lnTo>
                  <a:lnTo>
                    <a:pt x="34" y="93"/>
                  </a:lnTo>
                  <a:lnTo>
                    <a:pt x="45" y="95"/>
                  </a:lnTo>
                  <a:lnTo>
                    <a:pt x="45" y="95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58" name="Freeform 86"/>
            <p:cNvSpPr>
              <a:spLocks/>
            </p:cNvSpPr>
            <p:nvPr/>
          </p:nvSpPr>
          <p:spPr bwMode="auto">
            <a:xfrm>
              <a:off x="2909" y="1952"/>
              <a:ext cx="48" cy="48"/>
            </a:xfrm>
            <a:custGeom>
              <a:avLst/>
              <a:gdLst/>
              <a:ahLst/>
              <a:cxnLst>
                <a:cxn ang="0">
                  <a:pos x="45" y="96"/>
                </a:cxn>
                <a:cxn ang="0">
                  <a:pos x="55" y="92"/>
                </a:cxn>
                <a:cxn ang="0">
                  <a:pos x="64" y="90"/>
                </a:cxn>
                <a:cxn ang="0">
                  <a:pos x="72" y="84"/>
                </a:cxn>
                <a:cxn ang="0">
                  <a:pos x="80" y="80"/>
                </a:cxn>
                <a:cxn ang="0">
                  <a:pos x="85" y="73"/>
                </a:cxn>
                <a:cxn ang="0">
                  <a:pos x="91" y="65"/>
                </a:cxn>
                <a:cxn ang="0">
                  <a:pos x="93" y="58"/>
                </a:cxn>
                <a:cxn ang="0">
                  <a:pos x="95" y="48"/>
                </a:cxn>
                <a:cxn ang="0">
                  <a:pos x="93" y="37"/>
                </a:cxn>
                <a:cxn ang="0">
                  <a:pos x="91" y="29"/>
                </a:cxn>
                <a:cxn ang="0">
                  <a:pos x="85" y="20"/>
                </a:cxn>
                <a:cxn ang="0">
                  <a:pos x="80" y="14"/>
                </a:cxn>
                <a:cxn ang="0">
                  <a:pos x="72" y="6"/>
                </a:cxn>
                <a:cxn ang="0">
                  <a:pos x="64" y="2"/>
                </a:cxn>
                <a:cxn ang="0">
                  <a:pos x="55" y="0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9" y="6"/>
                </a:cxn>
                <a:cxn ang="0">
                  <a:pos x="13" y="14"/>
                </a:cxn>
                <a:cxn ang="0">
                  <a:pos x="5" y="20"/>
                </a:cxn>
                <a:cxn ang="0">
                  <a:pos x="2" y="29"/>
                </a:cxn>
                <a:cxn ang="0">
                  <a:pos x="0" y="37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5" y="73"/>
                </a:cxn>
                <a:cxn ang="0">
                  <a:pos x="13" y="80"/>
                </a:cxn>
                <a:cxn ang="0">
                  <a:pos x="19" y="84"/>
                </a:cxn>
                <a:cxn ang="0">
                  <a:pos x="26" y="90"/>
                </a:cxn>
                <a:cxn ang="0">
                  <a:pos x="36" y="92"/>
                </a:cxn>
                <a:cxn ang="0">
                  <a:pos x="45" y="96"/>
                </a:cxn>
                <a:cxn ang="0">
                  <a:pos x="45" y="96"/>
                </a:cxn>
              </a:cxnLst>
              <a:rect l="0" t="0" r="r" b="b"/>
              <a:pathLst>
                <a:path w="95" h="96">
                  <a:moveTo>
                    <a:pt x="45" y="96"/>
                  </a:moveTo>
                  <a:lnTo>
                    <a:pt x="55" y="92"/>
                  </a:lnTo>
                  <a:lnTo>
                    <a:pt x="64" y="90"/>
                  </a:lnTo>
                  <a:lnTo>
                    <a:pt x="72" y="84"/>
                  </a:lnTo>
                  <a:lnTo>
                    <a:pt x="80" y="80"/>
                  </a:lnTo>
                  <a:lnTo>
                    <a:pt x="85" y="73"/>
                  </a:lnTo>
                  <a:lnTo>
                    <a:pt x="91" y="65"/>
                  </a:lnTo>
                  <a:lnTo>
                    <a:pt x="93" y="58"/>
                  </a:lnTo>
                  <a:lnTo>
                    <a:pt x="95" y="48"/>
                  </a:lnTo>
                  <a:lnTo>
                    <a:pt x="93" y="37"/>
                  </a:lnTo>
                  <a:lnTo>
                    <a:pt x="91" y="29"/>
                  </a:lnTo>
                  <a:lnTo>
                    <a:pt x="85" y="20"/>
                  </a:lnTo>
                  <a:lnTo>
                    <a:pt x="80" y="14"/>
                  </a:lnTo>
                  <a:lnTo>
                    <a:pt x="72" y="6"/>
                  </a:lnTo>
                  <a:lnTo>
                    <a:pt x="64" y="2"/>
                  </a:lnTo>
                  <a:lnTo>
                    <a:pt x="55" y="0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9" y="6"/>
                  </a:lnTo>
                  <a:lnTo>
                    <a:pt x="13" y="14"/>
                  </a:lnTo>
                  <a:lnTo>
                    <a:pt x="5" y="20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5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6" y="90"/>
                  </a:lnTo>
                  <a:lnTo>
                    <a:pt x="36" y="92"/>
                  </a:lnTo>
                  <a:lnTo>
                    <a:pt x="45" y="96"/>
                  </a:lnTo>
                  <a:lnTo>
                    <a:pt x="45" y="96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59" name="Freeform 87"/>
            <p:cNvSpPr>
              <a:spLocks/>
            </p:cNvSpPr>
            <p:nvPr/>
          </p:nvSpPr>
          <p:spPr bwMode="auto">
            <a:xfrm>
              <a:off x="2827" y="1962"/>
              <a:ext cx="25" cy="26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35" y="49"/>
                </a:cxn>
                <a:cxn ang="0">
                  <a:pos x="42" y="43"/>
                </a:cxn>
                <a:cxn ang="0">
                  <a:pos x="50" y="34"/>
                </a:cxn>
                <a:cxn ang="0">
                  <a:pos x="52" y="24"/>
                </a:cxn>
                <a:cxn ang="0">
                  <a:pos x="50" y="13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5"/>
                </a:cxn>
                <a:cxn ang="0">
                  <a:pos x="0" y="13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8" y="43"/>
                </a:cxn>
                <a:cxn ang="0">
                  <a:pos x="16" y="49"/>
                </a:cxn>
                <a:cxn ang="0">
                  <a:pos x="27" y="53"/>
                </a:cxn>
                <a:cxn ang="0">
                  <a:pos x="27" y="53"/>
                </a:cxn>
              </a:cxnLst>
              <a:rect l="0" t="0" r="r" b="b"/>
              <a:pathLst>
                <a:path w="52" h="53">
                  <a:moveTo>
                    <a:pt x="27" y="53"/>
                  </a:moveTo>
                  <a:lnTo>
                    <a:pt x="35" y="49"/>
                  </a:lnTo>
                  <a:lnTo>
                    <a:pt x="42" y="43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3"/>
                  </a:lnTo>
                  <a:lnTo>
                    <a:pt x="42" y="5"/>
                  </a:lnTo>
                  <a:lnTo>
                    <a:pt x="35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5"/>
                  </a:lnTo>
                  <a:lnTo>
                    <a:pt x="0" y="13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8" y="43"/>
                  </a:lnTo>
                  <a:lnTo>
                    <a:pt x="16" y="49"/>
                  </a:lnTo>
                  <a:lnTo>
                    <a:pt x="27" y="53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60" name="Freeform 88"/>
            <p:cNvSpPr>
              <a:spLocks/>
            </p:cNvSpPr>
            <p:nvPr/>
          </p:nvSpPr>
          <p:spPr bwMode="auto">
            <a:xfrm>
              <a:off x="2918" y="1956"/>
              <a:ext cx="26" cy="25"/>
            </a:xfrm>
            <a:custGeom>
              <a:avLst/>
              <a:gdLst/>
              <a:ahLst/>
              <a:cxnLst>
                <a:cxn ang="0">
                  <a:pos x="26" y="50"/>
                </a:cxn>
                <a:cxn ang="0">
                  <a:pos x="36" y="46"/>
                </a:cxn>
                <a:cxn ang="0">
                  <a:pos x="43" y="42"/>
                </a:cxn>
                <a:cxn ang="0">
                  <a:pos x="49" y="34"/>
                </a:cxn>
                <a:cxn ang="0">
                  <a:pos x="51" y="23"/>
                </a:cxn>
                <a:cxn ang="0">
                  <a:pos x="49" y="13"/>
                </a:cxn>
                <a:cxn ang="0">
                  <a:pos x="43" y="8"/>
                </a:cxn>
                <a:cxn ang="0">
                  <a:pos x="36" y="2"/>
                </a:cxn>
                <a:cxn ang="0">
                  <a:pos x="26" y="0"/>
                </a:cxn>
                <a:cxn ang="0">
                  <a:pos x="13" y="2"/>
                </a:cxn>
                <a:cxn ang="0">
                  <a:pos x="5" y="8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4"/>
                </a:cxn>
                <a:cxn ang="0">
                  <a:pos x="5" y="42"/>
                </a:cxn>
                <a:cxn ang="0">
                  <a:pos x="13" y="46"/>
                </a:cxn>
                <a:cxn ang="0">
                  <a:pos x="26" y="50"/>
                </a:cxn>
                <a:cxn ang="0">
                  <a:pos x="26" y="50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lnTo>
                    <a:pt x="36" y="46"/>
                  </a:lnTo>
                  <a:lnTo>
                    <a:pt x="43" y="42"/>
                  </a:lnTo>
                  <a:lnTo>
                    <a:pt x="49" y="34"/>
                  </a:lnTo>
                  <a:lnTo>
                    <a:pt x="51" y="23"/>
                  </a:lnTo>
                  <a:lnTo>
                    <a:pt x="49" y="13"/>
                  </a:lnTo>
                  <a:lnTo>
                    <a:pt x="43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3" y="2"/>
                  </a:lnTo>
                  <a:lnTo>
                    <a:pt x="5" y="8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4"/>
                  </a:lnTo>
                  <a:lnTo>
                    <a:pt x="5" y="42"/>
                  </a:lnTo>
                  <a:lnTo>
                    <a:pt x="13" y="46"/>
                  </a:lnTo>
                  <a:lnTo>
                    <a:pt x="26" y="50"/>
                  </a:lnTo>
                  <a:lnTo>
                    <a:pt x="26" y="50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61" name="Freeform 89"/>
            <p:cNvSpPr>
              <a:spLocks/>
            </p:cNvSpPr>
            <p:nvPr/>
          </p:nvSpPr>
          <p:spPr bwMode="auto">
            <a:xfrm>
              <a:off x="3012" y="1957"/>
              <a:ext cx="25" cy="25"/>
            </a:xfrm>
            <a:custGeom>
              <a:avLst/>
              <a:gdLst/>
              <a:ahLst/>
              <a:cxnLst>
                <a:cxn ang="0">
                  <a:pos x="25" y="49"/>
                </a:cxn>
                <a:cxn ang="0">
                  <a:pos x="32" y="48"/>
                </a:cxn>
                <a:cxn ang="0">
                  <a:pos x="42" y="42"/>
                </a:cxn>
                <a:cxn ang="0">
                  <a:pos x="47" y="32"/>
                </a:cxn>
                <a:cxn ang="0">
                  <a:pos x="49" y="25"/>
                </a:cxn>
                <a:cxn ang="0">
                  <a:pos x="47" y="13"/>
                </a:cxn>
                <a:cxn ang="0">
                  <a:pos x="42" y="6"/>
                </a:cxn>
                <a:cxn ang="0">
                  <a:pos x="32" y="2"/>
                </a:cxn>
                <a:cxn ang="0">
                  <a:pos x="25" y="0"/>
                </a:cxn>
                <a:cxn ang="0">
                  <a:pos x="13" y="2"/>
                </a:cxn>
                <a:cxn ang="0">
                  <a:pos x="6" y="6"/>
                </a:cxn>
                <a:cxn ang="0">
                  <a:pos x="2" y="13"/>
                </a:cxn>
                <a:cxn ang="0">
                  <a:pos x="0" y="25"/>
                </a:cxn>
                <a:cxn ang="0">
                  <a:pos x="2" y="32"/>
                </a:cxn>
                <a:cxn ang="0">
                  <a:pos x="6" y="42"/>
                </a:cxn>
                <a:cxn ang="0">
                  <a:pos x="13" y="48"/>
                </a:cxn>
                <a:cxn ang="0">
                  <a:pos x="25" y="49"/>
                </a:cxn>
                <a:cxn ang="0">
                  <a:pos x="25" y="4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lnTo>
                    <a:pt x="32" y="48"/>
                  </a:lnTo>
                  <a:lnTo>
                    <a:pt x="42" y="42"/>
                  </a:lnTo>
                  <a:lnTo>
                    <a:pt x="47" y="32"/>
                  </a:lnTo>
                  <a:lnTo>
                    <a:pt x="49" y="25"/>
                  </a:lnTo>
                  <a:lnTo>
                    <a:pt x="47" y="13"/>
                  </a:lnTo>
                  <a:lnTo>
                    <a:pt x="42" y="6"/>
                  </a:lnTo>
                  <a:lnTo>
                    <a:pt x="32" y="2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2"/>
                  </a:lnTo>
                  <a:lnTo>
                    <a:pt x="6" y="42"/>
                  </a:lnTo>
                  <a:lnTo>
                    <a:pt x="13" y="48"/>
                  </a:lnTo>
                  <a:lnTo>
                    <a:pt x="25" y="49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62" name="Freeform 90"/>
            <p:cNvSpPr>
              <a:spLocks/>
            </p:cNvSpPr>
            <p:nvPr/>
          </p:nvSpPr>
          <p:spPr bwMode="auto">
            <a:xfrm>
              <a:off x="3421" y="2459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6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6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63" name="Freeform 91"/>
            <p:cNvSpPr>
              <a:spLocks/>
            </p:cNvSpPr>
            <p:nvPr/>
          </p:nvSpPr>
          <p:spPr bwMode="auto">
            <a:xfrm>
              <a:off x="3421" y="2390"/>
              <a:ext cx="87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6" y="72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5" h="237">
                  <a:moveTo>
                    <a:pt x="8" y="237"/>
                  </a:moveTo>
                  <a:lnTo>
                    <a:pt x="166" y="72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64" name="Freeform 92"/>
            <p:cNvSpPr>
              <a:spLocks/>
            </p:cNvSpPr>
            <p:nvPr/>
          </p:nvSpPr>
          <p:spPr bwMode="auto">
            <a:xfrm>
              <a:off x="3421" y="2321"/>
              <a:ext cx="87" cy="121"/>
            </a:xfrm>
            <a:custGeom>
              <a:avLst/>
              <a:gdLst/>
              <a:ahLst/>
              <a:cxnLst>
                <a:cxn ang="0">
                  <a:pos x="8" y="241"/>
                </a:cxn>
                <a:cxn ang="0">
                  <a:pos x="168" y="74"/>
                </a:cxn>
                <a:cxn ang="0">
                  <a:pos x="175" y="0"/>
                </a:cxn>
                <a:cxn ang="0">
                  <a:pos x="0" y="184"/>
                </a:cxn>
                <a:cxn ang="0">
                  <a:pos x="8" y="241"/>
                </a:cxn>
                <a:cxn ang="0">
                  <a:pos x="8" y="241"/>
                </a:cxn>
              </a:cxnLst>
              <a:rect l="0" t="0" r="r" b="b"/>
              <a:pathLst>
                <a:path w="175" h="241">
                  <a:moveTo>
                    <a:pt x="8" y="241"/>
                  </a:moveTo>
                  <a:lnTo>
                    <a:pt x="168" y="74"/>
                  </a:lnTo>
                  <a:lnTo>
                    <a:pt x="175" y="0"/>
                  </a:lnTo>
                  <a:lnTo>
                    <a:pt x="0" y="184"/>
                  </a:lnTo>
                  <a:lnTo>
                    <a:pt x="8" y="241"/>
                  </a:lnTo>
                  <a:lnTo>
                    <a:pt x="8" y="2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65" name="Freeform 93"/>
            <p:cNvSpPr>
              <a:spLocks/>
            </p:cNvSpPr>
            <p:nvPr/>
          </p:nvSpPr>
          <p:spPr bwMode="auto">
            <a:xfrm>
              <a:off x="3421" y="2253"/>
              <a:ext cx="87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5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5" h="238">
                  <a:moveTo>
                    <a:pt x="8" y="238"/>
                  </a:moveTo>
                  <a:lnTo>
                    <a:pt x="168" y="72"/>
                  </a:lnTo>
                  <a:lnTo>
                    <a:pt x="175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66" name="Freeform 94"/>
            <p:cNvSpPr>
              <a:spLocks/>
            </p:cNvSpPr>
            <p:nvPr/>
          </p:nvSpPr>
          <p:spPr bwMode="auto">
            <a:xfrm>
              <a:off x="3421" y="211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67" name="Freeform 95"/>
            <p:cNvSpPr>
              <a:spLocks/>
            </p:cNvSpPr>
            <p:nvPr/>
          </p:nvSpPr>
          <p:spPr bwMode="auto">
            <a:xfrm>
              <a:off x="3421" y="2045"/>
              <a:ext cx="88" cy="119"/>
            </a:xfrm>
            <a:custGeom>
              <a:avLst/>
              <a:gdLst/>
              <a:ahLst/>
              <a:cxnLst>
                <a:cxn ang="0">
                  <a:pos x="8" y="237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7"/>
                </a:cxn>
                <a:cxn ang="0">
                  <a:pos x="8" y="237"/>
                </a:cxn>
              </a:cxnLst>
              <a:rect l="0" t="0" r="r" b="b"/>
              <a:pathLst>
                <a:path w="177" h="237">
                  <a:moveTo>
                    <a:pt x="8" y="237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7"/>
                  </a:lnTo>
                  <a:lnTo>
                    <a:pt x="8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68" name="Freeform 96"/>
            <p:cNvSpPr>
              <a:spLocks/>
            </p:cNvSpPr>
            <p:nvPr/>
          </p:nvSpPr>
          <p:spPr bwMode="auto">
            <a:xfrm>
              <a:off x="3421" y="1977"/>
              <a:ext cx="88" cy="119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2"/>
                </a:cxn>
                <a:cxn ang="0">
                  <a:pos x="177" y="0"/>
                </a:cxn>
                <a:cxn ang="0">
                  <a:pos x="0" y="184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2"/>
                  </a:lnTo>
                  <a:lnTo>
                    <a:pt x="177" y="0"/>
                  </a:lnTo>
                  <a:lnTo>
                    <a:pt x="0" y="184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69" name="Freeform 97"/>
            <p:cNvSpPr>
              <a:spLocks/>
            </p:cNvSpPr>
            <p:nvPr/>
          </p:nvSpPr>
          <p:spPr bwMode="auto">
            <a:xfrm>
              <a:off x="3421" y="1908"/>
              <a:ext cx="88" cy="118"/>
            </a:xfrm>
            <a:custGeom>
              <a:avLst/>
              <a:gdLst/>
              <a:ahLst/>
              <a:cxnLst>
                <a:cxn ang="0">
                  <a:pos x="8" y="238"/>
                </a:cxn>
                <a:cxn ang="0">
                  <a:pos x="168" y="74"/>
                </a:cxn>
                <a:cxn ang="0">
                  <a:pos x="177" y="0"/>
                </a:cxn>
                <a:cxn ang="0">
                  <a:pos x="0" y="185"/>
                </a:cxn>
                <a:cxn ang="0">
                  <a:pos x="8" y="238"/>
                </a:cxn>
                <a:cxn ang="0">
                  <a:pos x="8" y="238"/>
                </a:cxn>
              </a:cxnLst>
              <a:rect l="0" t="0" r="r" b="b"/>
              <a:pathLst>
                <a:path w="177" h="238">
                  <a:moveTo>
                    <a:pt x="8" y="238"/>
                  </a:moveTo>
                  <a:lnTo>
                    <a:pt x="168" y="74"/>
                  </a:lnTo>
                  <a:lnTo>
                    <a:pt x="177" y="0"/>
                  </a:lnTo>
                  <a:lnTo>
                    <a:pt x="0" y="185"/>
                  </a:lnTo>
                  <a:lnTo>
                    <a:pt x="8" y="238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70" name="Freeform 98"/>
            <p:cNvSpPr>
              <a:spLocks/>
            </p:cNvSpPr>
            <p:nvPr/>
          </p:nvSpPr>
          <p:spPr bwMode="auto">
            <a:xfrm>
              <a:off x="2532" y="2168"/>
              <a:ext cx="133" cy="23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6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6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71" name="Freeform 99"/>
            <p:cNvSpPr>
              <a:spLocks/>
            </p:cNvSpPr>
            <p:nvPr/>
          </p:nvSpPr>
          <p:spPr bwMode="auto">
            <a:xfrm>
              <a:off x="2558" y="2132"/>
              <a:ext cx="133" cy="2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0" y="38"/>
                </a:cxn>
                <a:cxn ang="0">
                  <a:pos x="266" y="0"/>
                </a:cxn>
                <a:cxn ang="0">
                  <a:pos x="27" y="4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266" h="45">
                  <a:moveTo>
                    <a:pt x="0" y="45"/>
                  </a:moveTo>
                  <a:lnTo>
                    <a:pt x="230" y="38"/>
                  </a:lnTo>
                  <a:lnTo>
                    <a:pt x="266" y="0"/>
                  </a:lnTo>
                  <a:lnTo>
                    <a:pt x="27" y="4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72" name="Freeform 100"/>
            <p:cNvSpPr>
              <a:spLocks/>
            </p:cNvSpPr>
            <p:nvPr/>
          </p:nvSpPr>
          <p:spPr bwMode="auto">
            <a:xfrm>
              <a:off x="2581" y="2096"/>
              <a:ext cx="134" cy="2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34" y="38"/>
                </a:cxn>
                <a:cxn ang="0">
                  <a:pos x="266" y="0"/>
                </a:cxn>
                <a:cxn ang="0">
                  <a:pos x="28" y="3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r" b="b"/>
              <a:pathLst>
                <a:path w="266" h="47">
                  <a:moveTo>
                    <a:pt x="0" y="47"/>
                  </a:moveTo>
                  <a:lnTo>
                    <a:pt x="234" y="38"/>
                  </a:lnTo>
                  <a:lnTo>
                    <a:pt x="266" y="0"/>
                  </a:lnTo>
                  <a:lnTo>
                    <a:pt x="28" y="3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73" name="Freeform 101"/>
            <p:cNvSpPr>
              <a:spLocks/>
            </p:cNvSpPr>
            <p:nvPr/>
          </p:nvSpPr>
          <p:spPr bwMode="auto">
            <a:xfrm>
              <a:off x="2607" y="2060"/>
              <a:ext cx="133" cy="2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32" y="38"/>
                </a:cxn>
                <a:cxn ang="0">
                  <a:pos x="266" y="0"/>
                </a:cxn>
                <a:cxn ang="0">
                  <a:pos x="29" y="4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266" h="46">
                  <a:moveTo>
                    <a:pt x="0" y="46"/>
                  </a:moveTo>
                  <a:lnTo>
                    <a:pt x="232" y="38"/>
                  </a:lnTo>
                  <a:lnTo>
                    <a:pt x="266" y="0"/>
                  </a:lnTo>
                  <a:lnTo>
                    <a:pt x="29" y="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74" name="Freeform 102"/>
            <p:cNvSpPr>
              <a:spLocks/>
            </p:cNvSpPr>
            <p:nvPr/>
          </p:nvSpPr>
          <p:spPr bwMode="auto">
            <a:xfrm>
              <a:off x="2519" y="2611"/>
              <a:ext cx="181" cy="123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363" y="245"/>
                </a:cxn>
                <a:cxn ang="0">
                  <a:pos x="358" y="11"/>
                </a:cxn>
                <a:cxn ang="0">
                  <a:pos x="8" y="0"/>
                </a:cxn>
                <a:cxn ang="0">
                  <a:pos x="0" y="241"/>
                </a:cxn>
                <a:cxn ang="0">
                  <a:pos x="0" y="241"/>
                </a:cxn>
              </a:cxnLst>
              <a:rect l="0" t="0" r="r" b="b"/>
              <a:pathLst>
                <a:path w="363" h="245">
                  <a:moveTo>
                    <a:pt x="0" y="241"/>
                  </a:moveTo>
                  <a:lnTo>
                    <a:pt x="363" y="245"/>
                  </a:lnTo>
                  <a:lnTo>
                    <a:pt x="358" y="11"/>
                  </a:lnTo>
                  <a:lnTo>
                    <a:pt x="8" y="0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75" name="Freeform 103"/>
            <p:cNvSpPr>
              <a:spLocks/>
            </p:cNvSpPr>
            <p:nvPr/>
          </p:nvSpPr>
          <p:spPr bwMode="auto">
            <a:xfrm>
              <a:off x="2522" y="2611"/>
              <a:ext cx="24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"/>
                </a:cxn>
                <a:cxn ang="0">
                  <a:pos x="50" y="237"/>
                </a:cxn>
                <a:cxn ang="0">
                  <a:pos x="5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245">
                  <a:moveTo>
                    <a:pt x="0" y="0"/>
                  </a:moveTo>
                  <a:lnTo>
                    <a:pt x="0" y="245"/>
                  </a:lnTo>
                  <a:lnTo>
                    <a:pt x="50" y="237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376" name="Freeform 104"/>
            <p:cNvSpPr>
              <a:spLocks/>
            </p:cNvSpPr>
            <p:nvPr/>
          </p:nvSpPr>
          <p:spPr bwMode="auto">
            <a:xfrm>
              <a:off x="2678" y="2615"/>
              <a:ext cx="30" cy="1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30"/>
                </a:cxn>
                <a:cxn ang="0">
                  <a:pos x="49" y="234"/>
                </a:cxn>
                <a:cxn ang="0">
                  <a:pos x="5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9" h="234">
                  <a:moveTo>
                    <a:pt x="5" y="0"/>
                  </a:moveTo>
                  <a:lnTo>
                    <a:pt x="0" y="230"/>
                  </a:lnTo>
                  <a:lnTo>
                    <a:pt x="49" y="234"/>
                  </a:lnTo>
                  <a:lnTo>
                    <a:pt x="5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383" name="Rectangle 111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84" name="Text Box 112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2386" name="Rectangle 114"/>
          <p:cNvSpPr>
            <a:spLocks noChangeArrowheads="1"/>
          </p:cNvSpPr>
          <p:nvPr/>
        </p:nvSpPr>
        <p:spPr bwMode="auto">
          <a:xfrm>
            <a:off x="1925638" y="4827588"/>
            <a:ext cx="559752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 infer that Metro EMS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meeting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response goal of 12 minutes.</a:t>
            </a:r>
          </a:p>
        </p:txBody>
      </p:sp>
      <p:sp>
        <p:nvSpPr>
          <p:cNvPr id="182387" name="Text Box 115"/>
          <p:cNvSpPr txBox="1">
            <a:spLocks noChangeArrowheads="1"/>
          </p:cNvSpPr>
          <p:nvPr/>
        </p:nvSpPr>
        <p:spPr bwMode="auto">
          <a:xfrm>
            <a:off x="2363788" y="4281488"/>
            <a:ext cx="4732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2.47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2388" name="Text Box 116"/>
          <p:cNvSpPr txBox="1">
            <a:spLocks noChangeArrowheads="1"/>
          </p:cNvSpPr>
          <p:nvPr/>
        </p:nvSpPr>
        <p:spPr bwMode="auto">
          <a:xfrm>
            <a:off x="685800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182389" name="AutoShape 117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90" name="AutoShape 118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92" name="Rectangle 120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393" name="Text Box 121"/>
          <p:cNvSpPr txBox="1">
            <a:spLocks noChangeArrowheads="1"/>
          </p:cNvSpPr>
          <p:nvPr/>
        </p:nvSpPr>
        <p:spPr bwMode="auto">
          <a:xfrm>
            <a:off x="3016250" y="2392363"/>
            <a:ext cx="32670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1.645</a:t>
            </a:r>
          </a:p>
        </p:txBody>
      </p:sp>
      <p:sp>
        <p:nvSpPr>
          <p:cNvPr id="182394" name="Rectangle 122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395" name="Text Box 123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182397" name="Text Box 125"/>
          <p:cNvSpPr txBox="1">
            <a:spLocks noChangeArrowheads="1"/>
          </p:cNvSpPr>
          <p:nvPr/>
        </p:nvSpPr>
        <p:spPr bwMode="auto">
          <a:xfrm>
            <a:off x="3201988" y="2947988"/>
            <a:ext cx="29003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1.645</a:t>
            </a:r>
          </a:p>
        </p:txBody>
      </p:sp>
    </p:spTree>
    <p:extLst>
      <p:ext uri="{BB962C8B-B14F-4D97-AF65-F5344CB8AC3E}">
        <p14:creationId xmlns:p14="http://schemas.microsoft.com/office/powerpoint/2010/main" val="172008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90" y="1268760"/>
            <a:ext cx="891222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45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685800" y="6985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 to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Hypothesis Testing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723900" y="4514850"/>
            <a:ext cx="65913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rejection rule: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       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723900" y="1031875"/>
            <a:ext cx="74676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Compute the 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using the following three steps:</a:t>
            </a:r>
          </a:p>
        </p:txBody>
      </p:sp>
      <p:sp>
        <p:nvSpPr>
          <p:cNvPr id="282630" name="AutoShape 6"/>
          <p:cNvSpPr>
            <a:spLocks noChangeArrowheads="1"/>
          </p:cNvSpPr>
          <p:nvPr/>
        </p:nvSpPr>
        <p:spPr bwMode="auto">
          <a:xfrm rot="5400000">
            <a:off x="5619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2" name="AutoShape 8"/>
          <p:cNvSpPr>
            <a:spLocks noChangeArrowheads="1"/>
          </p:cNvSpPr>
          <p:nvPr/>
        </p:nvSpPr>
        <p:spPr bwMode="auto">
          <a:xfrm rot="5400000">
            <a:off x="561975" y="4660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3" name="AutoShape 9"/>
          <p:cNvSpPr>
            <a:spLocks noChangeArrowheads="1"/>
          </p:cNvSpPr>
          <p:nvPr/>
        </p:nvSpPr>
        <p:spPr bwMode="auto">
          <a:xfrm rot="5400000">
            <a:off x="561975" y="170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4" name="AutoShape 10"/>
          <p:cNvSpPr>
            <a:spLocks noChangeArrowheads="1"/>
          </p:cNvSpPr>
          <p:nvPr/>
        </p:nvSpPr>
        <p:spPr bwMode="auto">
          <a:xfrm rot="5400000">
            <a:off x="561975" y="2184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5" name="AutoShape 11"/>
          <p:cNvSpPr>
            <a:spLocks noChangeArrowheads="1"/>
          </p:cNvSpPr>
          <p:nvPr/>
        </p:nvSpPr>
        <p:spPr bwMode="auto">
          <a:xfrm rot="5400000">
            <a:off x="56197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1165225" y="3662363"/>
            <a:ext cx="6950075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Double the tail area obtained in step 2 to obtain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82637" name="Text Box 13"/>
          <p:cNvSpPr txBox="1">
            <a:spLocks noChangeArrowheads="1"/>
          </p:cNvSpPr>
          <p:nvPr/>
        </p:nvSpPr>
        <p:spPr bwMode="auto">
          <a:xfrm>
            <a:off x="1184275" y="2024063"/>
            <a:ext cx="7164388" cy="169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in the upper tail 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0), find the area under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standard normal curve to the right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in the lower tail 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&lt; 0), find the area under</a:t>
            </a:r>
          </a:p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standard normal curve to the left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1184275" y="1547813"/>
            <a:ext cx="5930900" cy="493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Compute the value of the test statistic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33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685800" y="5080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Critical Value Approach to </a:t>
            </a:r>
          </a:p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Hypothesis Testing</a:t>
            </a:r>
          </a:p>
        </p:txBody>
      </p:sp>
      <p:sp>
        <p:nvSpPr>
          <p:cNvPr id="284676" name="AutoShape 4"/>
          <p:cNvSpPr>
            <a:spLocks noChangeArrowheads="1"/>
          </p:cNvSpPr>
          <p:nvPr/>
        </p:nvSpPr>
        <p:spPr bwMode="auto">
          <a:xfrm rot="5400000">
            <a:off x="5619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723900" y="121920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critical values will occur in both the lower and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upper tails of the standard normal curve.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746125" y="3205163"/>
            <a:ext cx="60340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4679" name="AutoShape 7"/>
          <p:cNvSpPr>
            <a:spLocks noChangeArrowheads="1"/>
          </p:cNvSpPr>
          <p:nvPr/>
        </p:nvSpPr>
        <p:spPr bwMode="auto">
          <a:xfrm rot="5400000">
            <a:off x="561975" y="3327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723900" y="1976438"/>
            <a:ext cx="76136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Use the standard normal probability distribution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table to find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with an area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in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upper tail of the distribution).</a:t>
            </a:r>
          </a:p>
        </p:txBody>
      </p:sp>
      <p:sp>
        <p:nvSpPr>
          <p:cNvPr id="284681" name="AutoShape 9"/>
          <p:cNvSpPr>
            <a:spLocks noChangeArrowheads="1"/>
          </p:cNvSpPr>
          <p:nvPr/>
        </p:nvSpPr>
        <p:spPr bwMode="auto">
          <a:xfrm rot="5400000">
            <a:off x="561975" y="2108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2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0975"/>
            <a:ext cx="7772400" cy="547688"/>
          </a:xfrm>
          <a:noFill/>
          <a:ln/>
        </p:spPr>
        <p:txBody>
          <a:bodyPr/>
          <a:lstStyle/>
          <a:p>
            <a:r>
              <a:rPr lang="en-US"/>
              <a:t>Example:  Glow Toothpaste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96963"/>
            <a:ext cx="8031163" cy="541337"/>
          </a:xfrm>
          <a:noFill/>
          <a:ln/>
        </p:spPr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66FFFF"/>
                </a:solidFill>
              </a:rPr>
              <a:t>Two-Tailed Test About a Population Mean:  </a:t>
            </a:r>
            <a:r>
              <a:rPr lang="en-US" i="1">
                <a:solidFill>
                  <a:srgbClr val="66FFFF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rgbClr val="66FFFF"/>
                </a:solidFill>
              </a:rPr>
              <a:t>  Known</a:t>
            </a:r>
            <a:r>
              <a:rPr lang="en-US"/>
              <a:t> 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 rot="-284398">
            <a:off x="6702425" y="1522413"/>
            <a:ext cx="2041525" cy="2874962"/>
            <a:chOff x="1113" y="1071"/>
            <a:chExt cx="1206" cy="1769"/>
          </a:xfrm>
        </p:grpSpPr>
        <p:sp>
          <p:nvSpPr>
            <p:cNvPr id="21510" name="Freeform 6"/>
            <p:cNvSpPr>
              <a:spLocks/>
            </p:cNvSpPr>
            <p:nvPr/>
          </p:nvSpPr>
          <p:spPr bwMode="auto">
            <a:xfrm>
              <a:off x="1143" y="1096"/>
              <a:ext cx="1041" cy="1642"/>
            </a:xfrm>
            <a:custGeom>
              <a:avLst/>
              <a:gdLst/>
              <a:ahLst/>
              <a:cxnLst>
                <a:cxn ang="0">
                  <a:pos x="266" y="1638"/>
                </a:cxn>
                <a:cxn ang="0">
                  <a:pos x="180" y="1097"/>
                </a:cxn>
                <a:cxn ang="0">
                  <a:pos x="205" y="1019"/>
                </a:cxn>
                <a:cxn ang="0">
                  <a:pos x="262" y="844"/>
                </a:cxn>
                <a:cxn ang="0">
                  <a:pos x="294" y="749"/>
                </a:cxn>
                <a:cxn ang="0">
                  <a:pos x="319" y="663"/>
                </a:cxn>
                <a:cxn ang="0">
                  <a:pos x="345" y="570"/>
                </a:cxn>
                <a:cxn ang="0">
                  <a:pos x="361" y="545"/>
                </a:cxn>
                <a:cxn ang="0">
                  <a:pos x="404" y="498"/>
                </a:cxn>
                <a:cxn ang="0">
                  <a:pos x="463" y="435"/>
                </a:cxn>
                <a:cxn ang="0">
                  <a:pos x="534" y="367"/>
                </a:cxn>
                <a:cxn ang="0">
                  <a:pos x="602" y="300"/>
                </a:cxn>
                <a:cxn ang="0">
                  <a:pos x="663" y="243"/>
                </a:cxn>
                <a:cxn ang="0">
                  <a:pos x="720" y="186"/>
                </a:cxn>
                <a:cxn ang="0">
                  <a:pos x="1109" y="42"/>
                </a:cxn>
                <a:cxn ang="0">
                  <a:pos x="1543" y="0"/>
                </a:cxn>
                <a:cxn ang="0">
                  <a:pos x="1853" y="72"/>
                </a:cxn>
                <a:cxn ang="0">
                  <a:pos x="2134" y="201"/>
                </a:cxn>
                <a:cxn ang="0">
                  <a:pos x="2364" y="367"/>
                </a:cxn>
                <a:cxn ang="0">
                  <a:pos x="2539" y="758"/>
                </a:cxn>
                <a:cxn ang="0">
                  <a:pos x="2645" y="1220"/>
                </a:cxn>
                <a:cxn ang="0">
                  <a:pos x="2689" y="1739"/>
                </a:cxn>
                <a:cxn ang="0">
                  <a:pos x="2869" y="1848"/>
                </a:cxn>
                <a:cxn ang="0">
                  <a:pos x="2955" y="2157"/>
                </a:cxn>
                <a:cxn ang="0">
                  <a:pos x="2941" y="3285"/>
                </a:cxn>
                <a:cxn ang="0">
                  <a:pos x="2841" y="3762"/>
                </a:cxn>
                <a:cxn ang="0">
                  <a:pos x="2400" y="4043"/>
                </a:cxn>
                <a:cxn ang="0">
                  <a:pos x="851" y="4136"/>
                </a:cxn>
                <a:cxn ang="0">
                  <a:pos x="482" y="3625"/>
                </a:cxn>
                <a:cxn ang="0">
                  <a:pos x="0" y="2021"/>
                </a:cxn>
                <a:cxn ang="0">
                  <a:pos x="224" y="1783"/>
                </a:cxn>
                <a:cxn ang="0">
                  <a:pos x="266" y="1638"/>
                </a:cxn>
                <a:cxn ang="0">
                  <a:pos x="266" y="1638"/>
                </a:cxn>
              </a:cxnLst>
              <a:rect l="0" t="0" r="r" b="b"/>
              <a:pathLst>
                <a:path w="2955" h="4136">
                  <a:moveTo>
                    <a:pt x="266" y="1638"/>
                  </a:moveTo>
                  <a:lnTo>
                    <a:pt x="180" y="1097"/>
                  </a:lnTo>
                  <a:lnTo>
                    <a:pt x="205" y="1019"/>
                  </a:lnTo>
                  <a:lnTo>
                    <a:pt x="262" y="844"/>
                  </a:lnTo>
                  <a:lnTo>
                    <a:pt x="294" y="749"/>
                  </a:lnTo>
                  <a:lnTo>
                    <a:pt x="319" y="663"/>
                  </a:lnTo>
                  <a:lnTo>
                    <a:pt x="345" y="570"/>
                  </a:lnTo>
                  <a:lnTo>
                    <a:pt x="361" y="545"/>
                  </a:lnTo>
                  <a:lnTo>
                    <a:pt x="404" y="498"/>
                  </a:lnTo>
                  <a:lnTo>
                    <a:pt x="463" y="435"/>
                  </a:lnTo>
                  <a:lnTo>
                    <a:pt x="534" y="367"/>
                  </a:lnTo>
                  <a:lnTo>
                    <a:pt x="602" y="300"/>
                  </a:lnTo>
                  <a:lnTo>
                    <a:pt x="663" y="243"/>
                  </a:lnTo>
                  <a:lnTo>
                    <a:pt x="720" y="186"/>
                  </a:lnTo>
                  <a:lnTo>
                    <a:pt x="1109" y="42"/>
                  </a:lnTo>
                  <a:lnTo>
                    <a:pt x="1543" y="0"/>
                  </a:lnTo>
                  <a:lnTo>
                    <a:pt x="1853" y="72"/>
                  </a:lnTo>
                  <a:lnTo>
                    <a:pt x="2134" y="201"/>
                  </a:lnTo>
                  <a:lnTo>
                    <a:pt x="2364" y="367"/>
                  </a:lnTo>
                  <a:lnTo>
                    <a:pt x="2539" y="758"/>
                  </a:lnTo>
                  <a:lnTo>
                    <a:pt x="2645" y="1220"/>
                  </a:lnTo>
                  <a:lnTo>
                    <a:pt x="2689" y="1739"/>
                  </a:lnTo>
                  <a:lnTo>
                    <a:pt x="2869" y="1848"/>
                  </a:lnTo>
                  <a:lnTo>
                    <a:pt x="2955" y="2157"/>
                  </a:lnTo>
                  <a:lnTo>
                    <a:pt x="2941" y="3285"/>
                  </a:lnTo>
                  <a:lnTo>
                    <a:pt x="2841" y="3762"/>
                  </a:lnTo>
                  <a:lnTo>
                    <a:pt x="2400" y="4043"/>
                  </a:lnTo>
                  <a:lnTo>
                    <a:pt x="851" y="4136"/>
                  </a:lnTo>
                  <a:lnTo>
                    <a:pt x="482" y="3625"/>
                  </a:lnTo>
                  <a:lnTo>
                    <a:pt x="0" y="2021"/>
                  </a:lnTo>
                  <a:lnTo>
                    <a:pt x="224" y="1783"/>
                  </a:lnTo>
                  <a:lnTo>
                    <a:pt x="266" y="1638"/>
                  </a:lnTo>
                  <a:lnTo>
                    <a:pt x="266" y="16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7"/>
            <p:cNvSpPr>
              <a:spLocks/>
            </p:cNvSpPr>
            <p:nvPr/>
          </p:nvSpPr>
          <p:spPr bwMode="auto">
            <a:xfrm>
              <a:off x="1178" y="1096"/>
              <a:ext cx="978" cy="1627"/>
            </a:xfrm>
            <a:custGeom>
              <a:avLst/>
              <a:gdLst/>
              <a:ahLst/>
              <a:cxnLst>
                <a:cxn ang="0">
                  <a:pos x="432" y="304"/>
                </a:cxn>
                <a:cxn ang="0">
                  <a:pos x="842" y="91"/>
                </a:cxn>
                <a:cxn ang="0">
                  <a:pos x="1306" y="0"/>
                </a:cxn>
                <a:cxn ang="0">
                  <a:pos x="1629" y="34"/>
                </a:cxn>
                <a:cxn ang="0">
                  <a:pos x="1981" y="268"/>
                </a:cxn>
                <a:cxn ang="0">
                  <a:pos x="2167" y="449"/>
                </a:cxn>
                <a:cxn ang="0">
                  <a:pos x="2298" y="690"/>
                </a:cxn>
                <a:cxn ang="0">
                  <a:pos x="2285" y="827"/>
                </a:cxn>
                <a:cxn ang="0">
                  <a:pos x="2119" y="517"/>
                </a:cxn>
                <a:cxn ang="0">
                  <a:pos x="1870" y="297"/>
                </a:cxn>
                <a:cxn ang="0">
                  <a:pos x="1589" y="158"/>
                </a:cxn>
                <a:cxn ang="0">
                  <a:pos x="1268" y="110"/>
                </a:cxn>
                <a:cxn ang="0">
                  <a:pos x="1127" y="166"/>
                </a:cxn>
                <a:cxn ang="0">
                  <a:pos x="933" y="213"/>
                </a:cxn>
                <a:cxn ang="0">
                  <a:pos x="818" y="289"/>
                </a:cxn>
                <a:cxn ang="0">
                  <a:pos x="618" y="373"/>
                </a:cxn>
                <a:cxn ang="0">
                  <a:pos x="329" y="648"/>
                </a:cxn>
                <a:cxn ang="0">
                  <a:pos x="225" y="1027"/>
                </a:cxn>
                <a:cxn ang="0">
                  <a:pos x="439" y="1890"/>
                </a:cxn>
                <a:cxn ang="0">
                  <a:pos x="873" y="2207"/>
                </a:cxn>
                <a:cxn ang="0">
                  <a:pos x="1505" y="2241"/>
                </a:cxn>
                <a:cxn ang="0">
                  <a:pos x="1967" y="2110"/>
                </a:cxn>
                <a:cxn ang="0">
                  <a:pos x="2159" y="1876"/>
                </a:cxn>
                <a:cxn ang="0">
                  <a:pos x="2374" y="1276"/>
                </a:cxn>
                <a:cxn ang="0">
                  <a:pos x="2414" y="1544"/>
                </a:cxn>
                <a:cxn ang="0">
                  <a:pos x="2359" y="1855"/>
                </a:cxn>
                <a:cxn ang="0">
                  <a:pos x="2288" y="2021"/>
                </a:cxn>
                <a:cxn ang="0">
                  <a:pos x="2442" y="2123"/>
                </a:cxn>
                <a:cxn ang="0">
                  <a:pos x="2594" y="2241"/>
                </a:cxn>
                <a:cxn ang="0">
                  <a:pos x="2705" y="3116"/>
                </a:cxn>
                <a:cxn ang="0">
                  <a:pos x="2773" y="3572"/>
                </a:cxn>
                <a:cxn ang="0">
                  <a:pos x="2735" y="3792"/>
                </a:cxn>
                <a:cxn ang="0">
                  <a:pos x="2511" y="3944"/>
                </a:cxn>
                <a:cxn ang="0">
                  <a:pos x="1209" y="4102"/>
                </a:cxn>
                <a:cxn ang="0">
                  <a:pos x="411" y="4060"/>
                </a:cxn>
                <a:cxn ang="0">
                  <a:pos x="392" y="3971"/>
                </a:cxn>
                <a:cxn ang="0">
                  <a:pos x="342" y="3735"/>
                </a:cxn>
                <a:cxn ang="0">
                  <a:pos x="310" y="3576"/>
                </a:cxn>
                <a:cxn ang="0">
                  <a:pos x="272" y="3399"/>
                </a:cxn>
                <a:cxn ang="0">
                  <a:pos x="234" y="3209"/>
                </a:cxn>
                <a:cxn ang="0">
                  <a:pos x="194" y="3013"/>
                </a:cxn>
                <a:cxn ang="0">
                  <a:pos x="154" y="2817"/>
                </a:cxn>
                <a:cxn ang="0">
                  <a:pos x="116" y="2625"/>
                </a:cxn>
                <a:cxn ang="0">
                  <a:pos x="82" y="2447"/>
                </a:cxn>
                <a:cxn ang="0">
                  <a:pos x="52" y="2285"/>
                </a:cxn>
                <a:cxn ang="0">
                  <a:pos x="0" y="1933"/>
                </a:cxn>
                <a:cxn ang="0">
                  <a:pos x="40" y="1895"/>
                </a:cxn>
                <a:cxn ang="0">
                  <a:pos x="97" y="1853"/>
                </a:cxn>
                <a:cxn ang="0">
                  <a:pos x="149" y="1819"/>
                </a:cxn>
                <a:cxn ang="0">
                  <a:pos x="169" y="1806"/>
                </a:cxn>
                <a:cxn ang="0">
                  <a:pos x="38" y="1131"/>
                </a:cxn>
                <a:cxn ang="0">
                  <a:pos x="219" y="635"/>
                </a:cxn>
                <a:cxn ang="0">
                  <a:pos x="432" y="304"/>
                </a:cxn>
                <a:cxn ang="0">
                  <a:pos x="432" y="304"/>
                </a:cxn>
              </a:cxnLst>
              <a:rect l="0" t="0" r="r" b="b"/>
              <a:pathLst>
                <a:path w="2773" h="4102">
                  <a:moveTo>
                    <a:pt x="432" y="304"/>
                  </a:moveTo>
                  <a:lnTo>
                    <a:pt x="842" y="91"/>
                  </a:lnTo>
                  <a:lnTo>
                    <a:pt x="1306" y="0"/>
                  </a:lnTo>
                  <a:lnTo>
                    <a:pt x="1629" y="34"/>
                  </a:lnTo>
                  <a:lnTo>
                    <a:pt x="1981" y="268"/>
                  </a:lnTo>
                  <a:lnTo>
                    <a:pt x="2167" y="449"/>
                  </a:lnTo>
                  <a:lnTo>
                    <a:pt x="2298" y="690"/>
                  </a:lnTo>
                  <a:lnTo>
                    <a:pt x="2285" y="827"/>
                  </a:lnTo>
                  <a:lnTo>
                    <a:pt x="2119" y="517"/>
                  </a:lnTo>
                  <a:lnTo>
                    <a:pt x="1870" y="297"/>
                  </a:lnTo>
                  <a:lnTo>
                    <a:pt x="1589" y="158"/>
                  </a:lnTo>
                  <a:lnTo>
                    <a:pt x="1268" y="110"/>
                  </a:lnTo>
                  <a:lnTo>
                    <a:pt x="1127" y="166"/>
                  </a:lnTo>
                  <a:lnTo>
                    <a:pt x="933" y="213"/>
                  </a:lnTo>
                  <a:lnTo>
                    <a:pt x="818" y="289"/>
                  </a:lnTo>
                  <a:lnTo>
                    <a:pt x="618" y="373"/>
                  </a:lnTo>
                  <a:lnTo>
                    <a:pt x="329" y="648"/>
                  </a:lnTo>
                  <a:lnTo>
                    <a:pt x="225" y="1027"/>
                  </a:lnTo>
                  <a:lnTo>
                    <a:pt x="439" y="1890"/>
                  </a:lnTo>
                  <a:lnTo>
                    <a:pt x="873" y="2207"/>
                  </a:lnTo>
                  <a:lnTo>
                    <a:pt x="1505" y="2241"/>
                  </a:lnTo>
                  <a:lnTo>
                    <a:pt x="1967" y="2110"/>
                  </a:lnTo>
                  <a:lnTo>
                    <a:pt x="2159" y="1876"/>
                  </a:lnTo>
                  <a:lnTo>
                    <a:pt x="2374" y="1276"/>
                  </a:lnTo>
                  <a:lnTo>
                    <a:pt x="2414" y="1544"/>
                  </a:lnTo>
                  <a:lnTo>
                    <a:pt x="2359" y="1855"/>
                  </a:lnTo>
                  <a:lnTo>
                    <a:pt x="2288" y="2021"/>
                  </a:lnTo>
                  <a:lnTo>
                    <a:pt x="2442" y="2123"/>
                  </a:lnTo>
                  <a:lnTo>
                    <a:pt x="2594" y="2241"/>
                  </a:lnTo>
                  <a:lnTo>
                    <a:pt x="2705" y="3116"/>
                  </a:lnTo>
                  <a:lnTo>
                    <a:pt x="2773" y="3572"/>
                  </a:lnTo>
                  <a:lnTo>
                    <a:pt x="2735" y="3792"/>
                  </a:lnTo>
                  <a:lnTo>
                    <a:pt x="2511" y="3944"/>
                  </a:lnTo>
                  <a:lnTo>
                    <a:pt x="1209" y="4102"/>
                  </a:lnTo>
                  <a:lnTo>
                    <a:pt x="411" y="4060"/>
                  </a:lnTo>
                  <a:lnTo>
                    <a:pt x="392" y="3971"/>
                  </a:lnTo>
                  <a:lnTo>
                    <a:pt x="342" y="3735"/>
                  </a:lnTo>
                  <a:lnTo>
                    <a:pt x="310" y="3576"/>
                  </a:lnTo>
                  <a:lnTo>
                    <a:pt x="272" y="3399"/>
                  </a:lnTo>
                  <a:lnTo>
                    <a:pt x="234" y="3209"/>
                  </a:lnTo>
                  <a:lnTo>
                    <a:pt x="194" y="3013"/>
                  </a:lnTo>
                  <a:lnTo>
                    <a:pt x="154" y="2817"/>
                  </a:lnTo>
                  <a:lnTo>
                    <a:pt x="116" y="2625"/>
                  </a:lnTo>
                  <a:lnTo>
                    <a:pt x="82" y="2447"/>
                  </a:lnTo>
                  <a:lnTo>
                    <a:pt x="52" y="2285"/>
                  </a:lnTo>
                  <a:lnTo>
                    <a:pt x="0" y="1933"/>
                  </a:lnTo>
                  <a:lnTo>
                    <a:pt x="40" y="1895"/>
                  </a:lnTo>
                  <a:lnTo>
                    <a:pt x="97" y="1853"/>
                  </a:lnTo>
                  <a:lnTo>
                    <a:pt x="149" y="1819"/>
                  </a:lnTo>
                  <a:lnTo>
                    <a:pt x="169" y="1806"/>
                  </a:lnTo>
                  <a:lnTo>
                    <a:pt x="38" y="1131"/>
                  </a:lnTo>
                  <a:lnTo>
                    <a:pt x="219" y="635"/>
                  </a:lnTo>
                  <a:lnTo>
                    <a:pt x="432" y="304"/>
                  </a:lnTo>
                  <a:lnTo>
                    <a:pt x="432" y="30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8"/>
            <p:cNvSpPr>
              <a:spLocks/>
            </p:cNvSpPr>
            <p:nvPr/>
          </p:nvSpPr>
          <p:spPr bwMode="auto">
            <a:xfrm>
              <a:off x="1326" y="1210"/>
              <a:ext cx="608" cy="687"/>
            </a:xfrm>
            <a:custGeom>
              <a:avLst/>
              <a:gdLst/>
              <a:ahLst/>
              <a:cxnLst>
                <a:cxn ang="0">
                  <a:pos x="572" y="21"/>
                </a:cxn>
                <a:cxn ang="0">
                  <a:pos x="245" y="255"/>
                </a:cxn>
                <a:cxn ang="0">
                  <a:pos x="92" y="454"/>
                </a:cxn>
                <a:cxn ang="0">
                  <a:pos x="33" y="587"/>
                </a:cxn>
                <a:cxn ang="0">
                  <a:pos x="0" y="817"/>
                </a:cxn>
                <a:cxn ang="0">
                  <a:pos x="25" y="1097"/>
                </a:cxn>
                <a:cxn ang="0">
                  <a:pos x="88" y="1310"/>
                </a:cxn>
                <a:cxn ang="0">
                  <a:pos x="198" y="1511"/>
                </a:cxn>
                <a:cxn ang="0">
                  <a:pos x="513" y="1732"/>
                </a:cxn>
                <a:cxn ang="0">
                  <a:pos x="295" y="1441"/>
                </a:cxn>
                <a:cxn ang="0">
                  <a:pos x="335" y="994"/>
                </a:cxn>
                <a:cxn ang="0">
                  <a:pos x="576" y="738"/>
                </a:cxn>
                <a:cxn ang="0">
                  <a:pos x="852" y="698"/>
                </a:cxn>
                <a:cxn ang="0">
                  <a:pos x="1120" y="732"/>
                </a:cxn>
                <a:cxn ang="0">
                  <a:pos x="1334" y="848"/>
                </a:cxn>
                <a:cxn ang="0">
                  <a:pos x="1445" y="1000"/>
                </a:cxn>
                <a:cxn ang="0">
                  <a:pos x="1505" y="1180"/>
                </a:cxn>
                <a:cxn ang="0">
                  <a:pos x="1479" y="1325"/>
                </a:cxn>
                <a:cxn ang="0">
                  <a:pos x="1610" y="1055"/>
                </a:cxn>
                <a:cxn ang="0">
                  <a:pos x="1720" y="966"/>
                </a:cxn>
                <a:cxn ang="0">
                  <a:pos x="1726" y="690"/>
                </a:cxn>
                <a:cxn ang="0">
                  <a:pos x="1581" y="318"/>
                </a:cxn>
                <a:cxn ang="0">
                  <a:pos x="1203" y="49"/>
                </a:cxn>
                <a:cxn ang="0">
                  <a:pos x="928" y="0"/>
                </a:cxn>
                <a:cxn ang="0">
                  <a:pos x="572" y="21"/>
                </a:cxn>
                <a:cxn ang="0">
                  <a:pos x="572" y="21"/>
                </a:cxn>
              </a:cxnLst>
              <a:rect l="0" t="0" r="r" b="b"/>
              <a:pathLst>
                <a:path w="1726" h="1732">
                  <a:moveTo>
                    <a:pt x="572" y="21"/>
                  </a:moveTo>
                  <a:lnTo>
                    <a:pt x="245" y="255"/>
                  </a:lnTo>
                  <a:lnTo>
                    <a:pt x="92" y="454"/>
                  </a:lnTo>
                  <a:lnTo>
                    <a:pt x="33" y="587"/>
                  </a:lnTo>
                  <a:lnTo>
                    <a:pt x="0" y="817"/>
                  </a:lnTo>
                  <a:lnTo>
                    <a:pt x="25" y="1097"/>
                  </a:lnTo>
                  <a:lnTo>
                    <a:pt x="88" y="1310"/>
                  </a:lnTo>
                  <a:lnTo>
                    <a:pt x="198" y="1511"/>
                  </a:lnTo>
                  <a:lnTo>
                    <a:pt x="513" y="1732"/>
                  </a:lnTo>
                  <a:lnTo>
                    <a:pt x="295" y="1441"/>
                  </a:lnTo>
                  <a:lnTo>
                    <a:pt x="335" y="994"/>
                  </a:lnTo>
                  <a:lnTo>
                    <a:pt x="576" y="738"/>
                  </a:lnTo>
                  <a:lnTo>
                    <a:pt x="852" y="698"/>
                  </a:lnTo>
                  <a:lnTo>
                    <a:pt x="1120" y="732"/>
                  </a:lnTo>
                  <a:lnTo>
                    <a:pt x="1334" y="848"/>
                  </a:lnTo>
                  <a:lnTo>
                    <a:pt x="1445" y="1000"/>
                  </a:lnTo>
                  <a:lnTo>
                    <a:pt x="1505" y="1180"/>
                  </a:lnTo>
                  <a:lnTo>
                    <a:pt x="1479" y="1325"/>
                  </a:lnTo>
                  <a:lnTo>
                    <a:pt x="1610" y="1055"/>
                  </a:lnTo>
                  <a:lnTo>
                    <a:pt x="1720" y="966"/>
                  </a:lnTo>
                  <a:lnTo>
                    <a:pt x="1726" y="690"/>
                  </a:lnTo>
                  <a:lnTo>
                    <a:pt x="1581" y="318"/>
                  </a:lnTo>
                  <a:lnTo>
                    <a:pt x="1203" y="49"/>
                  </a:lnTo>
                  <a:lnTo>
                    <a:pt x="928" y="0"/>
                  </a:lnTo>
                  <a:lnTo>
                    <a:pt x="572" y="21"/>
                  </a:lnTo>
                  <a:lnTo>
                    <a:pt x="572" y="21"/>
                  </a:lnTo>
                  <a:close/>
                </a:path>
              </a:pathLst>
            </a:custGeom>
            <a:solidFill>
              <a:srgbClr val="B2FA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9"/>
            <p:cNvSpPr>
              <a:spLocks/>
            </p:cNvSpPr>
            <p:nvPr/>
          </p:nvSpPr>
          <p:spPr bwMode="auto">
            <a:xfrm>
              <a:off x="1113" y="1131"/>
              <a:ext cx="1005" cy="1618"/>
            </a:xfrm>
            <a:custGeom>
              <a:avLst/>
              <a:gdLst/>
              <a:ahLst/>
              <a:cxnLst>
                <a:cxn ang="0">
                  <a:pos x="473" y="354"/>
                </a:cxn>
                <a:cxn ang="0">
                  <a:pos x="772" y="107"/>
                </a:cxn>
                <a:cxn ang="0">
                  <a:pos x="1026" y="0"/>
                </a:cxn>
                <a:cxn ang="0">
                  <a:pos x="1174" y="35"/>
                </a:cxn>
                <a:cxn ang="0">
                  <a:pos x="1186" y="107"/>
                </a:cxn>
                <a:cxn ang="0">
                  <a:pos x="933" y="223"/>
                </a:cxn>
                <a:cxn ang="0">
                  <a:pos x="834" y="369"/>
                </a:cxn>
                <a:cxn ang="0">
                  <a:pos x="1026" y="246"/>
                </a:cxn>
                <a:cxn ang="0">
                  <a:pos x="1309" y="147"/>
                </a:cxn>
                <a:cxn ang="0">
                  <a:pos x="1517" y="116"/>
                </a:cxn>
                <a:cxn ang="0">
                  <a:pos x="1807" y="162"/>
                </a:cxn>
                <a:cxn ang="0">
                  <a:pos x="1992" y="276"/>
                </a:cxn>
                <a:cxn ang="0">
                  <a:pos x="2121" y="377"/>
                </a:cxn>
                <a:cxn ang="0">
                  <a:pos x="2275" y="584"/>
                </a:cxn>
                <a:cxn ang="0">
                  <a:pos x="2351" y="799"/>
                </a:cxn>
                <a:cxn ang="0">
                  <a:pos x="2368" y="1052"/>
                </a:cxn>
                <a:cxn ang="0">
                  <a:pos x="2204" y="645"/>
                </a:cxn>
                <a:cxn ang="0">
                  <a:pos x="1976" y="377"/>
                </a:cxn>
                <a:cxn ang="0">
                  <a:pos x="1701" y="238"/>
                </a:cxn>
                <a:cxn ang="0">
                  <a:pos x="1231" y="253"/>
                </a:cxn>
                <a:cxn ang="0">
                  <a:pos x="849" y="453"/>
                </a:cxn>
                <a:cxn ang="0">
                  <a:pos x="696" y="652"/>
                </a:cxn>
                <a:cxn ang="0">
                  <a:pos x="604" y="1015"/>
                </a:cxn>
                <a:cxn ang="0">
                  <a:pos x="557" y="700"/>
                </a:cxn>
                <a:cxn ang="0">
                  <a:pos x="511" y="907"/>
                </a:cxn>
                <a:cxn ang="0">
                  <a:pos x="519" y="1213"/>
                </a:cxn>
                <a:cxn ang="0">
                  <a:pos x="612" y="1544"/>
                </a:cxn>
                <a:cxn ang="0">
                  <a:pos x="811" y="1835"/>
                </a:cxn>
                <a:cxn ang="0">
                  <a:pos x="1102" y="2011"/>
                </a:cxn>
                <a:cxn ang="0">
                  <a:pos x="1448" y="2097"/>
                </a:cxn>
                <a:cxn ang="0">
                  <a:pos x="1661" y="2049"/>
                </a:cxn>
                <a:cxn ang="0">
                  <a:pos x="1931" y="1958"/>
                </a:cxn>
                <a:cxn ang="0">
                  <a:pos x="2113" y="1850"/>
                </a:cxn>
                <a:cxn ang="0">
                  <a:pos x="2290" y="1683"/>
                </a:cxn>
                <a:cxn ang="0">
                  <a:pos x="2497" y="1443"/>
                </a:cxn>
                <a:cxn ang="0">
                  <a:pos x="2444" y="1681"/>
                </a:cxn>
                <a:cxn ang="0">
                  <a:pos x="2383" y="1897"/>
                </a:cxn>
                <a:cxn ang="0">
                  <a:pos x="2237" y="2065"/>
                </a:cxn>
                <a:cxn ang="0">
                  <a:pos x="1938" y="2173"/>
                </a:cxn>
                <a:cxn ang="0">
                  <a:pos x="1486" y="2259"/>
                </a:cxn>
                <a:cxn ang="0">
                  <a:pos x="865" y="2274"/>
                </a:cxn>
                <a:cxn ang="0">
                  <a:pos x="711" y="2312"/>
                </a:cxn>
                <a:cxn ang="0">
                  <a:pos x="620" y="2433"/>
                </a:cxn>
                <a:cxn ang="0">
                  <a:pos x="597" y="2779"/>
                </a:cxn>
                <a:cxn ang="0">
                  <a:pos x="772" y="3732"/>
                </a:cxn>
                <a:cxn ang="0">
                  <a:pos x="880" y="3832"/>
                </a:cxn>
                <a:cxn ang="0">
                  <a:pos x="1133" y="3878"/>
                </a:cxn>
                <a:cxn ang="0">
                  <a:pos x="1815" y="3901"/>
                </a:cxn>
                <a:cxn ang="0">
                  <a:pos x="2383" y="3838"/>
                </a:cxn>
                <a:cxn ang="0">
                  <a:pos x="2528" y="3808"/>
                </a:cxn>
                <a:cxn ang="0">
                  <a:pos x="2851" y="3749"/>
                </a:cxn>
                <a:cxn ang="0">
                  <a:pos x="2581" y="3939"/>
                </a:cxn>
                <a:cxn ang="0">
                  <a:pos x="734" y="4078"/>
                </a:cxn>
                <a:cxn ang="0">
                  <a:pos x="564" y="3992"/>
                </a:cxn>
                <a:cxn ang="0">
                  <a:pos x="59" y="2173"/>
                </a:cxn>
                <a:cxn ang="0">
                  <a:pos x="0" y="1924"/>
                </a:cxn>
                <a:cxn ang="0">
                  <a:pos x="367" y="1650"/>
                </a:cxn>
                <a:cxn ang="0">
                  <a:pos x="258" y="1067"/>
                </a:cxn>
                <a:cxn ang="0">
                  <a:pos x="473" y="354"/>
                </a:cxn>
                <a:cxn ang="0">
                  <a:pos x="473" y="354"/>
                </a:cxn>
              </a:cxnLst>
              <a:rect l="0" t="0" r="r" b="b"/>
              <a:pathLst>
                <a:path w="2851" h="4078">
                  <a:moveTo>
                    <a:pt x="473" y="354"/>
                  </a:moveTo>
                  <a:lnTo>
                    <a:pt x="772" y="107"/>
                  </a:lnTo>
                  <a:lnTo>
                    <a:pt x="1026" y="0"/>
                  </a:lnTo>
                  <a:lnTo>
                    <a:pt x="1174" y="35"/>
                  </a:lnTo>
                  <a:lnTo>
                    <a:pt x="1186" y="107"/>
                  </a:lnTo>
                  <a:lnTo>
                    <a:pt x="933" y="223"/>
                  </a:lnTo>
                  <a:lnTo>
                    <a:pt x="834" y="369"/>
                  </a:lnTo>
                  <a:lnTo>
                    <a:pt x="1026" y="246"/>
                  </a:lnTo>
                  <a:lnTo>
                    <a:pt x="1309" y="147"/>
                  </a:lnTo>
                  <a:lnTo>
                    <a:pt x="1517" y="116"/>
                  </a:lnTo>
                  <a:lnTo>
                    <a:pt x="1807" y="162"/>
                  </a:lnTo>
                  <a:lnTo>
                    <a:pt x="1992" y="276"/>
                  </a:lnTo>
                  <a:lnTo>
                    <a:pt x="2121" y="377"/>
                  </a:lnTo>
                  <a:lnTo>
                    <a:pt x="2275" y="584"/>
                  </a:lnTo>
                  <a:lnTo>
                    <a:pt x="2351" y="799"/>
                  </a:lnTo>
                  <a:lnTo>
                    <a:pt x="2368" y="1052"/>
                  </a:lnTo>
                  <a:lnTo>
                    <a:pt x="2204" y="645"/>
                  </a:lnTo>
                  <a:lnTo>
                    <a:pt x="1976" y="377"/>
                  </a:lnTo>
                  <a:lnTo>
                    <a:pt x="1701" y="238"/>
                  </a:lnTo>
                  <a:lnTo>
                    <a:pt x="1231" y="253"/>
                  </a:lnTo>
                  <a:lnTo>
                    <a:pt x="849" y="453"/>
                  </a:lnTo>
                  <a:lnTo>
                    <a:pt x="696" y="652"/>
                  </a:lnTo>
                  <a:lnTo>
                    <a:pt x="604" y="1015"/>
                  </a:lnTo>
                  <a:lnTo>
                    <a:pt x="557" y="700"/>
                  </a:lnTo>
                  <a:lnTo>
                    <a:pt x="511" y="907"/>
                  </a:lnTo>
                  <a:lnTo>
                    <a:pt x="519" y="1213"/>
                  </a:lnTo>
                  <a:lnTo>
                    <a:pt x="612" y="1544"/>
                  </a:lnTo>
                  <a:lnTo>
                    <a:pt x="811" y="1835"/>
                  </a:lnTo>
                  <a:lnTo>
                    <a:pt x="1102" y="2011"/>
                  </a:lnTo>
                  <a:lnTo>
                    <a:pt x="1448" y="2097"/>
                  </a:lnTo>
                  <a:lnTo>
                    <a:pt x="1661" y="2049"/>
                  </a:lnTo>
                  <a:lnTo>
                    <a:pt x="1931" y="1958"/>
                  </a:lnTo>
                  <a:lnTo>
                    <a:pt x="2113" y="1850"/>
                  </a:lnTo>
                  <a:lnTo>
                    <a:pt x="2290" y="1683"/>
                  </a:lnTo>
                  <a:lnTo>
                    <a:pt x="2497" y="1443"/>
                  </a:lnTo>
                  <a:lnTo>
                    <a:pt x="2444" y="1681"/>
                  </a:lnTo>
                  <a:lnTo>
                    <a:pt x="2383" y="1897"/>
                  </a:lnTo>
                  <a:lnTo>
                    <a:pt x="2237" y="2065"/>
                  </a:lnTo>
                  <a:lnTo>
                    <a:pt x="1938" y="2173"/>
                  </a:lnTo>
                  <a:lnTo>
                    <a:pt x="1486" y="2259"/>
                  </a:lnTo>
                  <a:lnTo>
                    <a:pt x="865" y="2274"/>
                  </a:lnTo>
                  <a:lnTo>
                    <a:pt x="711" y="2312"/>
                  </a:lnTo>
                  <a:lnTo>
                    <a:pt x="620" y="2433"/>
                  </a:lnTo>
                  <a:lnTo>
                    <a:pt x="597" y="2779"/>
                  </a:lnTo>
                  <a:lnTo>
                    <a:pt x="772" y="3732"/>
                  </a:lnTo>
                  <a:lnTo>
                    <a:pt x="880" y="3832"/>
                  </a:lnTo>
                  <a:lnTo>
                    <a:pt x="1133" y="3878"/>
                  </a:lnTo>
                  <a:lnTo>
                    <a:pt x="1815" y="3901"/>
                  </a:lnTo>
                  <a:lnTo>
                    <a:pt x="2383" y="3838"/>
                  </a:lnTo>
                  <a:lnTo>
                    <a:pt x="2528" y="3808"/>
                  </a:lnTo>
                  <a:lnTo>
                    <a:pt x="2851" y="3749"/>
                  </a:lnTo>
                  <a:lnTo>
                    <a:pt x="2581" y="3939"/>
                  </a:lnTo>
                  <a:lnTo>
                    <a:pt x="734" y="4078"/>
                  </a:lnTo>
                  <a:lnTo>
                    <a:pt x="564" y="3992"/>
                  </a:lnTo>
                  <a:lnTo>
                    <a:pt x="59" y="2173"/>
                  </a:lnTo>
                  <a:lnTo>
                    <a:pt x="0" y="1924"/>
                  </a:lnTo>
                  <a:lnTo>
                    <a:pt x="367" y="1650"/>
                  </a:lnTo>
                  <a:lnTo>
                    <a:pt x="258" y="1067"/>
                  </a:lnTo>
                  <a:lnTo>
                    <a:pt x="473" y="354"/>
                  </a:lnTo>
                  <a:lnTo>
                    <a:pt x="473" y="35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10"/>
            <p:cNvSpPr>
              <a:spLocks/>
            </p:cNvSpPr>
            <p:nvPr/>
          </p:nvSpPr>
          <p:spPr bwMode="auto">
            <a:xfrm>
              <a:off x="1999" y="1763"/>
              <a:ext cx="181" cy="837"/>
            </a:xfrm>
            <a:custGeom>
              <a:avLst/>
              <a:gdLst/>
              <a:ahLst/>
              <a:cxnLst>
                <a:cxn ang="0">
                  <a:pos x="0" y="306"/>
                </a:cxn>
                <a:cxn ang="0">
                  <a:pos x="200" y="274"/>
                </a:cxn>
                <a:cxn ang="0">
                  <a:pos x="314" y="322"/>
                </a:cxn>
                <a:cxn ang="0">
                  <a:pos x="384" y="458"/>
                </a:cxn>
                <a:cxn ang="0">
                  <a:pos x="430" y="1264"/>
                </a:cxn>
                <a:cxn ang="0">
                  <a:pos x="407" y="2110"/>
                </a:cxn>
                <a:cxn ang="0">
                  <a:pos x="513" y="1496"/>
                </a:cxn>
                <a:cxn ang="0">
                  <a:pos x="513" y="390"/>
                </a:cxn>
                <a:cxn ang="0">
                  <a:pos x="437" y="114"/>
                </a:cxn>
                <a:cxn ang="0">
                  <a:pos x="297" y="0"/>
                </a:cxn>
                <a:cxn ang="0">
                  <a:pos x="147" y="175"/>
                </a:cxn>
                <a:cxn ang="0">
                  <a:pos x="0" y="306"/>
                </a:cxn>
                <a:cxn ang="0">
                  <a:pos x="0" y="306"/>
                </a:cxn>
              </a:cxnLst>
              <a:rect l="0" t="0" r="r" b="b"/>
              <a:pathLst>
                <a:path w="513" h="2110">
                  <a:moveTo>
                    <a:pt x="0" y="306"/>
                  </a:moveTo>
                  <a:lnTo>
                    <a:pt x="200" y="274"/>
                  </a:lnTo>
                  <a:lnTo>
                    <a:pt x="314" y="322"/>
                  </a:lnTo>
                  <a:lnTo>
                    <a:pt x="384" y="458"/>
                  </a:lnTo>
                  <a:lnTo>
                    <a:pt x="430" y="1264"/>
                  </a:lnTo>
                  <a:lnTo>
                    <a:pt x="407" y="2110"/>
                  </a:lnTo>
                  <a:lnTo>
                    <a:pt x="513" y="1496"/>
                  </a:lnTo>
                  <a:lnTo>
                    <a:pt x="513" y="390"/>
                  </a:lnTo>
                  <a:lnTo>
                    <a:pt x="437" y="114"/>
                  </a:lnTo>
                  <a:lnTo>
                    <a:pt x="297" y="0"/>
                  </a:lnTo>
                  <a:lnTo>
                    <a:pt x="147" y="175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11"/>
            <p:cNvSpPr>
              <a:spLocks/>
            </p:cNvSpPr>
            <p:nvPr/>
          </p:nvSpPr>
          <p:spPr bwMode="auto">
            <a:xfrm>
              <a:off x="1562" y="1376"/>
              <a:ext cx="167" cy="283"/>
            </a:xfrm>
            <a:custGeom>
              <a:avLst/>
              <a:gdLst/>
              <a:ahLst/>
              <a:cxnLst>
                <a:cxn ang="0">
                  <a:pos x="71" y="525"/>
                </a:cxn>
                <a:cxn ang="0">
                  <a:pos x="0" y="567"/>
                </a:cxn>
                <a:cxn ang="0">
                  <a:pos x="21" y="643"/>
                </a:cxn>
                <a:cxn ang="0">
                  <a:pos x="84" y="711"/>
                </a:cxn>
                <a:cxn ang="0">
                  <a:pos x="228" y="656"/>
                </a:cxn>
                <a:cxn ang="0">
                  <a:pos x="221" y="483"/>
                </a:cxn>
                <a:cxn ang="0">
                  <a:pos x="475" y="0"/>
                </a:cxn>
                <a:cxn ang="0">
                  <a:pos x="71" y="525"/>
                </a:cxn>
                <a:cxn ang="0">
                  <a:pos x="71" y="525"/>
                </a:cxn>
              </a:cxnLst>
              <a:rect l="0" t="0" r="r" b="b"/>
              <a:pathLst>
                <a:path w="475" h="711">
                  <a:moveTo>
                    <a:pt x="71" y="525"/>
                  </a:moveTo>
                  <a:lnTo>
                    <a:pt x="0" y="567"/>
                  </a:lnTo>
                  <a:lnTo>
                    <a:pt x="21" y="643"/>
                  </a:lnTo>
                  <a:lnTo>
                    <a:pt x="84" y="711"/>
                  </a:lnTo>
                  <a:lnTo>
                    <a:pt x="228" y="656"/>
                  </a:lnTo>
                  <a:lnTo>
                    <a:pt x="221" y="483"/>
                  </a:lnTo>
                  <a:lnTo>
                    <a:pt x="475" y="0"/>
                  </a:lnTo>
                  <a:lnTo>
                    <a:pt x="71" y="525"/>
                  </a:lnTo>
                  <a:lnTo>
                    <a:pt x="71" y="525"/>
                  </a:lnTo>
                  <a:close/>
                </a:path>
              </a:pathLst>
            </a:custGeom>
            <a:solidFill>
              <a:srgbClr val="FF26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12"/>
            <p:cNvSpPr>
              <a:spLocks/>
            </p:cNvSpPr>
            <p:nvPr/>
          </p:nvSpPr>
          <p:spPr bwMode="auto">
            <a:xfrm>
              <a:off x="1397" y="1265"/>
              <a:ext cx="500" cy="364"/>
            </a:xfrm>
            <a:custGeom>
              <a:avLst/>
              <a:gdLst/>
              <a:ahLst/>
              <a:cxnLst>
                <a:cxn ang="0">
                  <a:pos x="0" y="399"/>
                </a:cxn>
                <a:cxn ang="0">
                  <a:pos x="158" y="179"/>
                </a:cxn>
                <a:cxn ang="0">
                  <a:pos x="412" y="55"/>
                </a:cxn>
                <a:cxn ang="0">
                  <a:pos x="703" y="0"/>
                </a:cxn>
                <a:cxn ang="0">
                  <a:pos x="992" y="55"/>
                </a:cxn>
                <a:cxn ang="0">
                  <a:pos x="1252" y="228"/>
                </a:cxn>
                <a:cxn ang="0">
                  <a:pos x="1378" y="448"/>
                </a:cxn>
                <a:cxn ang="0">
                  <a:pos x="1417" y="682"/>
                </a:cxn>
                <a:cxn ang="0">
                  <a:pos x="1349" y="916"/>
                </a:cxn>
                <a:cxn ang="0">
                  <a:pos x="1212" y="572"/>
                </a:cxn>
                <a:cxn ang="0">
                  <a:pos x="916" y="372"/>
                </a:cxn>
                <a:cxn ang="0">
                  <a:pos x="496" y="262"/>
                </a:cxn>
                <a:cxn ang="0">
                  <a:pos x="234" y="289"/>
                </a:cxn>
                <a:cxn ang="0">
                  <a:pos x="0" y="399"/>
                </a:cxn>
                <a:cxn ang="0">
                  <a:pos x="0" y="399"/>
                </a:cxn>
              </a:cxnLst>
              <a:rect l="0" t="0" r="r" b="b"/>
              <a:pathLst>
                <a:path w="1417" h="916">
                  <a:moveTo>
                    <a:pt x="0" y="399"/>
                  </a:moveTo>
                  <a:lnTo>
                    <a:pt x="158" y="179"/>
                  </a:lnTo>
                  <a:lnTo>
                    <a:pt x="412" y="55"/>
                  </a:lnTo>
                  <a:lnTo>
                    <a:pt x="703" y="0"/>
                  </a:lnTo>
                  <a:lnTo>
                    <a:pt x="992" y="55"/>
                  </a:lnTo>
                  <a:lnTo>
                    <a:pt x="1252" y="228"/>
                  </a:lnTo>
                  <a:lnTo>
                    <a:pt x="1378" y="448"/>
                  </a:lnTo>
                  <a:lnTo>
                    <a:pt x="1417" y="682"/>
                  </a:lnTo>
                  <a:lnTo>
                    <a:pt x="1349" y="916"/>
                  </a:lnTo>
                  <a:lnTo>
                    <a:pt x="1212" y="572"/>
                  </a:lnTo>
                  <a:lnTo>
                    <a:pt x="916" y="372"/>
                  </a:lnTo>
                  <a:lnTo>
                    <a:pt x="496" y="262"/>
                  </a:lnTo>
                  <a:lnTo>
                    <a:pt x="234" y="289"/>
                  </a:lnTo>
                  <a:lnTo>
                    <a:pt x="0" y="399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00BF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13"/>
            <p:cNvSpPr>
              <a:spLocks/>
            </p:cNvSpPr>
            <p:nvPr/>
          </p:nvSpPr>
          <p:spPr bwMode="auto">
            <a:xfrm>
              <a:off x="1113" y="1071"/>
              <a:ext cx="1090" cy="1706"/>
            </a:xfrm>
            <a:custGeom>
              <a:avLst/>
              <a:gdLst/>
              <a:ahLst/>
              <a:cxnLst>
                <a:cxn ang="0">
                  <a:pos x="834" y="133"/>
                </a:cxn>
                <a:cxn ang="0">
                  <a:pos x="401" y="466"/>
                </a:cxn>
                <a:cxn ang="0">
                  <a:pos x="177" y="1038"/>
                </a:cxn>
                <a:cxn ang="0">
                  <a:pos x="192" y="1620"/>
                </a:cxn>
                <a:cxn ang="0">
                  <a:pos x="156" y="1884"/>
                </a:cxn>
                <a:cxn ang="0">
                  <a:pos x="13" y="2317"/>
                </a:cxn>
                <a:cxn ang="0">
                  <a:pos x="648" y="4300"/>
                </a:cxn>
                <a:cxn ang="0">
                  <a:pos x="2478" y="4192"/>
                </a:cxn>
                <a:cxn ang="0">
                  <a:pos x="2851" y="3901"/>
                </a:cxn>
                <a:cxn ang="0">
                  <a:pos x="1784" y="4114"/>
                </a:cxn>
                <a:cxn ang="0">
                  <a:pos x="965" y="4184"/>
                </a:cxn>
                <a:cxn ang="0">
                  <a:pos x="656" y="4098"/>
                </a:cxn>
                <a:cxn ang="0">
                  <a:pos x="718" y="4028"/>
                </a:cxn>
                <a:cxn ang="0">
                  <a:pos x="306" y="2604"/>
                </a:cxn>
                <a:cxn ang="0">
                  <a:pos x="238" y="2255"/>
                </a:cxn>
                <a:cxn ang="0">
                  <a:pos x="156" y="2200"/>
                </a:cxn>
                <a:cxn ang="0">
                  <a:pos x="87" y="2131"/>
                </a:cxn>
                <a:cxn ang="0">
                  <a:pos x="295" y="1973"/>
                </a:cxn>
                <a:cxn ang="0">
                  <a:pos x="703" y="2224"/>
                </a:cxn>
                <a:cxn ang="0">
                  <a:pos x="1290" y="2293"/>
                </a:cxn>
                <a:cxn ang="0">
                  <a:pos x="555" y="1882"/>
                </a:cxn>
                <a:cxn ang="0">
                  <a:pos x="378" y="1164"/>
                </a:cxn>
                <a:cxn ang="0">
                  <a:pos x="509" y="652"/>
                </a:cxn>
                <a:cxn ang="0">
                  <a:pos x="895" y="280"/>
                </a:cxn>
                <a:cxn ang="0">
                  <a:pos x="1452" y="171"/>
                </a:cxn>
                <a:cxn ang="0">
                  <a:pos x="1585" y="109"/>
                </a:cxn>
                <a:cxn ang="0">
                  <a:pos x="2142" y="265"/>
                </a:cxn>
                <a:cxn ang="0">
                  <a:pos x="2605" y="922"/>
                </a:cxn>
                <a:cxn ang="0">
                  <a:pos x="2706" y="1665"/>
                </a:cxn>
                <a:cxn ang="0">
                  <a:pos x="2822" y="1852"/>
                </a:cxn>
                <a:cxn ang="0">
                  <a:pos x="2987" y="2234"/>
                </a:cxn>
                <a:cxn ang="0">
                  <a:pos x="2919" y="3853"/>
                </a:cxn>
                <a:cxn ang="0">
                  <a:pos x="3092" y="2198"/>
                </a:cxn>
                <a:cxn ang="0">
                  <a:pos x="2923" y="1736"/>
                </a:cxn>
                <a:cxn ang="0">
                  <a:pos x="2752" y="1124"/>
                </a:cxn>
                <a:cxn ang="0">
                  <a:pos x="2474" y="418"/>
                </a:cxn>
                <a:cxn ang="0">
                  <a:pos x="1840" y="48"/>
                </a:cxn>
                <a:cxn ang="0">
                  <a:pos x="1167" y="48"/>
                </a:cxn>
              </a:cxnLst>
              <a:rect l="0" t="0" r="r" b="b"/>
              <a:pathLst>
                <a:path w="3092" h="4300">
                  <a:moveTo>
                    <a:pt x="1167" y="48"/>
                  </a:moveTo>
                  <a:lnTo>
                    <a:pt x="834" y="133"/>
                  </a:lnTo>
                  <a:lnTo>
                    <a:pt x="602" y="272"/>
                  </a:lnTo>
                  <a:lnTo>
                    <a:pt x="401" y="466"/>
                  </a:lnTo>
                  <a:lnTo>
                    <a:pt x="270" y="706"/>
                  </a:lnTo>
                  <a:lnTo>
                    <a:pt x="177" y="1038"/>
                  </a:lnTo>
                  <a:lnTo>
                    <a:pt x="169" y="1340"/>
                  </a:lnTo>
                  <a:lnTo>
                    <a:pt x="192" y="1620"/>
                  </a:lnTo>
                  <a:lnTo>
                    <a:pt x="239" y="1740"/>
                  </a:lnTo>
                  <a:lnTo>
                    <a:pt x="156" y="1884"/>
                  </a:lnTo>
                  <a:lnTo>
                    <a:pt x="0" y="2076"/>
                  </a:lnTo>
                  <a:lnTo>
                    <a:pt x="13" y="2317"/>
                  </a:lnTo>
                  <a:lnTo>
                    <a:pt x="540" y="4184"/>
                  </a:lnTo>
                  <a:lnTo>
                    <a:pt x="648" y="4300"/>
                  </a:lnTo>
                  <a:lnTo>
                    <a:pt x="880" y="4300"/>
                  </a:lnTo>
                  <a:lnTo>
                    <a:pt x="2478" y="4192"/>
                  </a:lnTo>
                  <a:lnTo>
                    <a:pt x="2714" y="4060"/>
                  </a:lnTo>
                  <a:lnTo>
                    <a:pt x="2851" y="3901"/>
                  </a:lnTo>
                  <a:lnTo>
                    <a:pt x="2520" y="4026"/>
                  </a:lnTo>
                  <a:lnTo>
                    <a:pt x="1784" y="4114"/>
                  </a:lnTo>
                  <a:lnTo>
                    <a:pt x="849" y="4106"/>
                  </a:lnTo>
                  <a:lnTo>
                    <a:pt x="965" y="4184"/>
                  </a:lnTo>
                  <a:lnTo>
                    <a:pt x="819" y="4199"/>
                  </a:lnTo>
                  <a:lnTo>
                    <a:pt x="656" y="4098"/>
                  </a:lnTo>
                  <a:lnTo>
                    <a:pt x="602" y="3943"/>
                  </a:lnTo>
                  <a:lnTo>
                    <a:pt x="718" y="4028"/>
                  </a:lnTo>
                  <a:lnTo>
                    <a:pt x="492" y="3348"/>
                  </a:lnTo>
                  <a:lnTo>
                    <a:pt x="306" y="2604"/>
                  </a:lnTo>
                  <a:lnTo>
                    <a:pt x="300" y="2154"/>
                  </a:lnTo>
                  <a:lnTo>
                    <a:pt x="238" y="2255"/>
                  </a:lnTo>
                  <a:lnTo>
                    <a:pt x="207" y="2418"/>
                  </a:lnTo>
                  <a:lnTo>
                    <a:pt x="156" y="2200"/>
                  </a:lnTo>
                  <a:lnTo>
                    <a:pt x="108" y="2359"/>
                  </a:lnTo>
                  <a:lnTo>
                    <a:pt x="87" y="2131"/>
                  </a:lnTo>
                  <a:lnTo>
                    <a:pt x="184" y="1994"/>
                  </a:lnTo>
                  <a:lnTo>
                    <a:pt x="295" y="1973"/>
                  </a:lnTo>
                  <a:lnTo>
                    <a:pt x="452" y="2105"/>
                  </a:lnTo>
                  <a:lnTo>
                    <a:pt x="703" y="2224"/>
                  </a:lnTo>
                  <a:lnTo>
                    <a:pt x="1003" y="2300"/>
                  </a:lnTo>
                  <a:lnTo>
                    <a:pt x="1290" y="2293"/>
                  </a:lnTo>
                  <a:lnTo>
                    <a:pt x="827" y="2116"/>
                  </a:lnTo>
                  <a:lnTo>
                    <a:pt x="555" y="1882"/>
                  </a:lnTo>
                  <a:lnTo>
                    <a:pt x="393" y="1527"/>
                  </a:lnTo>
                  <a:lnTo>
                    <a:pt x="378" y="1164"/>
                  </a:lnTo>
                  <a:lnTo>
                    <a:pt x="401" y="892"/>
                  </a:lnTo>
                  <a:lnTo>
                    <a:pt x="509" y="652"/>
                  </a:lnTo>
                  <a:lnTo>
                    <a:pt x="688" y="451"/>
                  </a:lnTo>
                  <a:lnTo>
                    <a:pt x="895" y="280"/>
                  </a:lnTo>
                  <a:lnTo>
                    <a:pt x="1174" y="187"/>
                  </a:lnTo>
                  <a:lnTo>
                    <a:pt x="1452" y="171"/>
                  </a:lnTo>
                  <a:lnTo>
                    <a:pt x="1862" y="249"/>
                  </a:lnTo>
                  <a:lnTo>
                    <a:pt x="1585" y="109"/>
                  </a:lnTo>
                  <a:lnTo>
                    <a:pt x="1840" y="133"/>
                  </a:lnTo>
                  <a:lnTo>
                    <a:pt x="2142" y="265"/>
                  </a:lnTo>
                  <a:lnTo>
                    <a:pt x="2419" y="489"/>
                  </a:lnTo>
                  <a:lnTo>
                    <a:pt x="2605" y="922"/>
                  </a:lnTo>
                  <a:lnTo>
                    <a:pt x="2674" y="1302"/>
                  </a:lnTo>
                  <a:lnTo>
                    <a:pt x="2706" y="1665"/>
                  </a:lnTo>
                  <a:lnTo>
                    <a:pt x="2714" y="1781"/>
                  </a:lnTo>
                  <a:lnTo>
                    <a:pt x="2822" y="1852"/>
                  </a:lnTo>
                  <a:lnTo>
                    <a:pt x="2923" y="1945"/>
                  </a:lnTo>
                  <a:lnTo>
                    <a:pt x="2987" y="2234"/>
                  </a:lnTo>
                  <a:lnTo>
                    <a:pt x="2987" y="3184"/>
                  </a:lnTo>
                  <a:lnTo>
                    <a:pt x="2919" y="3853"/>
                  </a:lnTo>
                  <a:lnTo>
                    <a:pt x="3084" y="3323"/>
                  </a:lnTo>
                  <a:lnTo>
                    <a:pt x="3092" y="2198"/>
                  </a:lnTo>
                  <a:lnTo>
                    <a:pt x="3014" y="1892"/>
                  </a:lnTo>
                  <a:lnTo>
                    <a:pt x="2923" y="1736"/>
                  </a:lnTo>
                  <a:lnTo>
                    <a:pt x="2790" y="1589"/>
                  </a:lnTo>
                  <a:lnTo>
                    <a:pt x="2752" y="1124"/>
                  </a:lnTo>
                  <a:lnTo>
                    <a:pt x="2636" y="721"/>
                  </a:lnTo>
                  <a:lnTo>
                    <a:pt x="2474" y="418"/>
                  </a:lnTo>
                  <a:lnTo>
                    <a:pt x="2225" y="194"/>
                  </a:lnTo>
                  <a:lnTo>
                    <a:pt x="1840" y="48"/>
                  </a:lnTo>
                  <a:lnTo>
                    <a:pt x="1530" y="0"/>
                  </a:lnTo>
                  <a:lnTo>
                    <a:pt x="1167" y="48"/>
                  </a:lnTo>
                  <a:lnTo>
                    <a:pt x="1167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14"/>
            <p:cNvSpPr>
              <a:spLocks/>
            </p:cNvSpPr>
            <p:nvPr/>
          </p:nvSpPr>
          <p:spPr bwMode="auto">
            <a:xfrm>
              <a:off x="1326" y="1196"/>
              <a:ext cx="632" cy="622"/>
            </a:xfrm>
            <a:custGeom>
              <a:avLst/>
              <a:gdLst/>
              <a:ahLst/>
              <a:cxnLst>
                <a:cxn ang="0">
                  <a:pos x="0" y="851"/>
                </a:cxn>
                <a:cxn ang="0">
                  <a:pos x="31" y="582"/>
                </a:cxn>
                <a:cxn ang="0">
                  <a:pos x="139" y="365"/>
                </a:cxn>
                <a:cxn ang="0">
                  <a:pos x="341" y="179"/>
                </a:cxn>
                <a:cxn ang="0">
                  <a:pos x="572" y="55"/>
                </a:cxn>
                <a:cxn ang="0">
                  <a:pos x="857" y="0"/>
                </a:cxn>
                <a:cxn ang="0">
                  <a:pos x="1198" y="55"/>
                </a:cxn>
                <a:cxn ang="0">
                  <a:pos x="1454" y="201"/>
                </a:cxn>
                <a:cxn ang="0">
                  <a:pos x="1631" y="403"/>
                </a:cxn>
                <a:cxn ang="0">
                  <a:pos x="1747" y="635"/>
                </a:cxn>
                <a:cxn ang="0">
                  <a:pos x="1794" y="867"/>
                </a:cxn>
                <a:cxn ang="0">
                  <a:pos x="1772" y="1146"/>
                </a:cxn>
                <a:cxn ang="0">
                  <a:pos x="1694" y="1340"/>
                </a:cxn>
                <a:cxn ang="0">
                  <a:pos x="1599" y="1496"/>
                </a:cxn>
                <a:cxn ang="0">
                  <a:pos x="1490" y="1566"/>
                </a:cxn>
                <a:cxn ang="0">
                  <a:pos x="1623" y="1292"/>
                </a:cxn>
                <a:cxn ang="0">
                  <a:pos x="1701" y="1061"/>
                </a:cxn>
                <a:cxn ang="0">
                  <a:pos x="1694" y="766"/>
                </a:cxn>
                <a:cxn ang="0">
                  <a:pos x="1600" y="481"/>
                </a:cxn>
                <a:cxn ang="0">
                  <a:pos x="1422" y="272"/>
                </a:cxn>
                <a:cxn ang="0">
                  <a:pos x="1129" y="116"/>
                </a:cxn>
                <a:cxn ang="0">
                  <a:pos x="842" y="78"/>
                </a:cxn>
                <a:cxn ang="0">
                  <a:pos x="550" y="146"/>
                </a:cxn>
                <a:cxn ang="0">
                  <a:pos x="341" y="272"/>
                </a:cxn>
                <a:cxn ang="0">
                  <a:pos x="200" y="395"/>
                </a:cxn>
                <a:cxn ang="0">
                  <a:pos x="101" y="526"/>
                </a:cxn>
                <a:cxn ang="0">
                  <a:pos x="54" y="658"/>
                </a:cxn>
                <a:cxn ang="0">
                  <a:pos x="0" y="851"/>
                </a:cxn>
                <a:cxn ang="0">
                  <a:pos x="0" y="851"/>
                </a:cxn>
              </a:cxnLst>
              <a:rect l="0" t="0" r="r" b="b"/>
              <a:pathLst>
                <a:path w="1794" h="1566">
                  <a:moveTo>
                    <a:pt x="0" y="851"/>
                  </a:moveTo>
                  <a:lnTo>
                    <a:pt x="31" y="582"/>
                  </a:lnTo>
                  <a:lnTo>
                    <a:pt x="139" y="365"/>
                  </a:lnTo>
                  <a:lnTo>
                    <a:pt x="341" y="179"/>
                  </a:lnTo>
                  <a:lnTo>
                    <a:pt x="572" y="55"/>
                  </a:lnTo>
                  <a:lnTo>
                    <a:pt x="857" y="0"/>
                  </a:lnTo>
                  <a:lnTo>
                    <a:pt x="1198" y="55"/>
                  </a:lnTo>
                  <a:lnTo>
                    <a:pt x="1454" y="201"/>
                  </a:lnTo>
                  <a:lnTo>
                    <a:pt x="1631" y="403"/>
                  </a:lnTo>
                  <a:lnTo>
                    <a:pt x="1747" y="635"/>
                  </a:lnTo>
                  <a:lnTo>
                    <a:pt x="1794" y="867"/>
                  </a:lnTo>
                  <a:lnTo>
                    <a:pt x="1772" y="1146"/>
                  </a:lnTo>
                  <a:lnTo>
                    <a:pt x="1694" y="1340"/>
                  </a:lnTo>
                  <a:lnTo>
                    <a:pt x="1599" y="1496"/>
                  </a:lnTo>
                  <a:lnTo>
                    <a:pt x="1490" y="1566"/>
                  </a:lnTo>
                  <a:lnTo>
                    <a:pt x="1623" y="1292"/>
                  </a:lnTo>
                  <a:lnTo>
                    <a:pt x="1701" y="1061"/>
                  </a:lnTo>
                  <a:lnTo>
                    <a:pt x="1694" y="766"/>
                  </a:lnTo>
                  <a:lnTo>
                    <a:pt x="1600" y="481"/>
                  </a:lnTo>
                  <a:lnTo>
                    <a:pt x="1422" y="272"/>
                  </a:lnTo>
                  <a:lnTo>
                    <a:pt x="1129" y="116"/>
                  </a:lnTo>
                  <a:lnTo>
                    <a:pt x="842" y="78"/>
                  </a:lnTo>
                  <a:lnTo>
                    <a:pt x="550" y="146"/>
                  </a:lnTo>
                  <a:lnTo>
                    <a:pt x="341" y="272"/>
                  </a:lnTo>
                  <a:lnTo>
                    <a:pt x="200" y="395"/>
                  </a:lnTo>
                  <a:lnTo>
                    <a:pt x="101" y="526"/>
                  </a:lnTo>
                  <a:lnTo>
                    <a:pt x="54" y="658"/>
                  </a:lnTo>
                  <a:lnTo>
                    <a:pt x="0" y="851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15"/>
            <p:cNvSpPr>
              <a:spLocks/>
            </p:cNvSpPr>
            <p:nvPr/>
          </p:nvSpPr>
          <p:spPr bwMode="auto">
            <a:xfrm>
              <a:off x="1697" y="1211"/>
              <a:ext cx="328" cy="750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572" y="192"/>
                </a:cxn>
                <a:cxn ang="0">
                  <a:pos x="696" y="363"/>
                </a:cxn>
                <a:cxn ang="0">
                  <a:pos x="789" y="595"/>
                </a:cxn>
                <a:cxn ang="0">
                  <a:pos x="836" y="827"/>
                </a:cxn>
                <a:cxn ang="0">
                  <a:pos x="812" y="1161"/>
                </a:cxn>
                <a:cxn ang="0">
                  <a:pos x="728" y="1431"/>
                </a:cxn>
                <a:cxn ang="0">
                  <a:pos x="534" y="1640"/>
                </a:cxn>
                <a:cxn ang="0">
                  <a:pos x="325" y="1781"/>
                </a:cxn>
                <a:cxn ang="0">
                  <a:pos x="0" y="1889"/>
                </a:cxn>
                <a:cxn ang="0">
                  <a:pos x="380" y="1819"/>
                </a:cxn>
                <a:cxn ang="0">
                  <a:pos x="635" y="1657"/>
                </a:cxn>
                <a:cxn ang="0">
                  <a:pos x="789" y="1479"/>
                </a:cxn>
                <a:cxn ang="0">
                  <a:pos x="933" y="1135"/>
                </a:cxn>
                <a:cxn ang="0">
                  <a:pos x="928" y="775"/>
                </a:cxn>
                <a:cxn ang="0">
                  <a:pos x="836" y="494"/>
                </a:cxn>
                <a:cxn ang="0">
                  <a:pos x="711" y="247"/>
                </a:cxn>
                <a:cxn ang="0">
                  <a:pos x="519" y="76"/>
                </a:cxn>
                <a:cxn ang="0">
                  <a:pos x="363" y="0"/>
                </a:cxn>
                <a:cxn ang="0">
                  <a:pos x="363" y="0"/>
                </a:cxn>
              </a:cxnLst>
              <a:rect l="0" t="0" r="r" b="b"/>
              <a:pathLst>
                <a:path w="933" h="1889">
                  <a:moveTo>
                    <a:pt x="363" y="0"/>
                  </a:moveTo>
                  <a:lnTo>
                    <a:pt x="572" y="192"/>
                  </a:lnTo>
                  <a:lnTo>
                    <a:pt x="696" y="363"/>
                  </a:lnTo>
                  <a:lnTo>
                    <a:pt x="789" y="595"/>
                  </a:lnTo>
                  <a:lnTo>
                    <a:pt x="836" y="827"/>
                  </a:lnTo>
                  <a:lnTo>
                    <a:pt x="812" y="1161"/>
                  </a:lnTo>
                  <a:lnTo>
                    <a:pt x="728" y="1431"/>
                  </a:lnTo>
                  <a:lnTo>
                    <a:pt x="534" y="1640"/>
                  </a:lnTo>
                  <a:lnTo>
                    <a:pt x="325" y="1781"/>
                  </a:lnTo>
                  <a:lnTo>
                    <a:pt x="0" y="1889"/>
                  </a:lnTo>
                  <a:lnTo>
                    <a:pt x="380" y="1819"/>
                  </a:lnTo>
                  <a:lnTo>
                    <a:pt x="635" y="1657"/>
                  </a:lnTo>
                  <a:lnTo>
                    <a:pt x="789" y="1479"/>
                  </a:lnTo>
                  <a:lnTo>
                    <a:pt x="933" y="1135"/>
                  </a:lnTo>
                  <a:lnTo>
                    <a:pt x="928" y="775"/>
                  </a:lnTo>
                  <a:lnTo>
                    <a:pt x="836" y="494"/>
                  </a:lnTo>
                  <a:lnTo>
                    <a:pt x="711" y="247"/>
                  </a:lnTo>
                  <a:lnTo>
                    <a:pt x="519" y="76"/>
                  </a:lnTo>
                  <a:lnTo>
                    <a:pt x="363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16"/>
            <p:cNvSpPr>
              <a:spLocks/>
            </p:cNvSpPr>
            <p:nvPr/>
          </p:nvSpPr>
          <p:spPr bwMode="auto">
            <a:xfrm>
              <a:off x="1565" y="1327"/>
              <a:ext cx="200" cy="345"/>
            </a:xfrm>
            <a:custGeom>
              <a:avLst/>
              <a:gdLst/>
              <a:ahLst/>
              <a:cxnLst>
                <a:cxn ang="0">
                  <a:pos x="78" y="576"/>
                </a:cxn>
                <a:cxn ang="0">
                  <a:pos x="519" y="0"/>
                </a:cxn>
                <a:cxn ang="0">
                  <a:pos x="566" y="36"/>
                </a:cxn>
                <a:cxn ang="0">
                  <a:pos x="243" y="705"/>
                </a:cxn>
                <a:cxn ang="0">
                  <a:pos x="268" y="779"/>
                </a:cxn>
                <a:cxn ang="0">
                  <a:pos x="194" y="859"/>
                </a:cxn>
                <a:cxn ang="0">
                  <a:pos x="97" y="866"/>
                </a:cxn>
                <a:cxn ang="0">
                  <a:pos x="28" y="842"/>
                </a:cxn>
                <a:cxn ang="0">
                  <a:pos x="0" y="720"/>
                </a:cxn>
                <a:cxn ang="0">
                  <a:pos x="55" y="788"/>
                </a:cxn>
                <a:cxn ang="0">
                  <a:pos x="133" y="802"/>
                </a:cxn>
                <a:cxn ang="0">
                  <a:pos x="192" y="735"/>
                </a:cxn>
                <a:cxn ang="0">
                  <a:pos x="150" y="657"/>
                </a:cxn>
                <a:cxn ang="0">
                  <a:pos x="332" y="361"/>
                </a:cxn>
                <a:cxn ang="0">
                  <a:pos x="78" y="576"/>
                </a:cxn>
                <a:cxn ang="0">
                  <a:pos x="78" y="576"/>
                </a:cxn>
              </a:cxnLst>
              <a:rect l="0" t="0" r="r" b="b"/>
              <a:pathLst>
                <a:path w="566" h="866">
                  <a:moveTo>
                    <a:pt x="78" y="576"/>
                  </a:moveTo>
                  <a:lnTo>
                    <a:pt x="519" y="0"/>
                  </a:lnTo>
                  <a:lnTo>
                    <a:pt x="566" y="36"/>
                  </a:lnTo>
                  <a:lnTo>
                    <a:pt x="243" y="705"/>
                  </a:lnTo>
                  <a:lnTo>
                    <a:pt x="268" y="779"/>
                  </a:lnTo>
                  <a:lnTo>
                    <a:pt x="194" y="859"/>
                  </a:lnTo>
                  <a:lnTo>
                    <a:pt x="97" y="866"/>
                  </a:lnTo>
                  <a:lnTo>
                    <a:pt x="28" y="842"/>
                  </a:lnTo>
                  <a:lnTo>
                    <a:pt x="0" y="720"/>
                  </a:lnTo>
                  <a:lnTo>
                    <a:pt x="55" y="788"/>
                  </a:lnTo>
                  <a:lnTo>
                    <a:pt x="133" y="802"/>
                  </a:lnTo>
                  <a:lnTo>
                    <a:pt x="192" y="735"/>
                  </a:lnTo>
                  <a:lnTo>
                    <a:pt x="150" y="657"/>
                  </a:lnTo>
                  <a:lnTo>
                    <a:pt x="332" y="361"/>
                  </a:lnTo>
                  <a:lnTo>
                    <a:pt x="78" y="576"/>
                  </a:lnTo>
                  <a:lnTo>
                    <a:pt x="78" y="5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17"/>
            <p:cNvSpPr>
              <a:spLocks/>
            </p:cNvSpPr>
            <p:nvPr/>
          </p:nvSpPr>
          <p:spPr bwMode="auto">
            <a:xfrm rot="-447720">
              <a:off x="1707" y="1745"/>
              <a:ext cx="62" cy="110"/>
            </a:xfrm>
            <a:custGeom>
              <a:avLst/>
              <a:gdLst/>
              <a:ahLst/>
              <a:cxnLst>
                <a:cxn ang="0">
                  <a:pos x="121" y="7"/>
                </a:cxn>
                <a:cxn ang="0">
                  <a:pos x="133" y="135"/>
                </a:cxn>
                <a:cxn ang="0">
                  <a:pos x="127" y="215"/>
                </a:cxn>
                <a:cxn ang="0">
                  <a:pos x="85" y="243"/>
                </a:cxn>
                <a:cxn ang="0">
                  <a:pos x="47" y="237"/>
                </a:cxn>
                <a:cxn ang="0">
                  <a:pos x="30" y="188"/>
                </a:cxn>
                <a:cxn ang="0">
                  <a:pos x="0" y="188"/>
                </a:cxn>
                <a:cxn ang="0">
                  <a:pos x="5" y="245"/>
                </a:cxn>
                <a:cxn ang="0">
                  <a:pos x="36" y="277"/>
                </a:cxn>
                <a:cxn ang="0">
                  <a:pos x="108" y="272"/>
                </a:cxn>
                <a:cxn ang="0">
                  <a:pos x="161" y="237"/>
                </a:cxn>
                <a:cxn ang="0">
                  <a:pos x="176" y="192"/>
                </a:cxn>
                <a:cxn ang="0">
                  <a:pos x="165" y="0"/>
                </a:cxn>
                <a:cxn ang="0">
                  <a:pos x="121" y="7"/>
                </a:cxn>
                <a:cxn ang="0">
                  <a:pos x="121" y="7"/>
                </a:cxn>
              </a:cxnLst>
              <a:rect l="0" t="0" r="r" b="b"/>
              <a:pathLst>
                <a:path w="176" h="277">
                  <a:moveTo>
                    <a:pt x="121" y="7"/>
                  </a:moveTo>
                  <a:lnTo>
                    <a:pt x="133" y="135"/>
                  </a:lnTo>
                  <a:lnTo>
                    <a:pt x="127" y="215"/>
                  </a:lnTo>
                  <a:lnTo>
                    <a:pt x="85" y="243"/>
                  </a:lnTo>
                  <a:lnTo>
                    <a:pt x="47" y="237"/>
                  </a:lnTo>
                  <a:lnTo>
                    <a:pt x="30" y="188"/>
                  </a:lnTo>
                  <a:lnTo>
                    <a:pt x="0" y="188"/>
                  </a:lnTo>
                  <a:lnTo>
                    <a:pt x="5" y="245"/>
                  </a:lnTo>
                  <a:lnTo>
                    <a:pt x="36" y="277"/>
                  </a:lnTo>
                  <a:lnTo>
                    <a:pt x="108" y="272"/>
                  </a:lnTo>
                  <a:lnTo>
                    <a:pt x="161" y="237"/>
                  </a:lnTo>
                  <a:lnTo>
                    <a:pt x="176" y="192"/>
                  </a:lnTo>
                  <a:lnTo>
                    <a:pt x="165" y="0"/>
                  </a:lnTo>
                  <a:lnTo>
                    <a:pt x="121" y="7"/>
                  </a:lnTo>
                  <a:lnTo>
                    <a:pt x="12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18"/>
            <p:cNvSpPr>
              <a:spLocks/>
            </p:cNvSpPr>
            <p:nvPr/>
          </p:nvSpPr>
          <p:spPr bwMode="auto">
            <a:xfrm>
              <a:off x="1775" y="1772"/>
              <a:ext cx="17" cy="22"/>
            </a:xfrm>
            <a:custGeom>
              <a:avLst/>
              <a:gdLst/>
              <a:ahLst/>
              <a:cxnLst>
                <a:cxn ang="0">
                  <a:pos x="42" y="15"/>
                </a:cxn>
                <a:cxn ang="0">
                  <a:pos x="23" y="0"/>
                </a:cxn>
                <a:cxn ang="0">
                  <a:pos x="2" y="12"/>
                </a:cxn>
                <a:cxn ang="0">
                  <a:pos x="0" y="34"/>
                </a:cxn>
                <a:cxn ang="0">
                  <a:pos x="14" y="55"/>
                </a:cxn>
                <a:cxn ang="0">
                  <a:pos x="37" y="55"/>
                </a:cxn>
                <a:cxn ang="0">
                  <a:pos x="48" y="34"/>
                </a:cxn>
                <a:cxn ang="0">
                  <a:pos x="42" y="15"/>
                </a:cxn>
                <a:cxn ang="0">
                  <a:pos x="42" y="15"/>
                </a:cxn>
              </a:cxnLst>
              <a:rect l="0" t="0" r="r" b="b"/>
              <a:pathLst>
                <a:path w="48" h="55">
                  <a:moveTo>
                    <a:pt x="42" y="15"/>
                  </a:moveTo>
                  <a:lnTo>
                    <a:pt x="23" y="0"/>
                  </a:lnTo>
                  <a:lnTo>
                    <a:pt x="2" y="12"/>
                  </a:lnTo>
                  <a:lnTo>
                    <a:pt x="0" y="34"/>
                  </a:lnTo>
                  <a:lnTo>
                    <a:pt x="14" y="55"/>
                  </a:lnTo>
                  <a:lnTo>
                    <a:pt x="37" y="55"/>
                  </a:lnTo>
                  <a:lnTo>
                    <a:pt x="48" y="34"/>
                  </a:lnTo>
                  <a:lnTo>
                    <a:pt x="42" y="15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19"/>
            <p:cNvSpPr>
              <a:spLocks/>
            </p:cNvSpPr>
            <p:nvPr/>
          </p:nvSpPr>
          <p:spPr bwMode="auto">
            <a:xfrm>
              <a:off x="1712" y="1745"/>
              <a:ext cx="49" cy="60"/>
            </a:xfrm>
            <a:custGeom>
              <a:avLst/>
              <a:gdLst/>
              <a:ahLst/>
              <a:cxnLst>
                <a:cxn ang="0">
                  <a:pos x="141" y="32"/>
                </a:cxn>
                <a:cxn ang="0">
                  <a:pos x="101" y="0"/>
                </a:cxn>
                <a:cxn ang="0">
                  <a:pos x="44" y="0"/>
                </a:cxn>
                <a:cxn ang="0">
                  <a:pos x="10" y="28"/>
                </a:cxn>
                <a:cxn ang="0">
                  <a:pos x="0" y="85"/>
                </a:cxn>
                <a:cxn ang="0">
                  <a:pos x="25" y="137"/>
                </a:cxn>
                <a:cxn ang="0">
                  <a:pos x="70" y="150"/>
                </a:cxn>
                <a:cxn ang="0">
                  <a:pos x="129" y="135"/>
                </a:cxn>
                <a:cxn ang="0">
                  <a:pos x="126" y="91"/>
                </a:cxn>
                <a:cxn ang="0">
                  <a:pos x="89" y="114"/>
                </a:cxn>
                <a:cxn ang="0">
                  <a:pos x="59" y="104"/>
                </a:cxn>
                <a:cxn ang="0">
                  <a:pos x="46" y="51"/>
                </a:cxn>
                <a:cxn ang="0">
                  <a:pos x="76" y="24"/>
                </a:cxn>
                <a:cxn ang="0">
                  <a:pos x="99" y="32"/>
                </a:cxn>
                <a:cxn ang="0">
                  <a:pos x="133" y="57"/>
                </a:cxn>
                <a:cxn ang="0">
                  <a:pos x="141" y="32"/>
                </a:cxn>
                <a:cxn ang="0">
                  <a:pos x="141" y="32"/>
                </a:cxn>
              </a:cxnLst>
              <a:rect l="0" t="0" r="r" b="b"/>
              <a:pathLst>
                <a:path w="141" h="150">
                  <a:moveTo>
                    <a:pt x="141" y="32"/>
                  </a:moveTo>
                  <a:lnTo>
                    <a:pt x="101" y="0"/>
                  </a:lnTo>
                  <a:lnTo>
                    <a:pt x="44" y="0"/>
                  </a:lnTo>
                  <a:lnTo>
                    <a:pt x="10" y="28"/>
                  </a:lnTo>
                  <a:lnTo>
                    <a:pt x="0" y="85"/>
                  </a:lnTo>
                  <a:lnTo>
                    <a:pt x="25" y="137"/>
                  </a:lnTo>
                  <a:lnTo>
                    <a:pt x="70" y="150"/>
                  </a:lnTo>
                  <a:lnTo>
                    <a:pt x="129" y="135"/>
                  </a:lnTo>
                  <a:lnTo>
                    <a:pt x="126" y="91"/>
                  </a:lnTo>
                  <a:lnTo>
                    <a:pt x="89" y="114"/>
                  </a:lnTo>
                  <a:lnTo>
                    <a:pt x="59" y="104"/>
                  </a:lnTo>
                  <a:lnTo>
                    <a:pt x="46" y="51"/>
                  </a:lnTo>
                  <a:lnTo>
                    <a:pt x="76" y="24"/>
                  </a:lnTo>
                  <a:lnTo>
                    <a:pt x="99" y="32"/>
                  </a:lnTo>
                  <a:lnTo>
                    <a:pt x="133" y="57"/>
                  </a:lnTo>
                  <a:lnTo>
                    <a:pt x="141" y="32"/>
                  </a:lnTo>
                  <a:lnTo>
                    <a:pt x="14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20"/>
            <p:cNvSpPr>
              <a:spLocks/>
            </p:cNvSpPr>
            <p:nvPr/>
          </p:nvSpPr>
          <p:spPr bwMode="auto">
            <a:xfrm>
              <a:off x="1631" y="1697"/>
              <a:ext cx="76" cy="159"/>
            </a:xfrm>
            <a:custGeom>
              <a:avLst/>
              <a:gdLst/>
              <a:ahLst/>
              <a:cxnLst>
                <a:cxn ang="0">
                  <a:pos x="154" y="3"/>
                </a:cxn>
                <a:cxn ang="0">
                  <a:pos x="215" y="0"/>
                </a:cxn>
                <a:cxn ang="0">
                  <a:pos x="51" y="401"/>
                </a:cxn>
                <a:cxn ang="0">
                  <a:pos x="0" y="397"/>
                </a:cxn>
                <a:cxn ang="0">
                  <a:pos x="154" y="3"/>
                </a:cxn>
                <a:cxn ang="0">
                  <a:pos x="154" y="3"/>
                </a:cxn>
              </a:cxnLst>
              <a:rect l="0" t="0" r="r" b="b"/>
              <a:pathLst>
                <a:path w="215" h="401">
                  <a:moveTo>
                    <a:pt x="154" y="3"/>
                  </a:moveTo>
                  <a:lnTo>
                    <a:pt x="215" y="0"/>
                  </a:lnTo>
                  <a:lnTo>
                    <a:pt x="51" y="401"/>
                  </a:lnTo>
                  <a:lnTo>
                    <a:pt x="0" y="397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21"/>
            <p:cNvSpPr>
              <a:spLocks/>
            </p:cNvSpPr>
            <p:nvPr/>
          </p:nvSpPr>
          <p:spPr bwMode="auto">
            <a:xfrm>
              <a:off x="1606" y="1280"/>
              <a:ext cx="23" cy="8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213"/>
                </a:cxn>
                <a:cxn ang="0">
                  <a:pos x="64" y="217"/>
                </a:cxn>
                <a:cxn ang="0">
                  <a:pos x="64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4" h="217">
                  <a:moveTo>
                    <a:pt x="0" y="7"/>
                  </a:moveTo>
                  <a:lnTo>
                    <a:pt x="13" y="213"/>
                  </a:lnTo>
                  <a:lnTo>
                    <a:pt x="64" y="217"/>
                  </a:lnTo>
                  <a:lnTo>
                    <a:pt x="6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22"/>
            <p:cNvSpPr>
              <a:spLocks/>
            </p:cNvSpPr>
            <p:nvPr/>
          </p:nvSpPr>
          <p:spPr bwMode="auto">
            <a:xfrm>
              <a:off x="1367" y="1553"/>
              <a:ext cx="76" cy="29"/>
            </a:xfrm>
            <a:custGeom>
              <a:avLst/>
              <a:gdLst/>
              <a:ahLst/>
              <a:cxnLst>
                <a:cxn ang="0">
                  <a:pos x="2" y="66"/>
                </a:cxn>
                <a:cxn ang="0">
                  <a:pos x="207" y="70"/>
                </a:cxn>
                <a:cxn ang="0">
                  <a:pos x="215" y="19"/>
                </a:cxn>
                <a:cxn ang="0">
                  <a:pos x="0" y="0"/>
                </a:cxn>
                <a:cxn ang="0">
                  <a:pos x="2" y="66"/>
                </a:cxn>
                <a:cxn ang="0">
                  <a:pos x="2" y="66"/>
                </a:cxn>
              </a:cxnLst>
              <a:rect l="0" t="0" r="r" b="b"/>
              <a:pathLst>
                <a:path w="215" h="70">
                  <a:moveTo>
                    <a:pt x="2" y="66"/>
                  </a:moveTo>
                  <a:lnTo>
                    <a:pt x="207" y="70"/>
                  </a:lnTo>
                  <a:lnTo>
                    <a:pt x="215" y="19"/>
                  </a:lnTo>
                  <a:lnTo>
                    <a:pt x="0" y="0"/>
                  </a:lnTo>
                  <a:lnTo>
                    <a:pt x="2" y="66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23"/>
            <p:cNvSpPr>
              <a:spLocks/>
            </p:cNvSpPr>
            <p:nvPr/>
          </p:nvSpPr>
          <p:spPr bwMode="auto">
            <a:xfrm>
              <a:off x="1804" y="1564"/>
              <a:ext cx="76" cy="25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4" y="13"/>
                </a:cxn>
                <a:cxn ang="0">
                  <a:pos x="0" y="64"/>
                </a:cxn>
                <a:cxn ang="0">
                  <a:pos x="217" y="64"/>
                </a:cxn>
                <a:cxn ang="0">
                  <a:pos x="211" y="0"/>
                </a:cxn>
                <a:cxn ang="0">
                  <a:pos x="211" y="0"/>
                </a:cxn>
              </a:cxnLst>
              <a:rect l="0" t="0" r="r" b="b"/>
              <a:pathLst>
                <a:path w="217" h="64">
                  <a:moveTo>
                    <a:pt x="211" y="0"/>
                  </a:moveTo>
                  <a:lnTo>
                    <a:pt x="4" y="13"/>
                  </a:lnTo>
                  <a:lnTo>
                    <a:pt x="0" y="64"/>
                  </a:lnTo>
                  <a:lnTo>
                    <a:pt x="217" y="64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1752" y="1379"/>
              <a:ext cx="69" cy="7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142"/>
                </a:cxn>
                <a:cxn ang="0">
                  <a:pos x="30" y="184"/>
                </a:cxn>
                <a:cxn ang="0">
                  <a:pos x="196" y="47"/>
                </a:cxn>
                <a:cxn ang="0">
                  <a:pos x="148" y="0"/>
                </a:cxn>
                <a:cxn ang="0">
                  <a:pos x="148" y="0"/>
                </a:cxn>
              </a:cxnLst>
              <a:rect l="0" t="0" r="r" b="b"/>
              <a:pathLst>
                <a:path w="196" h="184">
                  <a:moveTo>
                    <a:pt x="148" y="0"/>
                  </a:moveTo>
                  <a:lnTo>
                    <a:pt x="0" y="142"/>
                  </a:lnTo>
                  <a:lnTo>
                    <a:pt x="30" y="184"/>
                  </a:lnTo>
                  <a:lnTo>
                    <a:pt x="196" y="47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25"/>
            <p:cNvSpPr>
              <a:spLocks/>
            </p:cNvSpPr>
            <p:nvPr/>
          </p:nvSpPr>
          <p:spPr bwMode="auto">
            <a:xfrm>
              <a:off x="1443" y="1364"/>
              <a:ext cx="62" cy="8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31" y="201"/>
                </a:cxn>
                <a:cxn ang="0">
                  <a:pos x="175" y="175"/>
                </a:cxn>
                <a:cxn ang="0">
                  <a:pos x="47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75" h="201">
                  <a:moveTo>
                    <a:pt x="0" y="44"/>
                  </a:moveTo>
                  <a:lnTo>
                    <a:pt x="131" y="201"/>
                  </a:lnTo>
                  <a:lnTo>
                    <a:pt x="175" y="175"/>
                  </a:lnTo>
                  <a:lnTo>
                    <a:pt x="47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26"/>
            <p:cNvSpPr>
              <a:spLocks/>
            </p:cNvSpPr>
            <p:nvPr/>
          </p:nvSpPr>
          <p:spPr bwMode="auto">
            <a:xfrm>
              <a:off x="1984" y="1601"/>
              <a:ext cx="159" cy="296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34" y="328"/>
                </a:cxn>
                <a:cxn ang="0">
                  <a:pos x="137" y="551"/>
                </a:cxn>
                <a:cxn ang="0">
                  <a:pos x="0" y="745"/>
                </a:cxn>
                <a:cxn ang="0">
                  <a:pos x="227" y="614"/>
                </a:cxn>
                <a:cxn ang="0">
                  <a:pos x="310" y="572"/>
                </a:cxn>
                <a:cxn ang="0">
                  <a:pos x="451" y="608"/>
                </a:cxn>
                <a:cxn ang="0">
                  <a:pos x="337" y="406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451" h="745">
                  <a:moveTo>
                    <a:pt x="221" y="0"/>
                  </a:moveTo>
                  <a:lnTo>
                    <a:pt x="234" y="328"/>
                  </a:lnTo>
                  <a:lnTo>
                    <a:pt x="137" y="551"/>
                  </a:lnTo>
                  <a:lnTo>
                    <a:pt x="0" y="745"/>
                  </a:lnTo>
                  <a:lnTo>
                    <a:pt x="227" y="614"/>
                  </a:lnTo>
                  <a:lnTo>
                    <a:pt x="310" y="572"/>
                  </a:lnTo>
                  <a:lnTo>
                    <a:pt x="451" y="608"/>
                  </a:lnTo>
                  <a:lnTo>
                    <a:pt x="337" y="406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27"/>
            <p:cNvSpPr>
              <a:spLocks/>
            </p:cNvSpPr>
            <p:nvPr/>
          </p:nvSpPr>
          <p:spPr bwMode="auto">
            <a:xfrm>
              <a:off x="1282" y="2014"/>
              <a:ext cx="169" cy="317"/>
            </a:xfrm>
            <a:custGeom>
              <a:avLst/>
              <a:gdLst/>
              <a:ahLst/>
              <a:cxnLst>
                <a:cxn ang="0">
                  <a:pos x="357" y="0"/>
                </a:cxn>
                <a:cxn ang="0">
                  <a:pos x="89" y="61"/>
                </a:cxn>
                <a:cxn ang="0">
                  <a:pos x="0" y="179"/>
                </a:cxn>
                <a:cxn ang="0">
                  <a:pos x="40" y="297"/>
                </a:cxn>
                <a:cxn ang="0">
                  <a:pos x="137" y="799"/>
                </a:cxn>
                <a:cxn ang="0">
                  <a:pos x="141" y="207"/>
                </a:cxn>
                <a:cxn ang="0">
                  <a:pos x="232" y="86"/>
                </a:cxn>
                <a:cxn ang="0">
                  <a:pos x="481" y="34"/>
                </a:cxn>
                <a:cxn ang="0">
                  <a:pos x="357" y="0"/>
                </a:cxn>
                <a:cxn ang="0">
                  <a:pos x="357" y="0"/>
                </a:cxn>
              </a:cxnLst>
              <a:rect l="0" t="0" r="r" b="b"/>
              <a:pathLst>
                <a:path w="481" h="799">
                  <a:moveTo>
                    <a:pt x="357" y="0"/>
                  </a:moveTo>
                  <a:lnTo>
                    <a:pt x="89" y="61"/>
                  </a:lnTo>
                  <a:lnTo>
                    <a:pt x="0" y="179"/>
                  </a:lnTo>
                  <a:lnTo>
                    <a:pt x="40" y="297"/>
                  </a:lnTo>
                  <a:lnTo>
                    <a:pt x="137" y="799"/>
                  </a:lnTo>
                  <a:lnTo>
                    <a:pt x="141" y="207"/>
                  </a:lnTo>
                  <a:lnTo>
                    <a:pt x="232" y="86"/>
                  </a:lnTo>
                  <a:lnTo>
                    <a:pt x="481" y="34"/>
                  </a:lnTo>
                  <a:lnTo>
                    <a:pt x="357" y="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28"/>
            <p:cNvSpPr>
              <a:spLocks/>
            </p:cNvSpPr>
            <p:nvPr/>
          </p:nvSpPr>
          <p:spPr bwMode="auto">
            <a:xfrm>
              <a:off x="1983" y="1924"/>
              <a:ext cx="129" cy="221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78" y="0"/>
                </a:cxn>
                <a:cxn ang="0">
                  <a:pos x="328" y="63"/>
                </a:cxn>
                <a:cxn ang="0">
                  <a:pos x="365" y="192"/>
                </a:cxn>
                <a:cxn ang="0">
                  <a:pos x="349" y="559"/>
                </a:cxn>
                <a:cxn ang="0">
                  <a:pos x="254" y="145"/>
                </a:cxn>
                <a:cxn ang="0">
                  <a:pos x="144" y="76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65" h="559">
                  <a:moveTo>
                    <a:pt x="0" y="13"/>
                  </a:moveTo>
                  <a:lnTo>
                    <a:pt x="178" y="0"/>
                  </a:lnTo>
                  <a:lnTo>
                    <a:pt x="328" y="63"/>
                  </a:lnTo>
                  <a:lnTo>
                    <a:pt x="365" y="192"/>
                  </a:lnTo>
                  <a:lnTo>
                    <a:pt x="349" y="559"/>
                  </a:lnTo>
                  <a:lnTo>
                    <a:pt x="254" y="145"/>
                  </a:lnTo>
                  <a:lnTo>
                    <a:pt x="144" y="76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29"/>
            <p:cNvSpPr>
              <a:spLocks/>
            </p:cNvSpPr>
            <p:nvPr/>
          </p:nvSpPr>
          <p:spPr bwMode="auto">
            <a:xfrm>
              <a:off x="1362" y="2039"/>
              <a:ext cx="704" cy="117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55" y="217"/>
                </a:cxn>
                <a:cxn ang="0">
                  <a:pos x="1935" y="0"/>
                </a:cxn>
                <a:cxn ang="0">
                  <a:pos x="1997" y="84"/>
                </a:cxn>
                <a:cxn ang="0">
                  <a:pos x="0" y="297"/>
                </a:cxn>
                <a:cxn ang="0">
                  <a:pos x="0" y="297"/>
                </a:cxn>
              </a:cxnLst>
              <a:rect l="0" t="0" r="r" b="b"/>
              <a:pathLst>
                <a:path w="1997" h="297">
                  <a:moveTo>
                    <a:pt x="0" y="297"/>
                  </a:moveTo>
                  <a:lnTo>
                    <a:pt x="55" y="217"/>
                  </a:lnTo>
                  <a:lnTo>
                    <a:pt x="1935" y="0"/>
                  </a:lnTo>
                  <a:lnTo>
                    <a:pt x="1997" y="84"/>
                  </a:lnTo>
                  <a:lnTo>
                    <a:pt x="0" y="297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30"/>
            <p:cNvSpPr>
              <a:spLocks/>
            </p:cNvSpPr>
            <p:nvPr/>
          </p:nvSpPr>
          <p:spPr bwMode="auto">
            <a:xfrm>
              <a:off x="1366" y="2149"/>
              <a:ext cx="712" cy="165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1984" y="0"/>
                </a:cxn>
                <a:cxn ang="0">
                  <a:pos x="2019" y="77"/>
                </a:cxn>
                <a:cxn ang="0">
                  <a:pos x="35" y="415"/>
                </a:cxn>
                <a:cxn ang="0">
                  <a:pos x="0" y="331"/>
                </a:cxn>
                <a:cxn ang="0">
                  <a:pos x="0" y="331"/>
                </a:cxn>
              </a:cxnLst>
              <a:rect l="0" t="0" r="r" b="b"/>
              <a:pathLst>
                <a:path w="2019" h="415">
                  <a:moveTo>
                    <a:pt x="0" y="331"/>
                  </a:moveTo>
                  <a:lnTo>
                    <a:pt x="1984" y="0"/>
                  </a:lnTo>
                  <a:lnTo>
                    <a:pt x="2019" y="77"/>
                  </a:lnTo>
                  <a:lnTo>
                    <a:pt x="35" y="415"/>
                  </a:lnTo>
                  <a:lnTo>
                    <a:pt x="0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31"/>
            <p:cNvSpPr>
              <a:spLocks/>
            </p:cNvSpPr>
            <p:nvPr/>
          </p:nvSpPr>
          <p:spPr bwMode="auto">
            <a:xfrm>
              <a:off x="1381" y="2284"/>
              <a:ext cx="699" cy="152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97" y="292"/>
                </a:cxn>
                <a:cxn ang="0">
                  <a:pos x="327" y="256"/>
                </a:cxn>
                <a:cxn ang="0">
                  <a:pos x="644" y="207"/>
                </a:cxn>
                <a:cxn ang="0">
                  <a:pos x="821" y="180"/>
                </a:cxn>
                <a:cxn ang="0">
                  <a:pos x="1004" y="152"/>
                </a:cxn>
                <a:cxn ang="0">
                  <a:pos x="1186" y="123"/>
                </a:cxn>
                <a:cxn ang="0">
                  <a:pos x="1363" y="95"/>
                </a:cxn>
                <a:cxn ang="0">
                  <a:pos x="1673" y="47"/>
                </a:cxn>
                <a:cxn ang="0">
                  <a:pos x="1893" y="13"/>
                </a:cxn>
                <a:cxn ang="0">
                  <a:pos x="1977" y="0"/>
                </a:cxn>
                <a:cxn ang="0">
                  <a:pos x="1982" y="81"/>
                </a:cxn>
                <a:cxn ang="0">
                  <a:pos x="42" y="382"/>
                </a:cxn>
                <a:cxn ang="0">
                  <a:pos x="0" y="308"/>
                </a:cxn>
                <a:cxn ang="0">
                  <a:pos x="0" y="308"/>
                </a:cxn>
              </a:cxnLst>
              <a:rect l="0" t="0" r="r" b="b"/>
              <a:pathLst>
                <a:path w="1982" h="382">
                  <a:moveTo>
                    <a:pt x="0" y="308"/>
                  </a:moveTo>
                  <a:lnTo>
                    <a:pt x="97" y="292"/>
                  </a:lnTo>
                  <a:lnTo>
                    <a:pt x="327" y="256"/>
                  </a:lnTo>
                  <a:lnTo>
                    <a:pt x="644" y="207"/>
                  </a:lnTo>
                  <a:lnTo>
                    <a:pt x="821" y="180"/>
                  </a:lnTo>
                  <a:lnTo>
                    <a:pt x="1004" y="152"/>
                  </a:lnTo>
                  <a:lnTo>
                    <a:pt x="1186" y="123"/>
                  </a:lnTo>
                  <a:lnTo>
                    <a:pt x="1363" y="95"/>
                  </a:lnTo>
                  <a:lnTo>
                    <a:pt x="1673" y="47"/>
                  </a:lnTo>
                  <a:lnTo>
                    <a:pt x="1893" y="13"/>
                  </a:lnTo>
                  <a:lnTo>
                    <a:pt x="1977" y="0"/>
                  </a:lnTo>
                  <a:lnTo>
                    <a:pt x="1982" y="81"/>
                  </a:lnTo>
                  <a:lnTo>
                    <a:pt x="42" y="382"/>
                  </a:lnTo>
                  <a:lnTo>
                    <a:pt x="0" y="30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32"/>
            <p:cNvSpPr>
              <a:spLocks/>
            </p:cNvSpPr>
            <p:nvPr/>
          </p:nvSpPr>
          <p:spPr bwMode="auto">
            <a:xfrm>
              <a:off x="1411" y="2395"/>
              <a:ext cx="680" cy="131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1931" y="0"/>
                </a:cxn>
                <a:cxn ang="0">
                  <a:pos x="1923" y="72"/>
                </a:cxn>
                <a:cxn ang="0">
                  <a:pos x="34" y="333"/>
                </a:cxn>
                <a:cxn ang="0">
                  <a:pos x="0" y="266"/>
                </a:cxn>
                <a:cxn ang="0">
                  <a:pos x="0" y="266"/>
                </a:cxn>
              </a:cxnLst>
              <a:rect l="0" t="0" r="r" b="b"/>
              <a:pathLst>
                <a:path w="1931" h="333">
                  <a:moveTo>
                    <a:pt x="0" y="266"/>
                  </a:moveTo>
                  <a:lnTo>
                    <a:pt x="1931" y="0"/>
                  </a:lnTo>
                  <a:lnTo>
                    <a:pt x="1923" y="72"/>
                  </a:lnTo>
                  <a:lnTo>
                    <a:pt x="34" y="333"/>
                  </a:lnTo>
                  <a:lnTo>
                    <a:pt x="0" y="266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33"/>
            <p:cNvSpPr>
              <a:spLocks/>
            </p:cNvSpPr>
            <p:nvPr/>
          </p:nvSpPr>
          <p:spPr bwMode="auto">
            <a:xfrm>
              <a:off x="1437" y="2500"/>
              <a:ext cx="657" cy="125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1866" y="0"/>
                </a:cxn>
                <a:cxn ang="0">
                  <a:pos x="1836" y="78"/>
                </a:cxn>
                <a:cxn ang="0">
                  <a:pos x="63" y="314"/>
                </a:cxn>
                <a:cxn ang="0">
                  <a:pos x="0" y="265"/>
                </a:cxn>
                <a:cxn ang="0">
                  <a:pos x="0" y="265"/>
                </a:cxn>
              </a:cxnLst>
              <a:rect l="0" t="0" r="r" b="b"/>
              <a:pathLst>
                <a:path w="1866" h="314">
                  <a:moveTo>
                    <a:pt x="0" y="265"/>
                  </a:moveTo>
                  <a:lnTo>
                    <a:pt x="1866" y="0"/>
                  </a:lnTo>
                  <a:lnTo>
                    <a:pt x="1836" y="78"/>
                  </a:lnTo>
                  <a:lnTo>
                    <a:pt x="63" y="314"/>
                  </a:lnTo>
                  <a:lnTo>
                    <a:pt x="0" y="265"/>
                  </a:lnTo>
                  <a:lnTo>
                    <a:pt x="0" y="265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 rot="-558876">
              <a:off x="1381" y="1645"/>
              <a:ext cx="348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effectLst/>
                  <a:latin typeface="Andy" pitchFamily="66" charset="0"/>
                </a:rPr>
                <a:t>oz.</a:t>
              </a:r>
            </a:p>
          </p:txBody>
        </p:sp>
        <p:grpSp>
          <p:nvGrpSpPr>
            <p:cNvPr id="21539" name="Group 35"/>
            <p:cNvGrpSpPr>
              <a:grpSpLocks/>
            </p:cNvGrpSpPr>
            <p:nvPr/>
          </p:nvGrpSpPr>
          <p:grpSpPr bwMode="auto">
            <a:xfrm>
              <a:off x="1164" y="1786"/>
              <a:ext cx="1155" cy="1054"/>
              <a:chOff x="3890" y="1987"/>
              <a:chExt cx="1155" cy="1054"/>
            </a:xfrm>
          </p:grpSpPr>
          <p:grpSp>
            <p:nvGrpSpPr>
              <p:cNvPr id="21540" name="Group 36"/>
              <p:cNvGrpSpPr>
                <a:grpSpLocks/>
              </p:cNvGrpSpPr>
              <p:nvPr/>
            </p:nvGrpSpPr>
            <p:grpSpPr bwMode="auto">
              <a:xfrm rot="2088855">
                <a:off x="3890" y="1987"/>
                <a:ext cx="1155" cy="1054"/>
                <a:chOff x="3890" y="1987"/>
                <a:chExt cx="1155" cy="1054"/>
              </a:xfrm>
            </p:grpSpPr>
            <p:sp>
              <p:nvSpPr>
                <p:cNvPr id="21541" name="Freeform 37"/>
                <p:cNvSpPr>
                  <a:spLocks/>
                </p:cNvSpPr>
                <p:nvPr/>
              </p:nvSpPr>
              <p:spPr bwMode="auto">
                <a:xfrm>
                  <a:off x="4550" y="2010"/>
                  <a:ext cx="466" cy="286"/>
                </a:xfrm>
                <a:custGeom>
                  <a:avLst/>
                  <a:gdLst/>
                  <a:ahLst/>
                  <a:cxnLst>
                    <a:cxn ang="0">
                      <a:pos x="0" y="94"/>
                    </a:cxn>
                    <a:cxn ang="0">
                      <a:pos x="68" y="24"/>
                    </a:cxn>
                    <a:cxn ang="0">
                      <a:pos x="126" y="0"/>
                    </a:cxn>
                    <a:cxn ang="0">
                      <a:pos x="257" y="40"/>
                    </a:cxn>
                    <a:cxn ang="0">
                      <a:pos x="393" y="129"/>
                    </a:cxn>
                    <a:cxn ang="0">
                      <a:pos x="461" y="213"/>
                    </a:cxn>
                    <a:cxn ang="0">
                      <a:pos x="466" y="263"/>
                    </a:cxn>
                    <a:cxn ang="0">
                      <a:pos x="419" y="286"/>
                    </a:cxn>
                    <a:cxn ang="0">
                      <a:pos x="374" y="272"/>
                    </a:cxn>
                    <a:cxn ang="0">
                      <a:pos x="306" y="223"/>
                    </a:cxn>
                    <a:cxn ang="0">
                      <a:pos x="0" y="94"/>
                    </a:cxn>
                    <a:cxn ang="0">
                      <a:pos x="0" y="94"/>
                    </a:cxn>
                  </a:cxnLst>
                  <a:rect l="0" t="0" r="r" b="b"/>
                  <a:pathLst>
                    <a:path w="466" h="286">
                      <a:moveTo>
                        <a:pt x="0" y="94"/>
                      </a:moveTo>
                      <a:lnTo>
                        <a:pt x="68" y="24"/>
                      </a:lnTo>
                      <a:lnTo>
                        <a:pt x="126" y="0"/>
                      </a:lnTo>
                      <a:lnTo>
                        <a:pt x="257" y="40"/>
                      </a:lnTo>
                      <a:lnTo>
                        <a:pt x="393" y="129"/>
                      </a:lnTo>
                      <a:lnTo>
                        <a:pt x="461" y="213"/>
                      </a:lnTo>
                      <a:lnTo>
                        <a:pt x="466" y="263"/>
                      </a:lnTo>
                      <a:lnTo>
                        <a:pt x="419" y="286"/>
                      </a:lnTo>
                      <a:lnTo>
                        <a:pt x="374" y="272"/>
                      </a:lnTo>
                      <a:lnTo>
                        <a:pt x="306" y="223"/>
                      </a:lnTo>
                      <a:lnTo>
                        <a:pt x="0" y="94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rgbClr val="B8B8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2" name="Freeform 38"/>
                <p:cNvSpPr>
                  <a:spLocks/>
                </p:cNvSpPr>
                <p:nvPr/>
              </p:nvSpPr>
              <p:spPr bwMode="auto">
                <a:xfrm>
                  <a:off x="4243" y="2177"/>
                  <a:ext cx="705" cy="669"/>
                </a:xfrm>
                <a:custGeom>
                  <a:avLst/>
                  <a:gdLst/>
                  <a:ahLst/>
                  <a:cxnLst>
                    <a:cxn ang="0">
                      <a:pos x="0" y="482"/>
                    </a:cxn>
                    <a:cxn ang="0">
                      <a:pos x="0" y="369"/>
                    </a:cxn>
                    <a:cxn ang="0">
                      <a:pos x="124" y="365"/>
                    </a:cxn>
                    <a:cxn ang="0">
                      <a:pos x="143" y="250"/>
                    </a:cxn>
                    <a:cxn ang="0">
                      <a:pos x="232" y="255"/>
                    </a:cxn>
                    <a:cxn ang="0">
                      <a:pos x="267" y="156"/>
                    </a:cxn>
                    <a:cxn ang="0">
                      <a:pos x="337" y="147"/>
                    </a:cxn>
                    <a:cxn ang="0">
                      <a:pos x="351" y="74"/>
                    </a:cxn>
                    <a:cxn ang="0">
                      <a:pos x="454" y="51"/>
                    </a:cxn>
                    <a:cxn ang="0">
                      <a:pos x="485" y="0"/>
                    </a:cxn>
                    <a:cxn ang="0">
                      <a:pos x="602" y="42"/>
                    </a:cxn>
                    <a:cxn ang="0">
                      <a:pos x="705" y="110"/>
                    </a:cxn>
                    <a:cxn ang="0">
                      <a:pos x="592" y="152"/>
                    </a:cxn>
                    <a:cxn ang="0">
                      <a:pos x="433" y="297"/>
                    </a:cxn>
                    <a:cxn ang="0">
                      <a:pos x="115" y="669"/>
                    </a:cxn>
                    <a:cxn ang="0">
                      <a:pos x="68" y="550"/>
                    </a:cxn>
                    <a:cxn ang="0">
                      <a:pos x="0" y="482"/>
                    </a:cxn>
                    <a:cxn ang="0">
                      <a:pos x="0" y="482"/>
                    </a:cxn>
                  </a:cxnLst>
                  <a:rect l="0" t="0" r="r" b="b"/>
                  <a:pathLst>
                    <a:path w="705" h="669">
                      <a:moveTo>
                        <a:pt x="0" y="482"/>
                      </a:moveTo>
                      <a:lnTo>
                        <a:pt x="0" y="369"/>
                      </a:lnTo>
                      <a:lnTo>
                        <a:pt x="124" y="365"/>
                      </a:lnTo>
                      <a:lnTo>
                        <a:pt x="143" y="250"/>
                      </a:lnTo>
                      <a:lnTo>
                        <a:pt x="232" y="255"/>
                      </a:lnTo>
                      <a:lnTo>
                        <a:pt x="267" y="156"/>
                      </a:lnTo>
                      <a:lnTo>
                        <a:pt x="337" y="147"/>
                      </a:lnTo>
                      <a:lnTo>
                        <a:pt x="351" y="74"/>
                      </a:lnTo>
                      <a:lnTo>
                        <a:pt x="454" y="51"/>
                      </a:lnTo>
                      <a:lnTo>
                        <a:pt x="485" y="0"/>
                      </a:lnTo>
                      <a:lnTo>
                        <a:pt x="602" y="42"/>
                      </a:lnTo>
                      <a:lnTo>
                        <a:pt x="705" y="110"/>
                      </a:lnTo>
                      <a:lnTo>
                        <a:pt x="592" y="152"/>
                      </a:lnTo>
                      <a:lnTo>
                        <a:pt x="433" y="297"/>
                      </a:lnTo>
                      <a:lnTo>
                        <a:pt x="115" y="669"/>
                      </a:lnTo>
                      <a:lnTo>
                        <a:pt x="68" y="550"/>
                      </a:lnTo>
                      <a:lnTo>
                        <a:pt x="0" y="482"/>
                      </a:lnTo>
                      <a:lnTo>
                        <a:pt x="0" y="482"/>
                      </a:lnTo>
                      <a:close/>
                    </a:path>
                  </a:pathLst>
                </a:custGeom>
                <a:solidFill>
                  <a:srgbClr val="7DB2E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3" name="Freeform 39"/>
                <p:cNvSpPr>
                  <a:spLocks/>
                </p:cNvSpPr>
                <p:nvPr/>
              </p:nvSpPr>
              <p:spPr bwMode="auto">
                <a:xfrm>
                  <a:off x="3990" y="2099"/>
                  <a:ext cx="733" cy="550"/>
                </a:xfrm>
                <a:custGeom>
                  <a:avLst/>
                  <a:gdLst/>
                  <a:ahLst/>
                  <a:cxnLst>
                    <a:cxn ang="0">
                      <a:pos x="249" y="550"/>
                    </a:cxn>
                    <a:cxn ang="0">
                      <a:pos x="136" y="520"/>
                    </a:cxn>
                    <a:cxn ang="0">
                      <a:pos x="0" y="518"/>
                    </a:cxn>
                    <a:cxn ang="0">
                      <a:pos x="43" y="452"/>
                    </a:cxn>
                    <a:cxn ang="0">
                      <a:pos x="253" y="230"/>
                    </a:cxn>
                    <a:cxn ang="0">
                      <a:pos x="494" y="45"/>
                    </a:cxn>
                    <a:cxn ang="0">
                      <a:pos x="562" y="0"/>
                    </a:cxn>
                    <a:cxn ang="0">
                      <a:pos x="686" y="45"/>
                    </a:cxn>
                    <a:cxn ang="0">
                      <a:pos x="733" y="75"/>
                    </a:cxn>
                    <a:cxn ang="0">
                      <a:pos x="719" y="122"/>
                    </a:cxn>
                    <a:cxn ang="0">
                      <a:pos x="607" y="152"/>
                    </a:cxn>
                    <a:cxn ang="0">
                      <a:pos x="586" y="225"/>
                    </a:cxn>
                    <a:cxn ang="0">
                      <a:pos x="522" y="237"/>
                    </a:cxn>
                    <a:cxn ang="0">
                      <a:pos x="492" y="330"/>
                    </a:cxn>
                    <a:cxn ang="0">
                      <a:pos x="391" y="337"/>
                    </a:cxn>
                    <a:cxn ang="0">
                      <a:pos x="352" y="445"/>
                    </a:cxn>
                    <a:cxn ang="0">
                      <a:pos x="253" y="452"/>
                    </a:cxn>
                    <a:cxn ang="0">
                      <a:pos x="249" y="550"/>
                    </a:cxn>
                    <a:cxn ang="0">
                      <a:pos x="249" y="550"/>
                    </a:cxn>
                  </a:cxnLst>
                  <a:rect l="0" t="0" r="r" b="b"/>
                  <a:pathLst>
                    <a:path w="733" h="550">
                      <a:moveTo>
                        <a:pt x="249" y="550"/>
                      </a:moveTo>
                      <a:lnTo>
                        <a:pt x="136" y="520"/>
                      </a:lnTo>
                      <a:lnTo>
                        <a:pt x="0" y="518"/>
                      </a:lnTo>
                      <a:lnTo>
                        <a:pt x="43" y="452"/>
                      </a:lnTo>
                      <a:lnTo>
                        <a:pt x="253" y="230"/>
                      </a:lnTo>
                      <a:lnTo>
                        <a:pt x="494" y="45"/>
                      </a:lnTo>
                      <a:lnTo>
                        <a:pt x="562" y="0"/>
                      </a:lnTo>
                      <a:lnTo>
                        <a:pt x="686" y="45"/>
                      </a:lnTo>
                      <a:lnTo>
                        <a:pt x="733" y="75"/>
                      </a:lnTo>
                      <a:lnTo>
                        <a:pt x="719" y="122"/>
                      </a:lnTo>
                      <a:lnTo>
                        <a:pt x="607" y="152"/>
                      </a:lnTo>
                      <a:lnTo>
                        <a:pt x="586" y="225"/>
                      </a:lnTo>
                      <a:lnTo>
                        <a:pt x="522" y="237"/>
                      </a:lnTo>
                      <a:lnTo>
                        <a:pt x="492" y="330"/>
                      </a:lnTo>
                      <a:lnTo>
                        <a:pt x="391" y="337"/>
                      </a:lnTo>
                      <a:lnTo>
                        <a:pt x="352" y="445"/>
                      </a:lnTo>
                      <a:lnTo>
                        <a:pt x="253" y="452"/>
                      </a:lnTo>
                      <a:lnTo>
                        <a:pt x="249" y="550"/>
                      </a:lnTo>
                      <a:lnTo>
                        <a:pt x="249" y="550"/>
                      </a:lnTo>
                      <a:close/>
                    </a:path>
                  </a:pathLst>
                </a:custGeom>
                <a:solidFill>
                  <a:srgbClr val="F0242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4" name="Freeform 40"/>
                <p:cNvSpPr>
                  <a:spLocks/>
                </p:cNvSpPr>
                <p:nvPr/>
              </p:nvSpPr>
              <p:spPr bwMode="auto">
                <a:xfrm>
                  <a:off x="3953" y="2621"/>
                  <a:ext cx="393" cy="302"/>
                </a:xfrm>
                <a:custGeom>
                  <a:avLst/>
                  <a:gdLst/>
                  <a:ahLst/>
                  <a:cxnLst>
                    <a:cxn ang="0">
                      <a:pos x="21" y="162"/>
                    </a:cxn>
                    <a:cxn ang="0">
                      <a:pos x="0" y="45"/>
                    </a:cxn>
                    <a:cxn ang="0">
                      <a:pos x="66" y="3"/>
                    </a:cxn>
                    <a:cxn ang="0">
                      <a:pos x="211" y="0"/>
                    </a:cxn>
                    <a:cxn ang="0">
                      <a:pos x="314" y="45"/>
                    </a:cxn>
                    <a:cxn ang="0">
                      <a:pos x="367" y="113"/>
                    </a:cxn>
                    <a:cxn ang="0">
                      <a:pos x="393" y="227"/>
                    </a:cxn>
                    <a:cxn ang="0">
                      <a:pos x="372" y="272"/>
                    </a:cxn>
                    <a:cxn ang="0">
                      <a:pos x="176" y="302"/>
                    </a:cxn>
                    <a:cxn ang="0">
                      <a:pos x="136" y="223"/>
                    </a:cxn>
                    <a:cxn ang="0">
                      <a:pos x="49" y="174"/>
                    </a:cxn>
                    <a:cxn ang="0">
                      <a:pos x="21" y="162"/>
                    </a:cxn>
                    <a:cxn ang="0">
                      <a:pos x="21" y="162"/>
                    </a:cxn>
                  </a:cxnLst>
                  <a:rect l="0" t="0" r="r" b="b"/>
                  <a:pathLst>
                    <a:path w="393" h="302">
                      <a:moveTo>
                        <a:pt x="21" y="162"/>
                      </a:moveTo>
                      <a:lnTo>
                        <a:pt x="0" y="45"/>
                      </a:lnTo>
                      <a:lnTo>
                        <a:pt x="66" y="3"/>
                      </a:lnTo>
                      <a:lnTo>
                        <a:pt x="211" y="0"/>
                      </a:lnTo>
                      <a:lnTo>
                        <a:pt x="314" y="45"/>
                      </a:lnTo>
                      <a:lnTo>
                        <a:pt x="367" y="113"/>
                      </a:lnTo>
                      <a:lnTo>
                        <a:pt x="393" y="227"/>
                      </a:lnTo>
                      <a:lnTo>
                        <a:pt x="372" y="272"/>
                      </a:lnTo>
                      <a:lnTo>
                        <a:pt x="176" y="302"/>
                      </a:lnTo>
                      <a:lnTo>
                        <a:pt x="136" y="223"/>
                      </a:lnTo>
                      <a:lnTo>
                        <a:pt x="49" y="174"/>
                      </a:lnTo>
                      <a:lnTo>
                        <a:pt x="21" y="162"/>
                      </a:lnTo>
                      <a:lnTo>
                        <a:pt x="21" y="162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5" name="Freeform 41"/>
                <p:cNvSpPr>
                  <a:spLocks/>
                </p:cNvSpPr>
                <p:nvPr/>
              </p:nvSpPr>
              <p:spPr bwMode="auto">
                <a:xfrm>
                  <a:off x="3904" y="2787"/>
                  <a:ext cx="222" cy="246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164" y="40"/>
                    </a:cxn>
                    <a:cxn ang="0">
                      <a:pos x="222" y="122"/>
                    </a:cxn>
                    <a:cxn ang="0">
                      <a:pos x="110" y="237"/>
                    </a:cxn>
                    <a:cxn ang="0">
                      <a:pos x="58" y="246"/>
                    </a:cxn>
                    <a:cxn ang="0">
                      <a:pos x="9" y="209"/>
                    </a:cxn>
                    <a:cxn ang="0">
                      <a:pos x="0" y="174"/>
                    </a:cxn>
                    <a:cxn ang="0">
                      <a:pos x="21" y="108"/>
                    </a:cxn>
                    <a:cxn ang="0">
                      <a:pos x="54" y="50"/>
                    </a:cxn>
                    <a:cxn ang="0">
                      <a:pos x="70" y="0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222" h="246">
                      <a:moveTo>
                        <a:pt x="70" y="0"/>
                      </a:moveTo>
                      <a:lnTo>
                        <a:pt x="164" y="40"/>
                      </a:lnTo>
                      <a:lnTo>
                        <a:pt x="222" y="122"/>
                      </a:lnTo>
                      <a:lnTo>
                        <a:pt x="110" y="237"/>
                      </a:lnTo>
                      <a:lnTo>
                        <a:pt x="58" y="246"/>
                      </a:lnTo>
                      <a:lnTo>
                        <a:pt x="9" y="209"/>
                      </a:lnTo>
                      <a:lnTo>
                        <a:pt x="0" y="174"/>
                      </a:lnTo>
                      <a:lnTo>
                        <a:pt x="21" y="108"/>
                      </a:lnTo>
                      <a:lnTo>
                        <a:pt x="54" y="50"/>
                      </a:lnTo>
                      <a:lnTo>
                        <a:pt x="70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6" name="Freeform 42"/>
                <p:cNvSpPr>
                  <a:spLocks/>
                </p:cNvSpPr>
                <p:nvPr/>
              </p:nvSpPr>
              <p:spPr bwMode="auto">
                <a:xfrm>
                  <a:off x="3929" y="2046"/>
                  <a:ext cx="1116" cy="995"/>
                </a:xfrm>
                <a:custGeom>
                  <a:avLst/>
                  <a:gdLst/>
                  <a:ahLst/>
                  <a:cxnLst>
                    <a:cxn ang="0">
                      <a:pos x="40" y="967"/>
                    </a:cxn>
                    <a:cxn ang="0">
                      <a:pos x="75" y="932"/>
                    </a:cxn>
                    <a:cxn ang="0">
                      <a:pos x="16" y="878"/>
                    </a:cxn>
                    <a:cxn ang="0">
                      <a:pos x="112" y="941"/>
                    </a:cxn>
                    <a:cxn ang="0">
                      <a:pos x="98" y="885"/>
                    </a:cxn>
                    <a:cxn ang="0">
                      <a:pos x="110" y="864"/>
                    </a:cxn>
                    <a:cxn ang="0">
                      <a:pos x="138" y="859"/>
                    </a:cxn>
                    <a:cxn ang="0">
                      <a:pos x="110" y="815"/>
                    </a:cxn>
                    <a:cxn ang="0">
                      <a:pos x="168" y="826"/>
                    </a:cxn>
                    <a:cxn ang="0">
                      <a:pos x="94" y="770"/>
                    </a:cxn>
                    <a:cxn ang="0">
                      <a:pos x="204" y="836"/>
                    </a:cxn>
                    <a:cxn ang="0">
                      <a:pos x="318" y="845"/>
                    </a:cxn>
                    <a:cxn ang="0">
                      <a:pos x="384" y="700"/>
                    </a:cxn>
                    <a:cxn ang="0">
                      <a:pos x="304" y="583"/>
                    </a:cxn>
                    <a:cxn ang="0">
                      <a:pos x="353" y="473"/>
                    </a:cxn>
                    <a:cxn ang="0">
                      <a:pos x="545" y="372"/>
                    </a:cxn>
                    <a:cxn ang="0">
                      <a:pos x="658" y="180"/>
                    </a:cxn>
                    <a:cxn ang="0">
                      <a:pos x="777" y="127"/>
                    </a:cxn>
                    <a:cxn ang="0">
                      <a:pos x="676" y="52"/>
                    </a:cxn>
                    <a:cxn ang="0">
                      <a:pos x="833" y="120"/>
                    </a:cxn>
                    <a:cxn ang="0">
                      <a:pos x="960" y="197"/>
                    </a:cxn>
                    <a:cxn ang="0">
                      <a:pos x="793" y="187"/>
                    </a:cxn>
                    <a:cxn ang="0">
                      <a:pos x="669" y="288"/>
                    </a:cxn>
                    <a:cxn ang="0">
                      <a:pos x="562" y="389"/>
                    </a:cxn>
                    <a:cxn ang="0">
                      <a:pos x="459" y="517"/>
                    </a:cxn>
                    <a:cxn ang="0">
                      <a:pos x="339" y="567"/>
                    </a:cxn>
                    <a:cxn ang="0">
                      <a:pos x="431" y="742"/>
                    </a:cxn>
                    <a:cxn ang="0">
                      <a:pos x="524" y="649"/>
                    </a:cxn>
                    <a:cxn ang="0">
                      <a:pos x="613" y="553"/>
                    </a:cxn>
                    <a:cxn ang="0">
                      <a:pos x="700" y="457"/>
                    </a:cxn>
                    <a:cxn ang="0">
                      <a:pos x="793" y="363"/>
                    </a:cxn>
                    <a:cxn ang="0">
                      <a:pos x="896" y="276"/>
                    </a:cxn>
                    <a:cxn ang="0">
                      <a:pos x="1079" y="208"/>
                    </a:cxn>
                    <a:cxn ang="0">
                      <a:pos x="1044" y="138"/>
                    </a:cxn>
                    <a:cxn ang="0">
                      <a:pos x="941" y="63"/>
                    </a:cxn>
                    <a:cxn ang="0">
                      <a:pos x="901" y="14"/>
                    </a:cxn>
                    <a:cxn ang="0">
                      <a:pos x="974" y="40"/>
                    </a:cxn>
                    <a:cxn ang="0">
                      <a:pos x="1116" y="213"/>
                    </a:cxn>
                    <a:cxn ang="0">
                      <a:pos x="836" y="370"/>
                    </a:cxn>
                    <a:cxn ang="0">
                      <a:pos x="714" y="501"/>
                    </a:cxn>
                    <a:cxn ang="0">
                      <a:pos x="644" y="585"/>
                    </a:cxn>
                    <a:cxn ang="0">
                      <a:pos x="573" y="667"/>
                    </a:cxn>
                    <a:cxn ang="0">
                      <a:pos x="505" y="754"/>
                    </a:cxn>
                    <a:cxn ang="0">
                      <a:pos x="431" y="840"/>
                    </a:cxn>
                    <a:cxn ang="0">
                      <a:pos x="175" y="918"/>
                    </a:cxn>
                    <a:cxn ang="0">
                      <a:pos x="101" y="988"/>
                    </a:cxn>
                    <a:cxn ang="0">
                      <a:pos x="0" y="972"/>
                    </a:cxn>
                  </a:cxnLst>
                  <a:rect l="0" t="0" r="r" b="b"/>
                  <a:pathLst>
                    <a:path w="1116" h="995">
                      <a:moveTo>
                        <a:pt x="0" y="972"/>
                      </a:moveTo>
                      <a:lnTo>
                        <a:pt x="19" y="953"/>
                      </a:lnTo>
                      <a:lnTo>
                        <a:pt x="40" y="967"/>
                      </a:lnTo>
                      <a:lnTo>
                        <a:pt x="63" y="969"/>
                      </a:lnTo>
                      <a:lnTo>
                        <a:pt x="79" y="960"/>
                      </a:lnTo>
                      <a:lnTo>
                        <a:pt x="75" y="932"/>
                      </a:lnTo>
                      <a:lnTo>
                        <a:pt x="49" y="908"/>
                      </a:lnTo>
                      <a:lnTo>
                        <a:pt x="14" y="897"/>
                      </a:lnTo>
                      <a:lnTo>
                        <a:pt x="16" y="878"/>
                      </a:lnTo>
                      <a:lnTo>
                        <a:pt x="47" y="878"/>
                      </a:lnTo>
                      <a:lnTo>
                        <a:pt x="77" y="897"/>
                      </a:lnTo>
                      <a:lnTo>
                        <a:pt x="112" y="941"/>
                      </a:lnTo>
                      <a:lnTo>
                        <a:pt x="126" y="932"/>
                      </a:lnTo>
                      <a:lnTo>
                        <a:pt x="117" y="906"/>
                      </a:lnTo>
                      <a:lnTo>
                        <a:pt x="98" y="885"/>
                      </a:lnTo>
                      <a:lnTo>
                        <a:pt x="54" y="850"/>
                      </a:lnTo>
                      <a:lnTo>
                        <a:pt x="65" y="838"/>
                      </a:lnTo>
                      <a:lnTo>
                        <a:pt x="110" y="864"/>
                      </a:lnTo>
                      <a:lnTo>
                        <a:pt x="145" y="904"/>
                      </a:lnTo>
                      <a:lnTo>
                        <a:pt x="154" y="885"/>
                      </a:lnTo>
                      <a:lnTo>
                        <a:pt x="138" y="859"/>
                      </a:lnTo>
                      <a:lnTo>
                        <a:pt x="112" y="833"/>
                      </a:lnTo>
                      <a:lnTo>
                        <a:pt x="87" y="819"/>
                      </a:lnTo>
                      <a:lnTo>
                        <a:pt x="110" y="815"/>
                      </a:lnTo>
                      <a:lnTo>
                        <a:pt x="133" y="824"/>
                      </a:lnTo>
                      <a:lnTo>
                        <a:pt x="171" y="857"/>
                      </a:lnTo>
                      <a:lnTo>
                        <a:pt x="168" y="826"/>
                      </a:lnTo>
                      <a:lnTo>
                        <a:pt x="147" y="801"/>
                      </a:lnTo>
                      <a:lnTo>
                        <a:pt x="122" y="782"/>
                      </a:lnTo>
                      <a:lnTo>
                        <a:pt x="94" y="770"/>
                      </a:lnTo>
                      <a:lnTo>
                        <a:pt x="112" y="752"/>
                      </a:lnTo>
                      <a:lnTo>
                        <a:pt x="161" y="782"/>
                      </a:lnTo>
                      <a:lnTo>
                        <a:pt x="204" y="836"/>
                      </a:lnTo>
                      <a:lnTo>
                        <a:pt x="213" y="850"/>
                      </a:lnTo>
                      <a:lnTo>
                        <a:pt x="229" y="857"/>
                      </a:lnTo>
                      <a:lnTo>
                        <a:pt x="318" y="845"/>
                      </a:lnTo>
                      <a:lnTo>
                        <a:pt x="395" y="801"/>
                      </a:lnTo>
                      <a:lnTo>
                        <a:pt x="395" y="733"/>
                      </a:lnTo>
                      <a:lnTo>
                        <a:pt x="384" y="700"/>
                      </a:lnTo>
                      <a:lnTo>
                        <a:pt x="367" y="667"/>
                      </a:lnTo>
                      <a:lnTo>
                        <a:pt x="323" y="625"/>
                      </a:lnTo>
                      <a:lnTo>
                        <a:pt x="304" y="583"/>
                      </a:lnTo>
                      <a:lnTo>
                        <a:pt x="300" y="480"/>
                      </a:lnTo>
                      <a:lnTo>
                        <a:pt x="323" y="471"/>
                      </a:lnTo>
                      <a:lnTo>
                        <a:pt x="353" y="473"/>
                      </a:lnTo>
                      <a:lnTo>
                        <a:pt x="407" y="478"/>
                      </a:lnTo>
                      <a:lnTo>
                        <a:pt x="454" y="368"/>
                      </a:lnTo>
                      <a:lnTo>
                        <a:pt x="545" y="372"/>
                      </a:lnTo>
                      <a:lnTo>
                        <a:pt x="569" y="269"/>
                      </a:lnTo>
                      <a:lnTo>
                        <a:pt x="632" y="262"/>
                      </a:lnTo>
                      <a:lnTo>
                        <a:pt x="658" y="180"/>
                      </a:lnTo>
                      <a:lnTo>
                        <a:pt x="733" y="176"/>
                      </a:lnTo>
                      <a:lnTo>
                        <a:pt x="770" y="157"/>
                      </a:lnTo>
                      <a:lnTo>
                        <a:pt x="777" y="127"/>
                      </a:lnTo>
                      <a:lnTo>
                        <a:pt x="655" y="80"/>
                      </a:lnTo>
                      <a:lnTo>
                        <a:pt x="660" y="66"/>
                      </a:lnTo>
                      <a:lnTo>
                        <a:pt x="676" y="52"/>
                      </a:lnTo>
                      <a:lnTo>
                        <a:pt x="728" y="75"/>
                      </a:lnTo>
                      <a:lnTo>
                        <a:pt x="777" y="96"/>
                      </a:lnTo>
                      <a:lnTo>
                        <a:pt x="833" y="120"/>
                      </a:lnTo>
                      <a:lnTo>
                        <a:pt x="889" y="145"/>
                      </a:lnTo>
                      <a:lnTo>
                        <a:pt x="931" y="169"/>
                      </a:lnTo>
                      <a:lnTo>
                        <a:pt x="960" y="197"/>
                      </a:lnTo>
                      <a:lnTo>
                        <a:pt x="817" y="150"/>
                      </a:lnTo>
                      <a:lnTo>
                        <a:pt x="807" y="171"/>
                      </a:lnTo>
                      <a:lnTo>
                        <a:pt x="793" y="187"/>
                      </a:lnTo>
                      <a:lnTo>
                        <a:pt x="751" y="201"/>
                      </a:lnTo>
                      <a:lnTo>
                        <a:pt x="681" y="230"/>
                      </a:lnTo>
                      <a:lnTo>
                        <a:pt x="669" y="288"/>
                      </a:lnTo>
                      <a:lnTo>
                        <a:pt x="594" y="309"/>
                      </a:lnTo>
                      <a:lnTo>
                        <a:pt x="590" y="358"/>
                      </a:lnTo>
                      <a:lnTo>
                        <a:pt x="562" y="389"/>
                      </a:lnTo>
                      <a:lnTo>
                        <a:pt x="517" y="400"/>
                      </a:lnTo>
                      <a:lnTo>
                        <a:pt x="466" y="396"/>
                      </a:lnTo>
                      <a:lnTo>
                        <a:pt x="459" y="517"/>
                      </a:lnTo>
                      <a:lnTo>
                        <a:pt x="337" y="520"/>
                      </a:lnTo>
                      <a:lnTo>
                        <a:pt x="335" y="543"/>
                      </a:lnTo>
                      <a:lnTo>
                        <a:pt x="339" y="567"/>
                      </a:lnTo>
                      <a:lnTo>
                        <a:pt x="356" y="611"/>
                      </a:lnTo>
                      <a:lnTo>
                        <a:pt x="400" y="670"/>
                      </a:lnTo>
                      <a:lnTo>
                        <a:pt x="431" y="742"/>
                      </a:lnTo>
                      <a:lnTo>
                        <a:pt x="463" y="709"/>
                      </a:lnTo>
                      <a:lnTo>
                        <a:pt x="494" y="679"/>
                      </a:lnTo>
                      <a:lnTo>
                        <a:pt x="524" y="649"/>
                      </a:lnTo>
                      <a:lnTo>
                        <a:pt x="555" y="616"/>
                      </a:lnTo>
                      <a:lnTo>
                        <a:pt x="583" y="585"/>
                      </a:lnTo>
                      <a:lnTo>
                        <a:pt x="613" y="553"/>
                      </a:lnTo>
                      <a:lnTo>
                        <a:pt x="641" y="520"/>
                      </a:lnTo>
                      <a:lnTo>
                        <a:pt x="672" y="487"/>
                      </a:lnTo>
                      <a:lnTo>
                        <a:pt x="700" y="457"/>
                      </a:lnTo>
                      <a:lnTo>
                        <a:pt x="730" y="424"/>
                      </a:lnTo>
                      <a:lnTo>
                        <a:pt x="763" y="393"/>
                      </a:lnTo>
                      <a:lnTo>
                        <a:pt x="793" y="363"/>
                      </a:lnTo>
                      <a:lnTo>
                        <a:pt x="826" y="333"/>
                      </a:lnTo>
                      <a:lnTo>
                        <a:pt x="861" y="304"/>
                      </a:lnTo>
                      <a:lnTo>
                        <a:pt x="896" y="276"/>
                      </a:lnTo>
                      <a:lnTo>
                        <a:pt x="934" y="248"/>
                      </a:lnTo>
                      <a:lnTo>
                        <a:pt x="1006" y="223"/>
                      </a:lnTo>
                      <a:lnTo>
                        <a:pt x="1079" y="208"/>
                      </a:lnTo>
                      <a:lnTo>
                        <a:pt x="1081" y="187"/>
                      </a:lnTo>
                      <a:lnTo>
                        <a:pt x="1070" y="164"/>
                      </a:lnTo>
                      <a:lnTo>
                        <a:pt x="1044" y="138"/>
                      </a:lnTo>
                      <a:lnTo>
                        <a:pt x="1011" y="110"/>
                      </a:lnTo>
                      <a:lnTo>
                        <a:pt x="976" y="84"/>
                      </a:lnTo>
                      <a:lnTo>
                        <a:pt x="941" y="63"/>
                      </a:lnTo>
                      <a:lnTo>
                        <a:pt x="910" y="45"/>
                      </a:lnTo>
                      <a:lnTo>
                        <a:pt x="889" y="33"/>
                      </a:lnTo>
                      <a:lnTo>
                        <a:pt x="901" y="14"/>
                      </a:lnTo>
                      <a:lnTo>
                        <a:pt x="917" y="0"/>
                      </a:lnTo>
                      <a:lnTo>
                        <a:pt x="946" y="19"/>
                      </a:lnTo>
                      <a:lnTo>
                        <a:pt x="974" y="40"/>
                      </a:lnTo>
                      <a:lnTo>
                        <a:pt x="1030" y="89"/>
                      </a:lnTo>
                      <a:lnTo>
                        <a:pt x="1079" y="148"/>
                      </a:lnTo>
                      <a:lnTo>
                        <a:pt x="1116" y="213"/>
                      </a:lnTo>
                      <a:lnTo>
                        <a:pt x="1095" y="279"/>
                      </a:lnTo>
                      <a:lnTo>
                        <a:pt x="948" y="286"/>
                      </a:lnTo>
                      <a:lnTo>
                        <a:pt x="836" y="370"/>
                      </a:lnTo>
                      <a:lnTo>
                        <a:pt x="786" y="421"/>
                      </a:lnTo>
                      <a:lnTo>
                        <a:pt x="737" y="475"/>
                      </a:lnTo>
                      <a:lnTo>
                        <a:pt x="714" y="501"/>
                      </a:lnTo>
                      <a:lnTo>
                        <a:pt x="690" y="529"/>
                      </a:lnTo>
                      <a:lnTo>
                        <a:pt x="667" y="557"/>
                      </a:lnTo>
                      <a:lnTo>
                        <a:pt x="644" y="585"/>
                      </a:lnTo>
                      <a:lnTo>
                        <a:pt x="620" y="611"/>
                      </a:lnTo>
                      <a:lnTo>
                        <a:pt x="597" y="639"/>
                      </a:lnTo>
                      <a:lnTo>
                        <a:pt x="573" y="667"/>
                      </a:lnTo>
                      <a:lnTo>
                        <a:pt x="550" y="695"/>
                      </a:lnTo>
                      <a:lnTo>
                        <a:pt x="529" y="723"/>
                      </a:lnTo>
                      <a:lnTo>
                        <a:pt x="505" y="754"/>
                      </a:lnTo>
                      <a:lnTo>
                        <a:pt x="482" y="782"/>
                      </a:lnTo>
                      <a:lnTo>
                        <a:pt x="459" y="810"/>
                      </a:lnTo>
                      <a:lnTo>
                        <a:pt x="431" y="840"/>
                      </a:lnTo>
                      <a:lnTo>
                        <a:pt x="398" y="859"/>
                      </a:lnTo>
                      <a:lnTo>
                        <a:pt x="323" y="876"/>
                      </a:lnTo>
                      <a:lnTo>
                        <a:pt x="175" y="918"/>
                      </a:lnTo>
                      <a:lnTo>
                        <a:pt x="147" y="950"/>
                      </a:lnTo>
                      <a:lnTo>
                        <a:pt x="126" y="972"/>
                      </a:lnTo>
                      <a:lnTo>
                        <a:pt x="101" y="988"/>
                      </a:lnTo>
                      <a:lnTo>
                        <a:pt x="47" y="995"/>
                      </a:lnTo>
                      <a:lnTo>
                        <a:pt x="0" y="972"/>
                      </a:lnTo>
                      <a:lnTo>
                        <a:pt x="0" y="9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7" name="Freeform 43"/>
                <p:cNvSpPr>
                  <a:spLocks/>
                </p:cNvSpPr>
                <p:nvPr/>
              </p:nvSpPr>
              <p:spPr bwMode="auto">
                <a:xfrm>
                  <a:off x="3890" y="1987"/>
                  <a:ext cx="959" cy="1037"/>
                </a:xfrm>
                <a:custGeom>
                  <a:avLst/>
                  <a:gdLst/>
                  <a:ahLst/>
                  <a:cxnLst>
                    <a:cxn ang="0">
                      <a:pos x="0" y="971"/>
                    </a:cxn>
                    <a:cxn ang="0">
                      <a:pos x="21" y="908"/>
                    </a:cxn>
                    <a:cxn ang="0">
                      <a:pos x="49" y="864"/>
                    </a:cxn>
                    <a:cxn ang="0">
                      <a:pos x="42" y="644"/>
                    </a:cxn>
                    <a:cxn ang="0">
                      <a:pos x="124" y="545"/>
                    </a:cxn>
                    <a:cxn ang="0">
                      <a:pos x="208" y="461"/>
                    </a:cxn>
                    <a:cxn ang="0">
                      <a:pos x="290" y="386"/>
                    </a:cxn>
                    <a:cxn ang="0">
                      <a:pos x="372" y="318"/>
                    </a:cxn>
                    <a:cxn ang="0">
                      <a:pos x="454" y="255"/>
                    </a:cxn>
                    <a:cxn ang="0">
                      <a:pos x="533" y="192"/>
                    </a:cxn>
                    <a:cxn ang="0">
                      <a:pos x="613" y="129"/>
                    </a:cxn>
                    <a:cxn ang="0">
                      <a:pos x="688" y="61"/>
                    </a:cxn>
                    <a:cxn ang="0">
                      <a:pos x="725" y="12"/>
                    </a:cxn>
                    <a:cxn ang="0">
                      <a:pos x="784" y="0"/>
                    </a:cxn>
                    <a:cxn ang="0">
                      <a:pos x="917" y="47"/>
                    </a:cxn>
                    <a:cxn ang="0">
                      <a:pos x="950" y="87"/>
                    </a:cxn>
                    <a:cxn ang="0">
                      <a:pos x="889" y="80"/>
                    </a:cxn>
                    <a:cxn ang="0">
                      <a:pos x="789" y="54"/>
                    </a:cxn>
                    <a:cxn ang="0">
                      <a:pos x="718" y="89"/>
                    </a:cxn>
                    <a:cxn ang="0">
                      <a:pos x="667" y="131"/>
                    </a:cxn>
                    <a:cxn ang="0">
                      <a:pos x="601" y="173"/>
                    </a:cxn>
                    <a:cxn ang="0">
                      <a:pos x="533" y="225"/>
                    </a:cxn>
                    <a:cxn ang="0">
                      <a:pos x="430" y="302"/>
                    </a:cxn>
                    <a:cxn ang="0">
                      <a:pos x="335" y="386"/>
                    </a:cxn>
                    <a:cxn ang="0">
                      <a:pos x="274" y="442"/>
                    </a:cxn>
                    <a:cxn ang="0">
                      <a:pos x="215" y="506"/>
                    </a:cxn>
                    <a:cxn ang="0">
                      <a:pos x="161" y="571"/>
                    </a:cxn>
                    <a:cxn ang="0">
                      <a:pos x="250" y="609"/>
                    </a:cxn>
                    <a:cxn ang="0">
                      <a:pos x="363" y="690"/>
                    </a:cxn>
                    <a:cxn ang="0">
                      <a:pos x="316" y="667"/>
                    </a:cxn>
                    <a:cxn ang="0">
                      <a:pos x="171" y="665"/>
                    </a:cxn>
                    <a:cxn ang="0">
                      <a:pos x="93" y="730"/>
                    </a:cxn>
                    <a:cxn ang="0">
                      <a:pos x="119" y="796"/>
                    </a:cxn>
                    <a:cxn ang="0">
                      <a:pos x="136" y="836"/>
                    </a:cxn>
                    <a:cxn ang="0">
                      <a:pos x="79" y="875"/>
                    </a:cxn>
                    <a:cxn ang="0">
                      <a:pos x="37" y="934"/>
                    </a:cxn>
                    <a:cxn ang="0">
                      <a:pos x="42" y="1004"/>
                    </a:cxn>
                    <a:cxn ang="0">
                      <a:pos x="40" y="1037"/>
                    </a:cxn>
                  </a:cxnLst>
                  <a:rect l="0" t="0" r="r" b="b"/>
                  <a:pathLst>
                    <a:path w="959" h="1037">
                      <a:moveTo>
                        <a:pt x="40" y="1037"/>
                      </a:moveTo>
                      <a:lnTo>
                        <a:pt x="0" y="971"/>
                      </a:lnTo>
                      <a:lnTo>
                        <a:pt x="0" y="934"/>
                      </a:lnTo>
                      <a:lnTo>
                        <a:pt x="21" y="908"/>
                      </a:lnTo>
                      <a:lnTo>
                        <a:pt x="26" y="878"/>
                      </a:lnTo>
                      <a:lnTo>
                        <a:pt x="49" y="864"/>
                      </a:lnTo>
                      <a:lnTo>
                        <a:pt x="63" y="812"/>
                      </a:lnTo>
                      <a:lnTo>
                        <a:pt x="42" y="644"/>
                      </a:lnTo>
                      <a:lnTo>
                        <a:pt x="84" y="592"/>
                      </a:lnTo>
                      <a:lnTo>
                        <a:pt x="124" y="545"/>
                      </a:lnTo>
                      <a:lnTo>
                        <a:pt x="166" y="503"/>
                      </a:lnTo>
                      <a:lnTo>
                        <a:pt x="208" y="461"/>
                      </a:lnTo>
                      <a:lnTo>
                        <a:pt x="248" y="424"/>
                      </a:lnTo>
                      <a:lnTo>
                        <a:pt x="290" y="386"/>
                      </a:lnTo>
                      <a:lnTo>
                        <a:pt x="330" y="353"/>
                      </a:lnTo>
                      <a:lnTo>
                        <a:pt x="372" y="318"/>
                      </a:lnTo>
                      <a:lnTo>
                        <a:pt x="412" y="286"/>
                      </a:lnTo>
                      <a:lnTo>
                        <a:pt x="454" y="255"/>
                      </a:lnTo>
                      <a:lnTo>
                        <a:pt x="494" y="225"/>
                      </a:lnTo>
                      <a:lnTo>
                        <a:pt x="533" y="192"/>
                      </a:lnTo>
                      <a:lnTo>
                        <a:pt x="573" y="161"/>
                      </a:lnTo>
                      <a:lnTo>
                        <a:pt x="613" y="129"/>
                      </a:lnTo>
                      <a:lnTo>
                        <a:pt x="651" y="94"/>
                      </a:lnTo>
                      <a:lnTo>
                        <a:pt x="688" y="61"/>
                      </a:lnTo>
                      <a:lnTo>
                        <a:pt x="704" y="33"/>
                      </a:lnTo>
                      <a:lnTo>
                        <a:pt x="725" y="12"/>
                      </a:lnTo>
                      <a:lnTo>
                        <a:pt x="753" y="0"/>
                      </a:lnTo>
                      <a:lnTo>
                        <a:pt x="784" y="0"/>
                      </a:lnTo>
                      <a:lnTo>
                        <a:pt x="873" y="23"/>
                      </a:lnTo>
                      <a:lnTo>
                        <a:pt x="917" y="47"/>
                      </a:lnTo>
                      <a:lnTo>
                        <a:pt x="959" y="70"/>
                      </a:lnTo>
                      <a:lnTo>
                        <a:pt x="950" y="87"/>
                      </a:lnTo>
                      <a:lnTo>
                        <a:pt x="936" y="103"/>
                      </a:lnTo>
                      <a:lnTo>
                        <a:pt x="889" y="80"/>
                      </a:lnTo>
                      <a:lnTo>
                        <a:pt x="840" y="61"/>
                      </a:lnTo>
                      <a:lnTo>
                        <a:pt x="789" y="54"/>
                      </a:lnTo>
                      <a:lnTo>
                        <a:pt x="737" y="63"/>
                      </a:lnTo>
                      <a:lnTo>
                        <a:pt x="718" y="89"/>
                      </a:lnTo>
                      <a:lnTo>
                        <a:pt x="695" y="110"/>
                      </a:lnTo>
                      <a:lnTo>
                        <a:pt x="667" y="131"/>
                      </a:lnTo>
                      <a:lnTo>
                        <a:pt x="636" y="147"/>
                      </a:lnTo>
                      <a:lnTo>
                        <a:pt x="601" y="173"/>
                      </a:lnTo>
                      <a:lnTo>
                        <a:pt x="566" y="199"/>
                      </a:lnTo>
                      <a:lnTo>
                        <a:pt x="533" y="225"/>
                      </a:lnTo>
                      <a:lnTo>
                        <a:pt x="498" y="250"/>
                      </a:lnTo>
                      <a:lnTo>
                        <a:pt x="430" y="302"/>
                      </a:lnTo>
                      <a:lnTo>
                        <a:pt x="367" y="358"/>
                      </a:lnTo>
                      <a:lnTo>
                        <a:pt x="335" y="386"/>
                      </a:lnTo>
                      <a:lnTo>
                        <a:pt x="304" y="414"/>
                      </a:lnTo>
                      <a:lnTo>
                        <a:pt x="274" y="442"/>
                      </a:lnTo>
                      <a:lnTo>
                        <a:pt x="243" y="475"/>
                      </a:lnTo>
                      <a:lnTo>
                        <a:pt x="215" y="506"/>
                      </a:lnTo>
                      <a:lnTo>
                        <a:pt x="189" y="538"/>
                      </a:lnTo>
                      <a:lnTo>
                        <a:pt x="161" y="571"/>
                      </a:lnTo>
                      <a:lnTo>
                        <a:pt x="136" y="606"/>
                      </a:lnTo>
                      <a:lnTo>
                        <a:pt x="250" y="609"/>
                      </a:lnTo>
                      <a:lnTo>
                        <a:pt x="339" y="637"/>
                      </a:lnTo>
                      <a:lnTo>
                        <a:pt x="363" y="690"/>
                      </a:lnTo>
                      <a:lnTo>
                        <a:pt x="344" y="676"/>
                      </a:lnTo>
                      <a:lnTo>
                        <a:pt x="316" y="667"/>
                      </a:lnTo>
                      <a:lnTo>
                        <a:pt x="246" y="658"/>
                      </a:lnTo>
                      <a:lnTo>
                        <a:pt x="171" y="665"/>
                      </a:lnTo>
                      <a:lnTo>
                        <a:pt x="114" y="695"/>
                      </a:lnTo>
                      <a:lnTo>
                        <a:pt x="93" y="730"/>
                      </a:lnTo>
                      <a:lnTo>
                        <a:pt x="98" y="765"/>
                      </a:lnTo>
                      <a:lnTo>
                        <a:pt x="119" y="796"/>
                      </a:lnTo>
                      <a:lnTo>
                        <a:pt x="152" y="817"/>
                      </a:lnTo>
                      <a:lnTo>
                        <a:pt x="136" y="836"/>
                      </a:lnTo>
                      <a:lnTo>
                        <a:pt x="82" y="836"/>
                      </a:lnTo>
                      <a:lnTo>
                        <a:pt x="79" y="875"/>
                      </a:lnTo>
                      <a:lnTo>
                        <a:pt x="58" y="903"/>
                      </a:lnTo>
                      <a:lnTo>
                        <a:pt x="37" y="934"/>
                      </a:lnTo>
                      <a:lnTo>
                        <a:pt x="30" y="985"/>
                      </a:lnTo>
                      <a:lnTo>
                        <a:pt x="42" y="1004"/>
                      </a:lnTo>
                      <a:lnTo>
                        <a:pt x="56" y="1018"/>
                      </a:lnTo>
                      <a:lnTo>
                        <a:pt x="40" y="1037"/>
                      </a:lnTo>
                      <a:lnTo>
                        <a:pt x="40" y="10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8" name="Freeform 44"/>
                <p:cNvSpPr>
                  <a:spLocks/>
                </p:cNvSpPr>
                <p:nvPr/>
              </p:nvSpPr>
              <p:spPr bwMode="auto">
                <a:xfrm>
                  <a:off x="4281" y="2223"/>
                  <a:ext cx="590" cy="518"/>
                </a:xfrm>
                <a:custGeom>
                  <a:avLst/>
                  <a:gdLst/>
                  <a:ahLst/>
                  <a:cxnLst>
                    <a:cxn ang="0">
                      <a:pos x="0" y="361"/>
                    </a:cxn>
                    <a:cxn ang="0">
                      <a:pos x="112" y="361"/>
                    </a:cxn>
                    <a:cxn ang="0">
                      <a:pos x="124" y="246"/>
                    </a:cxn>
                    <a:cxn ang="0">
                      <a:pos x="210" y="239"/>
                    </a:cxn>
                    <a:cxn ang="0">
                      <a:pos x="250" y="206"/>
                    </a:cxn>
                    <a:cxn ang="0">
                      <a:pos x="264" y="145"/>
                    </a:cxn>
                    <a:cxn ang="0">
                      <a:pos x="332" y="129"/>
                    </a:cxn>
                    <a:cxn ang="0">
                      <a:pos x="346" y="57"/>
                    </a:cxn>
                    <a:cxn ang="0">
                      <a:pos x="454" y="38"/>
                    </a:cxn>
                    <a:cxn ang="0">
                      <a:pos x="468" y="0"/>
                    </a:cxn>
                    <a:cxn ang="0">
                      <a:pos x="590" y="43"/>
                    </a:cxn>
                    <a:cxn ang="0">
                      <a:pos x="508" y="99"/>
                    </a:cxn>
                    <a:cxn ang="0">
                      <a:pos x="398" y="195"/>
                    </a:cxn>
                    <a:cxn ang="0">
                      <a:pos x="297" y="293"/>
                    </a:cxn>
                    <a:cxn ang="0">
                      <a:pos x="185" y="417"/>
                    </a:cxn>
                    <a:cxn ang="0">
                      <a:pos x="89" y="518"/>
                    </a:cxn>
                    <a:cxn ang="0">
                      <a:pos x="58" y="454"/>
                    </a:cxn>
                    <a:cxn ang="0">
                      <a:pos x="9" y="405"/>
                    </a:cxn>
                    <a:cxn ang="0">
                      <a:pos x="0" y="361"/>
                    </a:cxn>
                    <a:cxn ang="0">
                      <a:pos x="0" y="361"/>
                    </a:cxn>
                  </a:cxnLst>
                  <a:rect l="0" t="0" r="r" b="b"/>
                  <a:pathLst>
                    <a:path w="590" h="518">
                      <a:moveTo>
                        <a:pt x="0" y="361"/>
                      </a:moveTo>
                      <a:lnTo>
                        <a:pt x="112" y="361"/>
                      </a:lnTo>
                      <a:lnTo>
                        <a:pt x="124" y="246"/>
                      </a:lnTo>
                      <a:lnTo>
                        <a:pt x="210" y="239"/>
                      </a:lnTo>
                      <a:lnTo>
                        <a:pt x="250" y="206"/>
                      </a:lnTo>
                      <a:lnTo>
                        <a:pt x="264" y="145"/>
                      </a:lnTo>
                      <a:lnTo>
                        <a:pt x="332" y="129"/>
                      </a:lnTo>
                      <a:lnTo>
                        <a:pt x="346" y="57"/>
                      </a:lnTo>
                      <a:lnTo>
                        <a:pt x="454" y="38"/>
                      </a:lnTo>
                      <a:lnTo>
                        <a:pt x="468" y="0"/>
                      </a:lnTo>
                      <a:lnTo>
                        <a:pt x="590" y="43"/>
                      </a:lnTo>
                      <a:lnTo>
                        <a:pt x="508" y="99"/>
                      </a:lnTo>
                      <a:lnTo>
                        <a:pt x="398" y="195"/>
                      </a:lnTo>
                      <a:lnTo>
                        <a:pt x="297" y="293"/>
                      </a:lnTo>
                      <a:lnTo>
                        <a:pt x="185" y="417"/>
                      </a:lnTo>
                      <a:lnTo>
                        <a:pt x="89" y="518"/>
                      </a:lnTo>
                      <a:lnTo>
                        <a:pt x="58" y="454"/>
                      </a:lnTo>
                      <a:lnTo>
                        <a:pt x="9" y="405"/>
                      </a:lnTo>
                      <a:lnTo>
                        <a:pt x="0" y="361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rgbClr val="A0E5F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9" name="Freeform 45"/>
                <p:cNvSpPr>
                  <a:spLocks/>
                </p:cNvSpPr>
                <p:nvPr/>
              </p:nvSpPr>
              <p:spPr bwMode="auto">
                <a:xfrm>
                  <a:off x="4313" y="2240"/>
                  <a:ext cx="506" cy="456"/>
                </a:xfrm>
                <a:custGeom>
                  <a:avLst/>
                  <a:gdLst/>
                  <a:ahLst/>
                  <a:cxnLst>
                    <a:cxn ang="0">
                      <a:pos x="445" y="0"/>
                    </a:cxn>
                    <a:cxn ang="0">
                      <a:pos x="431" y="33"/>
                    </a:cxn>
                    <a:cxn ang="0">
                      <a:pos x="333" y="56"/>
                    </a:cxn>
                    <a:cxn ang="0">
                      <a:pos x="312" y="128"/>
                    </a:cxn>
                    <a:cxn ang="0">
                      <a:pos x="251" y="147"/>
                    </a:cxn>
                    <a:cxn ang="0">
                      <a:pos x="232" y="220"/>
                    </a:cxn>
                    <a:cxn ang="0">
                      <a:pos x="120" y="250"/>
                    </a:cxn>
                    <a:cxn ang="0">
                      <a:pos x="96" y="356"/>
                    </a:cxn>
                    <a:cxn ang="0">
                      <a:pos x="0" y="372"/>
                    </a:cxn>
                    <a:cxn ang="0">
                      <a:pos x="45" y="414"/>
                    </a:cxn>
                    <a:cxn ang="0">
                      <a:pos x="61" y="456"/>
                    </a:cxn>
                    <a:cxn ang="0">
                      <a:pos x="148" y="339"/>
                    </a:cxn>
                    <a:cxn ang="0">
                      <a:pos x="295" y="217"/>
                    </a:cxn>
                    <a:cxn ang="0">
                      <a:pos x="391" y="91"/>
                    </a:cxn>
                    <a:cxn ang="0">
                      <a:pos x="506" y="30"/>
                    </a:cxn>
                    <a:cxn ang="0">
                      <a:pos x="445" y="0"/>
                    </a:cxn>
                    <a:cxn ang="0">
                      <a:pos x="445" y="0"/>
                    </a:cxn>
                  </a:cxnLst>
                  <a:rect l="0" t="0" r="r" b="b"/>
                  <a:pathLst>
                    <a:path w="506" h="456">
                      <a:moveTo>
                        <a:pt x="445" y="0"/>
                      </a:moveTo>
                      <a:lnTo>
                        <a:pt x="431" y="33"/>
                      </a:lnTo>
                      <a:lnTo>
                        <a:pt x="333" y="56"/>
                      </a:lnTo>
                      <a:lnTo>
                        <a:pt x="312" y="128"/>
                      </a:lnTo>
                      <a:lnTo>
                        <a:pt x="251" y="147"/>
                      </a:lnTo>
                      <a:lnTo>
                        <a:pt x="232" y="220"/>
                      </a:lnTo>
                      <a:lnTo>
                        <a:pt x="120" y="250"/>
                      </a:lnTo>
                      <a:lnTo>
                        <a:pt x="96" y="356"/>
                      </a:lnTo>
                      <a:lnTo>
                        <a:pt x="0" y="372"/>
                      </a:lnTo>
                      <a:lnTo>
                        <a:pt x="45" y="414"/>
                      </a:lnTo>
                      <a:lnTo>
                        <a:pt x="61" y="456"/>
                      </a:lnTo>
                      <a:lnTo>
                        <a:pt x="148" y="339"/>
                      </a:lnTo>
                      <a:lnTo>
                        <a:pt x="295" y="217"/>
                      </a:lnTo>
                      <a:lnTo>
                        <a:pt x="391" y="91"/>
                      </a:lnTo>
                      <a:lnTo>
                        <a:pt x="506" y="30"/>
                      </a:lnTo>
                      <a:lnTo>
                        <a:pt x="445" y="0"/>
                      </a:lnTo>
                      <a:lnTo>
                        <a:pt x="445" y="0"/>
                      </a:lnTo>
                      <a:close/>
                    </a:path>
                  </a:pathLst>
                </a:custGeom>
                <a:solidFill>
                  <a:srgbClr val="B2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0" name="Freeform 46"/>
                <p:cNvSpPr>
                  <a:spLocks/>
                </p:cNvSpPr>
                <p:nvPr/>
              </p:nvSpPr>
              <p:spPr bwMode="auto">
                <a:xfrm>
                  <a:off x="4344" y="2270"/>
                  <a:ext cx="431" cy="403"/>
                </a:xfrm>
                <a:custGeom>
                  <a:avLst/>
                  <a:gdLst/>
                  <a:ahLst/>
                  <a:cxnLst>
                    <a:cxn ang="0">
                      <a:pos x="431" y="0"/>
                    </a:cxn>
                    <a:cxn ang="0">
                      <a:pos x="325" y="73"/>
                    </a:cxn>
                    <a:cxn ang="0">
                      <a:pos x="260" y="164"/>
                    </a:cxn>
                    <a:cxn ang="0">
                      <a:pos x="159" y="251"/>
                    </a:cxn>
                    <a:cxn ang="0">
                      <a:pos x="51" y="370"/>
                    </a:cxn>
                    <a:cxn ang="0">
                      <a:pos x="37" y="403"/>
                    </a:cxn>
                    <a:cxn ang="0">
                      <a:pos x="0" y="358"/>
                    </a:cxn>
                    <a:cxn ang="0">
                      <a:pos x="68" y="335"/>
                    </a:cxn>
                    <a:cxn ang="0">
                      <a:pos x="103" y="237"/>
                    </a:cxn>
                    <a:cxn ang="0">
                      <a:pos x="206" y="192"/>
                    </a:cxn>
                    <a:cxn ang="0">
                      <a:pos x="234" y="127"/>
                    </a:cxn>
                    <a:cxn ang="0">
                      <a:pos x="292" y="98"/>
                    </a:cxn>
                    <a:cxn ang="0">
                      <a:pos x="316" y="35"/>
                    </a:cxn>
                    <a:cxn ang="0">
                      <a:pos x="431" y="0"/>
                    </a:cxn>
                    <a:cxn ang="0">
                      <a:pos x="431" y="0"/>
                    </a:cxn>
                  </a:cxnLst>
                  <a:rect l="0" t="0" r="r" b="b"/>
                  <a:pathLst>
                    <a:path w="431" h="403">
                      <a:moveTo>
                        <a:pt x="431" y="0"/>
                      </a:moveTo>
                      <a:lnTo>
                        <a:pt x="325" y="73"/>
                      </a:lnTo>
                      <a:lnTo>
                        <a:pt x="260" y="164"/>
                      </a:lnTo>
                      <a:lnTo>
                        <a:pt x="159" y="251"/>
                      </a:lnTo>
                      <a:lnTo>
                        <a:pt x="51" y="370"/>
                      </a:lnTo>
                      <a:lnTo>
                        <a:pt x="37" y="403"/>
                      </a:lnTo>
                      <a:lnTo>
                        <a:pt x="0" y="358"/>
                      </a:lnTo>
                      <a:lnTo>
                        <a:pt x="68" y="335"/>
                      </a:lnTo>
                      <a:lnTo>
                        <a:pt x="103" y="237"/>
                      </a:lnTo>
                      <a:lnTo>
                        <a:pt x="206" y="192"/>
                      </a:lnTo>
                      <a:lnTo>
                        <a:pt x="234" y="127"/>
                      </a:lnTo>
                      <a:lnTo>
                        <a:pt x="292" y="98"/>
                      </a:lnTo>
                      <a:lnTo>
                        <a:pt x="316" y="3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1" name="Freeform 47"/>
                <p:cNvSpPr>
                  <a:spLocks/>
                </p:cNvSpPr>
                <p:nvPr/>
              </p:nvSpPr>
              <p:spPr bwMode="auto">
                <a:xfrm>
                  <a:off x="3990" y="2652"/>
                  <a:ext cx="267" cy="192"/>
                </a:xfrm>
                <a:custGeom>
                  <a:avLst/>
                  <a:gdLst/>
                  <a:ahLst/>
                  <a:cxnLst>
                    <a:cxn ang="0">
                      <a:pos x="38" y="140"/>
                    </a:cxn>
                    <a:cxn ang="0">
                      <a:pos x="12" y="110"/>
                    </a:cxn>
                    <a:cxn ang="0">
                      <a:pos x="0" y="84"/>
                    </a:cxn>
                    <a:cxn ang="0">
                      <a:pos x="3" y="56"/>
                    </a:cxn>
                    <a:cxn ang="0">
                      <a:pos x="19" y="32"/>
                    </a:cxn>
                    <a:cxn ang="0">
                      <a:pos x="47" y="16"/>
                    </a:cxn>
                    <a:cxn ang="0">
                      <a:pos x="73" y="9"/>
                    </a:cxn>
                    <a:cxn ang="0">
                      <a:pos x="127" y="0"/>
                    </a:cxn>
                    <a:cxn ang="0">
                      <a:pos x="176" y="2"/>
                    </a:cxn>
                    <a:cxn ang="0">
                      <a:pos x="232" y="16"/>
                    </a:cxn>
                    <a:cxn ang="0">
                      <a:pos x="267" y="44"/>
                    </a:cxn>
                    <a:cxn ang="0">
                      <a:pos x="199" y="42"/>
                    </a:cxn>
                    <a:cxn ang="0">
                      <a:pos x="227" y="86"/>
                    </a:cxn>
                    <a:cxn ang="0">
                      <a:pos x="169" y="77"/>
                    </a:cxn>
                    <a:cxn ang="0">
                      <a:pos x="197" y="121"/>
                    </a:cxn>
                    <a:cxn ang="0">
                      <a:pos x="139" y="114"/>
                    </a:cxn>
                    <a:cxn ang="0">
                      <a:pos x="164" y="161"/>
                    </a:cxn>
                    <a:cxn ang="0">
                      <a:pos x="103" y="140"/>
                    </a:cxn>
                    <a:cxn ang="0">
                      <a:pos x="122" y="192"/>
                    </a:cxn>
                    <a:cxn ang="0">
                      <a:pos x="89" y="159"/>
                    </a:cxn>
                    <a:cxn ang="0">
                      <a:pos x="66" y="147"/>
                    </a:cxn>
                    <a:cxn ang="0">
                      <a:pos x="38" y="140"/>
                    </a:cxn>
                    <a:cxn ang="0">
                      <a:pos x="38" y="140"/>
                    </a:cxn>
                  </a:cxnLst>
                  <a:rect l="0" t="0" r="r" b="b"/>
                  <a:pathLst>
                    <a:path w="267" h="192">
                      <a:moveTo>
                        <a:pt x="38" y="140"/>
                      </a:moveTo>
                      <a:lnTo>
                        <a:pt x="12" y="110"/>
                      </a:lnTo>
                      <a:lnTo>
                        <a:pt x="0" y="84"/>
                      </a:lnTo>
                      <a:lnTo>
                        <a:pt x="3" y="56"/>
                      </a:lnTo>
                      <a:lnTo>
                        <a:pt x="19" y="32"/>
                      </a:lnTo>
                      <a:lnTo>
                        <a:pt x="47" y="16"/>
                      </a:lnTo>
                      <a:lnTo>
                        <a:pt x="73" y="9"/>
                      </a:lnTo>
                      <a:lnTo>
                        <a:pt x="127" y="0"/>
                      </a:lnTo>
                      <a:lnTo>
                        <a:pt x="176" y="2"/>
                      </a:lnTo>
                      <a:lnTo>
                        <a:pt x="232" y="16"/>
                      </a:lnTo>
                      <a:lnTo>
                        <a:pt x="267" y="44"/>
                      </a:lnTo>
                      <a:lnTo>
                        <a:pt x="199" y="42"/>
                      </a:lnTo>
                      <a:lnTo>
                        <a:pt x="227" y="86"/>
                      </a:lnTo>
                      <a:lnTo>
                        <a:pt x="169" y="77"/>
                      </a:lnTo>
                      <a:lnTo>
                        <a:pt x="197" y="121"/>
                      </a:lnTo>
                      <a:lnTo>
                        <a:pt x="139" y="114"/>
                      </a:lnTo>
                      <a:lnTo>
                        <a:pt x="164" y="161"/>
                      </a:lnTo>
                      <a:lnTo>
                        <a:pt x="103" y="140"/>
                      </a:lnTo>
                      <a:lnTo>
                        <a:pt x="122" y="192"/>
                      </a:lnTo>
                      <a:lnTo>
                        <a:pt x="89" y="159"/>
                      </a:lnTo>
                      <a:lnTo>
                        <a:pt x="66" y="147"/>
                      </a:lnTo>
                      <a:lnTo>
                        <a:pt x="38" y="140"/>
                      </a:lnTo>
                      <a:lnTo>
                        <a:pt x="38" y="140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2" name="Freeform 48"/>
                <p:cNvSpPr>
                  <a:spLocks/>
                </p:cNvSpPr>
                <p:nvPr/>
              </p:nvSpPr>
              <p:spPr bwMode="auto">
                <a:xfrm>
                  <a:off x="3934" y="2823"/>
                  <a:ext cx="143" cy="131"/>
                </a:xfrm>
                <a:custGeom>
                  <a:avLst/>
                  <a:gdLst/>
                  <a:ahLst/>
                  <a:cxnLst>
                    <a:cxn ang="0">
                      <a:pos x="42" y="2"/>
                    </a:cxn>
                    <a:cxn ang="0">
                      <a:pos x="42" y="32"/>
                    </a:cxn>
                    <a:cxn ang="0">
                      <a:pos x="40" y="51"/>
                    </a:cxn>
                    <a:cxn ang="0">
                      <a:pos x="28" y="56"/>
                    </a:cxn>
                    <a:cxn ang="0">
                      <a:pos x="24" y="70"/>
                    </a:cxn>
                    <a:cxn ang="0">
                      <a:pos x="14" y="79"/>
                    </a:cxn>
                    <a:cxn ang="0">
                      <a:pos x="0" y="96"/>
                    </a:cxn>
                    <a:cxn ang="0">
                      <a:pos x="24" y="96"/>
                    </a:cxn>
                    <a:cxn ang="0">
                      <a:pos x="52" y="100"/>
                    </a:cxn>
                    <a:cxn ang="0">
                      <a:pos x="78" y="124"/>
                    </a:cxn>
                    <a:cxn ang="0">
                      <a:pos x="89" y="131"/>
                    </a:cxn>
                    <a:cxn ang="0">
                      <a:pos x="92" y="124"/>
                    </a:cxn>
                    <a:cxn ang="0">
                      <a:pos x="38" y="79"/>
                    </a:cxn>
                    <a:cxn ang="0">
                      <a:pos x="47" y="58"/>
                    </a:cxn>
                    <a:cxn ang="0">
                      <a:pos x="82" y="67"/>
                    </a:cxn>
                    <a:cxn ang="0">
                      <a:pos x="113" y="100"/>
                    </a:cxn>
                    <a:cxn ang="0">
                      <a:pos x="122" y="89"/>
                    </a:cxn>
                    <a:cxn ang="0">
                      <a:pos x="87" y="51"/>
                    </a:cxn>
                    <a:cxn ang="0">
                      <a:pos x="70" y="44"/>
                    </a:cxn>
                    <a:cxn ang="0">
                      <a:pos x="85" y="35"/>
                    </a:cxn>
                    <a:cxn ang="0">
                      <a:pos x="117" y="37"/>
                    </a:cxn>
                    <a:cxn ang="0">
                      <a:pos x="143" y="56"/>
                    </a:cxn>
                    <a:cxn ang="0">
                      <a:pos x="143" y="39"/>
                    </a:cxn>
                    <a:cxn ang="0">
                      <a:pos x="108" y="11"/>
                    </a:cxn>
                    <a:cxn ang="0">
                      <a:pos x="78" y="2"/>
                    </a:cxn>
                    <a:cxn ang="0">
                      <a:pos x="54" y="0"/>
                    </a:cxn>
                    <a:cxn ang="0">
                      <a:pos x="42" y="2"/>
                    </a:cxn>
                    <a:cxn ang="0">
                      <a:pos x="42" y="2"/>
                    </a:cxn>
                  </a:cxnLst>
                  <a:rect l="0" t="0" r="r" b="b"/>
                  <a:pathLst>
                    <a:path w="143" h="131">
                      <a:moveTo>
                        <a:pt x="42" y="2"/>
                      </a:moveTo>
                      <a:lnTo>
                        <a:pt x="42" y="32"/>
                      </a:lnTo>
                      <a:lnTo>
                        <a:pt x="40" y="51"/>
                      </a:lnTo>
                      <a:lnTo>
                        <a:pt x="28" y="56"/>
                      </a:lnTo>
                      <a:lnTo>
                        <a:pt x="24" y="70"/>
                      </a:lnTo>
                      <a:lnTo>
                        <a:pt x="14" y="79"/>
                      </a:lnTo>
                      <a:lnTo>
                        <a:pt x="0" y="96"/>
                      </a:lnTo>
                      <a:lnTo>
                        <a:pt x="24" y="96"/>
                      </a:lnTo>
                      <a:lnTo>
                        <a:pt x="52" y="100"/>
                      </a:lnTo>
                      <a:lnTo>
                        <a:pt x="78" y="124"/>
                      </a:lnTo>
                      <a:lnTo>
                        <a:pt x="89" y="131"/>
                      </a:lnTo>
                      <a:lnTo>
                        <a:pt x="92" y="124"/>
                      </a:lnTo>
                      <a:lnTo>
                        <a:pt x="38" y="79"/>
                      </a:lnTo>
                      <a:lnTo>
                        <a:pt x="47" y="58"/>
                      </a:lnTo>
                      <a:lnTo>
                        <a:pt x="82" y="67"/>
                      </a:lnTo>
                      <a:lnTo>
                        <a:pt x="113" y="100"/>
                      </a:lnTo>
                      <a:lnTo>
                        <a:pt x="122" y="89"/>
                      </a:lnTo>
                      <a:lnTo>
                        <a:pt x="87" y="51"/>
                      </a:lnTo>
                      <a:lnTo>
                        <a:pt x="70" y="44"/>
                      </a:lnTo>
                      <a:lnTo>
                        <a:pt x="85" y="35"/>
                      </a:lnTo>
                      <a:lnTo>
                        <a:pt x="117" y="37"/>
                      </a:lnTo>
                      <a:lnTo>
                        <a:pt x="143" y="56"/>
                      </a:lnTo>
                      <a:lnTo>
                        <a:pt x="143" y="39"/>
                      </a:lnTo>
                      <a:lnTo>
                        <a:pt x="108" y="11"/>
                      </a:lnTo>
                      <a:lnTo>
                        <a:pt x="78" y="2"/>
                      </a:lnTo>
                      <a:lnTo>
                        <a:pt x="54" y="0"/>
                      </a:lnTo>
                      <a:lnTo>
                        <a:pt x="42" y="2"/>
                      </a:lnTo>
                      <a:lnTo>
                        <a:pt x="42" y="2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3" name="Freeform 49"/>
                <p:cNvSpPr>
                  <a:spLocks/>
                </p:cNvSpPr>
                <p:nvPr/>
              </p:nvSpPr>
              <p:spPr bwMode="auto">
                <a:xfrm>
                  <a:off x="4016" y="2666"/>
                  <a:ext cx="134" cy="129"/>
                </a:xfrm>
                <a:custGeom>
                  <a:avLst/>
                  <a:gdLst/>
                  <a:ahLst/>
                  <a:cxnLst>
                    <a:cxn ang="0">
                      <a:pos x="31" y="119"/>
                    </a:cxn>
                    <a:cxn ang="0">
                      <a:pos x="12" y="103"/>
                    </a:cxn>
                    <a:cxn ang="0">
                      <a:pos x="0" y="72"/>
                    </a:cxn>
                    <a:cxn ang="0">
                      <a:pos x="3" y="42"/>
                    </a:cxn>
                    <a:cxn ang="0">
                      <a:pos x="10" y="23"/>
                    </a:cxn>
                    <a:cxn ang="0">
                      <a:pos x="26" y="14"/>
                    </a:cxn>
                    <a:cxn ang="0">
                      <a:pos x="54" y="2"/>
                    </a:cxn>
                    <a:cxn ang="0">
                      <a:pos x="115" y="0"/>
                    </a:cxn>
                    <a:cxn ang="0">
                      <a:pos x="134" y="9"/>
                    </a:cxn>
                    <a:cxn ang="0">
                      <a:pos x="134" y="42"/>
                    </a:cxn>
                    <a:cxn ang="0">
                      <a:pos x="101" y="58"/>
                    </a:cxn>
                    <a:cxn ang="0">
                      <a:pos x="68" y="72"/>
                    </a:cxn>
                    <a:cxn ang="0">
                      <a:pos x="56" y="86"/>
                    </a:cxn>
                    <a:cxn ang="0">
                      <a:pos x="49" y="114"/>
                    </a:cxn>
                    <a:cxn ang="0">
                      <a:pos x="54" y="129"/>
                    </a:cxn>
                    <a:cxn ang="0">
                      <a:pos x="31" y="119"/>
                    </a:cxn>
                    <a:cxn ang="0">
                      <a:pos x="31" y="119"/>
                    </a:cxn>
                  </a:cxnLst>
                  <a:rect l="0" t="0" r="r" b="b"/>
                  <a:pathLst>
                    <a:path w="134" h="129">
                      <a:moveTo>
                        <a:pt x="31" y="119"/>
                      </a:moveTo>
                      <a:lnTo>
                        <a:pt x="12" y="103"/>
                      </a:lnTo>
                      <a:lnTo>
                        <a:pt x="0" y="72"/>
                      </a:lnTo>
                      <a:lnTo>
                        <a:pt x="3" y="42"/>
                      </a:lnTo>
                      <a:lnTo>
                        <a:pt x="10" y="23"/>
                      </a:lnTo>
                      <a:lnTo>
                        <a:pt x="26" y="14"/>
                      </a:lnTo>
                      <a:lnTo>
                        <a:pt x="54" y="2"/>
                      </a:lnTo>
                      <a:lnTo>
                        <a:pt x="115" y="0"/>
                      </a:lnTo>
                      <a:lnTo>
                        <a:pt x="134" y="9"/>
                      </a:lnTo>
                      <a:lnTo>
                        <a:pt x="134" y="42"/>
                      </a:lnTo>
                      <a:lnTo>
                        <a:pt x="101" y="58"/>
                      </a:lnTo>
                      <a:lnTo>
                        <a:pt x="68" y="72"/>
                      </a:lnTo>
                      <a:lnTo>
                        <a:pt x="56" y="86"/>
                      </a:lnTo>
                      <a:lnTo>
                        <a:pt x="49" y="114"/>
                      </a:lnTo>
                      <a:lnTo>
                        <a:pt x="54" y="129"/>
                      </a:lnTo>
                      <a:lnTo>
                        <a:pt x="31" y="119"/>
                      </a:lnTo>
                      <a:lnTo>
                        <a:pt x="31" y="1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4" name="Freeform 50"/>
                <p:cNvSpPr>
                  <a:spLocks/>
                </p:cNvSpPr>
                <p:nvPr/>
              </p:nvSpPr>
              <p:spPr bwMode="auto">
                <a:xfrm>
                  <a:off x="4131" y="2720"/>
                  <a:ext cx="180" cy="170"/>
                </a:xfrm>
                <a:custGeom>
                  <a:avLst/>
                  <a:gdLst/>
                  <a:ahLst/>
                  <a:cxnLst>
                    <a:cxn ang="0">
                      <a:pos x="168" y="28"/>
                    </a:cxn>
                    <a:cxn ang="0">
                      <a:pos x="180" y="82"/>
                    </a:cxn>
                    <a:cxn ang="0">
                      <a:pos x="180" y="114"/>
                    </a:cxn>
                    <a:cxn ang="0">
                      <a:pos x="168" y="138"/>
                    </a:cxn>
                    <a:cxn ang="0">
                      <a:pos x="133" y="152"/>
                    </a:cxn>
                    <a:cxn ang="0">
                      <a:pos x="96" y="159"/>
                    </a:cxn>
                    <a:cxn ang="0">
                      <a:pos x="63" y="166"/>
                    </a:cxn>
                    <a:cxn ang="0">
                      <a:pos x="30" y="170"/>
                    </a:cxn>
                    <a:cxn ang="0">
                      <a:pos x="9" y="161"/>
                    </a:cxn>
                    <a:cxn ang="0">
                      <a:pos x="0" y="138"/>
                    </a:cxn>
                    <a:cxn ang="0">
                      <a:pos x="12" y="114"/>
                    </a:cxn>
                    <a:cxn ang="0">
                      <a:pos x="54" y="98"/>
                    </a:cxn>
                    <a:cxn ang="0">
                      <a:pos x="89" y="89"/>
                    </a:cxn>
                    <a:cxn ang="0">
                      <a:pos x="119" y="75"/>
                    </a:cxn>
                    <a:cxn ang="0">
                      <a:pos x="143" y="44"/>
                    </a:cxn>
                    <a:cxn ang="0">
                      <a:pos x="147" y="9"/>
                    </a:cxn>
                    <a:cxn ang="0">
                      <a:pos x="150" y="0"/>
                    </a:cxn>
                    <a:cxn ang="0">
                      <a:pos x="168" y="28"/>
                    </a:cxn>
                    <a:cxn ang="0">
                      <a:pos x="168" y="28"/>
                    </a:cxn>
                  </a:cxnLst>
                  <a:rect l="0" t="0" r="r" b="b"/>
                  <a:pathLst>
                    <a:path w="180" h="170">
                      <a:moveTo>
                        <a:pt x="168" y="28"/>
                      </a:moveTo>
                      <a:lnTo>
                        <a:pt x="180" y="82"/>
                      </a:lnTo>
                      <a:lnTo>
                        <a:pt x="180" y="114"/>
                      </a:lnTo>
                      <a:lnTo>
                        <a:pt x="168" y="138"/>
                      </a:lnTo>
                      <a:lnTo>
                        <a:pt x="133" y="152"/>
                      </a:lnTo>
                      <a:lnTo>
                        <a:pt x="96" y="159"/>
                      </a:lnTo>
                      <a:lnTo>
                        <a:pt x="63" y="166"/>
                      </a:lnTo>
                      <a:lnTo>
                        <a:pt x="30" y="170"/>
                      </a:lnTo>
                      <a:lnTo>
                        <a:pt x="9" y="161"/>
                      </a:lnTo>
                      <a:lnTo>
                        <a:pt x="0" y="138"/>
                      </a:lnTo>
                      <a:lnTo>
                        <a:pt x="12" y="114"/>
                      </a:lnTo>
                      <a:lnTo>
                        <a:pt x="54" y="98"/>
                      </a:lnTo>
                      <a:lnTo>
                        <a:pt x="89" y="89"/>
                      </a:lnTo>
                      <a:lnTo>
                        <a:pt x="119" y="75"/>
                      </a:lnTo>
                      <a:lnTo>
                        <a:pt x="143" y="44"/>
                      </a:lnTo>
                      <a:lnTo>
                        <a:pt x="147" y="9"/>
                      </a:lnTo>
                      <a:lnTo>
                        <a:pt x="150" y="0"/>
                      </a:lnTo>
                      <a:lnTo>
                        <a:pt x="168" y="28"/>
                      </a:lnTo>
                      <a:lnTo>
                        <a:pt x="168" y="28"/>
                      </a:lnTo>
                      <a:close/>
                    </a:path>
                  </a:pathLst>
                </a:custGeom>
                <a:solidFill>
                  <a:srgbClr val="FFDBA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5" name="Freeform 51"/>
                <p:cNvSpPr>
                  <a:spLocks/>
                </p:cNvSpPr>
                <p:nvPr/>
              </p:nvSpPr>
              <p:spPr bwMode="auto">
                <a:xfrm>
                  <a:off x="3925" y="2949"/>
                  <a:ext cx="47" cy="59"/>
                </a:xfrm>
                <a:custGeom>
                  <a:avLst/>
                  <a:gdLst/>
                  <a:ahLst/>
                  <a:cxnLst>
                    <a:cxn ang="0">
                      <a:pos x="42" y="12"/>
                    </a:cxn>
                    <a:cxn ang="0">
                      <a:pos x="23" y="2"/>
                    </a:cxn>
                    <a:cxn ang="0">
                      <a:pos x="5" y="0"/>
                    </a:cxn>
                    <a:cxn ang="0">
                      <a:pos x="0" y="5"/>
                    </a:cxn>
                    <a:cxn ang="0">
                      <a:pos x="0" y="19"/>
                    </a:cxn>
                    <a:cxn ang="0">
                      <a:pos x="7" y="28"/>
                    </a:cxn>
                    <a:cxn ang="0">
                      <a:pos x="16" y="42"/>
                    </a:cxn>
                    <a:cxn ang="0">
                      <a:pos x="23" y="51"/>
                    </a:cxn>
                    <a:cxn ang="0">
                      <a:pos x="37" y="59"/>
                    </a:cxn>
                    <a:cxn ang="0">
                      <a:pos x="30" y="42"/>
                    </a:cxn>
                    <a:cxn ang="0">
                      <a:pos x="37" y="33"/>
                    </a:cxn>
                    <a:cxn ang="0">
                      <a:pos x="44" y="30"/>
                    </a:cxn>
                    <a:cxn ang="0">
                      <a:pos x="47" y="19"/>
                    </a:cxn>
                    <a:cxn ang="0">
                      <a:pos x="42" y="12"/>
                    </a:cxn>
                    <a:cxn ang="0">
                      <a:pos x="42" y="12"/>
                    </a:cxn>
                  </a:cxnLst>
                  <a:rect l="0" t="0" r="r" b="b"/>
                  <a:pathLst>
                    <a:path w="47" h="59">
                      <a:moveTo>
                        <a:pt x="42" y="12"/>
                      </a:moveTo>
                      <a:lnTo>
                        <a:pt x="23" y="2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19"/>
                      </a:lnTo>
                      <a:lnTo>
                        <a:pt x="7" y="28"/>
                      </a:lnTo>
                      <a:lnTo>
                        <a:pt x="16" y="42"/>
                      </a:lnTo>
                      <a:lnTo>
                        <a:pt x="23" y="51"/>
                      </a:lnTo>
                      <a:lnTo>
                        <a:pt x="37" y="59"/>
                      </a:lnTo>
                      <a:lnTo>
                        <a:pt x="30" y="42"/>
                      </a:lnTo>
                      <a:lnTo>
                        <a:pt x="37" y="33"/>
                      </a:lnTo>
                      <a:lnTo>
                        <a:pt x="44" y="30"/>
                      </a:lnTo>
                      <a:lnTo>
                        <a:pt x="47" y="19"/>
                      </a:lnTo>
                      <a:lnTo>
                        <a:pt x="42" y="12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6" name="Freeform 52"/>
                <p:cNvSpPr>
                  <a:spLocks/>
                </p:cNvSpPr>
                <p:nvPr/>
              </p:nvSpPr>
              <p:spPr bwMode="auto">
                <a:xfrm>
                  <a:off x="3967" y="2977"/>
                  <a:ext cx="28" cy="3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0" y="26"/>
                    </a:cxn>
                    <a:cxn ang="0">
                      <a:pos x="7" y="35"/>
                    </a:cxn>
                    <a:cxn ang="0">
                      <a:pos x="21" y="38"/>
                    </a:cxn>
                    <a:cxn ang="0">
                      <a:pos x="28" y="23"/>
                    </a:cxn>
                    <a:cxn ang="0">
                      <a:pos x="23" y="9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8" h="38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0" y="26"/>
                      </a:lnTo>
                      <a:lnTo>
                        <a:pt x="7" y="35"/>
                      </a:lnTo>
                      <a:lnTo>
                        <a:pt x="21" y="38"/>
                      </a:lnTo>
                      <a:lnTo>
                        <a:pt x="28" y="23"/>
                      </a:lnTo>
                      <a:lnTo>
                        <a:pt x="23" y="9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7" name="Freeform 53"/>
                <p:cNvSpPr>
                  <a:spLocks/>
                </p:cNvSpPr>
                <p:nvPr/>
              </p:nvSpPr>
              <p:spPr bwMode="auto">
                <a:xfrm>
                  <a:off x="4089" y="2144"/>
                  <a:ext cx="606" cy="456"/>
                </a:xfrm>
                <a:custGeom>
                  <a:avLst/>
                  <a:gdLst/>
                  <a:ahLst/>
                  <a:cxnLst>
                    <a:cxn ang="0">
                      <a:pos x="0" y="419"/>
                    </a:cxn>
                    <a:cxn ang="0">
                      <a:pos x="117" y="456"/>
                    </a:cxn>
                    <a:cxn ang="0">
                      <a:pos x="124" y="372"/>
                    </a:cxn>
                    <a:cxn ang="0">
                      <a:pos x="215" y="363"/>
                    </a:cxn>
                    <a:cxn ang="0">
                      <a:pos x="288" y="264"/>
                    </a:cxn>
                    <a:cxn ang="0">
                      <a:pos x="360" y="260"/>
                    </a:cxn>
                    <a:cxn ang="0">
                      <a:pos x="391" y="150"/>
                    </a:cxn>
                    <a:cxn ang="0">
                      <a:pos x="447" y="154"/>
                    </a:cxn>
                    <a:cxn ang="0">
                      <a:pos x="484" y="72"/>
                    </a:cxn>
                    <a:cxn ang="0">
                      <a:pos x="571" y="68"/>
                    </a:cxn>
                    <a:cxn ang="0">
                      <a:pos x="606" y="42"/>
                    </a:cxn>
                    <a:cxn ang="0">
                      <a:pos x="496" y="0"/>
                    </a:cxn>
                    <a:cxn ang="0">
                      <a:pos x="454" y="9"/>
                    </a:cxn>
                    <a:cxn ang="0">
                      <a:pos x="325" y="117"/>
                    </a:cxn>
                    <a:cxn ang="0">
                      <a:pos x="194" y="222"/>
                    </a:cxn>
                    <a:cxn ang="0">
                      <a:pos x="86" y="325"/>
                    </a:cxn>
                    <a:cxn ang="0">
                      <a:pos x="0" y="419"/>
                    </a:cxn>
                    <a:cxn ang="0">
                      <a:pos x="0" y="419"/>
                    </a:cxn>
                  </a:cxnLst>
                  <a:rect l="0" t="0" r="r" b="b"/>
                  <a:pathLst>
                    <a:path w="606" h="456">
                      <a:moveTo>
                        <a:pt x="0" y="419"/>
                      </a:moveTo>
                      <a:lnTo>
                        <a:pt x="117" y="456"/>
                      </a:lnTo>
                      <a:lnTo>
                        <a:pt x="124" y="372"/>
                      </a:lnTo>
                      <a:lnTo>
                        <a:pt x="215" y="363"/>
                      </a:lnTo>
                      <a:lnTo>
                        <a:pt x="288" y="264"/>
                      </a:lnTo>
                      <a:lnTo>
                        <a:pt x="360" y="260"/>
                      </a:lnTo>
                      <a:lnTo>
                        <a:pt x="391" y="150"/>
                      </a:lnTo>
                      <a:lnTo>
                        <a:pt x="447" y="154"/>
                      </a:lnTo>
                      <a:lnTo>
                        <a:pt x="484" y="72"/>
                      </a:lnTo>
                      <a:lnTo>
                        <a:pt x="571" y="68"/>
                      </a:lnTo>
                      <a:lnTo>
                        <a:pt x="606" y="42"/>
                      </a:lnTo>
                      <a:lnTo>
                        <a:pt x="496" y="0"/>
                      </a:lnTo>
                      <a:lnTo>
                        <a:pt x="454" y="9"/>
                      </a:lnTo>
                      <a:lnTo>
                        <a:pt x="325" y="117"/>
                      </a:lnTo>
                      <a:lnTo>
                        <a:pt x="194" y="222"/>
                      </a:lnTo>
                      <a:lnTo>
                        <a:pt x="86" y="325"/>
                      </a:lnTo>
                      <a:lnTo>
                        <a:pt x="0" y="419"/>
                      </a:lnTo>
                      <a:lnTo>
                        <a:pt x="0" y="419"/>
                      </a:lnTo>
                      <a:close/>
                    </a:path>
                  </a:pathLst>
                </a:custGeom>
                <a:solidFill>
                  <a:srgbClr val="F5757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8" name="Freeform 54"/>
                <p:cNvSpPr>
                  <a:spLocks/>
                </p:cNvSpPr>
                <p:nvPr/>
              </p:nvSpPr>
              <p:spPr bwMode="auto">
                <a:xfrm>
                  <a:off x="4138" y="2158"/>
                  <a:ext cx="534" cy="421"/>
                </a:xfrm>
                <a:custGeom>
                  <a:avLst/>
                  <a:gdLst/>
                  <a:ahLst/>
                  <a:cxnLst>
                    <a:cxn ang="0">
                      <a:pos x="440" y="0"/>
                    </a:cxn>
                    <a:cxn ang="0">
                      <a:pos x="316" y="93"/>
                    </a:cxn>
                    <a:cxn ang="0">
                      <a:pos x="145" y="229"/>
                    </a:cxn>
                    <a:cxn ang="0">
                      <a:pos x="49" y="335"/>
                    </a:cxn>
                    <a:cxn ang="0">
                      <a:pos x="0" y="391"/>
                    </a:cxn>
                    <a:cxn ang="0">
                      <a:pos x="49" y="421"/>
                    </a:cxn>
                    <a:cxn ang="0">
                      <a:pos x="65" y="342"/>
                    </a:cxn>
                    <a:cxn ang="0">
                      <a:pos x="154" y="337"/>
                    </a:cxn>
                    <a:cxn ang="0">
                      <a:pos x="227" y="232"/>
                    </a:cxn>
                    <a:cxn ang="0">
                      <a:pos x="295" y="232"/>
                    </a:cxn>
                    <a:cxn ang="0">
                      <a:pos x="330" y="119"/>
                    </a:cxn>
                    <a:cxn ang="0">
                      <a:pos x="386" y="124"/>
                    </a:cxn>
                    <a:cxn ang="0">
                      <a:pos x="435" y="40"/>
                    </a:cxn>
                    <a:cxn ang="0">
                      <a:pos x="510" y="44"/>
                    </a:cxn>
                    <a:cxn ang="0">
                      <a:pos x="534" y="33"/>
                    </a:cxn>
                    <a:cxn ang="0">
                      <a:pos x="440" y="0"/>
                    </a:cxn>
                    <a:cxn ang="0">
                      <a:pos x="440" y="0"/>
                    </a:cxn>
                  </a:cxnLst>
                  <a:rect l="0" t="0" r="r" b="b"/>
                  <a:pathLst>
                    <a:path w="534" h="421">
                      <a:moveTo>
                        <a:pt x="440" y="0"/>
                      </a:moveTo>
                      <a:lnTo>
                        <a:pt x="316" y="93"/>
                      </a:lnTo>
                      <a:lnTo>
                        <a:pt x="145" y="229"/>
                      </a:lnTo>
                      <a:lnTo>
                        <a:pt x="49" y="335"/>
                      </a:lnTo>
                      <a:lnTo>
                        <a:pt x="0" y="391"/>
                      </a:lnTo>
                      <a:lnTo>
                        <a:pt x="49" y="421"/>
                      </a:lnTo>
                      <a:lnTo>
                        <a:pt x="65" y="342"/>
                      </a:lnTo>
                      <a:lnTo>
                        <a:pt x="154" y="337"/>
                      </a:lnTo>
                      <a:lnTo>
                        <a:pt x="227" y="232"/>
                      </a:lnTo>
                      <a:lnTo>
                        <a:pt x="295" y="232"/>
                      </a:lnTo>
                      <a:lnTo>
                        <a:pt x="330" y="119"/>
                      </a:lnTo>
                      <a:lnTo>
                        <a:pt x="386" y="124"/>
                      </a:lnTo>
                      <a:lnTo>
                        <a:pt x="435" y="40"/>
                      </a:lnTo>
                      <a:lnTo>
                        <a:pt x="510" y="44"/>
                      </a:lnTo>
                      <a:lnTo>
                        <a:pt x="534" y="33"/>
                      </a:lnTo>
                      <a:lnTo>
                        <a:pt x="440" y="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FA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9" name="Freeform 55"/>
                <p:cNvSpPr>
                  <a:spLocks/>
                </p:cNvSpPr>
                <p:nvPr/>
              </p:nvSpPr>
              <p:spPr bwMode="auto">
                <a:xfrm>
                  <a:off x="4225" y="2209"/>
                  <a:ext cx="316" cy="265"/>
                </a:xfrm>
                <a:custGeom>
                  <a:avLst/>
                  <a:gdLst/>
                  <a:ahLst/>
                  <a:cxnLst>
                    <a:cxn ang="0">
                      <a:pos x="0" y="265"/>
                    </a:cxn>
                    <a:cxn ang="0">
                      <a:pos x="112" y="152"/>
                    </a:cxn>
                    <a:cxn ang="0">
                      <a:pos x="229" y="59"/>
                    </a:cxn>
                    <a:cxn ang="0">
                      <a:pos x="316" y="0"/>
                    </a:cxn>
                    <a:cxn ang="0">
                      <a:pos x="292" y="54"/>
                    </a:cxn>
                    <a:cxn ang="0">
                      <a:pos x="234" y="66"/>
                    </a:cxn>
                    <a:cxn ang="0">
                      <a:pos x="191" y="152"/>
                    </a:cxn>
                    <a:cxn ang="0">
                      <a:pos x="112" y="176"/>
                    </a:cxn>
                    <a:cxn ang="0">
                      <a:pos x="63" y="255"/>
                    </a:cxn>
                    <a:cxn ang="0">
                      <a:pos x="0" y="265"/>
                    </a:cxn>
                    <a:cxn ang="0">
                      <a:pos x="0" y="265"/>
                    </a:cxn>
                  </a:cxnLst>
                  <a:rect l="0" t="0" r="r" b="b"/>
                  <a:pathLst>
                    <a:path w="316" h="265">
                      <a:moveTo>
                        <a:pt x="0" y="265"/>
                      </a:moveTo>
                      <a:lnTo>
                        <a:pt x="112" y="152"/>
                      </a:lnTo>
                      <a:lnTo>
                        <a:pt x="229" y="59"/>
                      </a:lnTo>
                      <a:lnTo>
                        <a:pt x="316" y="0"/>
                      </a:lnTo>
                      <a:lnTo>
                        <a:pt x="292" y="54"/>
                      </a:lnTo>
                      <a:lnTo>
                        <a:pt x="234" y="66"/>
                      </a:lnTo>
                      <a:lnTo>
                        <a:pt x="191" y="152"/>
                      </a:lnTo>
                      <a:lnTo>
                        <a:pt x="112" y="176"/>
                      </a:lnTo>
                      <a:lnTo>
                        <a:pt x="63" y="255"/>
                      </a:lnTo>
                      <a:lnTo>
                        <a:pt x="0" y="265"/>
                      </a:lnTo>
                      <a:lnTo>
                        <a:pt x="0" y="265"/>
                      </a:lnTo>
                      <a:close/>
                    </a:path>
                  </a:pathLst>
                </a:custGeom>
                <a:solidFill>
                  <a:srgbClr val="FFE8E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60" name="Freeform 56"/>
                <p:cNvSpPr>
                  <a:spLocks/>
                </p:cNvSpPr>
                <p:nvPr/>
              </p:nvSpPr>
              <p:spPr bwMode="auto">
                <a:xfrm>
                  <a:off x="4618" y="2048"/>
                  <a:ext cx="370" cy="210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18" y="2"/>
                    </a:cxn>
                    <a:cxn ang="0">
                      <a:pos x="79" y="0"/>
                    </a:cxn>
                    <a:cxn ang="0">
                      <a:pos x="208" y="54"/>
                    </a:cxn>
                    <a:cxn ang="0">
                      <a:pos x="304" y="117"/>
                    </a:cxn>
                    <a:cxn ang="0">
                      <a:pos x="360" y="161"/>
                    </a:cxn>
                    <a:cxn ang="0">
                      <a:pos x="370" y="192"/>
                    </a:cxn>
                    <a:cxn ang="0">
                      <a:pos x="323" y="210"/>
                    </a:cxn>
                    <a:cxn ang="0">
                      <a:pos x="224" y="147"/>
                    </a:cxn>
                    <a:cxn ang="0">
                      <a:pos x="103" y="89"/>
                    </a:cxn>
                    <a:cxn ang="0">
                      <a:pos x="33" y="61"/>
                    </a:cxn>
                    <a:cxn ang="0">
                      <a:pos x="0" y="49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370" h="210">
                      <a:moveTo>
                        <a:pt x="0" y="49"/>
                      </a:moveTo>
                      <a:lnTo>
                        <a:pt x="18" y="2"/>
                      </a:lnTo>
                      <a:lnTo>
                        <a:pt x="79" y="0"/>
                      </a:lnTo>
                      <a:lnTo>
                        <a:pt x="208" y="54"/>
                      </a:lnTo>
                      <a:lnTo>
                        <a:pt x="304" y="117"/>
                      </a:lnTo>
                      <a:lnTo>
                        <a:pt x="360" y="161"/>
                      </a:lnTo>
                      <a:lnTo>
                        <a:pt x="370" y="192"/>
                      </a:lnTo>
                      <a:lnTo>
                        <a:pt x="323" y="210"/>
                      </a:lnTo>
                      <a:lnTo>
                        <a:pt x="224" y="147"/>
                      </a:lnTo>
                      <a:lnTo>
                        <a:pt x="103" y="89"/>
                      </a:lnTo>
                      <a:lnTo>
                        <a:pt x="33" y="61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E5E5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61" name="Freeform 57"/>
                <p:cNvSpPr>
                  <a:spLocks/>
                </p:cNvSpPr>
                <p:nvPr/>
              </p:nvSpPr>
              <p:spPr bwMode="auto">
                <a:xfrm>
                  <a:off x="4636" y="2062"/>
                  <a:ext cx="338" cy="175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54" y="0"/>
                    </a:cxn>
                    <a:cxn ang="0">
                      <a:pos x="122" y="26"/>
                    </a:cxn>
                    <a:cxn ang="0">
                      <a:pos x="211" y="70"/>
                    </a:cxn>
                    <a:cxn ang="0">
                      <a:pos x="281" y="117"/>
                    </a:cxn>
                    <a:cxn ang="0">
                      <a:pos x="331" y="152"/>
                    </a:cxn>
                    <a:cxn ang="0">
                      <a:pos x="338" y="171"/>
                    </a:cxn>
                    <a:cxn ang="0">
                      <a:pos x="312" y="175"/>
                    </a:cxn>
                    <a:cxn ang="0">
                      <a:pos x="265" y="122"/>
                    </a:cxn>
                    <a:cxn ang="0">
                      <a:pos x="195" y="84"/>
                    </a:cxn>
                    <a:cxn ang="0">
                      <a:pos x="101" y="40"/>
                    </a:cxn>
                    <a:cxn ang="0">
                      <a:pos x="38" y="16"/>
                    </a:cxn>
                    <a:cxn ang="0">
                      <a:pos x="0" y="16"/>
                    </a:cxn>
                    <a:cxn ang="0">
                      <a:pos x="15" y="0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338" h="175">
                      <a:moveTo>
                        <a:pt x="15" y="0"/>
                      </a:moveTo>
                      <a:lnTo>
                        <a:pt x="54" y="0"/>
                      </a:lnTo>
                      <a:lnTo>
                        <a:pt x="122" y="26"/>
                      </a:lnTo>
                      <a:lnTo>
                        <a:pt x="211" y="70"/>
                      </a:lnTo>
                      <a:lnTo>
                        <a:pt x="281" y="117"/>
                      </a:lnTo>
                      <a:lnTo>
                        <a:pt x="331" y="152"/>
                      </a:lnTo>
                      <a:lnTo>
                        <a:pt x="338" y="171"/>
                      </a:lnTo>
                      <a:lnTo>
                        <a:pt x="312" y="175"/>
                      </a:lnTo>
                      <a:lnTo>
                        <a:pt x="265" y="122"/>
                      </a:lnTo>
                      <a:lnTo>
                        <a:pt x="195" y="84"/>
                      </a:lnTo>
                      <a:lnTo>
                        <a:pt x="101" y="40"/>
                      </a:lnTo>
                      <a:lnTo>
                        <a:pt x="38" y="16"/>
                      </a:lnTo>
                      <a:lnTo>
                        <a:pt x="0" y="16"/>
                      </a:lnTo>
                      <a:lnTo>
                        <a:pt x="15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562" name="Group 58"/>
                <p:cNvGrpSpPr>
                  <a:grpSpLocks/>
                </p:cNvGrpSpPr>
                <p:nvPr/>
              </p:nvGrpSpPr>
              <p:grpSpPr bwMode="auto">
                <a:xfrm rot="-8246573">
                  <a:off x="3903" y="2800"/>
                  <a:ext cx="200" cy="234"/>
                  <a:chOff x="3136" y="2480"/>
                  <a:chExt cx="200" cy="268"/>
                </a:xfrm>
              </p:grpSpPr>
              <p:sp>
                <p:nvSpPr>
                  <p:cNvPr id="21563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3136" y="2480"/>
                    <a:ext cx="200" cy="268"/>
                  </a:xfrm>
                  <a:prstGeom prst="can">
                    <a:avLst>
                      <a:gd name="adj" fmla="val 33500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64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69" y="2565"/>
                    <a:ext cx="0" cy="142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65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9" y="2571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6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236" y="2577"/>
                    <a:ext cx="0" cy="149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67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9" y="2572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6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303" y="2562"/>
                    <a:ext cx="0" cy="146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69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2496"/>
                    <a:ext cx="116" cy="40"/>
                  </a:xfrm>
                  <a:prstGeom prst="ellipse">
                    <a:avLst/>
                  </a:prstGeom>
                  <a:solidFill>
                    <a:srgbClr val="33CCFF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570" name="AutoShape 66"/>
              <p:cNvSpPr>
                <a:spLocks noChangeArrowheads="1"/>
              </p:cNvSpPr>
              <p:nvPr/>
            </p:nvSpPr>
            <p:spPr bwMode="auto">
              <a:xfrm rot="-360540">
                <a:off x="4219" y="2291"/>
                <a:ext cx="612" cy="246"/>
              </a:xfrm>
              <a:prstGeom prst="cloudCallout">
                <a:avLst>
                  <a:gd name="adj1" fmla="val -19773"/>
                  <a:gd name="adj2" fmla="val 54472"/>
                </a:avLst>
              </a:prstGeom>
              <a:solidFill>
                <a:srgbClr val="FFFFCC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  <p:sp>
            <p:nvSpPr>
              <p:cNvPr id="21571" name="Text Box 67"/>
              <p:cNvSpPr txBox="1">
                <a:spLocks noChangeArrowheads="1"/>
              </p:cNvSpPr>
              <p:nvPr/>
            </p:nvSpPr>
            <p:spPr bwMode="auto">
              <a:xfrm rot="-691673">
                <a:off x="4263" y="2276"/>
                <a:ext cx="569" cy="2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ndy" pitchFamily="66" charset="0"/>
                  </a:rPr>
                  <a:t>Glow</a:t>
                </a:r>
              </a:p>
            </p:txBody>
          </p:sp>
        </p:grpSp>
      </p:grpSp>
      <p:sp>
        <p:nvSpPr>
          <p:cNvPr id="21572" name="AutoShape 68"/>
          <p:cNvSpPr>
            <a:spLocks noChangeArrowheads="1"/>
          </p:cNvSpPr>
          <p:nvPr/>
        </p:nvSpPr>
        <p:spPr bwMode="auto">
          <a:xfrm rot="5400000">
            <a:off x="409575" y="1822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3" name="AutoShape 69"/>
          <p:cNvSpPr>
            <a:spLocks noChangeArrowheads="1"/>
          </p:cNvSpPr>
          <p:nvPr/>
        </p:nvSpPr>
        <p:spPr bwMode="auto">
          <a:xfrm rot="5400000">
            <a:off x="409575" y="3689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727075" y="3614738"/>
            <a:ext cx="7697788" cy="184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Quality assurance procedures call for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continuation of the filling process if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sample results are consistent with the assumption that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mean filling weight for the population of toothpaste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tubes is 6 oz.; otherwise the process will be adjusted.</a:t>
            </a:r>
          </a:p>
        </p:txBody>
      </p:sp>
      <p:sp>
        <p:nvSpPr>
          <p:cNvPr id="21575" name="Text Box 71"/>
          <p:cNvSpPr txBox="1">
            <a:spLocks noChangeArrowheads="1"/>
          </p:cNvSpPr>
          <p:nvPr/>
        </p:nvSpPr>
        <p:spPr bwMode="auto">
          <a:xfrm>
            <a:off x="708025" y="1728788"/>
            <a:ext cx="6057900" cy="184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production line for Glow toothpaste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designed to fill tubes with a mean weight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6 oz.  Periodically, a sample of 30 tubes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will be selected in order to check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filling process.</a:t>
            </a:r>
          </a:p>
        </p:txBody>
      </p:sp>
    </p:spTree>
    <p:extLst>
      <p:ext uri="{BB962C8B-B14F-4D97-AF65-F5344CB8AC3E}">
        <p14:creationId xmlns:p14="http://schemas.microsoft.com/office/powerpoint/2010/main" val="7824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1763"/>
            <a:ext cx="7772400" cy="642937"/>
          </a:xfrm>
          <a:noFill/>
          <a:ln/>
        </p:spPr>
        <p:txBody>
          <a:bodyPr>
            <a:normAutofit/>
          </a:bodyPr>
          <a:lstStyle/>
          <a:p>
            <a:r>
              <a:rPr lang="en-US"/>
              <a:t>Developing Null and Alternative Hypotheses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5400000">
            <a:off x="5238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85800" y="1085850"/>
            <a:ext cx="80581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Hypothesis testing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used to determine whether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 statement about the value of a population parameter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should or should not be rejected.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85800" y="2247900"/>
            <a:ext cx="80391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denoted by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a tentative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assumption about a population parameter.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04850" y="3086100"/>
            <a:ext cx="800100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alternative hypothesis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denoted by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is the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opposite of what is stated in the null hypothesis.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 rot="5400000">
            <a:off x="523875" y="2470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 rot="5400000">
            <a:off x="523875" y="3327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04850" y="4000500"/>
            <a:ext cx="800100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alternative hypothesis is what the test is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attempting to establish.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5400000">
            <a:off x="523875" y="4241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5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685800" y="180975"/>
            <a:ext cx="7772400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Glow Toothpaste</a:t>
            </a:r>
          </a:p>
        </p:txBody>
      </p:sp>
      <p:sp>
        <p:nvSpPr>
          <p:cNvPr id="196674" name="Rectangle 66"/>
          <p:cNvSpPr>
            <a:spLocks noChangeArrowheads="1"/>
          </p:cNvSpPr>
          <p:nvPr/>
        </p:nvSpPr>
        <p:spPr bwMode="auto">
          <a:xfrm>
            <a:off x="685800" y="1096963"/>
            <a:ext cx="7954963" cy="50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Two-Tailed Test About a Population Mean: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</p:txBody>
      </p:sp>
      <p:grpSp>
        <p:nvGrpSpPr>
          <p:cNvPr id="196738" name="Group 130"/>
          <p:cNvGrpSpPr>
            <a:grpSpLocks/>
          </p:cNvGrpSpPr>
          <p:nvPr/>
        </p:nvGrpSpPr>
        <p:grpSpPr bwMode="auto">
          <a:xfrm rot="-284398">
            <a:off x="6702425" y="1522413"/>
            <a:ext cx="2041525" cy="2874962"/>
            <a:chOff x="1113" y="1071"/>
            <a:chExt cx="1206" cy="1769"/>
          </a:xfrm>
        </p:grpSpPr>
        <p:sp>
          <p:nvSpPr>
            <p:cNvPr id="196739" name="Freeform 131"/>
            <p:cNvSpPr>
              <a:spLocks/>
            </p:cNvSpPr>
            <p:nvPr/>
          </p:nvSpPr>
          <p:spPr bwMode="auto">
            <a:xfrm>
              <a:off x="1143" y="1096"/>
              <a:ext cx="1041" cy="1642"/>
            </a:xfrm>
            <a:custGeom>
              <a:avLst/>
              <a:gdLst/>
              <a:ahLst/>
              <a:cxnLst>
                <a:cxn ang="0">
                  <a:pos x="266" y="1638"/>
                </a:cxn>
                <a:cxn ang="0">
                  <a:pos x="180" y="1097"/>
                </a:cxn>
                <a:cxn ang="0">
                  <a:pos x="205" y="1019"/>
                </a:cxn>
                <a:cxn ang="0">
                  <a:pos x="262" y="844"/>
                </a:cxn>
                <a:cxn ang="0">
                  <a:pos x="294" y="749"/>
                </a:cxn>
                <a:cxn ang="0">
                  <a:pos x="319" y="663"/>
                </a:cxn>
                <a:cxn ang="0">
                  <a:pos x="345" y="570"/>
                </a:cxn>
                <a:cxn ang="0">
                  <a:pos x="361" y="545"/>
                </a:cxn>
                <a:cxn ang="0">
                  <a:pos x="404" y="498"/>
                </a:cxn>
                <a:cxn ang="0">
                  <a:pos x="463" y="435"/>
                </a:cxn>
                <a:cxn ang="0">
                  <a:pos x="534" y="367"/>
                </a:cxn>
                <a:cxn ang="0">
                  <a:pos x="602" y="300"/>
                </a:cxn>
                <a:cxn ang="0">
                  <a:pos x="663" y="243"/>
                </a:cxn>
                <a:cxn ang="0">
                  <a:pos x="720" y="186"/>
                </a:cxn>
                <a:cxn ang="0">
                  <a:pos x="1109" y="42"/>
                </a:cxn>
                <a:cxn ang="0">
                  <a:pos x="1543" y="0"/>
                </a:cxn>
                <a:cxn ang="0">
                  <a:pos x="1853" y="72"/>
                </a:cxn>
                <a:cxn ang="0">
                  <a:pos x="2134" y="201"/>
                </a:cxn>
                <a:cxn ang="0">
                  <a:pos x="2364" y="367"/>
                </a:cxn>
                <a:cxn ang="0">
                  <a:pos x="2539" y="758"/>
                </a:cxn>
                <a:cxn ang="0">
                  <a:pos x="2645" y="1220"/>
                </a:cxn>
                <a:cxn ang="0">
                  <a:pos x="2689" y="1739"/>
                </a:cxn>
                <a:cxn ang="0">
                  <a:pos x="2869" y="1848"/>
                </a:cxn>
                <a:cxn ang="0">
                  <a:pos x="2955" y="2157"/>
                </a:cxn>
                <a:cxn ang="0">
                  <a:pos x="2941" y="3285"/>
                </a:cxn>
                <a:cxn ang="0">
                  <a:pos x="2841" y="3762"/>
                </a:cxn>
                <a:cxn ang="0">
                  <a:pos x="2400" y="4043"/>
                </a:cxn>
                <a:cxn ang="0">
                  <a:pos x="851" y="4136"/>
                </a:cxn>
                <a:cxn ang="0">
                  <a:pos x="482" y="3625"/>
                </a:cxn>
                <a:cxn ang="0">
                  <a:pos x="0" y="2021"/>
                </a:cxn>
                <a:cxn ang="0">
                  <a:pos x="224" y="1783"/>
                </a:cxn>
                <a:cxn ang="0">
                  <a:pos x="266" y="1638"/>
                </a:cxn>
                <a:cxn ang="0">
                  <a:pos x="266" y="1638"/>
                </a:cxn>
              </a:cxnLst>
              <a:rect l="0" t="0" r="r" b="b"/>
              <a:pathLst>
                <a:path w="2955" h="4136">
                  <a:moveTo>
                    <a:pt x="266" y="1638"/>
                  </a:moveTo>
                  <a:lnTo>
                    <a:pt x="180" y="1097"/>
                  </a:lnTo>
                  <a:lnTo>
                    <a:pt x="205" y="1019"/>
                  </a:lnTo>
                  <a:lnTo>
                    <a:pt x="262" y="844"/>
                  </a:lnTo>
                  <a:lnTo>
                    <a:pt x="294" y="749"/>
                  </a:lnTo>
                  <a:lnTo>
                    <a:pt x="319" y="663"/>
                  </a:lnTo>
                  <a:lnTo>
                    <a:pt x="345" y="570"/>
                  </a:lnTo>
                  <a:lnTo>
                    <a:pt x="361" y="545"/>
                  </a:lnTo>
                  <a:lnTo>
                    <a:pt x="404" y="498"/>
                  </a:lnTo>
                  <a:lnTo>
                    <a:pt x="463" y="435"/>
                  </a:lnTo>
                  <a:lnTo>
                    <a:pt x="534" y="367"/>
                  </a:lnTo>
                  <a:lnTo>
                    <a:pt x="602" y="300"/>
                  </a:lnTo>
                  <a:lnTo>
                    <a:pt x="663" y="243"/>
                  </a:lnTo>
                  <a:lnTo>
                    <a:pt x="720" y="186"/>
                  </a:lnTo>
                  <a:lnTo>
                    <a:pt x="1109" y="42"/>
                  </a:lnTo>
                  <a:lnTo>
                    <a:pt x="1543" y="0"/>
                  </a:lnTo>
                  <a:lnTo>
                    <a:pt x="1853" y="72"/>
                  </a:lnTo>
                  <a:lnTo>
                    <a:pt x="2134" y="201"/>
                  </a:lnTo>
                  <a:lnTo>
                    <a:pt x="2364" y="367"/>
                  </a:lnTo>
                  <a:lnTo>
                    <a:pt x="2539" y="758"/>
                  </a:lnTo>
                  <a:lnTo>
                    <a:pt x="2645" y="1220"/>
                  </a:lnTo>
                  <a:lnTo>
                    <a:pt x="2689" y="1739"/>
                  </a:lnTo>
                  <a:lnTo>
                    <a:pt x="2869" y="1848"/>
                  </a:lnTo>
                  <a:lnTo>
                    <a:pt x="2955" y="2157"/>
                  </a:lnTo>
                  <a:lnTo>
                    <a:pt x="2941" y="3285"/>
                  </a:lnTo>
                  <a:lnTo>
                    <a:pt x="2841" y="3762"/>
                  </a:lnTo>
                  <a:lnTo>
                    <a:pt x="2400" y="4043"/>
                  </a:lnTo>
                  <a:lnTo>
                    <a:pt x="851" y="4136"/>
                  </a:lnTo>
                  <a:lnTo>
                    <a:pt x="482" y="3625"/>
                  </a:lnTo>
                  <a:lnTo>
                    <a:pt x="0" y="2021"/>
                  </a:lnTo>
                  <a:lnTo>
                    <a:pt x="224" y="1783"/>
                  </a:lnTo>
                  <a:lnTo>
                    <a:pt x="266" y="1638"/>
                  </a:lnTo>
                  <a:lnTo>
                    <a:pt x="266" y="16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0" name="Freeform 132"/>
            <p:cNvSpPr>
              <a:spLocks/>
            </p:cNvSpPr>
            <p:nvPr/>
          </p:nvSpPr>
          <p:spPr bwMode="auto">
            <a:xfrm>
              <a:off x="1178" y="1096"/>
              <a:ext cx="978" cy="1627"/>
            </a:xfrm>
            <a:custGeom>
              <a:avLst/>
              <a:gdLst/>
              <a:ahLst/>
              <a:cxnLst>
                <a:cxn ang="0">
                  <a:pos x="432" y="304"/>
                </a:cxn>
                <a:cxn ang="0">
                  <a:pos x="842" y="91"/>
                </a:cxn>
                <a:cxn ang="0">
                  <a:pos x="1306" y="0"/>
                </a:cxn>
                <a:cxn ang="0">
                  <a:pos x="1629" y="34"/>
                </a:cxn>
                <a:cxn ang="0">
                  <a:pos x="1981" y="268"/>
                </a:cxn>
                <a:cxn ang="0">
                  <a:pos x="2167" y="449"/>
                </a:cxn>
                <a:cxn ang="0">
                  <a:pos x="2298" y="690"/>
                </a:cxn>
                <a:cxn ang="0">
                  <a:pos x="2285" y="827"/>
                </a:cxn>
                <a:cxn ang="0">
                  <a:pos x="2119" y="517"/>
                </a:cxn>
                <a:cxn ang="0">
                  <a:pos x="1870" y="297"/>
                </a:cxn>
                <a:cxn ang="0">
                  <a:pos x="1589" y="158"/>
                </a:cxn>
                <a:cxn ang="0">
                  <a:pos x="1268" y="110"/>
                </a:cxn>
                <a:cxn ang="0">
                  <a:pos x="1127" y="166"/>
                </a:cxn>
                <a:cxn ang="0">
                  <a:pos x="933" y="213"/>
                </a:cxn>
                <a:cxn ang="0">
                  <a:pos x="818" y="289"/>
                </a:cxn>
                <a:cxn ang="0">
                  <a:pos x="618" y="373"/>
                </a:cxn>
                <a:cxn ang="0">
                  <a:pos x="329" y="648"/>
                </a:cxn>
                <a:cxn ang="0">
                  <a:pos x="225" y="1027"/>
                </a:cxn>
                <a:cxn ang="0">
                  <a:pos x="439" y="1890"/>
                </a:cxn>
                <a:cxn ang="0">
                  <a:pos x="873" y="2207"/>
                </a:cxn>
                <a:cxn ang="0">
                  <a:pos x="1505" y="2241"/>
                </a:cxn>
                <a:cxn ang="0">
                  <a:pos x="1967" y="2110"/>
                </a:cxn>
                <a:cxn ang="0">
                  <a:pos x="2159" y="1876"/>
                </a:cxn>
                <a:cxn ang="0">
                  <a:pos x="2374" y="1276"/>
                </a:cxn>
                <a:cxn ang="0">
                  <a:pos x="2414" y="1544"/>
                </a:cxn>
                <a:cxn ang="0">
                  <a:pos x="2359" y="1855"/>
                </a:cxn>
                <a:cxn ang="0">
                  <a:pos x="2288" y="2021"/>
                </a:cxn>
                <a:cxn ang="0">
                  <a:pos x="2442" y="2123"/>
                </a:cxn>
                <a:cxn ang="0">
                  <a:pos x="2594" y="2241"/>
                </a:cxn>
                <a:cxn ang="0">
                  <a:pos x="2705" y="3116"/>
                </a:cxn>
                <a:cxn ang="0">
                  <a:pos x="2773" y="3572"/>
                </a:cxn>
                <a:cxn ang="0">
                  <a:pos x="2735" y="3792"/>
                </a:cxn>
                <a:cxn ang="0">
                  <a:pos x="2511" y="3944"/>
                </a:cxn>
                <a:cxn ang="0">
                  <a:pos x="1209" y="4102"/>
                </a:cxn>
                <a:cxn ang="0">
                  <a:pos x="411" y="4060"/>
                </a:cxn>
                <a:cxn ang="0">
                  <a:pos x="392" y="3971"/>
                </a:cxn>
                <a:cxn ang="0">
                  <a:pos x="342" y="3735"/>
                </a:cxn>
                <a:cxn ang="0">
                  <a:pos x="310" y="3576"/>
                </a:cxn>
                <a:cxn ang="0">
                  <a:pos x="272" y="3399"/>
                </a:cxn>
                <a:cxn ang="0">
                  <a:pos x="234" y="3209"/>
                </a:cxn>
                <a:cxn ang="0">
                  <a:pos x="194" y="3013"/>
                </a:cxn>
                <a:cxn ang="0">
                  <a:pos x="154" y="2817"/>
                </a:cxn>
                <a:cxn ang="0">
                  <a:pos x="116" y="2625"/>
                </a:cxn>
                <a:cxn ang="0">
                  <a:pos x="82" y="2447"/>
                </a:cxn>
                <a:cxn ang="0">
                  <a:pos x="52" y="2285"/>
                </a:cxn>
                <a:cxn ang="0">
                  <a:pos x="0" y="1933"/>
                </a:cxn>
                <a:cxn ang="0">
                  <a:pos x="40" y="1895"/>
                </a:cxn>
                <a:cxn ang="0">
                  <a:pos x="97" y="1853"/>
                </a:cxn>
                <a:cxn ang="0">
                  <a:pos x="149" y="1819"/>
                </a:cxn>
                <a:cxn ang="0">
                  <a:pos x="169" y="1806"/>
                </a:cxn>
                <a:cxn ang="0">
                  <a:pos x="38" y="1131"/>
                </a:cxn>
                <a:cxn ang="0">
                  <a:pos x="219" y="635"/>
                </a:cxn>
                <a:cxn ang="0">
                  <a:pos x="432" y="304"/>
                </a:cxn>
                <a:cxn ang="0">
                  <a:pos x="432" y="304"/>
                </a:cxn>
              </a:cxnLst>
              <a:rect l="0" t="0" r="r" b="b"/>
              <a:pathLst>
                <a:path w="2773" h="4102">
                  <a:moveTo>
                    <a:pt x="432" y="304"/>
                  </a:moveTo>
                  <a:lnTo>
                    <a:pt x="842" y="91"/>
                  </a:lnTo>
                  <a:lnTo>
                    <a:pt x="1306" y="0"/>
                  </a:lnTo>
                  <a:lnTo>
                    <a:pt x="1629" y="34"/>
                  </a:lnTo>
                  <a:lnTo>
                    <a:pt x="1981" y="268"/>
                  </a:lnTo>
                  <a:lnTo>
                    <a:pt x="2167" y="449"/>
                  </a:lnTo>
                  <a:lnTo>
                    <a:pt x="2298" y="690"/>
                  </a:lnTo>
                  <a:lnTo>
                    <a:pt x="2285" y="827"/>
                  </a:lnTo>
                  <a:lnTo>
                    <a:pt x="2119" y="517"/>
                  </a:lnTo>
                  <a:lnTo>
                    <a:pt x="1870" y="297"/>
                  </a:lnTo>
                  <a:lnTo>
                    <a:pt x="1589" y="158"/>
                  </a:lnTo>
                  <a:lnTo>
                    <a:pt x="1268" y="110"/>
                  </a:lnTo>
                  <a:lnTo>
                    <a:pt x="1127" y="166"/>
                  </a:lnTo>
                  <a:lnTo>
                    <a:pt x="933" y="213"/>
                  </a:lnTo>
                  <a:lnTo>
                    <a:pt x="818" y="289"/>
                  </a:lnTo>
                  <a:lnTo>
                    <a:pt x="618" y="373"/>
                  </a:lnTo>
                  <a:lnTo>
                    <a:pt x="329" y="648"/>
                  </a:lnTo>
                  <a:lnTo>
                    <a:pt x="225" y="1027"/>
                  </a:lnTo>
                  <a:lnTo>
                    <a:pt x="439" y="1890"/>
                  </a:lnTo>
                  <a:lnTo>
                    <a:pt x="873" y="2207"/>
                  </a:lnTo>
                  <a:lnTo>
                    <a:pt x="1505" y="2241"/>
                  </a:lnTo>
                  <a:lnTo>
                    <a:pt x="1967" y="2110"/>
                  </a:lnTo>
                  <a:lnTo>
                    <a:pt x="2159" y="1876"/>
                  </a:lnTo>
                  <a:lnTo>
                    <a:pt x="2374" y="1276"/>
                  </a:lnTo>
                  <a:lnTo>
                    <a:pt x="2414" y="1544"/>
                  </a:lnTo>
                  <a:lnTo>
                    <a:pt x="2359" y="1855"/>
                  </a:lnTo>
                  <a:lnTo>
                    <a:pt x="2288" y="2021"/>
                  </a:lnTo>
                  <a:lnTo>
                    <a:pt x="2442" y="2123"/>
                  </a:lnTo>
                  <a:lnTo>
                    <a:pt x="2594" y="2241"/>
                  </a:lnTo>
                  <a:lnTo>
                    <a:pt x="2705" y="3116"/>
                  </a:lnTo>
                  <a:lnTo>
                    <a:pt x="2773" y="3572"/>
                  </a:lnTo>
                  <a:lnTo>
                    <a:pt x="2735" y="3792"/>
                  </a:lnTo>
                  <a:lnTo>
                    <a:pt x="2511" y="3944"/>
                  </a:lnTo>
                  <a:lnTo>
                    <a:pt x="1209" y="4102"/>
                  </a:lnTo>
                  <a:lnTo>
                    <a:pt x="411" y="4060"/>
                  </a:lnTo>
                  <a:lnTo>
                    <a:pt x="392" y="3971"/>
                  </a:lnTo>
                  <a:lnTo>
                    <a:pt x="342" y="3735"/>
                  </a:lnTo>
                  <a:lnTo>
                    <a:pt x="310" y="3576"/>
                  </a:lnTo>
                  <a:lnTo>
                    <a:pt x="272" y="3399"/>
                  </a:lnTo>
                  <a:lnTo>
                    <a:pt x="234" y="3209"/>
                  </a:lnTo>
                  <a:lnTo>
                    <a:pt x="194" y="3013"/>
                  </a:lnTo>
                  <a:lnTo>
                    <a:pt x="154" y="2817"/>
                  </a:lnTo>
                  <a:lnTo>
                    <a:pt x="116" y="2625"/>
                  </a:lnTo>
                  <a:lnTo>
                    <a:pt x="82" y="2447"/>
                  </a:lnTo>
                  <a:lnTo>
                    <a:pt x="52" y="2285"/>
                  </a:lnTo>
                  <a:lnTo>
                    <a:pt x="0" y="1933"/>
                  </a:lnTo>
                  <a:lnTo>
                    <a:pt x="40" y="1895"/>
                  </a:lnTo>
                  <a:lnTo>
                    <a:pt x="97" y="1853"/>
                  </a:lnTo>
                  <a:lnTo>
                    <a:pt x="149" y="1819"/>
                  </a:lnTo>
                  <a:lnTo>
                    <a:pt x="169" y="1806"/>
                  </a:lnTo>
                  <a:lnTo>
                    <a:pt x="38" y="1131"/>
                  </a:lnTo>
                  <a:lnTo>
                    <a:pt x="219" y="635"/>
                  </a:lnTo>
                  <a:lnTo>
                    <a:pt x="432" y="304"/>
                  </a:lnTo>
                  <a:lnTo>
                    <a:pt x="432" y="30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1" name="Freeform 133"/>
            <p:cNvSpPr>
              <a:spLocks/>
            </p:cNvSpPr>
            <p:nvPr/>
          </p:nvSpPr>
          <p:spPr bwMode="auto">
            <a:xfrm>
              <a:off x="1326" y="1210"/>
              <a:ext cx="608" cy="687"/>
            </a:xfrm>
            <a:custGeom>
              <a:avLst/>
              <a:gdLst/>
              <a:ahLst/>
              <a:cxnLst>
                <a:cxn ang="0">
                  <a:pos x="572" y="21"/>
                </a:cxn>
                <a:cxn ang="0">
                  <a:pos x="245" y="255"/>
                </a:cxn>
                <a:cxn ang="0">
                  <a:pos x="92" y="454"/>
                </a:cxn>
                <a:cxn ang="0">
                  <a:pos x="33" y="587"/>
                </a:cxn>
                <a:cxn ang="0">
                  <a:pos x="0" y="817"/>
                </a:cxn>
                <a:cxn ang="0">
                  <a:pos x="25" y="1097"/>
                </a:cxn>
                <a:cxn ang="0">
                  <a:pos x="88" y="1310"/>
                </a:cxn>
                <a:cxn ang="0">
                  <a:pos x="198" y="1511"/>
                </a:cxn>
                <a:cxn ang="0">
                  <a:pos x="513" y="1732"/>
                </a:cxn>
                <a:cxn ang="0">
                  <a:pos x="295" y="1441"/>
                </a:cxn>
                <a:cxn ang="0">
                  <a:pos x="335" y="994"/>
                </a:cxn>
                <a:cxn ang="0">
                  <a:pos x="576" y="738"/>
                </a:cxn>
                <a:cxn ang="0">
                  <a:pos x="852" y="698"/>
                </a:cxn>
                <a:cxn ang="0">
                  <a:pos x="1120" y="732"/>
                </a:cxn>
                <a:cxn ang="0">
                  <a:pos x="1334" y="848"/>
                </a:cxn>
                <a:cxn ang="0">
                  <a:pos x="1445" y="1000"/>
                </a:cxn>
                <a:cxn ang="0">
                  <a:pos x="1505" y="1180"/>
                </a:cxn>
                <a:cxn ang="0">
                  <a:pos x="1479" y="1325"/>
                </a:cxn>
                <a:cxn ang="0">
                  <a:pos x="1610" y="1055"/>
                </a:cxn>
                <a:cxn ang="0">
                  <a:pos x="1720" y="966"/>
                </a:cxn>
                <a:cxn ang="0">
                  <a:pos x="1726" y="690"/>
                </a:cxn>
                <a:cxn ang="0">
                  <a:pos x="1581" y="318"/>
                </a:cxn>
                <a:cxn ang="0">
                  <a:pos x="1203" y="49"/>
                </a:cxn>
                <a:cxn ang="0">
                  <a:pos x="928" y="0"/>
                </a:cxn>
                <a:cxn ang="0">
                  <a:pos x="572" y="21"/>
                </a:cxn>
                <a:cxn ang="0">
                  <a:pos x="572" y="21"/>
                </a:cxn>
              </a:cxnLst>
              <a:rect l="0" t="0" r="r" b="b"/>
              <a:pathLst>
                <a:path w="1726" h="1732">
                  <a:moveTo>
                    <a:pt x="572" y="21"/>
                  </a:moveTo>
                  <a:lnTo>
                    <a:pt x="245" y="255"/>
                  </a:lnTo>
                  <a:lnTo>
                    <a:pt x="92" y="454"/>
                  </a:lnTo>
                  <a:lnTo>
                    <a:pt x="33" y="587"/>
                  </a:lnTo>
                  <a:lnTo>
                    <a:pt x="0" y="817"/>
                  </a:lnTo>
                  <a:lnTo>
                    <a:pt x="25" y="1097"/>
                  </a:lnTo>
                  <a:lnTo>
                    <a:pt x="88" y="1310"/>
                  </a:lnTo>
                  <a:lnTo>
                    <a:pt x="198" y="1511"/>
                  </a:lnTo>
                  <a:lnTo>
                    <a:pt x="513" y="1732"/>
                  </a:lnTo>
                  <a:lnTo>
                    <a:pt x="295" y="1441"/>
                  </a:lnTo>
                  <a:lnTo>
                    <a:pt x="335" y="994"/>
                  </a:lnTo>
                  <a:lnTo>
                    <a:pt x="576" y="738"/>
                  </a:lnTo>
                  <a:lnTo>
                    <a:pt x="852" y="698"/>
                  </a:lnTo>
                  <a:lnTo>
                    <a:pt x="1120" y="732"/>
                  </a:lnTo>
                  <a:lnTo>
                    <a:pt x="1334" y="848"/>
                  </a:lnTo>
                  <a:lnTo>
                    <a:pt x="1445" y="1000"/>
                  </a:lnTo>
                  <a:lnTo>
                    <a:pt x="1505" y="1180"/>
                  </a:lnTo>
                  <a:lnTo>
                    <a:pt x="1479" y="1325"/>
                  </a:lnTo>
                  <a:lnTo>
                    <a:pt x="1610" y="1055"/>
                  </a:lnTo>
                  <a:lnTo>
                    <a:pt x="1720" y="966"/>
                  </a:lnTo>
                  <a:lnTo>
                    <a:pt x="1726" y="690"/>
                  </a:lnTo>
                  <a:lnTo>
                    <a:pt x="1581" y="318"/>
                  </a:lnTo>
                  <a:lnTo>
                    <a:pt x="1203" y="49"/>
                  </a:lnTo>
                  <a:lnTo>
                    <a:pt x="928" y="0"/>
                  </a:lnTo>
                  <a:lnTo>
                    <a:pt x="572" y="21"/>
                  </a:lnTo>
                  <a:lnTo>
                    <a:pt x="572" y="21"/>
                  </a:lnTo>
                  <a:close/>
                </a:path>
              </a:pathLst>
            </a:custGeom>
            <a:solidFill>
              <a:srgbClr val="B2FA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2" name="Freeform 134"/>
            <p:cNvSpPr>
              <a:spLocks/>
            </p:cNvSpPr>
            <p:nvPr/>
          </p:nvSpPr>
          <p:spPr bwMode="auto">
            <a:xfrm>
              <a:off x="1113" y="1131"/>
              <a:ext cx="1005" cy="1618"/>
            </a:xfrm>
            <a:custGeom>
              <a:avLst/>
              <a:gdLst/>
              <a:ahLst/>
              <a:cxnLst>
                <a:cxn ang="0">
                  <a:pos x="473" y="354"/>
                </a:cxn>
                <a:cxn ang="0">
                  <a:pos x="772" y="107"/>
                </a:cxn>
                <a:cxn ang="0">
                  <a:pos x="1026" y="0"/>
                </a:cxn>
                <a:cxn ang="0">
                  <a:pos x="1174" y="35"/>
                </a:cxn>
                <a:cxn ang="0">
                  <a:pos x="1186" y="107"/>
                </a:cxn>
                <a:cxn ang="0">
                  <a:pos x="933" y="223"/>
                </a:cxn>
                <a:cxn ang="0">
                  <a:pos x="834" y="369"/>
                </a:cxn>
                <a:cxn ang="0">
                  <a:pos x="1026" y="246"/>
                </a:cxn>
                <a:cxn ang="0">
                  <a:pos x="1309" y="147"/>
                </a:cxn>
                <a:cxn ang="0">
                  <a:pos x="1517" y="116"/>
                </a:cxn>
                <a:cxn ang="0">
                  <a:pos x="1807" y="162"/>
                </a:cxn>
                <a:cxn ang="0">
                  <a:pos x="1992" y="276"/>
                </a:cxn>
                <a:cxn ang="0">
                  <a:pos x="2121" y="377"/>
                </a:cxn>
                <a:cxn ang="0">
                  <a:pos x="2275" y="584"/>
                </a:cxn>
                <a:cxn ang="0">
                  <a:pos x="2351" y="799"/>
                </a:cxn>
                <a:cxn ang="0">
                  <a:pos x="2368" y="1052"/>
                </a:cxn>
                <a:cxn ang="0">
                  <a:pos x="2204" y="645"/>
                </a:cxn>
                <a:cxn ang="0">
                  <a:pos x="1976" y="377"/>
                </a:cxn>
                <a:cxn ang="0">
                  <a:pos x="1701" y="238"/>
                </a:cxn>
                <a:cxn ang="0">
                  <a:pos x="1231" y="253"/>
                </a:cxn>
                <a:cxn ang="0">
                  <a:pos x="849" y="453"/>
                </a:cxn>
                <a:cxn ang="0">
                  <a:pos x="696" y="652"/>
                </a:cxn>
                <a:cxn ang="0">
                  <a:pos x="604" y="1015"/>
                </a:cxn>
                <a:cxn ang="0">
                  <a:pos x="557" y="700"/>
                </a:cxn>
                <a:cxn ang="0">
                  <a:pos x="511" y="907"/>
                </a:cxn>
                <a:cxn ang="0">
                  <a:pos x="519" y="1213"/>
                </a:cxn>
                <a:cxn ang="0">
                  <a:pos x="612" y="1544"/>
                </a:cxn>
                <a:cxn ang="0">
                  <a:pos x="811" y="1835"/>
                </a:cxn>
                <a:cxn ang="0">
                  <a:pos x="1102" y="2011"/>
                </a:cxn>
                <a:cxn ang="0">
                  <a:pos x="1448" y="2097"/>
                </a:cxn>
                <a:cxn ang="0">
                  <a:pos x="1661" y="2049"/>
                </a:cxn>
                <a:cxn ang="0">
                  <a:pos x="1931" y="1958"/>
                </a:cxn>
                <a:cxn ang="0">
                  <a:pos x="2113" y="1850"/>
                </a:cxn>
                <a:cxn ang="0">
                  <a:pos x="2290" y="1683"/>
                </a:cxn>
                <a:cxn ang="0">
                  <a:pos x="2497" y="1443"/>
                </a:cxn>
                <a:cxn ang="0">
                  <a:pos x="2444" y="1681"/>
                </a:cxn>
                <a:cxn ang="0">
                  <a:pos x="2383" y="1897"/>
                </a:cxn>
                <a:cxn ang="0">
                  <a:pos x="2237" y="2065"/>
                </a:cxn>
                <a:cxn ang="0">
                  <a:pos x="1938" y="2173"/>
                </a:cxn>
                <a:cxn ang="0">
                  <a:pos x="1486" y="2259"/>
                </a:cxn>
                <a:cxn ang="0">
                  <a:pos x="865" y="2274"/>
                </a:cxn>
                <a:cxn ang="0">
                  <a:pos x="711" y="2312"/>
                </a:cxn>
                <a:cxn ang="0">
                  <a:pos x="620" y="2433"/>
                </a:cxn>
                <a:cxn ang="0">
                  <a:pos x="597" y="2779"/>
                </a:cxn>
                <a:cxn ang="0">
                  <a:pos x="772" y="3732"/>
                </a:cxn>
                <a:cxn ang="0">
                  <a:pos x="880" y="3832"/>
                </a:cxn>
                <a:cxn ang="0">
                  <a:pos x="1133" y="3878"/>
                </a:cxn>
                <a:cxn ang="0">
                  <a:pos x="1815" y="3901"/>
                </a:cxn>
                <a:cxn ang="0">
                  <a:pos x="2383" y="3838"/>
                </a:cxn>
                <a:cxn ang="0">
                  <a:pos x="2528" y="3808"/>
                </a:cxn>
                <a:cxn ang="0">
                  <a:pos x="2851" y="3749"/>
                </a:cxn>
                <a:cxn ang="0">
                  <a:pos x="2581" y="3939"/>
                </a:cxn>
                <a:cxn ang="0">
                  <a:pos x="734" y="4078"/>
                </a:cxn>
                <a:cxn ang="0">
                  <a:pos x="564" y="3992"/>
                </a:cxn>
                <a:cxn ang="0">
                  <a:pos x="59" y="2173"/>
                </a:cxn>
                <a:cxn ang="0">
                  <a:pos x="0" y="1924"/>
                </a:cxn>
                <a:cxn ang="0">
                  <a:pos x="367" y="1650"/>
                </a:cxn>
                <a:cxn ang="0">
                  <a:pos x="258" y="1067"/>
                </a:cxn>
                <a:cxn ang="0">
                  <a:pos x="473" y="354"/>
                </a:cxn>
                <a:cxn ang="0">
                  <a:pos x="473" y="354"/>
                </a:cxn>
              </a:cxnLst>
              <a:rect l="0" t="0" r="r" b="b"/>
              <a:pathLst>
                <a:path w="2851" h="4078">
                  <a:moveTo>
                    <a:pt x="473" y="354"/>
                  </a:moveTo>
                  <a:lnTo>
                    <a:pt x="772" y="107"/>
                  </a:lnTo>
                  <a:lnTo>
                    <a:pt x="1026" y="0"/>
                  </a:lnTo>
                  <a:lnTo>
                    <a:pt x="1174" y="35"/>
                  </a:lnTo>
                  <a:lnTo>
                    <a:pt x="1186" y="107"/>
                  </a:lnTo>
                  <a:lnTo>
                    <a:pt x="933" y="223"/>
                  </a:lnTo>
                  <a:lnTo>
                    <a:pt x="834" y="369"/>
                  </a:lnTo>
                  <a:lnTo>
                    <a:pt x="1026" y="246"/>
                  </a:lnTo>
                  <a:lnTo>
                    <a:pt x="1309" y="147"/>
                  </a:lnTo>
                  <a:lnTo>
                    <a:pt x="1517" y="116"/>
                  </a:lnTo>
                  <a:lnTo>
                    <a:pt x="1807" y="162"/>
                  </a:lnTo>
                  <a:lnTo>
                    <a:pt x="1992" y="276"/>
                  </a:lnTo>
                  <a:lnTo>
                    <a:pt x="2121" y="377"/>
                  </a:lnTo>
                  <a:lnTo>
                    <a:pt x="2275" y="584"/>
                  </a:lnTo>
                  <a:lnTo>
                    <a:pt x="2351" y="799"/>
                  </a:lnTo>
                  <a:lnTo>
                    <a:pt x="2368" y="1052"/>
                  </a:lnTo>
                  <a:lnTo>
                    <a:pt x="2204" y="645"/>
                  </a:lnTo>
                  <a:lnTo>
                    <a:pt x="1976" y="377"/>
                  </a:lnTo>
                  <a:lnTo>
                    <a:pt x="1701" y="238"/>
                  </a:lnTo>
                  <a:lnTo>
                    <a:pt x="1231" y="253"/>
                  </a:lnTo>
                  <a:lnTo>
                    <a:pt x="849" y="453"/>
                  </a:lnTo>
                  <a:lnTo>
                    <a:pt x="696" y="652"/>
                  </a:lnTo>
                  <a:lnTo>
                    <a:pt x="604" y="1015"/>
                  </a:lnTo>
                  <a:lnTo>
                    <a:pt x="557" y="700"/>
                  </a:lnTo>
                  <a:lnTo>
                    <a:pt x="511" y="907"/>
                  </a:lnTo>
                  <a:lnTo>
                    <a:pt x="519" y="1213"/>
                  </a:lnTo>
                  <a:lnTo>
                    <a:pt x="612" y="1544"/>
                  </a:lnTo>
                  <a:lnTo>
                    <a:pt x="811" y="1835"/>
                  </a:lnTo>
                  <a:lnTo>
                    <a:pt x="1102" y="2011"/>
                  </a:lnTo>
                  <a:lnTo>
                    <a:pt x="1448" y="2097"/>
                  </a:lnTo>
                  <a:lnTo>
                    <a:pt x="1661" y="2049"/>
                  </a:lnTo>
                  <a:lnTo>
                    <a:pt x="1931" y="1958"/>
                  </a:lnTo>
                  <a:lnTo>
                    <a:pt x="2113" y="1850"/>
                  </a:lnTo>
                  <a:lnTo>
                    <a:pt x="2290" y="1683"/>
                  </a:lnTo>
                  <a:lnTo>
                    <a:pt x="2497" y="1443"/>
                  </a:lnTo>
                  <a:lnTo>
                    <a:pt x="2444" y="1681"/>
                  </a:lnTo>
                  <a:lnTo>
                    <a:pt x="2383" y="1897"/>
                  </a:lnTo>
                  <a:lnTo>
                    <a:pt x="2237" y="2065"/>
                  </a:lnTo>
                  <a:lnTo>
                    <a:pt x="1938" y="2173"/>
                  </a:lnTo>
                  <a:lnTo>
                    <a:pt x="1486" y="2259"/>
                  </a:lnTo>
                  <a:lnTo>
                    <a:pt x="865" y="2274"/>
                  </a:lnTo>
                  <a:lnTo>
                    <a:pt x="711" y="2312"/>
                  </a:lnTo>
                  <a:lnTo>
                    <a:pt x="620" y="2433"/>
                  </a:lnTo>
                  <a:lnTo>
                    <a:pt x="597" y="2779"/>
                  </a:lnTo>
                  <a:lnTo>
                    <a:pt x="772" y="3732"/>
                  </a:lnTo>
                  <a:lnTo>
                    <a:pt x="880" y="3832"/>
                  </a:lnTo>
                  <a:lnTo>
                    <a:pt x="1133" y="3878"/>
                  </a:lnTo>
                  <a:lnTo>
                    <a:pt x="1815" y="3901"/>
                  </a:lnTo>
                  <a:lnTo>
                    <a:pt x="2383" y="3838"/>
                  </a:lnTo>
                  <a:lnTo>
                    <a:pt x="2528" y="3808"/>
                  </a:lnTo>
                  <a:lnTo>
                    <a:pt x="2851" y="3749"/>
                  </a:lnTo>
                  <a:lnTo>
                    <a:pt x="2581" y="3939"/>
                  </a:lnTo>
                  <a:lnTo>
                    <a:pt x="734" y="4078"/>
                  </a:lnTo>
                  <a:lnTo>
                    <a:pt x="564" y="3992"/>
                  </a:lnTo>
                  <a:lnTo>
                    <a:pt x="59" y="2173"/>
                  </a:lnTo>
                  <a:lnTo>
                    <a:pt x="0" y="1924"/>
                  </a:lnTo>
                  <a:lnTo>
                    <a:pt x="367" y="1650"/>
                  </a:lnTo>
                  <a:lnTo>
                    <a:pt x="258" y="1067"/>
                  </a:lnTo>
                  <a:lnTo>
                    <a:pt x="473" y="354"/>
                  </a:lnTo>
                  <a:lnTo>
                    <a:pt x="473" y="35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3" name="Freeform 135"/>
            <p:cNvSpPr>
              <a:spLocks/>
            </p:cNvSpPr>
            <p:nvPr/>
          </p:nvSpPr>
          <p:spPr bwMode="auto">
            <a:xfrm>
              <a:off x="1999" y="1763"/>
              <a:ext cx="181" cy="837"/>
            </a:xfrm>
            <a:custGeom>
              <a:avLst/>
              <a:gdLst/>
              <a:ahLst/>
              <a:cxnLst>
                <a:cxn ang="0">
                  <a:pos x="0" y="306"/>
                </a:cxn>
                <a:cxn ang="0">
                  <a:pos x="200" y="274"/>
                </a:cxn>
                <a:cxn ang="0">
                  <a:pos x="314" y="322"/>
                </a:cxn>
                <a:cxn ang="0">
                  <a:pos x="384" y="458"/>
                </a:cxn>
                <a:cxn ang="0">
                  <a:pos x="430" y="1264"/>
                </a:cxn>
                <a:cxn ang="0">
                  <a:pos x="407" y="2110"/>
                </a:cxn>
                <a:cxn ang="0">
                  <a:pos x="513" y="1496"/>
                </a:cxn>
                <a:cxn ang="0">
                  <a:pos x="513" y="390"/>
                </a:cxn>
                <a:cxn ang="0">
                  <a:pos x="437" y="114"/>
                </a:cxn>
                <a:cxn ang="0">
                  <a:pos x="297" y="0"/>
                </a:cxn>
                <a:cxn ang="0">
                  <a:pos x="147" y="175"/>
                </a:cxn>
                <a:cxn ang="0">
                  <a:pos x="0" y="306"/>
                </a:cxn>
                <a:cxn ang="0">
                  <a:pos x="0" y="306"/>
                </a:cxn>
              </a:cxnLst>
              <a:rect l="0" t="0" r="r" b="b"/>
              <a:pathLst>
                <a:path w="513" h="2110">
                  <a:moveTo>
                    <a:pt x="0" y="306"/>
                  </a:moveTo>
                  <a:lnTo>
                    <a:pt x="200" y="274"/>
                  </a:lnTo>
                  <a:lnTo>
                    <a:pt x="314" y="322"/>
                  </a:lnTo>
                  <a:lnTo>
                    <a:pt x="384" y="458"/>
                  </a:lnTo>
                  <a:lnTo>
                    <a:pt x="430" y="1264"/>
                  </a:lnTo>
                  <a:lnTo>
                    <a:pt x="407" y="2110"/>
                  </a:lnTo>
                  <a:lnTo>
                    <a:pt x="513" y="1496"/>
                  </a:lnTo>
                  <a:lnTo>
                    <a:pt x="513" y="390"/>
                  </a:lnTo>
                  <a:lnTo>
                    <a:pt x="437" y="114"/>
                  </a:lnTo>
                  <a:lnTo>
                    <a:pt x="297" y="0"/>
                  </a:lnTo>
                  <a:lnTo>
                    <a:pt x="147" y="175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4" name="Freeform 136"/>
            <p:cNvSpPr>
              <a:spLocks/>
            </p:cNvSpPr>
            <p:nvPr/>
          </p:nvSpPr>
          <p:spPr bwMode="auto">
            <a:xfrm>
              <a:off x="1562" y="1376"/>
              <a:ext cx="167" cy="283"/>
            </a:xfrm>
            <a:custGeom>
              <a:avLst/>
              <a:gdLst/>
              <a:ahLst/>
              <a:cxnLst>
                <a:cxn ang="0">
                  <a:pos x="71" y="525"/>
                </a:cxn>
                <a:cxn ang="0">
                  <a:pos x="0" y="567"/>
                </a:cxn>
                <a:cxn ang="0">
                  <a:pos x="21" y="643"/>
                </a:cxn>
                <a:cxn ang="0">
                  <a:pos x="84" y="711"/>
                </a:cxn>
                <a:cxn ang="0">
                  <a:pos x="228" y="656"/>
                </a:cxn>
                <a:cxn ang="0">
                  <a:pos x="221" y="483"/>
                </a:cxn>
                <a:cxn ang="0">
                  <a:pos x="475" y="0"/>
                </a:cxn>
                <a:cxn ang="0">
                  <a:pos x="71" y="525"/>
                </a:cxn>
                <a:cxn ang="0">
                  <a:pos x="71" y="525"/>
                </a:cxn>
              </a:cxnLst>
              <a:rect l="0" t="0" r="r" b="b"/>
              <a:pathLst>
                <a:path w="475" h="711">
                  <a:moveTo>
                    <a:pt x="71" y="525"/>
                  </a:moveTo>
                  <a:lnTo>
                    <a:pt x="0" y="567"/>
                  </a:lnTo>
                  <a:lnTo>
                    <a:pt x="21" y="643"/>
                  </a:lnTo>
                  <a:lnTo>
                    <a:pt x="84" y="711"/>
                  </a:lnTo>
                  <a:lnTo>
                    <a:pt x="228" y="656"/>
                  </a:lnTo>
                  <a:lnTo>
                    <a:pt x="221" y="483"/>
                  </a:lnTo>
                  <a:lnTo>
                    <a:pt x="475" y="0"/>
                  </a:lnTo>
                  <a:lnTo>
                    <a:pt x="71" y="525"/>
                  </a:lnTo>
                  <a:lnTo>
                    <a:pt x="71" y="525"/>
                  </a:lnTo>
                  <a:close/>
                </a:path>
              </a:pathLst>
            </a:custGeom>
            <a:solidFill>
              <a:srgbClr val="FF26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5" name="Freeform 137"/>
            <p:cNvSpPr>
              <a:spLocks/>
            </p:cNvSpPr>
            <p:nvPr/>
          </p:nvSpPr>
          <p:spPr bwMode="auto">
            <a:xfrm>
              <a:off x="1397" y="1265"/>
              <a:ext cx="500" cy="364"/>
            </a:xfrm>
            <a:custGeom>
              <a:avLst/>
              <a:gdLst/>
              <a:ahLst/>
              <a:cxnLst>
                <a:cxn ang="0">
                  <a:pos x="0" y="399"/>
                </a:cxn>
                <a:cxn ang="0">
                  <a:pos x="158" y="179"/>
                </a:cxn>
                <a:cxn ang="0">
                  <a:pos x="412" y="55"/>
                </a:cxn>
                <a:cxn ang="0">
                  <a:pos x="703" y="0"/>
                </a:cxn>
                <a:cxn ang="0">
                  <a:pos x="992" y="55"/>
                </a:cxn>
                <a:cxn ang="0">
                  <a:pos x="1252" y="228"/>
                </a:cxn>
                <a:cxn ang="0">
                  <a:pos x="1378" y="448"/>
                </a:cxn>
                <a:cxn ang="0">
                  <a:pos x="1417" y="682"/>
                </a:cxn>
                <a:cxn ang="0">
                  <a:pos x="1349" y="916"/>
                </a:cxn>
                <a:cxn ang="0">
                  <a:pos x="1212" y="572"/>
                </a:cxn>
                <a:cxn ang="0">
                  <a:pos x="916" y="372"/>
                </a:cxn>
                <a:cxn ang="0">
                  <a:pos x="496" y="262"/>
                </a:cxn>
                <a:cxn ang="0">
                  <a:pos x="234" y="289"/>
                </a:cxn>
                <a:cxn ang="0">
                  <a:pos x="0" y="399"/>
                </a:cxn>
                <a:cxn ang="0">
                  <a:pos x="0" y="399"/>
                </a:cxn>
              </a:cxnLst>
              <a:rect l="0" t="0" r="r" b="b"/>
              <a:pathLst>
                <a:path w="1417" h="916">
                  <a:moveTo>
                    <a:pt x="0" y="399"/>
                  </a:moveTo>
                  <a:lnTo>
                    <a:pt x="158" y="179"/>
                  </a:lnTo>
                  <a:lnTo>
                    <a:pt x="412" y="55"/>
                  </a:lnTo>
                  <a:lnTo>
                    <a:pt x="703" y="0"/>
                  </a:lnTo>
                  <a:lnTo>
                    <a:pt x="992" y="55"/>
                  </a:lnTo>
                  <a:lnTo>
                    <a:pt x="1252" y="228"/>
                  </a:lnTo>
                  <a:lnTo>
                    <a:pt x="1378" y="448"/>
                  </a:lnTo>
                  <a:lnTo>
                    <a:pt x="1417" y="682"/>
                  </a:lnTo>
                  <a:lnTo>
                    <a:pt x="1349" y="916"/>
                  </a:lnTo>
                  <a:lnTo>
                    <a:pt x="1212" y="572"/>
                  </a:lnTo>
                  <a:lnTo>
                    <a:pt x="916" y="372"/>
                  </a:lnTo>
                  <a:lnTo>
                    <a:pt x="496" y="262"/>
                  </a:lnTo>
                  <a:lnTo>
                    <a:pt x="234" y="289"/>
                  </a:lnTo>
                  <a:lnTo>
                    <a:pt x="0" y="399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00BF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6" name="Freeform 138"/>
            <p:cNvSpPr>
              <a:spLocks/>
            </p:cNvSpPr>
            <p:nvPr/>
          </p:nvSpPr>
          <p:spPr bwMode="auto">
            <a:xfrm>
              <a:off x="1113" y="1071"/>
              <a:ext cx="1090" cy="1706"/>
            </a:xfrm>
            <a:custGeom>
              <a:avLst/>
              <a:gdLst/>
              <a:ahLst/>
              <a:cxnLst>
                <a:cxn ang="0">
                  <a:pos x="834" y="133"/>
                </a:cxn>
                <a:cxn ang="0">
                  <a:pos x="401" y="466"/>
                </a:cxn>
                <a:cxn ang="0">
                  <a:pos x="177" y="1038"/>
                </a:cxn>
                <a:cxn ang="0">
                  <a:pos x="192" y="1620"/>
                </a:cxn>
                <a:cxn ang="0">
                  <a:pos x="156" y="1884"/>
                </a:cxn>
                <a:cxn ang="0">
                  <a:pos x="13" y="2317"/>
                </a:cxn>
                <a:cxn ang="0">
                  <a:pos x="648" y="4300"/>
                </a:cxn>
                <a:cxn ang="0">
                  <a:pos x="2478" y="4192"/>
                </a:cxn>
                <a:cxn ang="0">
                  <a:pos x="2851" y="3901"/>
                </a:cxn>
                <a:cxn ang="0">
                  <a:pos x="1784" y="4114"/>
                </a:cxn>
                <a:cxn ang="0">
                  <a:pos x="965" y="4184"/>
                </a:cxn>
                <a:cxn ang="0">
                  <a:pos x="656" y="4098"/>
                </a:cxn>
                <a:cxn ang="0">
                  <a:pos x="718" y="4028"/>
                </a:cxn>
                <a:cxn ang="0">
                  <a:pos x="306" y="2604"/>
                </a:cxn>
                <a:cxn ang="0">
                  <a:pos x="238" y="2255"/>
                </a:cxn>
                <a:cxn ang="0">
                  <a:pos x="156" y="2200"/>
                </a:cxn>
                <a:cxn ang="0">
                  <a:pos x="87" y="2131"/>
                </a:cxn>
                <a:cxn ang="0">
                  <a:pos x="295" y="1973"/>
                </a:cxn>
                <a:cxn ang="0">
                  <a:pos x="703" y="2224"/>
                </a:cxn>
                <a:cxn ang="0">
                  <a:pos x="1290" y="2293"/>
                </a:cxn>
                <a:cxn ang="0">
                  <a:pos x="555" y="1882"/>
                </a:cxn>
                <a:cxn ang="0">
                  <a:pos x="378" y="1164"/>
                </a:cxn>
                <a:cxn ang="0">
                  <a:pos x="509" y="652"/>
                </a:cxn>
                <a:cxn ang="0">
                  <a:pos x="895" y="280"/>
                </a:cxn>
                <a:cxn ang="0">
                  <a:pos x="1452" y="171"/>
                </a:cxn>
                <a:cxn ang="0">
                  <a:pos x="1585" y="109"/>
                </a:cxn>
                <a:cxn ang="0">
                  <a:pos x="2142" y="265"/>
                </a:cxn>
                <a:cxn ang="0">
                  <a:pos x="2605" y="922"/>
                </a:cxn>
                <a:cxn ang="0">
                  <a:pos x="2706" y="1665"/>
                </a:cxn>
                <a:cxn ang="0">
                  <a:pos x="2822" y="1852"/>
                </a:cxn>
                <a:cxn ang="0">
                  <a:pos x="2987" y="2234"/>
                </a:cxn>
                <a:cxn ang="0">
                  <a:pos x="2919" y="3853"/>
                </a:cxn>
                <a:cxn ang="0">
                  <a:pos x="3092" y="2198"/>
                </a:cxn>
                <a:cxn ang="0">
                  <a:pos x="2923" y="1736"/>
                </a:cxn>
                <a:cxn ang="0">
                  <a:pos x="2752" y="1124"/>
                </a:cxn>
                <a:cxn ang="0">
                  <a:pos x="2474" y="418"/>
                </a:cxn>
                <a:cxn ang="0">
                  <a:pos x="1840" y="48"/>
                </a:cxn>
                <a:cxn ang="0">
                  <a:pos x="1167" y="48"/>
                </a:cxn>
              </a:cxnLst>
              <a:rect l="0" t="0" r="r" b="b"/>
              <a:pathLst>
                <a:path w="3092" h="4300">
                  <a:moveTo>
                    <a:pt x="1167" y="48"/>
                  </a:moveTo>
                  <a:lnTo>
                    <a:pt x="834" y="133"/>
                  </a:lnTo>
                  <a:lnTo>
                    <a:pt x="602" y="272"/>
                  </a:lnTo>
                  <a:lnTo>
                    <a:pt x="401" y="466"/>
                  </a:lnTo>
                  <a:lnTo>
                    <a:pt x="270" y="706"/>
                  </a:lnTo>
                  <a:lnTo>
                    <a:pt x="177" y="1038"/>
                  </a:lnTo>
                  <a:lnTo>
                    <a:pt x="169" y="1340"/>
                  </a:lnTo>
                  <a:lnTo>
                    <a:pt x="192" y="1620"/>
                  </a:lnTo>
                  <a:lnTo>
                    <a:pt x="239" y="1740"/>
                  </a:lnTo>
                  <a:lnTo>
                    <a:pt x="156" y="1884"/>
                  </a:lnTo>
                  <a:lnTo>
                    <a:pt x="0" y="2076"/>
                  </a:lnTo>
                  <a:lnTo>
                    <a:pt x="13" y="2317"/>
                  </a:lnTo>
                  <a:lnTo>
                    <a:pt x="540" y="4184"/>
                  </a:lnTo>
                  <a:lnTo>
                    <a:pt x="648" y="4300"/>
                  </a:lnTo>
                  <a:lnTo>
                    <a:pt x="880" y="4300"/>
                  </a:lnTo>
                  <a:lnTo>
                    <a:pt x="2478" y="4192"/>
                  </a:lnTo>
                  <a:lnTo>
                    <a:pt x="2714" y="4060"/>
                  </a:lnTo>
                  <a:lnTo>
                    <a:pt x="2851" y="3901"/>
                  </a:lnTo>
                  <a:lnTo>
                    <a:pt x="2520" y="4026"/>
                  </a:lnTo>
                  <a:lnTo>
                    <a:pt x="1784" y="4114"/>
                  </a:lnTo>
                  <a:lnTo>
                    <a:pt x="849" y="4106"/>
                  </a:lnTo>
                  <a:lnTo>
                    <a:pt x="965" y="4184"/>
                  </a:lnTo>
                  <a:lnTo>
                    <a:pt x="819" y="4199"/>
                  </a:lnTo>
                  <a:lnTo>
                    <a:pt x="656" y="4098"/>
                  </a:lnTo>
                  <a:lnTo>
                    <a:pt x="602" y="3943"/>
                  </a:lnTo>
                  <a:lnTo>
                    <a:pt x="718" y="4028"/>
                  </a:lnTo>
                  <a:lnTo>
                    <a:pt x="492" y="3348"/>
                  </a:lnTo>
                  <a:lnTo>
                    <a:pt x="306" y="2604"/>
                  </a:lnTo>
                  <a:lnTo>
                    <a:pt x="300" y="2154"/>
                  </a:lnTo>
                  <a:lnTo>
                    <a:pt x="238" y="2255"/>
                  </a:lnTo>
                  <a:lnTo>
                    <a:pt x="207" y="2418"/>
                  </a:lnTo>
                  <a:lnTo>
                    <a:pt x="156" y="2200"/>
                  </a:lnTo>
                  <a:lnTo>
                    <a:pt x="108" y="2359"/>
                  </a:lnTo>
                  <a:lnTo>
                    <a:pt x="87" y="2131"/>
                  </a:lnTo>
                  <a:lnTo>
                    <a:pt x="184" y="1994"/>
                  </a:lnTo>
                  <a:lnTo>
                    <a:pt x="295" y="1973"/>
                  </a:lnTo>
                  <a:lnTo>
                    <a:pt x="452" y="2105"/>
                  </a:lnTo>
                  <a:lnTo>
                    <a:pt x="703" y="2224"/>
                  </a:lnTo>
                  <a:lnTo>
                    <a:pt x="1003" y="2300"/>
                  </a:lnTo>
                  <a:lnTo>
                    <a:pt x="1290" y="2293"/>
                  </a:lnTo>
                  <a:lnTo>
                    <a:pt x="827" y="2116"/>
                  </a:lnTo>
                  <a:lnTo>
                    <a:pt x="555" y="1882"/>
                  </a:lnTo>
                  <a:lnTo>
                    <a:pt x="393" y="1527"/>
                  </a:lnTo>
                  <a:lnTo>
                    <a:pt x="378" y="1164"/>
                  </a:lnTo>
                  <a:lnTo>
                    <a:pt x="401" y="892"/>
                  </a:lnTo>
                  <a:lnTo>
                    <a:pt x="509" y="652"/>
                  </a:lnTo>
                  <a:lnTo>
                    <a:pt x="688" y="451"/>
                  </a:lnTo>
                  <a:lnTo>
                    <a:pt x="895" y="280"/>
                  </a:lnTo>
                  <a:lnTo>
                    <a:pt x="1174" y="187"/>
                  </a:lnTo>
                  <a:lnTo>
                    <a:pt x="1452" y="171"/>
                  </a:lnTo>
                  <a:lnTo>
                    <a:pt x="1862" y="249"/>
                  </a:lnTo>
                  <a:lnTo>
                    <a:pt x="1585" y="109"/>
                  </a:lnTo>
                  <a:lnTo>
                    <a:pt x="1840" y="133"/>
                  </a:lnTo>
                  <a:lnTo>
                    <a:pt x="2142" y="265"/>
                  </a:lnTo>
                  <a:lnTo>
                    <a:pt x="2419" y="489"/>
                  </a:lnTo>
                  <a:lnTo>
                    <a:pt x="2605" y="922"/>
                  </a:lnTo>
                  <a:lnTo>
                    <a:pt x="2674" y="1302"/>
                  </a:lnTo>
                  <a:lnTo>
                    <a:pt x="2706" y="1665"/>
                  </a:lnTo>
                  <a:lnTo>
                    <a:pt x="2714" y="1781"/>
                  </a:lnTo>
                  <a:lnTo>
                    <a:pt x="2822" y="1852"/>
                  </a:lnTo>
                  <a:lnTo>
                    <a:pt x="2923" y="1945"/>
                  </a:lnTo>
                  <a:lnTo>
                    <a:pt x="2987" y="2234"/>
                  </a:lnTo>
                  <a:lnTo>
                    <a:pt x="2987" y="3184"/>
                  </a:lnTo>
                  <a:lnTo>
                    <a:pt x="2919" y="3853"/>
                  </a:lnTo>
                  <a:lnTo>
                    <a:pt x="3084" y="3323"/>
                  </a:lnTo>
                  <a:lnTo>
                    <a:pt x="3092" y="2198"/>
                  </a:lnTo>
                  <a:lnTo>
                    <a:pt x="3014" y="1892"/>
                  </a:lnTo>
                  <a:lnTo>
                    <a:pt x="2923" y="1736"/>
                  </a:lnTo>
                  <a:lnTo>
                    <a:pt x="2790" y="1589"/>
                  </a:lnTo>
                  <a:lnTo>
                    <a:pt x="2752" y="1124"/>
                  </a:lnTo>
                  <a:lnTo>
                    <a:pt x="2636" y="721"/>
                  </a:lnTo>
                  <a:lnTo>
                    <a:pt x="2474" y="418"/>
                  </a:lnTo>
                  <a:lnTo>
                    <a:pt x="2225" y="194"/>
                  </a:lnTo>
                  <a:lnTo>
                    <a:pt x="1840" y="48"/>
                  </a:lnTo>
                  <a:lnTo>
                    <a:pt x="1530" y="0"/>
                  </a:lnTo>
                  <a:lnTo>
                    <a:pt x="1167" y="48"/>
                  </a:lnTo>
                  <a:lnTo>
                    <a:pt x="1167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7" name="Freeform 139"/>
            <p:cNvSpPr>
              <a:spLocks/>
            </p:cNvSpPr>
            <p:nvPr/>
          </p:nvSpPr>
          <p:spPr bwMode="auto">
            <a:xfrm>
              <a:off x="1326" y="1196"/>
              <a:ext cx="632" cy="622"/>
            </a:xfrm>
            <a:custGeom>
              <a:avLst/>
              <a:gdLst/>
              <a:ahLst/>
              <a:cxnLst>
                <a:cxn ang="0">
                  <a:pos x="0" y="851"/>
                </a:cxn>
                <a:cxn ang="0">
                  <a:pos x="31" y="582"/>
                </a:cxn>
                <a:cxn ang="0">
                  <a:pos x="139" y="365"/>
                </a:cxn>
                <a:cxn ang="0">
                  <a:pos x="341" y="179"/>
                </a:cxn>
                <a:cxn ang="0">
                  <a:pos x="572" y="55"/>
                </a:cxn>
                <a:cxn ang="0">
                  <a:pos x="857" y="0"/>
                </a:cxn>
                <a:cxn ang="0">
                  <a:pos x="1198" y="55"/>
                </a:cxn>
                <a:cxn ang="0">
                  <a:pos x="1454" y="201"/>
                </a:cxn>
                <a:cxn ang="0">
                  <a:pos x="1631" y="403"/>
                </a:cxn>
                <a:cxn ang="0">
                  <a:pos x="1747" y="635"/>
                </a:cxn>
                <a:cxn ang="0">
                  <a:pos x="1794" y="867"/>
                </a:cxn>
                <a:cxn ang="0">
                  <a:pos x="1772" y="1146"/>
                </a:cxn>
                <a:cxn ang="0">
                  <a:pos x="1694" y="1340"/>
                </a:cxn>
                <a:cxn ang="0">
                  <a:pos x="1599" y="1496"/>
                </a:cxn>
                <a:cxn ang="0">
                  <a:pos x="1490" y="1566"/>
                </a:cxn>
                <a:cxn ang="0">
                  <a:pos x="1623" y="1292"/>
                </a:cxn>
                <a:cxn ang="0">
                  <a:pos x="1701" y="1061"/>
                </a:cxn>
                <a:cxn ang="0">
                  <a:pos x="1694" y="766"/>
                </a:cxn>
                <a:cxn ang="0">
                  <a:pos x="1600" y="481"/>
                </a:cxn>
                <a:cxn ang="0">
                  <a:pos x="1422" y="272"/>
                </a:cxn>
                <a:cxn ang="0">
                  <a:pos x="1129" y="116"/>
                </a:cxn>
                <a:cxn ang="0">
                  <a:pos x="842" y="78"/>
                </a:cxn>
                <a:cxn ang="0">
                  <a:pos x="550" y="146"/>
                </a:cxn>
                <a:cxn ang="0">
                  <a:pos x="341" y="272"/>
                </a:cxn>
                <a:cxn ang="0">
                  <a:pos x="200" y="395"/>
                </a:cxn>
                <a:cxn ang="0">
                  <a:pos x="101" y="526"/>
                </a:cxn>
                <a:cxn ang="0">
                  <a:pos x="54" y="658"/>
                </a:cxn>
                <a:cxn ang="0">
                  <a:pos x="0" y="851"/>
                </a:cxn>
                <a:cxn ang="0">
                  <a:pos x="0" y="851"/>
                </a:cxn>
              </a:cxnLst>
              <a:rect l="0" t="0" r="r" b="b"/>
              <a:pathLst>
                <a:path w="1794" h="1566">
                  <a:moveTo>
                    <a:pt x="0" y="851"/>
                  </a:moveTo>
                  <a:lnTo>
                    <a:pt x="31" y="582"/>
                  </a:lnTo>
                  <a:lnTo>
                    <a:pt x="139" y="365"/>
                  </a:lnTo>
                  <a:lnTo>
                    <a:pt x="341" y="179"/>
                  </a:lnTo>
                  <a:lnTo>
                    <a:pt x="572" y="55"/>
                  </a:lnTo>
                  <a:lnTo>
                    <a:pt x="857" y="0"/>
                  </a:lnTo>
                  <a:lnTo>
                    <a:pt x="1198" y="55"/>
                  </a:lnTo>
                  <a:lnTo>
                    <a:pt x="1454" y="201"/>
                  </a:lnTo>
                  <a:lnTo>
                    <a:pt x="1631" y="403"/>
                  </a:lnTo>
                  <a:lnTo>
                    <a:pt x="1747" y="635"/>
                  </a:lnTo>
                  <a:lnTo>
                    <a:pt x="1794" y="867"/>
                  </a:lnTo>
                  <a:lnTo>
                    <a:pt x="1772" y="1146"/>
                  </a:lnTo>
                  <a:lnTo>
                    <a:pt x="1694" y="1340"/>
                  </a:lnTo>
                  <a:lnTo>
                    <a:pt x="1599" y="1496"/>
                  </a:lnTo>
                  <a:lnTo>
                    <a:pt x="1490" y="1566"/>
                  </a:lnTo>
                  <a:lnTo>
                    <a:pt x="1623" y="1292"/>
                  </a:lnTo>
                  <a:lnTo>
                    <a:pt x="1701" y="1061"/>
                  </a:lnTo>
                  <a:lnTo>
                    <a:pt x="1694" y="766"/>
                  </a:lnTo>
                  <a:lnTo>
                    <a:pt x="1600" y="481"/>
                  </a:lnTo>
                  <a:lnTo>
                    <a:pt x="1422" y="272"/>
                  </a:lnTo>
                  <a:lnTo>
                    <a:pt x="1129" y="116"/>
                  </a:lnTo>
                  <a:lnTo>
                    <a:pt x="842" y="78"/>
                  </a:lnTo>
                  <a:lnTo>
                    <a:pt x="550" y="146"/>
                  </a:lnTo>
                  <a:lnTo>
                    <a:pt x="341" y="272"/>
                  </a:lnTo>
                  <a:lnTo>
                    <a:pt x="200" y="395"/>
                  </a:lnTo>
                  <a:lnTo>
                    <a:pt x="101" y="526"/>
                  </a:lnTo>
                  <a:lnTo>
                    <a:pt x="54" y="658"/>
                  </a:lnTo>
                  <a:lnTo>
                    <a:pt x="0" y="851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8" name="Freeform 140"/>
            <p:cNvSpPr>
              <a:spLocks/>
            </p:cNvSpPr>
            <p:nvPr/>
          </p:nvSpPr>
          <p:spPr bwMode="auto">
            <a:xfrm>
              <a:off x="1697" y="1211"/>
              <a:ext cx="328" cy="750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572" y="192"/>
                </a:cxn>
                <a:cxn ang="0">
                  <a:pos x="696" y="363"/>
                </a:cxn>
                <a:cxn ang="0">
                  <a:pos x="789" y="595"/>
                </a:cxn>
                <a:cxn ang="0">
                  <a:pos x="836" y="827"/>
                </a:cxn>
                <a:cxn ang="0">
                  <a:pos x="812" y="1161"/>
                </a:cxn>
                <a:cxn ang="0">
                  <a:pos x="728" y="1431"/>
                </a:cxn>
                <a:cxn ang="0">
                  <a:pos x="534" y="1640"/>
                </a:cxn>
                <a:cxn ang="0">
                  <a:pos x="325" y="1781"/>
                </a:cxn>
                <a:cxn ang="0">
                  <a:pos x="0" y="1889"/>
                </a:cxn>
                <a:cxn ang="0">
                  <a:pos x="380" y="1819"/>
                </a:cxn>
                <a:cxn ang="0">
                  <a:pos x="635" y="1657"/>
                </a:cxn>
                <a:cxn ang="0">
                  <a:pos x="789" y="1479"/>
                </a:cxn>
                <a:cxn ang="0">
                  <a:pos x="933" y="1135"/>
                </a:cxn>
                <a:cxn ang="0">
                  <a:pos x="928" y="775"/>
                </a:cxn>
                <a:cxn ang="0">
                  <a:pos x="836" y="494"/>
                </a:cxn>
                <a:cxn ang="0">
                  <a:pos x="711" y="247"/>
                </a:cxn>
                <a:cxn ang="0">
                  <a:pos x="519" y="76"/>
                </a:cxn>
                <a:cxn ang="0">
                  <a:pos x="363" y="0"/>
                </a:cxn>
                <a:cxn ang="0">
                  <a:pos x="363" y="0"/>
                </a:cxn>
              </a:cxnLst>
              <a:rect l="0" t="0" r="r" b="b"/>
              <a:pathLst>
                <a:path w="933" h="1889">
                  <a:moveTo>
                    <a:pt x="363" y="0"/>
                  </a:moveTo>
                  <a:lnTo>
                    <a:pt x="572" y="192"/>
                  </a:lnTo>
                  <a:lnTo>
                    <a:pt x="696" y="363"/>
                  </a:lnTo>
                  <a:lnTo>
                    <a:pt x="789" y="595"/>
                  </a:lnTo>
                  <a:lnTo>
                    <a:pt x="836" y="827"/>
                  </a:lnTo>
                  <a:lnTo>
                    <a:pt x="812" y="1161"/>
                  </a:lnTo>
                  <a:lnTo>
                    <a:pt x="728" y="1431"/>
                  </a:lnTo>
                  <a:lnTo>
                    <a:pt x="534" y="1640"/>
                  </a:lnTo>
                  <a:lnTo>
                    <a:pt x="325" y="1781"/>
                  </a:lnTo>
                  <a:lnTo>
                    <a:pt x="0" y="1889"/>
                  </a:lnTo>
                  <a:lnTo>
                    <a:pt x="380" y="1819"/>
                  </a:lnTo>
                  <a:lnTo>
                    <a:pt x="635" y="1657"/>
                  </a:lnTo>
                  <a:lnTo>
                    <a:pt x="789" y="1479"/>
                  </a:lnTo>
                  <a:lnTo>
                    <a:pt x="933" y="1135"/>
                  </a:lnTo>
                  <a:lnTo>
                    <a:pt x="928" y="775"/>
                  </a:lnTo>
                  <a:lnTo>
                    <a:pt x="836" y="494"/>
                  </a:lnTo>
                  <a:lnTo>
                    <a:pt x="711" y="247"/>
                  </a:lnTo>
                  <a:lnTo>
                    <a:pt x="519" y="76"/>
                  </a:lnTo>
                  <a:lnTo>
                    <a:pt x="363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9" name="Freeform 141"/>
            <p:cNvSpPr>
              <a:spLocks/>
            </p:cNvSpPr>
            <p:nvPr/>
          </p:nvSpPr>
          <p:spPr bwMode="auto">
            <a:xfrm>
              <a:off x="1565" y="1327"/>
              <a:ext cx="200" cy="345"/>
            </a:xfrm>
            <a:custGeom>
              <a:avLst/>
              <a:gdLst/>
              <a:ahLst/>
              <a:cxnLst>
                <a:cxn ang="0">
                  <a:pos x="78" y="576"/>
                </a:cxn>
                <a:cxn ang="0">
                  <a:pos x="519" y="0"/>
                </a:cxn>
                <a:cxn ang="0">
                  <a:pos x="566" y="36"/>
                </a:cxn>
                <a:cxn ang="0">
                  <a:pos x="243" y="705"/>
                </a:cxn>
                <a:cxn ang="0">
                  <a:pos x="268" y="779"/>
                </a:cxn>
                <a:cxn ang="0">
                  <a:pos x="194" y="859"/>
                </a:cxn>
                <a:cxn ang="0">
                  <a:pos x="97" y="866"/>
                </a:cxn>
                <a:cxn ang="0">
                  <a:pos x="28" y="842"/>
                </a:cxn>
                <a:cxn ang="0">
                  <a:pos x="0" y="720"/>
                </a:cxn>
                <a:cxn ang="0">
                  <a:pos x="55" y="788"/>
                </a:cxn>
                <a:cxn ang="0">
                  <a:pos x="133" y="802"/>
                </a:cxn>
                <a:cxn ang="0">
                  <a:pos x="192" y="735"/>
                </a:cxn>
                <a:cxn ang="0">
                  <a:pos x="150" y="657"/>
                </a:cxn>
                <a:cxn ang="0">
                  <a:pos x="332" y="361"/>
                </a:cxn>
                <a:cxn ang="0">
                  <a:pos x="78" y="576"/>
                </a:cxn>
                <a:cxn ang="0">
                  <a:pos x="78" y="576"/>
                </a:cxn>
              </a:cxnLst>
              <a:rect l="0" t="0" r="r" b="b"/>
              <a:pathLst>
                <a:path w="566" h="866">
                  <a:moveTo>
                    <a:pt x="78" y="576"/>
                  </a:moveTo>
                  <a:lnTo>
                    <a:pt x="519" y="0"/>
                  </a:lnTo>
                  <a:lnTo>
                    <a:pt x="566" y="36"/>
                  </a:lnTo>
                  <a:lnTo>
                    <a:pt x="243" y="705"/>
                  </a:lnTo>
                  <a:lnTo>
                    <a:pt x="268" y="779"/>
                  </a:lnTo>
                  <a:lnTo>
                    <a:pt x="194" y="859"/>
                  </a:lnTo>
                  <a:lnTo>
                    <a:pt x="97" y="866"/>
                  </a:lnTo>
                  <a:lnTo>
                    <a:pt x="28" y="842"/>
                  </a:lnTo>
                  <a:lnTo>
                    <a:pt x="0" y="720"/>
                  </a:lnTo>
                  <a:lnTo>
                    <a:pt x="55" y="788"/>
                  </a:lnTo>
                  <a:lnTo>
                    <a:pt x="133" y="802"/>
                  </a:lnTo>
                  <a:lnTo>
                    <a:pt x="192" y="735"/>
                  </a:lnTo>
                  <a:lnTo>
                    <a:pt x="150" y="657"/>
                  </a:lnTo>
                  <a:lnTo>
                    <a:pt x="332" y="361"/>
                  </a:lnTo>
                  <a:lnTo>
                    <a:pt x="78" y="576"/>
                  </a:lnTo>
                  <a:lnTo>
                    <a:pt x="78" y="5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0" name="Freeform 142"/>
            <p:cNvSpPr>
              <a:spLocks/>
            </p:cNvSpPr>
            <p:nvPr/>
          </p:nvSpPr>
          <p:spPr bwMode="auto">
            <a:xfrm rot="-447720">
              <a:off x="1707" y="1745"/>
              <a:ext cx="62" cy="110"/>
            </a:xfrm>
            <a:custGeom>
              <a:avLst/>
              <a:gdLst/>
              <a:ahLst/>
              <a:cxnLst>
                <a:cxn ang="0">
                  <a:pos x="121" y="7"/>
                </a:cxn>
                <a:cxn ang="0">
                  <a:pos x="133" y="135"/>
                </a:cxn>
                <a:cxn ang="0">
                  <a:pos x="127" y="215"/>
                </a:cxn>
                <a:cxn ang="0">
                  <a:pos x="85" y="243"/>
                </a:cxn>
                <a:cxn ang="0">
                  <a:pos x="47" y="237"/>
                </a:cxn>
                <a:cxn ang="0">
                  <a:pos x="30" y="188"/>
                </a:cxn>
                <a:cxn ang="0">
                  <a:pos x="0" y="188"/>
                </a:cxn>
                <a:cxn ang="0">
                  <a:pos x="5" y="245"/>
                </a:cxn>
                <a:cxn ang="0">
                  <a:pos x="36" y="277"/>
                </a:cxn>
                <a:cxn ang="0">
                  <a:pos x="108" y="272"/>
                </a:cxn>
                <a:cxn ang="0">
                  <a:pos x="161" y="237"/>
                </a:cxn>
                <a:cxn ang="0">
                  <a:pos x="176" y="192"/>
                </a:cxn>
                <a:cxn ang="0">
                  <a:pos x="165" y="0"/>
                </a:cxn>
                <a:cxn ang="0">
                  <a:pos x="121" y="7"/>
                </a:cxn>
                <a:cxn ang="0">
                  <a:pos x="121" y="7"/>
                </a:cxn>
              </a:cxnLst>
              <a:rect l="0" t="0" r="r" b="b"/>
              <a:pathLst>
                <a:path w="176" h="277">
                  <a:moveTo>
                    <a:pt x="121" y="7"/>
                  </a:moveTo>
                  <a:lnTo>
                    <a:pt x="133" y="135"/>
                  </a:lnTo>
                  <a:lnTo>
                    <a:pt x="127" y="215"/>
                  </a:lnTo>
                  <a:lnTo>
                    <a:pt x="85" y="243"/>
                  </a:lnTo>
                  <a:lnTo>
                    <a:pt x="47" y="237"/>
                  </a:lnTo>
                  <a:lnTo>
                    <a:pt x="30" y="188"/>
                  </a:lnTo>
                  <a:lnTo>
                    <a:pt x="0" y="188"/>
                  </a:lnTo>
                  <a:lnTo>
                    <a:pt x="5" y="245"/>
                  </a:lnTo>
                  <a:lnTo>
                    <a:pt x="36" y="277"/>
                  </a:lnTo>
                  <a:lnTo>
                    <a:pt x="108" y="272"/>
                  </a:lnTo>
                  <a:lnTo>
                    <a:pt x="161" y="237"/>
                  </a:lnTo>
                  <a:lnTo>
                    <a:pt x="176" y="192"/>
                  </a:lnTo>
                  <a:lnTo>
                    <a:pt x="165" y="0"/>
                  </a:lnTo>
                  <a:lnTo>
                    <a:pt x="121" y="7"/>
                  </a:lnTo>
                  <a:lnTo>
                    <a:pt x="12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1" name="Freeform 143"/>
            <p:cNvSpPr>
              <a:spLocks/>
            </p:cNvSpPr>
            <p:nvPr/>
          </p:nvSpPr>
          <p:spPr bwMode="auto">
            <a:xfrm>
              <a:off x="1775" y="1772"/>
              <a:ext cx="17" cy="22"/>
            </a:xfrm>
            <a:custGeom>
              <a:avLst/>
              <a:gdLst/>
              <a:ahLst/>
              <a:cxnLst>
                <a:cxn ang="0">
                  <a:pos x="42" y="15"/>
                </a:cxn>
                <a:cxn ang="0">
                  <a:pos x="23" y="0"/>
                </a:cxn>
                <a:cxn ang="0">
                  <a:pos x="2" y="12"/>
                </a:cxn>
                <a:cxn ang="0">
                  <a:pos x="0" y="34"/>
                </a:cxn>
                <a:cxn ang="0">
                  <a:pos x="14" y="55"/>
                </a:cxn>
                <a:cxn ang="0">
                  <a:pos x="37" y="55"/>
                </a:cxn>
                <a:cxn ang="0">
                  <a:pos x="48" y="34"/>
                </a:cxn>
                <a:cxn ang="0">
                  <a:pos x="42" y="15"/>
                </a:cxn>
                <a:cxn ang="0">
                  <a:pos x="42" y="15"/>
                </a:cxn>
              </a:cxnLst>
              <a:rect l="0" t="0" r="r" b="b"/>
              <a:pathLst>
                <a:path w="48" h="55">
                  <a:moveTo>
                    <a:pt x="42" y="15"/>
                  </a:moveTo>
                  <a:lnTo>
                    <a:pt x="23" y="0"/>
                  </a:lnTo>
                  <a:lnTo>
                    <a:pt x="2" y="12"/>
                  </a:lnTo>
                  <a:lnTo>
                    <a:pt x="0" y="34"/>
                  </a:lnTo>
                  <a:lnTo>
                    <a:pt x="14" y="55"/>
                  </a:lnTo>
                  <a:lnTo>
                    <a:pt x="37" y="55"/>
                  </a:lnTo>
                  <a:lnTo>
                    <a:pt x="48" y="34"/>
                  </a:lnTo>
                  <a:lnTo>
                    <a:pt x="42" y="15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2" name="Freeform 144"/>
            <p:cNvSpPr>
              <a:spLocks/>
            </p:cNvSpPr>
            <p:nvPr/>
          </p:nvSpPr>
          <p:spPr bwMode="auto">
            <a:xfrm>
              <a:off x="1712" y="1745"/>
              <a:ext cx="49" cy="60"/>
            </a:xfrm>
            <a:custGeom>
              <a:avLst/>
              <a:gdLst/>
              <a:ahLst/>
              <a:cxnLst>
                <a:cxn ang="0">
                  <a:pos x="141" y="32"/>
                </a:cxn>
                <a:cxn ang="0">
                  <a:pos x="101" y="0"/>
                </a:cxn>
                <a:cxn ang="0">
                  <a:pos x="44" y="0"/>
                </a:cxn>
                <a:cxn ang="0">
                  <a:pos x="10" y="28"/>
                </a:cxn>
                <a:cxn ang="0">
                  <a:pos x="0" y="85"/>
                </a:cxn>
                <a:cxn ang="0">
                  <a:pos x="25" y="137"/>
                </a:cxn>
                <a:cxn ang="0">
                  <a:pos x="70" y="150"/>
                </a:cxn>
                <a:cxn ang="0">
                  <a:pos x="129" y="135"/>
                </a:cxn>
                <a:cxn ang="0">
                  <a:pos x="126" y="91"/>
                </a:cxn>
                <a:cxn ang="0">
                  <a:pos x="89" y="114"/>
                </a:cxn>
                <a:cxn ang="0">
                  <a:pos x="59" y="104"/>
                </a:cxn>
                <a:cxn ang="0">
                  <a:pos x="46" y="51"/>
                </a:cxn>
                <a:cxn ang="0">
                  <a:pos x="76" y="24"/>
                </a:cxn>
                <a:cxn ang="0">
                  <a:pos x="99" y="32"/>
                </a:cxn>
                <a:cxn ang="0">
                  <a:pos x="133" y="57"/>
                </a:cxn>
                <a:cxn ang="0">
                  <a:pos x="141" y="32"/>
                </a:cxn>
                <a:cxn ang="0">
                  <a:pos x="141" y="32"/>
                </a:cxn>
              </a:cxnLst>
              <a:rect l="0" t="0" r="r" b="b"/>
              <a:pathLst>
                <a:path w="141" h="150">
                  <a:moveTo>
                    <a:pt x="141" y="32"/>
                  </a:moveTo>
                  <a:lnTo>
                    <a:pt x="101" y="0"/>
                  </a:lnTo>
                  <a:lnTo>
                    <a:pt x="44" y="0"/>
                  </a:lnTo>
                  <a:lnTo>
                    <a:pt x="10" y="28"/>
                  </a:lnTo>
                  <a:lnTo>
                    <a:pt x="0" y="85"/>
                  </a:lnTo>
                  <a:lnTo>
                    <a:pt x="25" y="137"/>
                  </a:lnTo>
                  <a:lnTo>
                    <a:pt x="70" y="150"/>
                  </a:lnTo>
                  <a:lnTo>
                    <a:pt x="129" y="135"/>
                  </a:lnTo>
                  <a:lnTo>
                    <a:pt x="126" y="91"/>
                  </a:lnTo>
                  <a:lnTo>
                    <a:pt x="89" y="114"/>
                  </a:lnTo>
                  <a:lnTo>
                    <a:pt x="59" y="104"/>
                  </a:lnTo>
                  <a:lnTo>
                    <a:pt x="46" y="51"/>
                  </a:lnTo>
                  <a:lnTo>
                    <a:pt x="76" y="24"/>
                  </a:lnTo>
                  <a:lnTo>
                    <a:pt x="99" y="32"/>
                  </a:lnTo>
                  <a:lnTo>
                    <a:pt x="133" y="57"/>
                  </a:lnTo>
                  <a:lnTo>
                    <a:pt x="141" y="32"/>
                  </a:lnTo>
                  <a:lnTo>
                    <a:pt x="14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3" name="Freeform 145"/>
            <p:cNvSpPr>
              <a:spLocks/>
            </p:cNvSpPr>
            <p:nvPr/>
          </p:nvSpPr>
          <p:spPr bwMode="auto">
            <a:xfrm>
              <a:off x="1631" y="1697"/>
              <a:ext cx="76" cy="159"/>
            </a:xfrm>
            <a:custGeom>
              <a:avLst/>
              <a:gdLst/>
              <a:ahLst/>
              <a:cxnLst>
                <a:cxn ang="0">
                  <a:pos x="154" y="3"/>
                </a:cxn>
                <a:cxn ang="0">
                  <a:pos x="215" y="0"/>
                </a:cxn>
                <a:cxn ang="0">
                  <a:pos x="51" y="401"/>
                </a:cxn>
                <a:cxn ang="0">
                  <a:pos x="0" y="397"/>
                </a:cxn>
                <a:cxn ang="0">
                  <a:pos x="154" y="3"/>
                </a:cxn>
                <a:cxn ang="0">
                  <a:pos x="154" y="3"/>
                </a:cxn>
              </a:cxnLst>
              <a:rect l="0" t="0" r="r" b="b"/>
              <a:pathLst>
                <a:path w="215" h="401">
                  <a:moveTo>
                    <a:pt x="154" y="3"/>
                  </a:moveTo>
                  <a:lnTo>
                    <a:pt x="215" y="0"/>
                  </a:lnTo>
                  <a:lnTo>
                    <a:pt x="51" y="401"/>
                  </a:lnTo>
                  <a:lnTo>
                    <a:pt x="0" y="397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4" name="Freeform 146"/>
            <p:cNvSpPr>
              <a:spLocks/>
            </p:cNvSpPr>
            <p:nvPr/>
          </p:nvSpPr>
          <p:spPr bwMode="auto">
            <a:xfrm>
              <a:off x="1606" y="1280"/>
              <a:ext cx="23" cy="8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3" y="213"/>
                </a:cxn>
                <a:cxn ang="0">
                  <a:pos x="64" y="217"/>
                </a:cxn>
                <a:cxn ang="0">
                  <a:pos x="64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4" h="217">
                  <a:moveTo>
                    <a:pt x="0" y="7"/>
                  </a:moveTo>
                  <a:lnTo>
                    <a:pt x="13" y="213"/>
                  </a:lnTo>
                  <a:lnTo>
                    <a:pt x="64" y="217"/>
                  </a:lnTo>
                  <a:lnTo>
                    <a:pt x="6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5" name="Freeform 147"/>
            <p:cNvSpPr>
              <a:spLocks/>
            </p:cNvSpPr>
            <p:nvPr/>
          </p:nvSpPr>
          <p:spPr bwMode="auto">
            <a:xfrm>
              <a:off x="1367" y="1553"/>
              <a:ext cx="76" cy="29"/>
            </a:xfrm>
            <a:custGeom>
              <a:avLst/>
              <a:gdLst/>
              <a:ahLst/>
              <a:cxnLst>
                <a:cxn ang="0">
                  <a:pos x="2" y="66"/>
                </a:cxn>
                <a:cxn ang="0">
                  <a:pos x="207" y="70"/>
                </a:cxn>
                <a:cxn ang="0">
                  <a:pos x="215" y="19"/>
                </a:cxn>
                <a:cxn ang="0">
                  <a:pos x="0" y="0"/>
                </a:cxn>
                <a:cxn ang="0">
                  <a:pos x="2" y="66"/>
                </a:cxn>
                <a:cxn ang="0">
                  <a:pos x="2" y="66"/>
                </a:cxn>
              </a:cxnLst>
              <a:rect l="0" t="0" r="r" b="b"/>
              <a:pathLst>
                <a:path w="215" h="70">
                  <a:moveTo>
                    <a:pt x="2" y="66"/>
                  </a:moveTo>
                  <a:lnTo>
                    <a:pt x="207" y="70"/>
                  </a:lnTo>
                  <a:lnTo>
                    <a:pt x="215" y="19"/>
                  </a:lnTo>
                  <a:lnTo>
                    <a:pt x="0" y="0"/>
                  </a:lnTo>
                  <a:lnTo>
                    <a:pt x="2" y="66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6" name="Freeform 148"/>
            <p:cNvSpPr>
              <a:spLocks/>
            </p:cNvSpPr>
            <p:nvPr/>
          </p:nvSpPr>
          <p:spPr bwMode="auto">
            <a:xfrm>
              <a:off x="1804" y="1564"/>
              <a:ext cx="76" cy="25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4" y="13"/>
                </a:cxn>
                <a:cxn ang="0">
                  <a:pos x="0" y="64"/>
                </a:cxn>
                <a:cxn ang="0">
                  <a:pos x="217" y="64"/>
                </a:cxn>
                <a:cxn ang="0">
                  <a:pos x="211" y="0"/>
                </a:cxn>
                <a:cxn ang="0">
                  <a:pos x="211" y="0"/>
                </a:cxn>
              </a:cxnLst>
              <a:rect l="0" t="0" r="r" b="b"/>
              <a:pathLst>
                <a:path w="217" h="64">
                  <a:moveTo>
                    <a:pt x="211" y="0"/>
                  </a:moveTo>
                  <a:lnTo>
                    <a:pt x="4" y="13"/>
                  </a:lnTo>
                  <a:lnTo>
                    <a:pt x="0" y="64"/>
                  </a:lnTo>
                  <a:lnTo>
                    <a:pt x="217" y="64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7" name="Freeform 149"/>
            <p:cNvSpPr>
              <a:spLocks/>
            </p:cNvSpPr>
            <p:nvPr/>
          </p:nvSpPr>
          <p:spPr bwMode="auto">
            <a:xfrm>
              <a:off x="1752" y="1379"/>
              <a:ext cx="69" cy="7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142"/>
                </a:cxn>
                <a:cxn ang="0">
                  <a:pos x="30" y="184"/>
                </a:cxn>
                <a:cxn ang="0">
                  <a:pos x="196" y="47"/>
                </a:cxn>
                <a:cxn ang="0">
                  <a:pos x="148" y="0"/>
                </a:cxn>
                <a:cxn ang="0">
                  <a:pos x="148" y="0"/>
                </a:cxn>
              </a:cxnLst>
              <a:rect l="0" t="0" r="r" b="b"/>
              <a:pathLst>
                <a:path w="196" h="184">
                  <a:moveTo>
                    <a:pt x="148" y="0"/>
                  </a:moveTo>
                  <a:lnTo>
                    <a:pt x="0" y="142"/>
                  </a:lnTo>
                  <a:lnTo>
                    <a:pt x="30" y="184"/>
                  </a:lnTo>
                  <a:lnTo>
                    <a:pt x="196" y="47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8" name="Freeform 150"/>
            <p:cNvSpPr>
              <a:spLocks/>
            </p:cNvSpPr>
            <p:nvPr/>
          </p:nvSpPr>
          <p:spPr bwMode="auto">
            <a:xfrm>
              <a:off x="1443" y="1364"/>
              <a:ext cx="62" cy="8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31" y="201"/>
                </a:cxn>
                <a:cxn ang="0">
                  <a:pos x="175" y="175"/>
                </a:cxn>
                <a:cxn ang="0">
                  <a:pos x="47" y="0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75" h="201">
                  <a:moveTo>
                    <a:pt x="0" y="44"/>
                  </a:moveTo>
                  <a:lnTo>
                    <a:pt x="131" y="201"/>
                  </a:lnTo>
                  <a:lnTo>
                    <a:pt x="175" y="175"/>
                  </a:lnTo>
                  <a:lnTo>
                    <a:pt x="47" y="0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9" name="Freeform 151"/>
            <p:cNvSpPr>
              <a:spLocks/>
            </p:cNvSpPr>
            <p:nvPr/>
          </p:nvSpPr>
          <p:spPr bwMode="auto">
            <a:xfrm>
              <a:off x="1984" y="1601"/>
              <a:ext cx="159" cy="296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34" y="328"/>
                </a:cxn>
                <a:cxn ang="0">
                  <a:pos x="137" y="551"/>
                </a:cxn>
                <a:cxn ang="0">
                  <a:pos x="0" y="745"/>
                </a:cxn>
                <a:cxn ang="0">
                  <a:pos x="227" y="614"/>
                </a:cxn>
                <a:cxn ang="0">
                  <a:pos x="310" y="572"/>
                </a:cxn>
                <a:cxn ang="0">
                  <a:pos x="451" y="608"/>
                </a:cxn>
                <a:cxn ang="0">
                  <a:pos x="337" y="406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451" h="745">
                  <a:moveTo>
                    <a:pt x="221" y="0"/>
                  </a:moveTo>
                  <a:lnTo>
                    <a:pt x="234" y="328"/>
                  </a:lnTo>
                  <a:lnTo>
                    <a:pt x="137" y="551"/>
                  </a:lnTo>
                  <a:lnTo>
                    <a:pt x="0" y="745"/>
                  </a:lnTo>
                  <a:lnTo>
                    <a:pt x="227" y="614"/>
                  </a:lnTo>
                  <a:lnTo>
                    <a:pt x="310" y="572"/>
                  </a:lnTo>
                  <a:lnTo>
                    <a:pt x="451" y="608"/>
                  </a:lnTo>
                  <a:lnTo>
                    <a:pt x="337" y="406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0" name="Freeform 152"/>
            <p:cNvSpPr>
              <a:spLocks/>
            </p:cNvSpPr>
            <p:nvPr/>
          </p:nvSpPr>
          <p:spPr bwMode="auto">
            <a:xfrm>
              <a:off x="1282" y="2014"/>
              <a:ext cx="169" cy="317"/>
            </a:xfrm>
            <a:custGeom>
              <a:avLst/>
              <a:gdLst/>
              <a:ahLst/>
              <a:cxnLst>
                <a:cxn ang="0">
                  <a:pos x="357" y="0"/>
                </a:cxn>
                <a:cxn ang="0">
                  <a:pos x="89" y="61"/>
                </a:cxn>
                <a:cxn ang="0">
                  <a:pos x="0" y="179"/>
                </a:cxn>
                <a:cxn ang="0">
                  <a:pos x="40" y="297"/>
                </a:cxn>
                <a:cxn ang="0">
                  <a:pos x="137" y="799"/>
                </a:cxn>
                <a:cxn ang="0">
                  <a:pos x="141" y="207"/>
                </a:cxn>
                <a:cxn ang="0">
                  <a:pos x="232" y="86"/>
                </a:cxn>
                <a:cxn ang="0">
                  <a:pos x="481" y="34"/>
                </a:cxn>
                <a:cxn ang="0">
                  <a:pos x="357" y="0"/>
                </a:cxn>
                <a:cxn ang="0">
                  <a:pos x="357" y="0"/>
                </a:cxn>
              </a:cxnLst>
              <a:rect l="0" t="0" r="r" b="b"/>
              <a:pathLst>
                <a:path w="481" h="799">
                  <a:moveTo>
                    <a:pt x="357" y="0"/>
                  </a:moveTo>
                  <a:lnTo>
                    <a:pt x="89" y="61"/>
                  </a:lnTo>
                  <a:lnTo>
                    <a:pt x="0" y="179"/>
                  </a:lnTo>
                  <a:lnTo>
                    <a:pt x="40" y="297"/>
                  </a:lnTo>
                  <a:lnTo>
                    <a:pt x="137" y="799"/>
                  </a:lnTo>
                  <a:lnTo>
                    <a:pt x="141" y="207"/>
                  </a:lnTo>
                  <a:lnTo>
                    <a:pt x="232" y="86"/>
                  </a:lnTo>
                  <a:lnTo>
                    <a:pt x="481" y="34"/>
                  </a:lnTo>
                  <a:lnTo>
                    <a:pt x="357" y="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1" name="Freeform 153"/>
            <p:cNvSpPr>
              <a:spLocks/>
            </p:cNvSpPr>
            <p:nvPr/>
          </p:nvSpPr>
          <p:spPr bwMode="auto">
            <a:xfrm>
              <a:off x="1983" y="1924"/>
              <a:ext cx="129" cy="221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78" y="0"/>
                </a:cxn>
                <a:cxn ang="0">
                  <a:pos x="328" y="63"/>
                </a:cxn>
                <a:cxn ang="0">
                  <a:pos x="365" y="192"/>
                </a:cxn>
                <a:cxn ang="0">
                  <a:pos x="349" y="559"/>
                </a:cxn>
                <a:cxn ang="0">
                  <a:pos x="254" y="145"/>
                </a:cxn>
                <a:cxn ang="0">
                  <a:pos x="144" y="76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365" h="559">
                  <a:moveTo>
                    <a:pt x="0" y="13"/>
                  </a:moveTo>
                  <a:lnTo>
                    <a:pt x="178" y="0"/>
                  </a:lnTo>
                  <a:lnTo>
                    <a:pt x="328" y="63"/>
                  </a:lnTo>
                  <a:lnTo>
                    <a:pt x="365" y="192"/>
                  </a:lnTo>
                  <a:lnTo>
                    <a:pt x="349" y="559"/>
                  </a:lnTo>
                  <a:lnTo>
                    <a:pt x="254" y="145"/>
                  </a:lnTo>
                  <a:lnTo>
                    <a:pt x="144" y="76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2" name="Freeform 154"/>
            <p:cNvSpPr>
              <a:spLocks/>
            </p:cNvSpPr>
            <p:nvPr/>
          </p:nvSpPr>
          <p:spPr bwMode="auto">
            <a:xfrm>
              <a:off x="1362" y="2039"/>
              <a:ext cx="704" cy="117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55" y="217"/>
                </a:cxn>
                <a:cxn ang="0">
                  <a:pos x="1935" y="0"/>
                </a:cxn>
                <a:cxn ang="0">
                  <a:pos x="1997" y="84"/>
                </a:cxn>
                <a:cxn ang="0">
                  <a:pos x="0" y="297"/>
                </a:cxn>
                <a:cxn ang="0">
                  <a:pos x="0" y="297"/>
                </a:cxn>
              </a:cxnLst>
              <a:rect l="0" t="0" r="r" b="b"/>
              <a:pathLst>
                <a:path w="1997" h="297">
                  <a:moveTo>
                    <a:pt x="0" y="297"/>
                  </a:moveTo>
                  <a:lnTo>
                    <a:pt x="55" y="217"/>
                  </a:lnTo>
                  <a:lnTo>
                    <a:pt x="1935" y="0"/>
                  </a:lnTo>
                  <a:lnTo>
                    <a:pt x="1997" y="84"/>
                  </a:lnTo>
                  <a:lnTo>
                    <a:pt x="0" y="297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3" name="Freeform 155"/>
            <p:cNvSpPr>
              <a:spLocks/>
            </p:cNvSpPr>
            <p:nvPr/>
          </p:nvSpPr>
          <p:spPr bwMode="auto">
            <a:xfrm>
              <a:off x="1366" y="2149"/>
              <a:ext cx="712" cy="165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1984" y="0"/>
                </a:cxn>
                <a:cxn ang="0">
                  <a:pos x="2019" y="77"/>
                </a:cxn>
                <a:cxn ang="0">
                  <a:pos x="35" y="415"/>
                </a:cxn>
                <a:cxn ang="0">
                  <a:pos x="0" y="331"/>
                </a:cxn>
                <a:cxn ang="0">
                  <a:pos x="0" y="331"/>
                </a:cxn>
              </a:cxnLst>
              <a:rect l="0" t="0" r="r" b="b"/>
              <a:pathLst>
                <a:path w="2019" h="415">
                  <a:moveTo>
                    <a:pt x="0" y="331"/>
                  </a:moveTo>
                  <a:lnTo>
                    <a:pt x="1984" y="0"/>
                  </a:lnTo>
                  <a:lnTo>
                    <a:pt x="2019" y="77"/>
                  </a:lnTo>
                  <a:lnTo>
                    <a:pt x="35" y="415"/>
                  </a:lnTo>
                  <a:lnTo>
                    <a:pt x="0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4" name="Freeform 156"/>
            <p:cNvSpPr>
              <a:spLocks/>
            </p:cNvSpPr>
            <p:nvPr/>
          </p:nvSpPr>
          <p:spPr bwMode="auto">
            <a:xfrm>
              <a:off x="1381" y="2284"/>
              <a:ext cx="699" cy="152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97" y="292"/>
                </a:cxn>
                <a:cxn ang="0">
                  <a:pos x="327" y="256"/>
                </a:cxn>
                <a:cxn ang="0">
                  <a:pos x="644" y="207"/>
                </a:cxn>
                <a:cxn ang="0">
                  <a:pos x="821" y="180"/>
                </a:cxn>
                <a:cxn ang="0">
                  <a:pos x="1004" y="152"/>
                </a:cxn>
                <a:cxn ang="0">
                  <a:pos x="1186" y="123"/>
                </a:cxn>
                <a:cxn ang="0">
                  <a:pos x="1363" y="95"/>
                </a:cxn>
                <a:cxn ang="0">
                  <a:pos x="1673" y="47"/>
                </a:cxn>
                <a:cxn ang="0">
                  <a:pos x="1893" y="13"/>
                </a:cxn>
                <a:cxn ang="0">
                  <a:pos x="1977" y="0"/>
                </a:cxn>
                <a:cxn ang="0">
                  <a:pos x="1982" y="81"/>
                </a:cxn>
                <a:cxn ang="0">
                  <a:pos x="42" y="382"/>
                </a:cxn>
                <a:cxn ang="0">
                  <a:pos x="0" y="308"/>
                </a:cxn>
                <a:cxn ang="0">
                  <a:pos x="0" y="308"/>
                </a:cxn>
              </a:cxnLst>
              <a:rect l="0" t="0" r="r" b="b"/>
              <a:pathLst>
                <a:path w="1982" h="382">
                  <a:moveTo>
                    <a:pt x="0" y="308"/>
                  </a:moveTo>
                  <a:lnTo>
                    <a:pt x="97" y="292"/>
                  </a:lnTo>
                  <a:lnTo>
                    <a:pt x="327" y="256"/>
                  </a:lnTo>
                  <a:lnTo>
                    <a:pt x="644" y="207"/>
                  </a:lnTo>
                  <a:lnTo>
                    <a:pt x="821" y="180"/>
                  </a:lnTo>
                  <a:lnTo>
                    <a:pt x="1004" y="152"/>
                  </a:lnTo>
                  <a:lnTo>
                    <a:pt x="1186" y="123"/>
                  </a:lnTo>
                  <a:lnTo>
                    <a:pt x="1363" y="95"/>
                  </a:lnTo>
                  <a:lnTo>
                    <a:pt x="1673" y="47"/>
                  </a:lnTo>
                  <a:lnTo>
                    <a:pt x="1893" y="13"/>
                  </a:lnTo>
                  <a:lnTo>
                    <a:pt x="1977" y="0"/>
                  </a:lnTo>
                  <a:lnTo>
                    <a:pt x="1982" y="81"/>
                  </a:lnTo>
                  <a:lnTo>
                    <a:pt x="42" y="382"/>
                  </a:lnTo>
                  <a:lnTo>
                    <a:pt x="0" y="30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5" name="Freeform 157"/>
            <p:cNvSpPr>
              <a:spLocks/>
            </p:cNvSpPr>
            <p:nvPr/>
          </p:nvSpPr>
          <p:spPr bwMode="auto">
            <a:xfrm>
              <a:off x="1411" y="2395"/>
              <a:ext cx="680" cy="131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1931" y="0"/>
                </a:cxn>
                <a:cxn ang="0">
                  <a:pos x="1923" y="72"/>
                </a:cxn>
                <a:cxn ang="0">
                  <a:pos x="34" y="333"/>
                </a:cxn>
                <a:cxn ang="0">
                  <a:pos x="0" y="266"/>
                </a:cxn>
                <a:cxn ang="0">
                  <a:pos x="0" y="266"/>
                </a:cxn>
              </a:cxnLst>
              <a:rect l="0" t="0" r="r" b="b"/>
              <a:pathLst>
                <a:path w="1931" h="333">
                  <a:moveTo>
                    <a:pt x="0" y="266"/>
                  </a:moveTo>
                  <a:lnTo>
                    <a:pt x="1931" y="0"/>
                  </a:lnTo>
                  <a:lnTo>
                    <a:pt x="1923" y="72"/>
                  </a:lnTo>
                  <a:lnTo>
                    <a:pt x="34" y="333"/>
                  </a:lnTo>
                  <a:lnTo>
                    <a:pt x="0" y="266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6" name="Freeform 158"/>
            <p:cNvSpPr>
              <a:spLocks/>
            </p:cNvSpPr>
            <p:nvPr/>
          </p:nvSpPr>
          <p:spPr bwMode="auto">
            <a:xfrm>
              <a:off x="1437" y="2500"/>
              <a:ext cx="657" cy="125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1866" y="0"/>
                </a:cxn>
                <a:cxn ang="0">
                  <a:pos x="1836" y="78"/>
                </a:cxn>
                <a:cxn ang="0">
                  <a:pos x="63" y="314"/>
                </a:cxn>
                <a:cxn ang="0">
                  <a:pos x="0" y="265"/>
                </a:cxn>
                <a:cxn ang="0">
                  <a:pos x="0" y="265"/>
                </a:cxn>
              </a:cxnLst>
              <a:rect l="0" t="0" r="r" b="b"/>
              <a:pathLst>
                <a:path w="1866" h="314">
                  <a:moveTo>
                    <a:pt x="0" y="265"/>
                  </a:moveTo>
                  <a:lnTo>
                    <a:pt x="1866" y="0"/>
                  </a:lnTo>
                  <a:lnTo>
                    <a:pt x="1836" y="78"/>
                  </a:lnTo>
                  <a:lnTo>
                    <a:pt x="63" y="314"/>
                  </a:lnTo>
                  <a:lnTo>
                    <a:pt x="0" y="265"/>
                  </a:lnTo>
                  <a:lnTo>
                    <a:pt x="0" y="265"/>
                  </a:lnTo>
                  <a:close/>
                </a:path>
              </a:pathLst>
            </a:custGeom>
            <a:solidFill>
              <a:srgbClr val="F0F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7" name="Text Box 159"/>
            <p:cNvSpPr txBox="1">
              <a:spLocks noChangeArrowheads="1"/>
            </p:cNvSpPr>
            <p:nvPr/>
          </p:nvSpPr>
          <p:spPr bwMode="auto">
            <a:xfrm rot="-558876">
              <a:off x="1381" y="1645"/>
              <a:ext cx="348" cy="2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effectLst/>
                  <a:latin typeface="Andy" pitchFamily="66" charset="0"/>
                </a:rPr>
                <a:t>oz.</a:t>
              </a:r>
            </a:p>
          </p:txBody>
        </p:sp>
        <p:grpSp>
          <p:nvGrpSpPr>
            <p:cNvPr id="196768" name="Group 160"/>
            <p:cNvGrpSpPr>
              <a:grpSpLocks/>
            </p:cNvGrpSpPr>
            <p:nvPr/>
          </p:nvGrpSpPr>
          <p:grpSpPr bwMode="auto">
            <a:xfrm>
              <a:off x="1164" y="1786"/>
              <a:ext cx="1155" cy="1054"/>
              <a:chOff x="3890" y="1987"/>
              <a:chExt cx="1155" cy="1054"/>
            </a:xfrm>
          </p:grpSpPr>
          <p:grpSp>
            <p:nvGrpSpPr>
              <p:cNvPr id="196769" name="Group 161"/>
              <p:cNvGrpSpPr>
                <a:grpSpLocks/>
              </p:cNvGrpSpPr>
              <p:nvPr/>
            </p:nvGrpSpPr>
            <p:grpSpPr bwMode="auto">
              <a:xfrm rot="2088855">
                <a:off x="3890" y="1987"/>
                <a:ext cx="1155" cy="1054"/>
                <a:chOff x="3890" y="1987"/>
                <a:chExt cx="1155" cy="1054"/>
              </a:xfrm>
            </p:grpSpPr>
            <p:sp>
              <p:nvSpPr>
                <p:cNvPr id="196770" name="Freeform 162"/>
                <p:cNvSpPr>
                  <a:spLocks/>
                </p:cNvSpPr>
                <p:nvPr/>
              </p:nvSpPr>
              <p:spPr bwMode="auto">
                <a:xfrm>
                  <a:off x="4550" y="2010"/>
                  <a:ext cx="466" cy="286"/>
                </a:xfrm>
                <a:custGeom>
                  <a:avLst/>
                  <a:gdLst/>
                  <a:ahLst/>
                  <a:cxnLst>
                    <a:cxn ang="0">
                      <a:pos x="0" y="94"/>
                    </a:cxn>
                    <a:cxn ang="0">
                      <a:pos x="68" y="24"/>
                    </a:cxn>
                    <a:cxn ang="0">
                      <a:pos x="126" y="0"/>
                    </a:cxn>
                    <a:cxn ang="0">
                      <a:pos x="257" y="40"/>
                    </a:cxn>
                    <a:cxn ang="0">
                      <a:pos x="393" y="129"/>
                    </a:cxn>
                    <a:cxn ang="0">
                      <a:pos x="461" y="213"/>
                    </a:cxn>
                    <a:cxn ang="0">
                      <a:pos x="466" y="263"/>
                    </a:cxn>
                    <a:cxn ang="0">
                      <a:pos x="419" y="286"/>
                    </a:cxn>
                    <a:cxn ang="0">
                      <a:pos x="374" y="272"/>
                    </a:cxn>
                    <a:cxn ang="0">
                      <a:pos x="306" y="223"/>
                    </a:cxn>
                    <a:cxn ang="0">
                      <a:pos x="0" y="94"/>
                    </a:cxn>
                    <a:cxn ang="0">
                      <a:pos x="0" y="94"/>
                    </a:cxn>
                  </a:cxnLst>
                  <a:rect l="0" t="0" r="r" b="b"/>
                  <a:pathLst>
                    <a:path w="466" h="286">
                      <a:moveTo>
                        <a:pt x="0" y="94"/>
                      </a:moveTo>
                      <a:lnTo>
                        <a:pt x="68" y="24"/>
                      </a:lnTo>
                      <a:lnTo>
                        <a:pt x="126" y="0"/>
                      </a:lnTo>
                      <a:lnTo>
                        <a:pt x="257" y="40"/>
                      </a:lnTo>
                      <a:lnTo>
                        <a:pt x="393" y="129"/>
                      </a:lnTo>
                      <a:lnTo>
                        <a:pt x="461" y="213"/>
                      </a:lnTo>
                      <a:lnTo>
                        <a:pt x="466" y="263"/>
                      </a:lnTo>
                      <a:lnTo>
                        <a:pt x="419" y="286"/>
                      </a:lnTo>
                      <a:lnTo>
                        <a:pt x="374" y="272"/>
                      </a:lnTo>
                      <a:lnTo>
                        <a:pt x="306" y="223"/>
                      </a:lnTo>
                      <a:lnTo>
                        <a:pt x="0" y="94"/>
                      </a:lnTo>
                      <a:lnTo>
                        <a:pt x="0" y="94"/>
                      </a:lnTo>
                      <a:close/>
                    </a:path>
                  </a:pathLst>
                </a:custGeom>
                <a:solidFill>
                  <a:srgbClr val="B8B8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1" name="Freeform 163"/>
                <p:cNvSpPr>
                  <a:spLocks/>
                </p:cNvSpPr>
                <p:nvPr/>
              </p:nvSpPr>
              <p:spPr bwMode="auto">
                <a:xfrm>
                  <a:off x="4243" y="2177"/>
                  <a:ext cx="705" cy="669"/>
                </a:xfrm>
                <a:custGeom>
                  <a:avLst/>
                  <a:gdLst/>
                  <a:ahLst/>
                  <a:cxnLst>
                    <a:cxn ang="0">
                      <a:pos x="0" y="482"/>
                    </a:cxn>
                    <a:cxn ang="0">
                      <a:pos x="0" y="369"/>
                    </a:cxn>
                    <a:cxn ang="0">
                      <a:pos x="124" y="365"/>
                    </a:cxn>
                    <a:cxn ang="0">
                      <a:pos x="143" y="250"/>
                    </a:cxn>
                    <a:cxn ang="0">
                      <a:pos x="232" y="255"/>
                    </a:cxn>
                    <a:cxn ang="0">
                      <a:pos x="267" y="156"/>
                    </a:cxn>
                    <a:cxn ang="0">
                      <a:pos x="337" y="147"/>
                    </a:cxn>
                    <a:cxn ang="0">
                      <a:pos x="351" y="74"/>
                    </a:cxn>
                    <a:cxn ang="0">
                      <a:pos x="454" y="51"/>
                    </a:cxn>
                    <a:cxn ang="0">
                      <a:pos x="485" y="0"/>
                    </a:cxn>
                    <a:cxn ang="0">
                      <a:pos x="602" y="42"/>
                    </a:cxn>
                    <a:cxn ang="0">
                      <a:pos x="705" y="110"/>
                    </a:cxn>
                    <a:cxn ang="0">
                      <a:pos x="592" y="152"/>
                    </a:cxn>
                    <a:cxn ang="0">
                      <a:pos x="433" y="297"/>
                    </a:cxn>
                    <a:cxn ang="0">
                      <a:pos x="115" y="669"/>
                    </a:cxn>
                    <a:cxn ang="0">
                      <a:pos x="68" y="550"/>
                    </a:cxn>
                    <a:cxn ang="0">
                      <a:pos x="0" y="482"/>
                    </a:cxn>
                    <a:cxn ang="0">
                      <a:pos x="0" y="482"/>
                    </a:cxn>
                  </a:cxnLst>
                  <a:rect l="0" t="0" r="r" b="b"/>
                  <a:pathLst>
                    <a:path w="705" h="669">
                      <a:moveTo>
                        <a:pt x="0" y="482"/>
                      </a:moveTo>
                      <a:lnTo>
                        <a:pt x="0" y="369"/>
                      </a:lnTo>
                      <a:lnTo>
                        <a:pt x="124" y="365"/>
                      </a:lnTo>
                      <a:lnTo>
                        <a:pt x="143" y="250"/>
                      </a:lnTo>
                      <a:lnTo>
                        <a:pt x="232" y="255"/>
                      </a:lnTo>
                      <a:lnTo>
                        <a:pt x="267" y="156"/>
                      </a:lnTo>
                      <a:lnTo>
                        <a:pt x="337" y="147"/>
                      </a:lnTo>
                      <a:lnTo>
                        <a:pt x="351" y="74"/>
                      </a:lnTo>
                      <a:lnTo>
                        <a:pt x="454" y="51"/>
                      </a:lnTo>
                      <a:lnTo>
                        <a:pt x="485" y="0"/>
                      </a:lnTo>
                      <a:lnTo>
                        <a:pt x="602" y="42"/>
                      </a:lnTo>
                      <a:lnTo>
                        <a:pt x="705" y="110"/>
                      </a:lnTo>
                      <a:lnTo>
                        <a:pt x="592" y="152"/>
                      </a:lnTo>
                      <a:lnTo>
                        <a:pt x="433" y="297"/>
                      </a:lnTo>
                      <a:lnTo>
                        <a:pt x="115" y="669"/>
                      </a:lnTo>
                      <a:lnTo>
                        <a:pt x="68" y="550"/>
                      </a:lnTo>
                      <a:lnTo>
                        <a:pt x="0" y="482"/>
                      </a:lnTo>
                      <a:lnTo>
                        <a:pt x="0" y="482"/>
                      </a:lnTo>
                      <a:close/>
                    </a:path>
                  </a:pathLst>
                </a:custGeom>
                <a:solidFill>
                  <a:srgbClr val="7DB2E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2" name="Freeform 164"/>
                <p:cNvSpPr>
                  <a:spLocks/>
                </p:cNvSpPr>
                <p:nvPr/>
              </p:nvSpPr>
              <p:spPr bwMode="auto">
                <a:xfrm>
                  <a:off x="3990" y="2099"/>
                  <a:ext cx="733" cy="550"/>
                </a:xfrm>
                <a:custGeom>
                  <a:avLst/>
                  <a:gdLst/>
                  <a:ahLst/>
                  <a:cxnLst>
                    <a:cxn ang="0">
                      <a:pos x="249" y="550"/>
                    </a:cxn>
                    <a:cxn ang="0">
                      <a:pos x="136" y="520"/>
                    </a:cxn>
                    <a:cxn ang="0">
                      <a:pos x="0" y="518"/>
                    </a:cxn>
                    <a:cxn ang="0">
                      <a:pos x="43" y="452"/>
                    </a:cxn>
                    <a:cxn ang="0">
                      <a:pos x="253" y="230"/>
                    </a:cxn>
                    <a:cxn ang="0">
                      <a:pos x="494" y="45"/>
                    </a:cxn>
                    <a:cxn ang="0">
                      <a:pos x="562" y="0"/>
                    </a:cxn>
                    <a:cxn ang="0">
                      <a:pos x="686" y="45"/>
                    </a:cxn>
                    <a:cxn ang="0">
                      <a:pos x="733" y="75"/>
                    </a:cxn>
                    <a:cxn ang="0">
                      <a:pos x="719" y="122"/>
                    </a:cxn>
                    <a:cxn ang="0">
                      <a:pos x="607" y="152"/>
                    </a:cxn>
                    <a:cxn ang="0">
                      <a:pos x="586" y="225"/>
                    </a:cxn>
                    <a:cxn ang="0">
                      <a:pos x="522" y="237"/>
                    </a:cxn>
                    <a:cxn ang="0">
                      <a:pos x="492" y="330"/>
                    </a:cxn>
                    <a:cxn ang="0">
                      <a:pos x="391" y="337"/>
                    </a:cxn>
                    <a:cxn ang="0">
                      <a:pos x="352" y="445"/>
                    </a:cxn>
                    <a:cxn ang="0">
                      <a:pos x="253" y="452"/>
                    </a:cxn>
                    <a:cxn ang="0">
                      <a:pos x="249" y="550"/>
                    </a:cxn>
                    <a:cxn ang="0">
                      <a:pos x="249" y="550"/>
                    </a:cxn>
                  </a:cxnLst>
                  <a:rect l="0" t="0" r="r" b="b"/>
                  <a:pathLst>
                    <a:path w="733" h="550">
                      <a:moveTo>
                        <a:pt x="249" y="550"/>
                      </a:moveTo>
                      <a:lnTo>
                        <a:pt x="136" y="520"/>
                      </a:lnTo>
                      <a:lnTo>
                        <a:pt x="0" y="518"/>
                      </a:lnTo>
                      <a:lnTo>
                        <a:pt x="43" y="452"/>
                      </a:lnTo>
                      <a:lnTo>
                        <a:pt x="253" y="230"/>
                      </a:lnTo>
                      <a:lnTo>
                        <a:pt x="494" y="45"/>
                      </a:lnTo>
                      <a:lnTo>
                        <a:pt x="562" y="0"/>
                      </a:lnTo>
                      <a:lnTo>
                        <a:pt x="686" y="45"/>
                      </a:lnTo>
                      <a:lnTo>
                        <a:pt x="733" y="75"/>
                      </a:lnTo>
                      <a:lnTo>
                        <a:pt x="719" y="122"/>
                      </a:lnTo>
                      <a:lnTo>
                        <a:pt x="607" y="152"/>
                      </a:lnTo>
                      <a:lnTo>
                        <a:pt x="586" y="225"/>
                      </a:lnTo>
                      <a:lnTo>
                        <a:pt x="522" y="237"/>
                      </a:lnTo>
                      <a:lnTo>
                        <a:pt x="492" y="330"/>
                      </a:lnTo>
                      <a:lnTo>
                        <a:pt x="391" y="337"/>
                      </a:lnTo>
                      <a:lnTo>
                        <a:pt x="352" y="445"/>
                      </a:lnTo>
                      <a:lnTo>
                        <a:pt x="253" y="452"/>
                      </a:lnTo>
                      <a:lnTo>
                        <a:pt x="249" y="550"/>
                      </a:lnTo>
                      <a:lnTo>
                        <a:pt x="249" y="550"/>
                      </a:lnTo>
                      <a:close/>
                    </a:path>
                  </a:pathLst>
                </a:custGeom>
                <a:solidFill>
                  <a:srgbClr val="F0242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3" name="Freeform 165"/>
                <p:cNvSpPr>
                  <a:spLocks/>
                </p:cNvSpPr>
                <p:nvPr/>
              </p:nvSpPr>
              <p:spPr bwMode="auto">
                <a:xfrm>
                  <a:off x="3953" y="2621"/>
                  <a:ext cx="393" cy="302"/>
                </a:xfrm>
                <a:custGeom>
                  <a:avLst/>
                  <a:gdLst/>
                  <a:ahLst/>
                  <a:cxnLst>
                    <a:cxn ang="0">
                      <a:pos x="21" y="162"/>
                    </a:cxn>
                    <a:cxn ang="0">
                      <a:pos x="0" y="45"/>
                    </a:cxn>
                    <a:cxn ang="0">
                      <a:pos x="66" y="3"/>
                    </a:cxn>
                    <a:cxn ang="0">
                      <a:pos x="211" y="0"/>
                    </a:cxn>
                    <a:cxn ang="0">
                      <a:pos x="314" y="45"/>
                    </a:cxn>
                    <a:cxn ang="0">
                      <a:pos x="367" y="113"/>
                    </a:cxn>
                    <a:cxn ang="0">
                      <a:pos x="393" y="227"/>
                    </a:cxn>
                    <a:cxn ang="0">
                      <a:pos x="372" y="272"/>
                    </a:cxn>
                    <a:cxn ang="0">
                      <a:pos x="176" y="302"/>
                    </a:cxn>
                    <a:cxn ang="0">
                      <a:pos x="136" y="223"/>
                    </a:cxn>
                    <a:cxn ang="0">
                      <a:pos x="49" y="174"/>
                    </a:cxn>
                    <a:cxn ang="0">
                      <a:pos x="21" y="162"/>
                    </a:cxn>
                    <a:cxn ang="0">
                      <a:pos x="21" y="162"/>
                    </a:cxn>
                  </a:cxnLst>
                  <a:rect l="0" t="0" r="r" b="b"/>
                  <a:pathLst>
                    <a:path w="393" h="302">
                      <a:moveTo>
                        <a:pt x="21" y="162"/>
                      </a:moveTo>
                      <a:lnTo>
                        <a:pt x="0" y="45"/>
                      </a:lnTo>
                      <a:lnTo>
                        <a:pt x="66" y="3"/>
                      </a:lnTo>
                      <a:lnTo>
                        <a:pt x="211" y="0"/>
                      </a:lnTo>
                      <a:lnTo>
                        <a:pt x="314" y="45"/>
                      </a:lnTo>
                      <a:lnTo>
                        <a:pt x="367" y="113"/>
                      </a:lnTo>
                      <a:lnTo>
                        <a:pt x="393" y="227"/>
                      </a:lnTo>
                      <a:lnTo>
                        <a:pt x="372" y="272"/>
                      </a:lnTo>
                      <a:lnTo>
                        <a:pt x="176" y="302"/>
                      </a:lnTo>
                      <a:lnTo>
                        <a:pt x="136" y="223"/>
                      </a:lnTo>
                      <a:lnTo>
                        <a:pt x="49" y="174"/>
                      </a:lnTo>
                      <a:lnTo>
                        <a:pt x="21" y="162"/>
                      </a:lnTo>
                      <a:lnTo>
                        <a:pt x="21" y="162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4" name="Freeform 166"/>
                <p:cNvSpPr>
                  <a:spLocks/>
                </p:cNvSpPr>
                <p:nvPr/>
              </p:nvSpPr>
              <p:spPr bwMode="auto">
                <a:xfrm>
                  <a:off x="3904" y="2787"/>
                  <a:ext cx="222" cy="246"/>
                </a:xfrm>
                <a:custGeom>
                  <a:avLst/>
                  <a:gdLst/>
                  <a:ahLst/>
                  <a:cxnLst>
                    <a:cxn ang="0">
                      <a:pos x="70" y="0"/>
                    </a:cxn>
                    <a:cxn ang="0">
                      <a:pos x="164" y="40"/>
                    </a:cxn>
                    <a:cxn ang="0">
                      <a:pos x="222" y="122"/>
                    </a:cxn>
                    <a:cxn ang="0">
                      <a:pos x="110" y="237"/>
                    </a:cxn>
                    <a:cxn ang="0">
                      <a:pos x="58" y="246"/>
                    </a:cxn>
                    <a:cxn ang="0">
                      <a:pos x="9" y="209"/>
                    </a:cxn>
                    <a:cxn ang="0">
                      <a:pos x="0" y="174"/>
                    </a:cxn>
                    <a:cxn ang="0">
                      <a:pos x="21" y="108"/>
                    </a:cxn>
                    <a:cxn ang="0">
                      <a:pos x="54" y="50"/>
                    </a:cxn>
                    <a:cxn ang="0">
                      <a:pos x="70" y="0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222" h="246">
                      <a:moveTo>
                        <a:pt x="70" y="0"/>
                      </a:moveTo>
                      <a:lnTo>
                        <a:pt x="164" y="40"/>
                      </a:lnTo>
                      <a:lnTo>
                        <a:pt x="222" y="122"/>
                      </a:lnTo>
                      <a:lnTo>
                        <a:pt x="110" y="237"/>
                      </a:lnTo>
                      <a:lnTo>
                        <a:pt x="58" y="246"/>
                      </a:lnTo>
                      <a:lnTo>
                        <a:pt x="9" y="209"/>
                      </a:lnTo>
                      <a:lnTo>
                        <a:pt x="0" y="174"/>
                      </a:lnTo>
                      <a:lnTo>
                        <a:pt x="21" y="108"/>
                      </a:lnTo>
                      <a:lnTo>
                        <a:pt x="54" y="50"/>
                      </a:lnTo>
                      <a:lnTo>
                        <a:pt x="70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5" name="Freeform 167"/>
                <p:cNvSpPr>
                  <a:spLocks/>
                </p:cNvSpPr>
                <p:nvPr/>
              </p:nvSpPr>
              <p:spPr bwMode="auto">
                <a:xfrm>
                  <a:off x="3929" y="2046"/>
                  <a:ext cx="1116" cy="995"/>
                </a:xfrm>
                <a:custGeom>
                  <a:avLst/>
                  <a:gdLst/>
                  <a:ahLst/>
                  <a:cxnLst>
                    <a:cxn ang="0">
                      <a:pos x="40" y="967"/>
                    </a:cxn>
                    <a:cxn ang="0">
                      <a:pos x="75" y="932"/>
                    </a:cxn>
                    <a:cxn ang="0">
                      <a:pos x="16" y="878"/>
                    </a:cxn>
                    <a:cxn ang="0">
                      <a:pos x="112" y="941"/>
                    </a:cxn>
                    <a:cxn ang="0">
                      <a:pos x="98" y="885"/>
                    </a:cxn>
                    <a:cxn ang="0">
                      <a:pos x="110" y="864"/>
                    </a:cxn>
                    <a:cxn ang="0">
                      <a:pos x="138" y="859"/>
                    </a:cxn>
                    <a:cxn ang="0">
                      <a:pos x="110" y="815"/>
                    </a:cxn>
                    <a:cxn ang="0">
                      <a:pos x="168" y="826"/>
                    </a:cxn>
                    <a:cxn ang="0">
                      <a:pos x="94" y="770"/>
                    </a:cxn>
                    <a:cxn ang="0">
                      <a:pos x="204" y="836"/>
                    </a:cxn>
                    <a:cxn ang="0">
                      <a:pos x="318" y="845"/>
                    </a:cxn>
                    <a:cxn ang="0">
                      <a:pos x="384" y="700"/>
                    </a:cxn>
                    <a:cxn ang="0">
                      <a:pos x="304" y="583"/>
                    </a:cxn>
                    <a:cxn ang="0">
                      <a:pos x="353" y="473"/>
                    </a:cxn>
                    <a:cxn ang="0">
                      <a:pos x="545" y="372"/>
                    </a:cxn>
                    <a:cxn ang="0">
                      <a:pos x="658" y="180"/>
                    </a:cxn>
                    <a:cxn ang="0">
                      <a:pos x="777" y="127"/>
                    </a:cxn>
                    <a:cxn ang="0">
                      <a:pos x="676" y="52"/>
                    </a:cxn>
                    <a:cxn ang="0">
                      <a:pos x="833" y="120"/>
                    </a:cxn>
                    <a:cxn ang="0">
                      <a:pos x="960" y="197"/>
                    </a:cxn>
                    <a:cxn ang="0">
                      <a:pos x="793" y="187"/>
                    </a:cxn>
                    <a:cxn ang="0">
                      <a:pos x="669" y="288"/>
                    </a:cxn>
                    <a:cxn ang="0">
                      <a:pos x="562" y="389"/>
                    </a:cxn>
                    <a:cxn ang="0">
                      <a:pos x="459" y="517"/>
                    </a:cxn>
                    <a:cxn ang="0">
                      <a:pos x="339" y="567"/>
                    </a:cxn>
                    <a:cxn ang="0">
                      <a:pos x="431" y="742"/>
                    </a:cxn>
                    <a:cxn ang="0">
                      <a:pos x="524" y="649"/>
                    </a:cxn>
                    <a:cxn ang="0">
                      <a:pos x="613" y="553"/>
                    </a:cxn>
                    <a:cxn ang="0">
                      <a:pos x="700" y="457"/>
                    </a:cxn>
                    <a:cxn ang="0">
                      <a:pos x="793" y="363"/>
                    </a:cxn>
                    <a:cxn ang="0">
                      <a:pos x="896" y="276"/>
                    </a:cxn>
                    <a:cxn ang="0">
                      <a:pos x="1079" y="208"/>
                    </a:cxn>
                    <a:cxn ang="0">
                      <a:pos x="1044" y="138"/>
                    </a:cxn>
                    <a:cxn ang="0">
                      <a:pos x="941" y="63"/>
                    </a:cxn>
                    <a:cxn ang="0">
                      <a:pos x="901" y="14"/>
                    </a:cxn>
                    <a:cxn ang="0">
                      <a:pos x="974" y="40"/>
                    </a:cxn>
                    <a:cxn ang="0">
                      <a:pos x="1116" y="213"/>
                    </a:cxn>
                    <a:cxn ang="0">
                      <a:pos x="836" y="370"/>
                    </a:cxn>
                    <a:cxn ang="0">
                      <a:pos x="714" y="501"/>
                    </a:cxn>
                    <a:cxn ang="0">
                      <a:pos x="644" y="585"/>
                    </a:cxn>
                    <a:cxn ang="0">
                      <a:pos x="573" y="667"/>
                    </a:cxn>
                    <a:cxn ang="0">
                      <a:pos x="505" y="754"/>
                    </a:cxn>
                    <a:cxn ang="0">
                      <a:pos x="431" y="840"/>
                    </a:cxn>
                    <a:cxn ang="0">
                      <a:pos x="175" y="918"/>
                    </a:cxn>
                    <a:cxn ang="0">
                      <a:pos x="101" y="988"/>
                    </a:cxn>
                    <a:cxn ang="0">
                      <a:pos x="0" y="972"/>
                    </a:cxn>
                  </a:cxnLst>
                  <a:rect l="0" t="0" r="r" b="b"/>
                  <a:pathLst>
                    <a:path w="1116" h="995">
                      <a:moveTo>
                        <a:pt x="0" y="972"/>
                      </a:moveTo>
                      <a:lnTo>
                        <a:pt x="19" y="953"/>
                      </a:lnTo>
                      <a:lnTo>
                        <a:pt x="40" y="967"/>
                      </a:lnTo>
                      <a:lnTo>
                        <a:pt x="63" y="969"/>
                      </a:lnTo>
                      <a:lnTo>
                        <a:pt x="79" y="960"/>
                      </a:lnTo>
                      <a:lnTo>
                        <a:pt x="75" y="932"/>
                      </a:lnTo>
                      <a:lnTo>
                        <a:pt x="49" y="908"/>
                      </a:lnTo>
                      <a:lnTo>
                        <a:pt x="14" y="897"/>
                      </a:lnTo>
                      <a:lnTo>
                        <a:pt x="16" y="878"/>
                      </a:lnTo>
                      <a:lnTo>
                        <a:pt x="47" y="878"/>
                      </a:lnTo>
                      <a:lnTo>
                        <a:pt x="77" y="897"/>
                      </a:lnTo>
                      <a:lnTo>
                        <a:pt x="112" y="941"/>
                      </a:lnTo>
                      <a:lnTo>
                        <a:pt x="126" y="932"/>
                      </a:lnTo>
                      <a:lnTo>
                        <a:pt x="117" y="906"/>
                      </a:lnTo>
                      <a:lnTo>
                        <a:pt x="98" y="885"/>
                      </a:lnTo>
                      <a:lnTo>
                        <a:pt x="54" y="850"/>
                      </a:lnTo>
                      <a:lnTo>
                        <a:pt x="65" y="838"/>
                      </a:lnTo>
                      <a:lnTo>
                        <a:pt x="110" y="864"/>
                      </a:lnTo>
                      <a:lnTo>
                        <a:pt x="145" y="904"/>
                      </a:lnTo>
                      <a:lnTo>
                        <a:pt x="154" y="885"/>
                      </a:lnTo>
                      <a:lnTo>
                        <a:pt x="138" y="859"/>
                      </a:lnTo>
                      <a:lnTo>
                        <a:pt x="112" y="833"/>
                      </a:lnTo>
                      <a:lnTo>
                        <a:pt x="87" y="819"/>
                      </a:lnTo>
                      <a:lnTo>
                        <a:pt x="110" y="815"/>
                      </a:lnTo>
                      <a:lnTo>
                        <a:pt x="133" y="824"/>
                      </a:lnTo>
                      <a:lnTo>
                        <a:pt x="171" y="857"/>
                      </a:lnTo>
                      <a:lnTo>
                        <a:pt x="168" y="826"/>
                      </a:lnTo>
                      <a:lnTo>
                        <a:pt x="147" y="801"/>
                      </a:lnTo>
                      <a:lnTo>
                        <a:pt x="122" y="782"/>
                      </a:lnTo>
                      <a:lnTo>
                        <a:pt x="94" y="770"/>
                      </a:lnTo>
                      <a:lnTo>
                        <a:pt x="112" y="752"/>
                      </a:lnTo>
                      <a:lnTo>
                        <a:pt x="161" y="782"/>
                      </a:lnTo>
                      <a:lnTo>
                        <a:pt x="204" y="836"/>
                      </a:lnTo>
                      <a:lnTo>
                        <a:pt x="213" y="850"/>
                      </a:lnTo>
                      <a:lnTo>
                        <a:pt x="229" y="857"/>
                      </a:lnTo>
                      <a:lnTo>
                        <a:pt x="318" y="845"/>
                      </a:lnTo>
                      <a:lnTo>
                        <a:pt x="395" y="801"/>
                      </a:lnTo>
                      <a:lnTo>
                        <a:pt x="395" y="733"/>
                      </a:lnTo>
                      <a:lnTo>
                        <a:pt x="384" y="700"/>
                      </a:lnTo>
                      <a:lnTo>
                        <a:pt x="367" y="667"/>
                      </a:lnTo>
                      <a:lnTo>
                        <a:pt x="323" y="625"/>
                      </a:lnTo>
                      <a:lnTo>
                        <a:pt x="304" y="583"/>
                      </a:lnTo>
                      <a:lnTo>
                        <a:pt x="300" y="480"/>
                      </a:lnTo>
                      <a:lnTo>
                        <a:pt x="323" y="471"/>
                      </a:lnTo>
                      <a:lnTo>
                        <a:pt x="353" y="473"/>
                      </a:lnTo>
                      <a:lnTo>
                        <a:pt x="407" y="478"/>
                      </a:lnTo>
                      <a:lnTo>
                        <a:pt x="454" y="368"/>
                      </a:lnTo>
                      <a:lnTo>
                        <a:pt x="545" y="372"/>
                      </a:lnTo>
                      <a:lnTo>
                        <a:pt x="569" y="269"/>
                      </a:lnTo>
                      <a:lnTo>
                        <a:pt x="632" y="262"/>
                      </a:lnTo>
                      <a:lnTo>
                        <a:pt x="658" y="180"/>
                      </a:lnTo>
                      <a:lnTo>
                        <a:pt x="733" y="176"/>
                      </a:lnTo>
                      <a:lnTo>
                        <a:pt x="770" y="157"/>
                      </a:lnTo>
                      <a:lnTo>
                        <a:pt x="777" y="127"/>
                      </a:lnTo>
                      <a:lnTo>
                        <a:pt x="655" y="80"/>
                      </a:lnTo>
                      <a:lnTo>
                        <a:pt x="660" y="66"/>
                      </a:lnTo>
                      <a:lnTo>
                        <a:pt x="676" y="52"/>
                      </a:lnTo>
                      <a:lnTo>
                        <a:pt x="728" y="75"/>
                      </a:lnTo>
                      <a:lnTo>
                        <a:pt x="777" y="96"/>
                      </a:lnTo>
                      <a:lnTo>
                        <a:pt x="833" y="120"/>
                      </a:lnTo>
                      <a:lnTo>
                        <a:pt x="889" y="145"/>
                      </a:lnTo>
                      <a:lnTo>
                        <a:pt x="931" y="169"/>
                      </a:lnTo>
                      <a:lnTo>
                        <a:pt x="960" y="197"/>
                      </a:lnTo>
                      <a:lnTo>
                        <a:pt x="817" y="150"/>
                      </a:lnTo>
                      <a:lnTo>
                        <a:pt x="807" y="171"/>
                      </a:lnTo>
                      <a:lnTo>
                        <a:pt x="793" y="187"/>
                      </a:lnTo>
                      <a:lnTo>
                        <a:pt x="751" y="201"/>
                      </a:lnTo>
                      <a:lnTo>
                        <a:pt x="681" y="230"/>
                      </a:lnTo>
                      <a:lnTo>
                        <a:pt x="669" y="288"/>
                      </a:lnTo>
                      <a:lnTo>
                        <a:pt x="594" y="309"/>
                      </a:lnTo>
                      <a:lnTo>
                        <a:pt x="590" y="358"/>
                      </a:lnTo>
                      <a:lnTo>
                        <a:pt x="562" y="389"/>
                      </a:lnTo>
                      <a:lnTo>
                        <a:pt x="517" y="400"/>
                      </a:lnTo>
                      <a:lnTo>
                        <a:pt x="466" y="396"/>
                      </a:lnTo>
                      <a:lnTo>
                        <a:pt x="459" y="517"/>
                      </a:lnTo>
                      <a:lnTo>
                        <a:pt x="337" y="520"/>
                      </a:lnTo>
                      <a:lnTo>
                        <a:pt x="335" y="543"/>
                      </a:lnTo>
                      <a:lnTo>
                        <a:pt x="339" y="567"/>
                      </a:lnTo>
                      <a:lnTo>
                        <a:pt x="356" y="611"/>
                      </a:lnTo>
                      <a:lnTo>
                        <a:pt x="400" y="670"/>
                      </a:lnTo>
                      <a:lnTo>
                        <a:pt x="431" y="742"/>
                      </a:lnTo>
                      <a:lnTo>
                        <a:pt x="463" y="709"/>
                      </a:lnTo>
                      <a:lnTo>
                        <a:pt x="494" y="679"/>
                      </a:lnTo>
                      <a:lnTo>
                        <a:pt x="524" y="649"/>
                      </a:lnTo>
                      <a:lnTo>
                        <a:pt x="555" y="616"/>
                      </a:lnTo>
                      <a:lnTo>
                        <a:pt x="583" y="585"/>
                      </a:lnTo>
                      <a:lnTo>
                        <a:pt x="613" y="553"/>
                      </a:lnTo>
                      <a:lnTo>
                        <a:pt x="641" y="520"/>
                      </a:lnTo>
                      <a:lnTo>
                        <a:pt x="672" y="487"/>
                      </a:lnTo>
                      <a:lnTo>
                        <a:pt x="700" y="457"/>
                      </a:lnTo>
                      <a:lnTo>
                        <a:pt x="730" y="424"/>
                      </a:lnTo>
                      <a:lnTo>
                        <a:pt x="763" y="393"/>
                      </a:lnTo>
                      <a:lnTo>
                        <a:pt x="793" y="363"/>
                      </a:lnTo>
                      <a:lnTo>
                        <a:pt x="826" y="333"/>
                      </a:lnTo>
                      <a:lnTo>
                        <a:pt x="861" y="304"/>
                      </a:lnTo>
                      <a:lnTo>
                        <a:pt x="896" y="276"/>
                      </a:lnTo>
                      <a:lnTo>
                        <a:pt x="934" y="248"/>
                      </a:lnTo>
                      <a:lnTo>
                        <a:pt x="1006" y="223"/>
                      </a:lnTo>
                      <a:lnTo>
                        <a:pt x="1079" y="208"/>
                      </a:lnTo>
                      <a:lnTo>
                        <a:pt x="1081" y="187"/>
                      </a:lnTo>
                      <a:lnTo>
                        <a:pt x="1070" y="164"/>
                      </a:lnTo>
                      <a:lnTo>
                        <a:pt x="1044" y="138"/>
                      </a:lnTo>
                      <a:lnTo>
                        <a:pt x="1011" y="110"/>
                      </a:lnTo>
                      <a:lnTo>
                        <a:pt x="976" y="84"/>
                      </a:lnTo>
                      <a:lnTo>
                        <a:pt x="941" y="63"/>
                      </a:lnTo>
                      <a:lnTo>
                        <a:pt x="910" y="45"/>
                      </a:lnTo>
                      <a:lnTo>
                        <a:pt x="889" y="33"/>
                      </a:lnTo>
                      <a:lnTo>
                        <a:pt x="901" y="14"/>
                      </a:lnTo>
                      <a:lnTo>
                        <a:pt x="917" y="0"/>
                      </a:lnTo>
                      <a:lnTo>
                        <a:pt x="946" y="19"/>
                      </a:lnTo>
                      <a:lnTo>
                        <a:pt x="974" y="40"/>
                      </a:lnTo>
                      <a:lnTo>
                        <a:pt x="1030" y="89"/>
                      </a:lnTo>
                      <a:lnTo>
                        <a:pt x="1079" y="148"/>
                      </a:lnTo>
                      <a:lnTo>
                        <a:pt x="1116" y="213"/>
                      </a:lnTo>
                      <a:lnTo>
                        <a:pt x="1095" y="279"/>
                      </a:lnTo>
                      <a:lnTo>
                        <a:pt x="948" y="286"/>
                      </a:lnTo>
                      <a:lnTo>
                        <a:pt x="836" y="370"/>
                      </a:lnTo>
                      <a:lnTo>
                        <a:pt x="786" y="421"/>
                      </a:lnTo>
                      <a:lnTo>
                        <a:pt x="737" y="475"/>
                      </a:lnTo>
                      <a:lnTo>
                        <a:pt x="714" y="501"/>
                      </a:lnTo>
                      <a:lnTo>
                        <a:pt x="690" y="529"/>
                      </a:lnTo>
                      <a:lnTo>
                        <a:pt x="667" y="557"/>
                      </a:lnTo>
                      <a:lnTo>
                        <a:pt x="644" y="585"/>
                      </a:lnTo>
                      <a:lnTo>
                        <a:pt x="620" y="611"/>
                      </a:lnTo>
                      <a:lnTo>
                        <a:pt x="597" y="639"/>
                      </a:lnTo>
                      <a:lnTo>
                        <a:pt x="573" y="667"/>
                      </a:lnTo>
                      <a:lnTo>
                        <a:pt x="550" y="695"/>
                      </a:lnTo>
                      <a:lnTo>
                        <a:pt x="529" y="723"/>
                      </a:lnTo>
                      <a:lnTo>
                        <a:pt x="505" y="754"/>
                      </a:lnTo>
                      <a:lnTo>
                        <a:pt x="482" y="782"/>
                      </a:lnTo>
                      <a:lnTo>
                        <a:pt x="459" y="810"/>
                      </a:lnTo>
                      <a:lnTo>
                        <a:pt x="431" y="840"/>
                      </a:lnTo>
                      <a:lnTo>
                        <a:pt x="398" y="859"/>
                      </a:lnTo>
                      <a:lnTo>
                        <a:pt x="323" y="876"/>
                      </a:lnTo>
                      <a:lnTo>
                        <a:pt x="175" y="918"/>
                      </a:lnTo>
                      <a:lnTo>
                        <a:pt x="147" y="950"/>
                      </a:lnTo>
                      <a:lnTo>
                        <a:pt x="126" y="972"/>
                      </a:lnTo>
                      <a:lnTo>
                        <a:pt x="101" y="988"/>
                      </a:lnTo>
                      <a:lnTo>
                        <a:pt x="47" y="995"/>
                      </a:lnTo>
                      <a:lnTo>
                        <a:pt x="0" y="972"/>
                      </a:lnTo>
                      <a:lnTo>
                        <a:pt x="0" y="9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6" name="Freeform 168"/>
                <p:cNvSpPr>
                  <a:spLocks/>
                </p:cNvSpPr>
                <p:nvPr/>
              </p:nvSpPr>
              <p:spPr bwMode="auto">
                <a:xfrm>
                  <a:off x="3890" y="1987"/>
                  <a:ext cx="959" cy="1037"/>
                </a:xfrm>
                <a:custGeom>
                  <a:avLst/>
                  <a:gdLst/>
                  <a:ahLst/>
                  <a:cxnLst>
                    <a:cxn ang="0">
                      <a:pos x="0" y="971"/>
                    </a:cxn>
                    <a:cxn ang="0">
                      <a:pos x="21" y="908"/>
                    </a:cxn>
                    <a:cxn ang="0">
                      <a:pos x="49" y="864"/>
                    </a:cxn>
                    <a:cxn ang="0">
                      <a:pos x="42" y="644"/>
                    </a:cxn>
                    <a:cxn ang="0">
                      <a:pos x="124" y="545"/>
                    </a:cxn>
                    <a:cxn ang="0">
                      <a:pos x="208" y="461"/>
                    </a:cxn>
                    <a:cxn ang="0">
                      <a:pos x="290" y="386"/>
                    </a:cxn>
                    <a:cxn ang="0">
                      <a:pos x="372" y="318"/>
                    </a:cxn>
                    <a:cxn ang="0">
                      <a:pos x="454" y="255"/>
                    </a:cxn>
                    <a:cxn ang="0">
                      <a:pos x="533" y="192"/>
                    </a:cxn>
                    <a:cxn ang="0">
                      <a:pos x="613" y="129"/>
                    </a:cxn>
                    <a:cxn ang="0">
                      <a:pos x="688" y="61"/>
                    </a:cxn>
                    <a:cxn ang="0">
                      <a:pos x="725" y="12"/>
                    </a:cxn>
                    <a:cxn ang="0">
                      <a:pos x="784" y="0"/>
                    </a:cxn>
                    <a:cxn ang="0">
                      <a:pos x="917" y="47"/>
                    </a:cxn>
                    <a:cxn ang="0">
                      <a:pos x="950" y="87"/>
                    </a:cxn>
                    <a:cxn ang="0">
                      <a:pos x="889" y="80"/>
                    </a:cxn>
                    <a:cxn ang="0">
                      <a:pos x="789" y="54"/>
                    </a:cxn>
                    <a:cxn ang="0">
                      <a:pos x="718" y="89"/>
                    </a:cxn>
                    <a:cxn ang="0">
                      <a:pos x="667" y="131"/>
                    </a:cxn>
                    <a:cxn ang="0">
                      <a:pos x="601" y="173"/>
                    </a:cxn>
                    <a:cxn ang="0">
                      <a:pos x="533" y="225"/>
                    </a:cxn>
                    <a:cxn ang="0">
                      <a:pos x="430" y="302"/>
                    </a:cxn>
                    <a:cxn ang="0">
                      <a:pos x="335" y="386"/>
                    </a:cxn>
                    <a:cxn ang="0">
                      <a:pos x="274" y="442"/>
                    </a:cxn>
                    <a:cxn ang="0">
                      <a:pos x="215" y="506"/>
                    </a:cxn>
                    <a:cxn ang="0">
                      <a:pos x="161" y="571"/>
                    </a:cxn>
                    <a:cxn ang="0">
                      <a:pos x="250" y="609"/>
                    </a:cxn>
                    <a:cxn ang="0">
                      <a:pos x="363" y="690"/>
                    </a:cxn>
                    <a:cxn ang="0">
                      <a:pos x="316" y="667"/>
                    </a:cxn>
                    <a:cxn ang="0">
                      <a:pos x="171" y="665"/>
                    </a:cxn>
                    <a:cxn ang="0">
                      <a:pos x="93" y="730"/>
                    </a:cxn>
                    <a:cxn ang="0">
                      <a:pos x="119" y="796"/>
                    </a:cxn>
                    <a:cxn ang="0">
                      <a:pos x="136" y="836"/>
                    </a:cxn>
                    <a:cxn ang="0">
                      <a:pos x="79" y="875"/>
                    </a:cxn>
                    <a:cxn ang="0">
                      <a:pos x="37" y="934"/>
                    </a:cxn>
                    <a:cxn ang="0">
                      <a:pos x="42" y="1004"/>
                    </a:cxn>
                    <a:cxn ang="0">
                      <a:pos x="40" y="1037"/>
                    </a:cxn>
                  </a:cxnLst>
                  <a:rect l="0" t="0" r="r" b="b"/>
                  <a:pathLst>
                    <a:path w="959" h="1037">
                      <a:moveTo>
                        <a:pt x="40" y="1037"/>
                      </a:moveTo>
                      <a:lnTo>
                        <a:pt x="0" y="971"/>
                      </a:lnTo>
                      <a:lnTo>
                        <a:pt x="0" y="934"/>
                      </a:lnTo>
                      <a:lnTo>
                        <a:pt x="21" y="908"/>
                      </a:lnTo>
                      <a:lnTo>
                        <a:pt x="26" y="878"/>
                      </a:lnTo>
                      <a:lnTo>
                        <a:pt x="49" y="864"/>
                      </a:lnTo>
                      <a:lnTo>
                        <a:pt x="63" y="812"/>
                      </a:lnTo>
                      <a:lnTo>
                        <a:pt x="42" y="644"/>
                      </a:lnTo>
                      <a:lnTo>
                        <a:pt x="84" y="592"/>
                      </a:lnTo>
                      <a:lnTo>
                        <a:pt x="124" y="545"/>
                      </a:lnTo>
                      <a:lnTo>
                        <a:pt x="166" y="503"/>
                      </a:lnTo>
                      <a:lnTo>
                        <a:pt x="208" y="461"/>
                      </a:lnTo>
                      <a:lnTo>
                        <a:pt x="248" y="424"/>
                      </a:lnTo>
                      <a:lnTo>
                        <a:pt x="290" y="386"/>
                      </a:lnTo>
                      <a:lnTo>
                        <a:pt x="330" y="353"/>
                      </a:lnTo>
                      <a:lnTo>
                        <a:pt x="372" y="318"/>
                      </a:lnTo>
                      <a:lnTo>
                        <a:pt x="412" y="286"/>
                      </a:lnTo>
                      <a:lnTo>
                        <a:pt x="454" y="255"/>
                      </a:lnTo>
                      <a:lnTo>
                        <a:pt x="494" y="225"/>
                      </a:lnTo>
                      <a:lnTo>
                        <a:pt x="533" y="192"/>
                      </a:lnTo>
                      <a:lnTo>
                        <a:pt x="573" y="161"/>
                      </a:lnTo>
                      <a:lnTo>
                        <a:pt x="613" y="129"/>
                      </a:lnTo>
                      <a:lnTo>
                        <a:pt x="651" y="94"/>
                      </a:lnTo>
                      <a:lnTo>
                        <a:pt x="688" y="61"/>
                      </a:lnTo>
                      <a:lnTo>
                        <a:pt x="704" y="33"/>
                      </a:lnTo>
                      <a:lnTo>
                        <a:pt x="725" y="12"/>
                      </a:lnTo>
                      <a:lnTo>
                        <a:pt x="753" y="0"/>
                      </a:lnTo>
                      <a:lnTo>
                        <a:pt x="784" y="0"/>
                      </a:lnTo>
                      <a:lnTo>
                        <a:pt x="873" y="23"/>
                      </a:lnTo>
                      <a:lnTo>
                        <a:pt x="917" y="47"/>
                      </a:lnTo>
                      <a:lnTo>
                        <a:pt x="959" y="70"/>
                      </a:lnTo>
                      <a:lnTo>
                        <a:pt x="950" y="87"/>
                      </a:lnTo>
                      <a:lnTo>
                        <a:pt x="936" y="103"/>
                      </a:lnTo>
                      <a:lnTo>
                        <a:pt x="889" y="80"/>
                      </a:lnTo>
                      <a:lnTo>
                        <a:pt x="840" y="61"/>
                      </a:lnTo>
                      <a:lnTo>
                        <a:pt x="789" y="54"/>
                      </a:lnTo>
                      <a:lnTo>
                        <a:pt x="737" y="63"/>
                      </a:lnTo>
                      <a:lnTo>
                        <a:pt x="718" y="89"/>
                      </a:lnTo>
                      <a:lnTo>
                        <a:pt x="695" y="110"/>
                      </a:lnTo>
                      <a:lnTo>
                        <a:pt x="667" y="131"/>
                      </a:lnTo>
                      <a:lnTo>
                        <a:pt x="636" y="147"/>
                      </a:lnTo>
                      <a:lnTo>
                        <a:pt x="601" y="173"/>
                      </a:lnTo>
                      <a:lnTo>
                        <a:pt x="566" y="199"/>
                      </a:lnTo>
                      <a:lnTo>
                        <a:pt x="533" y="225"/>
                      </a:lnTo>
                      <a:lnTo>
                        <a:pt x="498" y="250"/>
                      </a:lnTo>
                      <a:lnTo>
                        <a:pt x="430" y="302"/>
                      </a:lnTo>
                      <a:lnTo>
                        <a:pt x="367" y="358"/>
                      </a:lnTo>
                      <a:lnTo>
                        <a:pt x="335" y="386"/>
                      </a:lnTo>
                      <a:lnTo>
                        <a:pt x="304" y="414"/>
                      </a:lnTo>
                      <a:lnTo>
                        <a:pt x="274" y="442"/>
                      </a:lnTo>
                      <a:lnTo>
                        <a:pt x="243" y="475"/>
                      </a:lnTo>
                      <a:lnTo>
                        <a:pt x="215" y="506"/>
                      </a:lnTo>
                      <a:lnTo>
                        <a:pt x="189" y="538"/>
                      </a:lnTo>
                      <a:lnTo>
                        <a:pt x="161" y="571"/>
                      </a:lnTo>
                      <a:lnTo>
                        <a:pt x="136" y="606"/>
                      </a:lnTo>
                      <a:lnTo>
                        <a:pt x="250" y="609"/>
                      </a:lnTo>
                      <a:lnTo>
                        <a:pt x="339" y="637"/>
                      </a:lnTo>
                      <a:lnTo>
                        <a:pt x="363" y="690"/>
                      </a:lnTo>
                      <a:lnTo>
                        <a:pt x="344" y="676"/>
                      </a:lnTo>
                      <a:lnTo>
                        <a:pt x="316" y="667"/>
                      </a:lnTo>
                      <a:lnTo>
                        <a:pt x="246" y="658"/>
                      </a:lnTo>
                      <a:lnTo>
                        <a:pt x="171" y="665"/>
                      </a:lnTo>
                      <a:lnTo>
                        <a:pt x="114" y="695"/>
                      </a:lnTo>
                      <a:lnTo>
                        <a:pt x="93" y="730"/>
                      </a:lnTo>
                      <a:lnTo>
                        <a:pt x="98" y="765"/>
                      </a:lnTo>
                      <a:lnTo>
                        <a:pt x="119" y="796"/>
                      </a:lnTo>
                      <a:lnTo>
                        <a:pt x="152" y="817"/>
                      </a:lnTo>
                      <a:lnTo>
                        <a:pt x="136" y="836"/>
                      </a:lnTo>
                      <a:lnTo>
                        <a:pt x="82" y="836"/>
                      </a:lnTo>
                      <a:lnTo>
                        <a:pt x="79" y="875"/>
                      </a:lnTo>
                      <a:lnTo>
                        <a:pt x="58" y="903"/>
                      </a:lnTo>
                      <a:lnTo>
                        <a:pt x="37" y="934"/>
                      </a:lnTo>
                      <a:lnTo>
                        <a:pt x="30" y="985"/>
                      </a:lnTo>
                      <a:lnTo>
                        <a:pt x="42" y="1004"/>
                      </a:lnTo>
                      <a:lnTo>
                        <a:pt x="56" y="1018"/>
                      </a:lnTo>
                      <a:lnTo>
                        <a:pt x="40" y="1037"/>
                      </a:lnTo>
                      <a:lnTo>
                        <a:pt x="40" y="10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7" name="Freeform 169"/>
                <p:cNvSpPr>
                  <a:spLocks/>
                </p:cNvSpPr>
                <p:nvPr/>
              </p:nvSpPr>
              <p:spPr bwMode="auto">
                <a:xfrm>
                  <a:off x="4281" y="2223"/>
                  <a:ext cx="590" cy="518"/>
                </a:xfrm>
                <a:custGeom>
                  <a:avLst/>
                  <a:gdLst/>
                  <a:ahLst/>
                  <a:cxnLst>
                    <a:cxn ang="0">
                      <a:pos x="0" y="361"/>
                    </a:cxn>
                    <a:cxn ang="0">
                      <a:pos x="112" y="361"/>
                    </a:cxn>
                    <a:cxn ang="0">
                      <a:pos x="124" y="246"/>
                    </a:cxn>
                    <a:cxn ang="0">
                      <a:pos x="210" y="239"/>
                    </a:cxn>
                    <a:cxn ang="0">
                      <a:pos x="250" y="206"/>
                    </a:cxn>
                    <a:cxn ang="0">
                      <a:pos x="264" y="145"/>
                    </a:cxn>
                    <a:cxn ang="0">
                      <a:pos x="332" y="129"/>
                    </a:cxn>
                    <a:cxn ang="0">
                      <a:pos x="346" y="57"/>
                    </a:cxn>
                    <a:cxn ang="0">
                      <a:pos x="454" y="38"/>
                    </a:cxn>
                    <a:cxn ang="0">
                      <a:pos x="468" y="0"/>
                    </a:cxn>
                    <a:cxn ang="0">
                      <a:pos x="590" y="43"/>
                    </a:cxn>
                    <a:cxn ang="0">
                      <a:pos x="508" y="99"/>
                    </a:cxn>
                    <a:cxn ang="0">
                      <a:pos x="398" y="195"/>
                    </a:cxn>
                    <a:cxn ang="0">
                      <a:pos x="297" y="293"/>
                    </a:cxn>
                    <a:cxn ang="0">
                      <a:pos x="185" y="417"/>
                    </a:cxn>
                    <a:cxn ang="0">
                      <a:pos x="89" y="518"/>
                    </a:cxn>
                    <a:cxn ang="0">
                      <a:pos x="58" y="454"/>
                    </a:cxn>
                    <a:cxn ang="0">
                      <a:pos x="9" y="405"/>
                    </a:cxn>
                    <a:cxn ang="0">
                      <a:pos x="0" y="361"/>
                    </a:cxn>
                    <a:cxn ang="0">
                      <a:pos x="0" y="361"/>
                    </a:cxn>
                  </a:cxnLst>
                  <a:rect l="0" t="0" r="r" b="b"/>
                  <a:pathLst>
                    <a:path w="590" h="518">
                      <a:moveTo>
                        <a:pt x="0" y="361"/>
                      </a:moveTo>
                      <a:lnTo>
                        <a:pt x="112" y="361"/>
                      </a:lnTo>
                      <a:lnTo>
                        <a:pt x="124" y="246"/>
                      </a:lnTo>
                      <a:lnTo>
                        <a:pt x="210" y="239"/>
                      </a:lnTo>
                      <a:lnTo>
                        <a:pt x="250" y="206"/>
                      </a:lnTo>
                      <a:lnTo>
                        <a:pt x="264" y="145"/>
                      </a:lnTo>
                      <a:lnTo>
                        <a:pt x="332" y="129"/>
                      </a:lnTo>
                      <a:lnTo>
                        <a:pt x="346" y="57"/>
                      </a:lnTo>
                      <a:lnTo>
                        <a:pt x="454" y="38"/>
                      </a:lnTo>
                      <a:lnTo>
                        <a:pt x="468" y="0"/>
                      </a:lnTo>
                      <a:lnTo>
                        <a:pt x="590" y="43"/>
                      </a:lnTo>
                      <a:lnTo>
                        <a:pt x="508" y="99"/>
                      </a:lnTo>
                      <a:lnTo>
                        <a:pt x="398" y="195"/>
                      </a:lnTo>
                      <a:lnTo>
                        <a:pt x="297" y="293"/>
                      </a:lnTo>
                      <a:lnTo>
                        <a:pt x="185" y="417"/>
                      </a:lnTo>
                      <a:lnTo>
                        <a:pt x="89" y="518"/>
                      </a:lnTo>
                      <a:lnTo>
                        <a:pt x="58" y="454"/>
                      </a:lnTo>
                      <a:lnTo>
                        <a:pt x="9" y="405"/>
                      </a:lnTo>
                      <a:lnTo>
                        <a:pt x="0" y="361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rgbClr val="A0E5F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8" name="Freeform 170"/>
                <p:cNvSpPr>
                  <a:spLocks/>
                </p:cNvSpPr>
                <p:nvPr/>
              </p:nvSpPr>
              <p:spPr bwMode="auto">
                <a:xfrm>
                  <a:off x="4313" y="2240"/>
                  <a:ext cx="506" cy="456"/>
                </a:xfrm>
                <a:custGeom>
                  <a:avLst/>
                  <a:gdLst/>
                  <a:ahLst/>
                  <a:cxnLst>
                    <a:cxn ang="0">
                      <a:pos x="445" y="0"/>
                    </a:cxn>
                    <a:cxn ang="0">
                      <a:pos x="431" y="33"/>
                    </a:cxn>
                    <a:cxn ang="0">
                      <a:pos x="333" y="56"/>
                    </a:cxn>
                    <a:cxn ang="0">
                      <a:pos x="312" y="128"/>
                    </a:cxn>
                    <a:cxn ang="0">
                      <a:pos x="251" y="147"/>
                    </a:cxn>
                    <a:cxn ang="0">
                      <a:pos x="232" y="220"/>
                    </a:cxn>
                    <a:cxn ang="0">
                      <a:pos x="120" y="250"/>
                    </a:cxn>
                    <a:cxn ang="0">
                      <a:pos x="96" y="356"/>
                    </a:cxn>
                    <a:cxn ang="0">
                      <a:pos x="0" y="372"/>
                    </a:cxn>
                    <a:cxn ang="0">
                      <a:pos x="45" y="414"/>
                    </a:cxn>
                    <a:cxn ang="0">
                      <a:pos x="61" y="456"/>
                    </a:cxn>
                    <a:cxn ang="0">
                      <a:pos x="148" y="339"/>
                    </a:cxn>
                    <a:cxn ang="0">
                      <a:pos x="295" y="217"/>
                    </a:cxn>
                    <a:cxn ang="0">
                      <a:pos x="391" y="91"/>
                    </a:cxn>
                    <a:cxn ang="0">
                      <a:pos x="506" y="30"/>
                    </a:cxn>
                    <a:cxn ang="0">
                      <a:pos x="445" y="0"/>
                    </a:cxn>
                    <a:cxn ang="0">
                      <a:pos x="445" y="0"/>
                    </a:cxn>
                  </a:cxnLst>
                  <a:rect l="0" t="0" r="r" b="b"/>
                  <a:pathLst>
                    <a:path w="506" h="456">
                      <a:moveTo>
                        <a:pt x="445" y="0"/>
                      </a:moveTo>
                      <a:lnTo>
                        <a:pt x="431" y="33"/>
                      </a:lnTo>
                      <a:lnTo>
                        <a:pt x="333" y="56"/>
                      </a:lnTo>
                      <a:lnTo>
                        <a:pt x="312" y="128"/>
                      </a:lnTo>
                      <a:lnTo>
                        <a:pt x="251" y="147"/>
                      </a:lnTo>
                      <a:lnTo>
                        <a:pt x="232" y="220"/>
                      </a:lnTo>
                      <a:lnTo>
                        <a:pt x="120" y="250"/>
                      </a:lnTo>
                      <a:lnTo>
                        <a:pt x="96" y="356"/>
                      </a:lnTo>
                      <a:lnTo>
                        <a:pt x="0" y="372"/>
                      </a:lnTo>
                      <a:lnTo>
                        <a:pt x="45" y="414"/>
                      </a:lnTo>
                      <a:lnTo>
                        <a:pt x="61" y="456"/>
                      </a:lnTo>
                      <a:lnTo>
                        <a:pt x="148" y="339"/>
                      </a:lnTo>
                      <a:lnTo>
                        <a:pt x="295" y="217"/>
                      </a:lnTo>
                      <a:lnTo>
                        <a:pt x="391" y="91"/>
                      </a:lnTo>
                      <a:lnTo>
                        <a:pt x="506" y="30"/>
                      </a:lnTo>
                      <a:lnTo>
                        <a:pt x="445" y="0"/>
                      </a:lnTo>
                      <a:lnTo>
                        <a:pt x="445" y="0"/>
                      </a:lnTo>
                      <a:close/>
                    </a:path>
                  </a:pathLst>
                </a:custGeom>
                <a:solidFill>
                  <a:srgbClr val="B2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9" name="Freeform 171"/>
                <p:cNvSpPr>
                  <a:spLocks/>
                </p:cNvSpPr>
                <p:nvPr/>
              </p:nvSpPr>
              <p:spPr bwMode="auto">
                <a:xfrm>
                  <a:off x="4344" y="2270"/>
                  <a:ext cx="431" cy="403"/>
                </a:xfrm>
                <a:custGeom>
                  <a:avLst/>
                  <a:gdLst/>
                  <a:ahLst/>
                  <a:cxnLst>
                    <a:cxn ang="0">
                      <a:pos x="431" y="0"/>
                    </a:cxn>
                    <a:cxn ang="0">
                      <a:pos x="325" y="73"/>
                    </a:cxn>
                    <a:cxn ang="0">
                      <a:pos x="260" y="164"/>
                    </a:cxn>
                    <a:cxn ang="0">
                      <a:pos x="159" y="251"/>
                    </a:cxn>
                    <a:cxn ang="0">
                      <a:pos x="51" y="370"/>
                    </a:cxn>
                    <a:cxn ang="0">
                      <a:pos x="37" y="403"/>
                    </a:cxn>
                    <a:cxn ang="0">
                      <a:pos x="0" y="358"/>
                    </a:cxn>
                    <a:cxn ang="0">
                      <a:pos x="68" y="335"/>
                    </a:cxn>
                    <a:cxn ang="0">
                      <a:pos x="103" y="237"/>
                    </a:cxn>
                    <a:cxn ang="0">
                      <a:pos x="206" y="192"/>
                    </a:cxn>
                    <a:cxn ang="0">
                      <a:pos x="234" y="127"/>
                    </a:cxn>
                    <a:cxn ang="0">
                      <a:pos x="292" y="98"/>
                    </a:cxn>
                    <a:cxn ang="0">
                      <a:pos x="316" y="35"/>
                    </a:cxn>
                    <a:cxn ang="0">
                      <a:pos x="431" y="0"/>
                    </a:cxn>
                    <a:cxn ang="0">
                      <a:pos x="431" y="0"/>
                    </a:cxn>
                  </a:cxnLst>
                  <a:rect l="0" t="0" r="r" b="b"/>
                  <a:pathLst>
                    <a:path w="431" h="403">
                      <a:moveTo>
                        <a:pt x="431" y="0"/>
                      </a:moveTo>
                      <a:lnTo>
                        <a:pt x="325" y="73"/>
                      </a:lnTo>
                      <a:lnTo>
                        <a:pt x="260" y="164"/>
                      </a:lnTo>
                      <a:lnTo>
                        <a:pt x="159" y="251"/>
                      </a:lnTo>
                      <a:lnTo>
                        <a:pt x="51" y="370"/>
                      </a:lnTo>
                      <a:lnTo>
                        <a:pt x="37" y="403"/>
                      </a:lnTo>
                      <a:lnTo>
                        <a:pt x="0" y="358"/>
                      </a:lnTo>
                      <a:lnTo>
                        <a:pt x="68" y="335"/>
                      </a:lnTo>
                      <a:lnTo>
                        <a:pt x="103" y="237"/>
                      </a:lnTo>
                      <a:lnTo>
                        <a:pt x="206" y="192"/>
                      </a:lnTo>
                      <a:lnTo>
                        <a:pt x="234" y="127"/>
                      </a:lnTo>
                      <a:lnTo>
                        <a:pt x="292" y="98"/>
                      </a:lnTo>
                      <a:lnTo>
                        <a:pt x="316" y="3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0" name="Freeform 172"/>
                <p:cNvSpPr>
                  <a:spLocks/>
                </p:cNvSpPr>
                <p:nvPr/>
              </p:nvSpPr>
              <p:spPr bwMode="auto">
                <a:xfrm>
                  <a:off x="3990" y="2652"/>
                  <a:ext cx="267" cy="192"/>
                </a:xfrm>
                <a:custGeom>
                  <a:avLst/>
                  <a:gdLst/>
                  <a:ahLst/>
                  <a:cxnLst>
                    <a:cxn ang="0">
                      <a:pos x="38" y="140"/>
                    </a:cxn>
                    <a:cxn ang="0">
                      <a:pos x="12" y="110"/>
                    </a:cxn>
                    <a:cxn ang="0">
                      <a:pos x="0" y="84"/>
                    </a:cxn>
                    <a:cxn ang="0">
                      <a:pos x="3" y="56"/>
                    </a:cxn>
                    <a:cxn ang="0">
                      <a:pos x="19" y="32"/>
                    </a:cxn>
                    <a:cxn ang="0">
                      <a:pos x="47" y="16"/>
                    </a:cxn>
                    <a:cxn ang="0">
                      <a:pos x="73" y="9"/>
                    </a:cxn>
                    <a:cxn ang="0">
                      <a:pos x="127" y="0"/>
                    </a:cxn>
                    <a:cxn ang="0">
                      <a:pos x="176" y="2"/>
                    </a:cxn>
                    <a:cxn ang="0">
                      <a:pos x="232" y="16"/>
                    </a:cxn>
                    <a:cxn ang="0">
                      <a:pos x="267" y="44"/>
                    </a:cxn>
                    <a:cxn ang="0">
                      <a:pos x="199" y="42"/>
                    </a:cxn>
                    <a:cxn ang="0">
                      <a:pos x="227" y="86"/>
                    </a:cxn>
                    <a:cxn ang="0">
                      <a:pos x="169" y="77"/>
                    </a:cxn>
                    <a:cxn ang="0">
                      <a:pos x="197" y="121"/>
                    </a:cxn>
                    <a:cxn ang="0">
                      <a:pos x="139" y="114"/>
                    </a:cxn>
                    <a:cxn ang="0">
                      <a:pos x="164" y="161"/>
                    </a:cxn>
                    <a:cxn ang="0">
                      <a:pos x="103" y="140"/>
                    </a:cxn>
                    <a:cxn ang="0">
                      <a:pos x="122" y="192"/>
                    </a:cxn>
                    <a:cxn ang="0">
                      <a:pos x="89" y="159"/>
                    </a:cxn>
                    <a:cxn ang="0">
                      <a:pos x="66" y="147"/>
                    </a:cxn>
                    <a:cxn ang="0">
                      <a:pos x="38" y="140"/>
                    </a:cxn>
                    <a:cxn ang="0">
                      <a:pos x="38" y="140"/>
                    </a:cxn>
                  </a:cxnLst>
                  <a:rect l="0" t="0" r="r" b="b"/>
                  <a:pathLst>
                    <a:path w="267" h="192">
                      <a:moveTo>
                        <a:pt x="38" y="140"/>
                      </a:moveTo>
                      <a:lnTo>
                        <a:pt x="12" y="110"/>
                      </a:lnTo>
                      <a:lnTo>
                        <a:pt x="0" y="84"/>
                      </a:lnTo>
                      <a:lnTo>
                        <a:pt x="3" y="56"/>
                      </a:lnTo>
                      <a:lnTo>
                        <a:pt x="19" y="32"/>
                      </a:lnTo>
                      <a:lnTo>
                        <a:pt x="47" y="16"/>
                      </a:lnTo>
                      <a:lnTo>
                        <a:pt x="73" y="9"/>
                      </a:lnTo>
                      <a:lnTo>
                        <a:pt x="127" y="0"/>
                      </a:lnTo>
                      <a:lnTo>
                        <a:pt x="176" y="2"/>
                      </a:lnTo>
                      <a:lnTo>
                        <a:pt x="232" y="16"/>
                      </a:lnTo>
                      <a:lnTo>
                        <a:pt x="267" y="44"/>
                      </a:lnTo>
                      <a:lnTo>
                        <a:pt x="199" y="42"/>
                      </a:lnTo>
                      <a:lnTo>
                        <a:pt x="227" y="86"/>
                      </a:lnTo>
                      <a:lnTo>
                        <a:pt x="169" y="77"/>
                      </a:lnTo>
                      <a:lnTo>
                        <a:pt x="197" y="121"/>
                      </a:lnTo>
                      <a:lnTo>
                        <a:pt x="139" y="114"/>
                      </a:lnTo>
                      <a:lnTo>
                        <a:pt x="164" y="161"/>
                      </a:lnTo>
                      <a:lnTo>
                        <a:pt x="103" y="140"/>
                      </a:lnTo>
                      <a:lnTo>
                        <a:pt x="122" y="192"/>
                      </a:lnTo>
                      <a:lnTo>
                        <a:pt x="89" y="159"/>
                      </a:lnTo>
                      <a:lnTo>
                        <a:pt x="66" y="147"/>
                      </a:lnTo>
                      <a:lnTo>
                        <a:pt x="38" y="140"/>
                      </a:lnTo>
                      <a:lnTo>
                        <a:pt x="38" y="140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1" name="Freeform 173"/>
                <p:cNvSpPr>
                  <a:spLocks/>
                </p:cNvSpPr>
                <p:nvPr/>
              </p:nvSpPr>
              <p:spPr bwMode="auto">
                <a:xfrm>
                  <a:off x="3934" y="2823"/>
                  <a:ext cx="143" cy="131"/>
                </a:xfrm>
                <a:custGeom>
                  <a:avLst/>
                  <a:gdLst/>
                  <a:ahLst/>
                  <a:cxnLst>
                    <a:cxn ang="0">
                      <a:pos x="42" y="2"/>
                    </a:cxn>
                    <a:cxn ang="0">
                      <a:pos x="42" y="32"/>
                    </a:cxn>
                    <a:cxn ang="0">
                      <a:pos x="40" y="51"/>
                    </a:cxn>
                    <a:cxn ang="0">
                      <a:pos x="28" y="56"/>
                    </a:cxn>
                    <a:cxn ang="0">
                      <a:pos x="24" y="70"/>
                    </a:cxn>
                    <a:cxn ang="0">
                      <a:pos x="14" y="79"/>
                    </a:cxn>
                    <a:cxn ang="0">
                      <a:pos x="0" y="96"/>
                    </a:cxn>
                    <a:cxn ang="0">
                      <a:pos x="24" y="96"/>
                    </a:cxn>
                    <a:cxn ang="0">
                      <a:pos x="52" y="100"/>
                    </a:cxn>
                    <a:cxn ang="0">
                      <a:pos x="78" y="124"/>
                    </a:cxn>
                    <a:cxn ang="0">
                      <a:pos x="89" y="131"/>
                    </a:cxn>
                    <a:cxn ang="0">
                      <a:pos x="92" y="124"/>
                    </a:cxn>
                    <a:cxn ang="0">
                      <a:pos x="38" y="79"/>
                    </a:cxn>
                    <a:cxn ang="0">
                      <a:pos x="47" y="58"/>
                    </a:cxn>
                    <a:cxn ang="0">
                      <a:pos x="82" y="67"/>
                    </a:cxn>
                    <a:cxn ang="0">
                      <a:pos x="113" y="100"/>
                    </a:cxn>
                    <a:cxn ang="0">
                      <a:pos x="122" y="89"/>
                    </a:cxn>
                    <a:cxn ang="0">
                      <a:pos x="87" y="51"/>
                    </a:cxn>
                    <a:cxn ang="0">
                      <a:pos x="70" y="44"/>
                    </a:cxn>
                    <a:cxn ang="0">
                      <a:pos x="85" y="35"/>
                    </a:cxn>
                    <a:cxn ang="0">
                      <a:pos x="117" y="37"/>
                    </a:cxn>
                    <a:cxn ang="0">
                      <a:pos x="143" y="56"/>
                    </a:cxn>
                    <a:cxn ang="0">
                      <a:pos x="143" y="39"/>
                    </a:cxn>
                    <a:cxn ang="0">
                      <a:pos x="108" y="11"/>
                    </a:cxn>
                    <a:cxn ang="0">
                      <a:pos x="78" y="2"/>
                    </a:cxn>
                    <a:cxn ang="0">
                      <a:pos x="54" y="0"/>
                    </a:cxn>
                    <a:cxn ang="0">
                      <a:pos x="42" y="2"/>
                    </a:cxn>
                    <a:cxn ang="0">
                      <a:pos x="42" y="2"/>
                    </a:cxn>
                  </a:cxnLst>
                  <a:rect l="0" t="0" r="r" b="b"/>
                  <a:pathLst>
                    <a:path w="143" h="131">
                      <a:moveTo>
                        <a:pt x="42" y="2"/>
                      </a:moveTo>
                      <a:lnTo>
                        <a:pt x="42" y="32"/>
                      </a:lnTo>
                      <a:lnTo>
                        <a:pt x="40" y="51"/>
                      </a:lnTo>
                      <a:lnTo>
                        <a:pt x="28" y="56"/>
                      </a:lnTo>
                      <a:lnTo>
                        <a:pt x="24" y="70"/>
                      </a:lnTo>
                      <a:lnTo>
                        <a:pt x="14" y="79"/>
                      </a:lnTo>
                      <a:lnTo>
                        <a:pt x="0" y="96"/>
                      </a:lnTo>
                      <a:lnTo>
                        <a:pt x="24" y="96"/>
                      </a:lnTo>
                      <a:lnTo>
                        <a:pt x="52" y="100"/>
                      </a:lnTo>
                      <a:lnTo>
                        <a:pt x="78" y="124"/>
                      </a:lnTo>
                      <a:lnTo>
                        <a:pt x="89" y="131"/>
                      </a:lnTo>
                      <a:lnTo>
                        <a:pt x="92" y="124"/>
                      </a:lnTo>
                      <a:lnTo>
                        <a:pt x="38" y="79"/>
                      </a:lnTo>
                      <a:lnTo>
                        <a:pt x="47" y="58"/>
                      </a:lnTo>
                      <a:lnTo>
                        <a:pt x="82" y="67"/>
                      </a:lnTo>
                      <a:lnTo>
                        <a:pt x="113" y="100"/>
                      </a:lnTo>
                      <a:lnTo>
                        <a:pt x="122" y="89"/>
                      </a:lnTo>
                      <a:lnTo>
                        <a:pt x="87" y="51"/>
                      </a:lnTo>
                      <a:lnTo>
                        <a:pt x="70" y="44"/>
                      </a:lnTo>
                      <a:lnTo>
                        <a:pt x="85" y="35"/>
                      </a:lnTo>
                      <a:lnTo>
                        <a:pt x="117" y="37"/>
                      </a:lnTo>
                      <a:lnTo>
                        <a:pt x="143" y="56"/>
                      </a:lnTo>
                      <a:lnTo>
                        <a:pt x="143" y="39"/>
                      </a:lnTo>
                      <a:lnTo>
                        <a:pt x="108" y="11"/>
                      </a:lnTo>
                      <a:lnTo>
                        <a:pt x="78" y="2"/>
                      </a:lnTo>
                      <a:lnTo>
                        <a:pt x="54" y="0"/>
                      </a:lnTo>
                      <a:lnTo>
                        <a:pt x="42" y="2"/>
                      </a:lnTo>
                      <a:lnTo>
                        <a:pt x="42" y="2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2" name="Freeform 174"/>
                <p:cNvSpPr>
                  <a:spLocks/>
                </p:cNvSpPr>
                <p:nvPr/>
              </p:nvSpPr>
              <p:spPr bwMode="auto">
                <a:xfrm>
                  <a:off x="4016" y="2666"/>
                  <a:ext cx="134" cy="129"/>
                </a:xfrm>
                <a:custGeom>
                  <a:avLst/>
                  <a:gdLst/>
                  <a:ahLst/>
                  <a:cxnLst>
                    <a:cxn ang="0">
                      <a:pos x="31" y="119"/>
                    </a:cxn>
                    <a:cxn ang="0">
                      <a:pos x="12" y="103"/>
                    </a:cxn>
                    <a:cxn ang="0">
                      <a:pos x="0" y="72"/>
                    </a:cxn>
                    <a:cxn ang="0">
                      <a:pos x="3" y="42"/>
                    </a:cxn>
                    <a:cxn ang="0">
                      <a:pos x="10" y="23"/>
                    </a:cxn>
                    <a:cxn ang="0">
                      <a:pos x="26" y="14"/>
                    </a:cxn>
                    <a:cxn ang="0">
                      <a:pos x="54" y="2"/>
                    </a:cxn>
                    <a:cxn ang="0">
                      <a:pos x="115" y="0"/>
                    </a:cxn>
                    <a:cxn ang="0">
                      <a:pos x="134" y="9"/>
                    </a:cxn>
                    <a:cxn ang="0">
                      <a:pos x="134" y="42"/>
                    </a:cxn>
                    <a:cxn ang="0">
                      <a:pos x="101" y="58"/>
                    </a:cxn>
                    <a:cxn ang="0">
                      <a:pos x="68" y="72"/>
                    </a:cxn>
                    <a:cxn ang="0">
                      <a:pos x="56" y="86"/>
                    </a:cxn>
                    <a:cxn ang="0">
                      <a:pos x="49" y="114"/>
                    </a:cxn>
                    <a:cxn ang="0">
                      <a:pos x="54" y="129"/>
                    </a:cxn>
                    <a:cxn ang="0">
                      <a:pos x="31" y="119"/>
                    </a:cxn>
                    <a:cxn ang="0">
                      <a:pos x="31" y="119"/>
                    </a:cxn>
                  </a:cxnLst>
                  <a:rect l="0" t="0" r="r" b="b"/>
                  <a:pathLst>
                    <a:path w="134" h="129">
                      <a:moveTo>
                        <a:pt x="31" y="119"/>
                      </a:moveTo>
                      <a:lnTo>
                        <a:pt x="12" y="103"/>
                      </a:lnTo>
                      <a:lnTo>
                        <a:pt x="0" y="72"/>
                      </a:lnTo>
                      <a:lnTo>
                        <a:pt x="3" y="42"/>
                      </a:lnTo>
                      <a:lnTo>
                        <a:pt x="10" y="23"/>
                      </a:lnTo>
                      <a:lnTo>
                        <a:pt x="26" y="14"/>
                      </a:lnTo>
                      <a:lnTo>
                        <a:pt x="54" y="2"/>
                      </a:lnTo>
                      <a:lnTo>
                        <a:pt x="115" y="0"/>
                      </a:lnTo>
                      <a:lnTo>
                        <a:pt x="134" y="9"/>
                      </a:lnTo>
                      <a:lnTo>
                        <a:pt x="134" y="42"/>
                      </a:lnTo>
                      <a:lnTo>
                        <a:pt x="101" y="58"/>
                      </a:lnTo>
                      <a:lnTo>
                        <a:pt x="68" y="72"/>
                      </a:lnTo>
                      <a:lnTo>
                        <a:pt x="56" y="86"/>
                      </a:lnTo>
                      <a:lnTo>
                        <a:pt x="49" y="114"/>
                      </a:lnTo>
                      <a:lnTo>
                        <a:pt x="54" y="129"/>
                      </a:lnTo>
                      <a:lnTo>
                        <a:pt x="31" y="119"/>
                      </a:lnTo>
                      <a:lnTo>
                        <a:pt x="31" y="1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3" name="Freeform 175"/>
                <p:cNvSpPr>
                  <a:spLocks/>
                </p:cNvSpPr>
                <p:nvPr/>
              </p:nvSpPr>
              <p:spPr bwMode="auto">
                <a:xfrm>
                  <a:off x="4131" y="2720"/>
                  <a:ext cx="180" cy="170"/>
                </a:xfrm>
                <a:custGeom>
                  <a:avLst/>
                  <a:gdLst/>
                  <a:ahLst/>
                  <a:cxnLst>
                    <a:cxn ang="0">
                      <a:pos x="168" y="28"/>
                    </a:cxn>
                    <a:cxn ang="0">
                      <a:pos x="180" y="82"/>
                    </a:cxn>
                    <a:cxn ang="0">
                      <a:pos x="180" y="114"/>
                    </a:cxn>
                    <a:cxn ang="0">
                      <a:pos x="168" y="138"/>
                    </a:cxn>
                    <a:cxn ang="0">
                      <a:pos x="133" y="152"/>
                    </a:cxn>
                    <a:cxn ang="0">
                      <a:pos x="96" y="159"/>
                    </a:cxn>
                    <a:cxn ang="0">
                      <a:pos x="63" y="166"/>
                    </a:cxn>
                    <a:cxn ang="0">
                      <a:pos x="30" y="170"/>
                    </a:cxn>
                    <a:cxn ang="0">
                      <a:pos x="9" y="161"/>
                    </a:cxn>
                    <a:cxn ang="0">
                      <a:pos x="0" y="138"/>
                    </a:cxn>
                    <a:cxn ang="0">
                      <a:pos x="12" y="114"/>
                    </a:cxn>
                    <a:cxn ang="0">
                      <a:pos x="54" y="98"/>
                    </a:cxn>
                    <a:cxn ang="0">
                      <a:pos x="89" y="89"/>
                    </a:cxn>
                    <a:cxn ang="0">
                      <a:pos x="119" y="75"/>
                    </a:cxn>
                    <a:cxn ang="0">
                      <a:pos x="143" y="44"/>
                    </a:cxn>
                    <a:cxn ang="0">
                      <a:pos x="147" y="9"/>
                    </a:cxn>
                    <a:cxn ang="0">
                      <a:pos x="150" y="0"/>
                    </a:cxn>
                    <a:cxn ang="0">
                      <a:pos x="168" y="28"/>
                    </a:cxn>
                    <a:cxn ang="0">
                      <a:pos x="168" y="28"/>
                    </a:cxn>
                  </a:cxnLst>
                  <a:rect l="0" t="0" r="r" b="b"/>
                  <a:pathLst>
                    <a:path w="180" h="170">
                      <a:moveTo>
                        <a:pt x="168" y="28"/>
                      </a:moveTo>
                      <a:lnTo>
                        <a:pt x="180" y="82"/>
                      </a:lnTo>
                      <a:lnTo>
                        <a:pt x="180" y="114"/>
                      </a:lnTo>
                      <a:lnTo>
                        <a:pt x="168" y="138"/>
                      </a:lnTo>
                      <a:lnTo>
                        <a:pt x="133" y="152"/>
                      </a:lnTo>
                      <a:lnTo>
                        <a:pt x="96" y="159"/>
                      </a:lnTo>
                      <a:lnTo>
                        <a:pt x="63" y="166"/>
                      </a:lnTo>
                      <a:lnTo>
                        <a:pt x="30" y="170"/>
                      </a:lnTo>
                      <a:lnTo>
                        <a:pt x="9" y="161"/>
                      </a:lnTo>
                      <a:lnTo>
                        <a:pt x="0" y="138"/>
                      </a:lnTo>
                      <a:lnTo>
                        <a:pt x="12" y="114"/>
                      </a:lnTo>
                      <a:lnTo>
                        <a:pt x="54" y="98"/>
                      </a:lnTo>
                      <a:lnTo>
                        <a:pt x="89" y="89"/>
                      </a:lnTo>
                      <a:lnTo>
                        <a:pt x="119" y="75"/>
                      </a:lnTo>
                      <a:lnTo>
                        <a:pt x="143" y="44"/>
                      </a:lnTo>
                      <a:lnTo>
                        <a:pt x="147" y="9"/>
                      </a:lnTo>
                      <a:lnTo>
                        <a:pt x="150" y="0"/>
                      </a:lnTo>
                      <a:lnTo>
                        <a:pt x="168" y="28"/>
                      </a:lnTo>
                      <a:lnTo>
                        <a:pt x="168" y="28"/>
                      </a:lnTo>
                      <a:close/>
                    </a:path>
                  </a:pathLst>
                </a:custGeom>
                <a:solidFill>
                  <a:srgbClr val="FFDBA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4" name="Freeform 176"/>
                <p:cNvSpPr>
                  <a:spLocks/>
                </p:cNvSpPr>
                <p:nvPr/>
              </p:nvSpPr>
              <p:spPr bwMode="auto">
                <a:xfrm>
                  <a:off x="3925" y="2949"/>
                  <a:ext cx="47" cy="59"/>
                </a:xfrm>
                <a:custGeom>
                  <a:avLst/>
                  <a:gdLst/>
                  <a:ahLst/>
                  <a:cxnLst>
                    <a:cxn ang="0">
                      <a:pos x="42" y="12"/>
                    </a:cxn>
                    <a:cxn ang="0">
                      <a:pos x="23" y="2"/>
                    </a:cxn>
                    <a:cxn ang="0">
                      <a:pos x="5" y="0"/>
                    </a:cxn>
                    <a:cxn ang="0">
                      <a:pos x="0" y="5"/>
                    </a:cxn>
                    <a:cxn ang="0">
                      <a:pos x="0" y="19"/>
                    </a:cxn>
                    <a:cxn ang="0">
                      <a:pos x="7" y="28"/>
                    </a:cxn>
                    <a:cxn ang="0">
                      <a:pos x="16" y="42"/>
                    </a:cxn>
                    <a:cxn ang="0">
                      <a:pos x="23" y="51"/>
                    </a:cxn>
                    <a:cxn ang="0">
                      <a:pos x="37" y="59"/>
                    </a:cxn>
                    <a:cxn ang="0">
                      <a:pos x="30" y="42"/>
                    </a:cxn>
                    <a:cxn ang="0">
                      <a:pos x="37" y="33"/>
                    </a:cxn>
                    <a:cxn ang="0">
                      <a:pos x="44" y="30"/>
                    </a:cxn>
                    <a:cxn ang="0">
                      <a:pos x="47" y="19"/>
                    </a:cxn>
                    <a:cxn ang="0">
                      <a:pos x="42" y="12"/>
                    </a:cxn>
                    <a:cxn ang="0">
                      <a:pos x="42" y="12"/>
                    </a:cxn>
                  </a:cxnLst>
                  <a:rect l="0" t="0" r="r" b="b"/>
                  <a:pathLst>
                    <a:path w="47" h="59">
                      <a:moveTo>
                        <a:pt x="42" y="12"/>
                      </a:moveTo>
                      <a:lnTo>
                        <a:pt x="23" y="2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19"/>
                      </a:lnTo>
                      <a:lnTo>
                        <a:pt x="7" y="28"/>
                      </a:lnTo>
                      <a:lnTo>
                        <a:pt x="16" y="42"/>
                      </a:lnTo>
                      <a:lnTo>
                        <a:pt x="23" y="51"/>
                      </a:lnTo>
                      <a:lnTo>
                        <a:pt x="37" y="59"/>
                      </a:lnTo>
                      <a:lnTo>
                        <a:pt x="30" y="42"/>
                      </a:lnTo>
                      <a:lnTo>
                        <a:pt x="37" y="33"/>
                      </a:lnTo>
                      <a:lnTo>
                        <a:pt x="44" y="30"/>
                      </a:lnTo>
                      <a:lnTo>
                        <a:pt x="47" y="19"/>
                      </a:lnTo>
                      <a:lnTo>
                        <a:pt x="42" y="12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solidFill>
                  <a:srgbClr val="FFC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5" name="Freeform 177"/>
                <p:cNvSpPr>
                  <a:spLocks/>
                </p:cNvSpPr>
                <p:nvPr/>
              </p:nvSpPr>
              <p:spPr bwMode="auto">
                <a:xfrm>
                  <a:off x="3967" y="2977"/>
                  <a:ext cx="28" cy="3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0" y="26"/>
                    </a:cxn>
                    <a:cxn ang="0">
                      <a:pos x="7" y="35"/>
                    </a:cxn>
                    <a:cxn ang="0">
                      <a:pos x="21" y="38"/>
                    </a:cxn>
                    <a:cxn ang="0">
                      <a:pos x="28" y="23"/>
                    </a:cxn>
                    <a:cxn ang="0">
                      <a:pos x="23" y="9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8" h="38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0" y="26"/>
                      </a:lnTo>
                      <a:lnTo>
                        <a:pt x="7" y="35"/>
                      </a:lnTo>
                      <a:lnTo>
                        <a:pt x="21" y="38"/>
                      </a:lnTo>
                      <a:lnTo>
                        <a:pt x="28" y="23"/>
                      </a:lnTo>
                      <a:lnTo>
                        <a:pt x="23" y="9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6" name="Freeform 178"/>
                <p:cNvSpPr>
                  <a:spLocks/>
                </p:cNvSpPr>
                <p:nvPr/>
              </p:nvSpPr>
              <p:spPr bwMode="auto">
                <a:xfrm>
                  <a:off x="4089" y="2144"/>
                  <a:ext cx="606" cy="456"/>
                </a:xfrm>
                <a:custGeom>
                  <a:avLst/>
                  <a:gdLst/>
                  <a:ahLst/>
                  <a:cxnLst>
                    <a:cxn ang="0">
                      <a:pos x="0" y="419"/>
                    </a:cxn>
                    <a:cxn ang="0">
                      <a:pos x="117" y="456"/>
                    </a:cxn>
                    <a:cxn ang="0">
                      <a:pos x="124" y="372"/>
                    </a:cxn>
                    <a:cxn ang="0">
                      <a:pos x="215" y="363"/>
                    </a:cxn>
                    <a:cxn ang="0">
                      <a:pos x="288" y="264"/>
                    </a:cxn>
                    <a:cxn ang="0">
                      <a:pos x="360" y="260"/>
                    </a:cxn>
                    <a:cxn ang="0">
                      <a:pos x="391" y="150"/>
                    </a:cxn>
                    <a:cxn ang="0">
                      <a:pos x="447" y="154"/>
                    </a:cxn>
                    <a:cxn ang="0">
                      <a:pos x="484" y="72"/>
                    </a:cxn>
                    <a:cxn ang="0">
                      <a:pos x="571" y="68"/>
                    </a:cxn>
                    <a:cxn ang="0">
                      <a:pos x="606" y="42"/>
                    </a:cxn>
                    <a:cxn ang="0">
                      <a:pos x="496" y="0"/>
                    </a:cxn>
                    <a:cxn ang="0">
                      <a:pos x="454" y="9"/>
                    </a:cxn>
                    <a:cxn ang="0">
                      <a:pos x="325" y="117"/>
                    </a:cxn>
                    <a:cxn ang="0">
                      <a:pos x="194" y="222"/>
                    </a:cxn>
                    <a:cxn ang="0">
                      <a:pos x="86" y="325"/>
                    </a:cxn>
                    <a:cxn ang="0">
                      <a:pos x="0" y="419"/>
                    </a:cxn>
                    <a:cxn ang="0">
                      <a:pos x="0" y="419"/>
                    </a:cxn>
                  </a:cxnLst>
                  <a:rect l="0" t="0" r="r" b="b"/>
                  <a:pathLst>
                    <a:path w="606" h="456">
                      <a:moveTo>
                        <a:pt x="0" y="419"/>
                      </a:moveTo>
                      <a:lnTo>
                        <a:pt x="117" y="456"/>
                      </a:lnTo>
                      <a:lnTo>
                        <a:pt x="124" y="372"/>
                      </a:lnTo>
                      <a:lnTo>
                        <a:pt x="215" y="363"/>
                      </a:lnTo>
                      <a:lnTo>
                        <a:pt x="288" y="264"/>
                      </a:lnTo>
                      <a:lnTo>
                        <a:pt x="360" y="260"/>
                      </a:lnTo>
                      <a:lnTo>
                        <a:pt x="391" y="150"/>
                      </a:lnTo>
                      <a:lnTo>
                        <a:pt x="447" y="154"/>
                      </a:lnTo>
                      <a:lnTo>
                        <a:pt x="484" y="72"/>
                      </a:lnTo>
                      <a:lnTo>
                        <a:pt x="571" y="68"/>
                      </a:lnTo>
                      <a:lnTo>
                        <a:pt x="606" y="42"/>
                      </a:lnTo>
                      <a:lnTo>
                        <a:pt x="496" y="0"/>
                      </a:lnTo>
                      <a:lnTo>
                        <a:pt x="454" y="9"/>
                      </a:lnTo>
                      <a:lnTo>
                        <a:pt x="325" y="117"/>
                      </a:lnTo>
                      <a:lnTo>
                        <a:pt x="194" y="222"/>
                      </a:lnTo>
                      <a:lnTo>
                        <a:pt x="86" y="325"/>
                      </a:lnTo>
                      <a:lnTo>
                        <a:pt x="0" y="419"/>
                      </a:lnTo>
                      <a:lnTo>
                        <a:pt x="0" y="419"/>
                      </a:lnTo>
                      <a:close/>
                    </a:path>
                  </a:pathLst>
                </a:custGeom>
                <a:solidFill>
                  <a:srgbClr val="F5757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7" name="Freeform 179"/>
                <p:cNvSpPr>
                  <a:spLocks/>
                </p:cNvSpPr>
                <p:nvPr/>
              </p:nvSpPr>
              <p:spPr bwMode="auto">
                <a:xfrm>
                  <a:off x="4138" y="2158"/>
                  <a:ext cx="534" cy="421"/>
                </a:xfrm>
                <a:custGeom>
                  <a:avLst/>
                  <a:gdLst/>
                  <a:ahLst/>
                  <a:cxnLst>
                    <a:cxn ang="0">
                      <a:pos x="440" y="0"/>
                    </a:cxn>
                    <a:cxn ang="0">
                      <a:pos x="316" y="93"/>
                    </a:cxn>
                    <a:cxn ang="0">
                      <a:pos x="145" y="229"/>
                    </a:cxn>
                    <a:cxn ang="0">
                      <a:pos x="49" y="335"/>
                    </a:cxn>
                    <a:cxn ang="0">
                      <a:pos x="0" y="391"/>
                    </a:cxn>
                    <a:cxn ang="0">
                      <a:pos x="49" y="421"/>
                    </a:cxn>
                    <a:cxn ang="0">
                      <a:pos x="65" y="342"/>
                    </a:cxn>
                    <a:cxn ang="0">
                      <a:pos x="154" y="337"/>
                    </a:cxn>
                    <a:cxn ang="0">
                      <a:pos x="227" y="232"/>
                    </a:cxn>
                    <a:cxn ang="0">
                      <a:pos x="295" y="232"/>
                    </a:cxn>
                    <a:cxn ang="0">
                      <a:pos x="330" y="119"/>
                    </a:cxn>
                    <a:cxn ang="0">
                      <a:pos x="386" y="124"/>
                    </a:cxn>
                    <a:cxn ang="0">
                      <a:pos x="435" y="40"/>
                    </a:cxn>
                    <a:cxn ang="0">
                      <a:pos x="510" y="44"/>
                    </a:cxn>
                    <a:cxn ang="0">
                      <a:pos x="534" y="33"/>
                    </a:cxn>
                    <a:cxn ang="0">
                      <a:pos x="440" y="0"/>
                    </a:cxn>
                    <a:cxn ang="0">
                      <a:pos x="440" y="0"/>
                    </a:cxn>
                  </a:cxnLst>
                  <a:rect l="0" t="0" r="r" b="b"/>
                  <a:pathLst>
                    <a:path w="534" h="421">
                      <a:moveTo>
                        <a:pt x="440" y="0"/>
                      </a:moveTo>
                      <a:lnTo>
                        <a:pt x="316" y="93"/>
                      </a:lnTo>
                      <a:lnTo>
                        <a:pt x="145" y="229"/>
                      </a:lnTo>
                      <a:lnTo>
                        <a:pt x="49" y="335"/>
                      </a:lnTo>
                      <a:lnTo>
                        <a:pt x="0" y="391"/>
                      </a:lnTo>
                      <a:lnTo>
                        <a:pt x="49" y="421"/>
                      </a:lnTo>
                      <a:lnTo>
                        <a:pt x="65" y="342"/>
                      </a:lnTo>
                      <a:lnTo>
                        <a:pt x="154" y="337"/>
                      </a:lnTo>
                      <a:lnTo>
                        <a:pt x="227" y="232"/>
                      </a:lnTo>
                      <a:lnTo>
                        <a:pt x="295" y="232"/>
                      </a:lnTo>
                      <a:lnTo>
                        <a:pt x="330" y="119"/>
                      </a:lnTo>
                      <a:lnTo>
                        <a:pt x="386" y="124"/>
                      </a:lnTo>
                      <a:lnTo>
                        <a:pt x="435" y="40"/>
                      </a:lnTo>
                      <a:lnTo>
                        <a:pt x="510" y="44"/>
                      </a:lnTo>
                      <a:lnTo>
                        <a:pt x="534" y="33"/>
                      </a:lnTo>
                      <a:lnTo>
                        <a:pt x="440" y="0"/>
                      </a:lnTo>
                      <a:lnTo>
                        <a:pt x="440" y="0"/>
                      </a:lnTo>
                      <a:close/>
                    </a:path>
                  </a:pathLst>
                </a:custGeom>
                <a:solidFill>
                  <a:srgbClr val="FAADA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8" name="Freeform 180"/>
                <p:cNvSpPr>
                  <a:spLocks/>
                </p:cNvSpPr>
                <p:nvPr/>
              </p:nvSpPr>
              <p:spPr bwMode="auto">
                <a:xfrm>
                  <a:off x="4225" y="2209"/>
                  <a:ext cx="316" cy="265"/>
                </a:xfrm>
                <a:custGeom>
                  <a:avLst/>
                  <a:gdLst/>
                  <a:ahLst/>
                  <a:cxnLst>
                    <a:cxn ang="0">
                      <a:pos x="0" y="265"/>
                    </a:cxn>
                    <a:cxn ang="0">
                      <a:pos x="112" y="152"/>
                    </a:cxn>
                    <a:cxn ang="0">
                      <a:pos x="229" y="59"/>
                    </a:cxn>
                    <a:cxn ang="0">
                      <a:pos x="316" y="0"/>
                    </a:cxn>
                    <a:cxn ang="0">
                      <a:pos x="292" y="54"/>
                    </a:cxn>
                    <a:cxn ang="0">
                      <a:pos x="234" y="66"/>
                    </a:cxn>
                    <a:cxn ang="0">
                      <a:pos x="191" y="152"/>
                    </a:cxn>
                    <a:cxn ang="0">
                      <a:pos x="112" y="176"/>
                    </a:cxn>
                    <a:cxn ang="0">
                      <a:pos x="63" y="255"/>
                    </a:cxn>
                    <a:cxn ang="0">
                      <a:pos x="0" y="265"/>
                    </a:cxn>
                    <a:cxn ang="0">
                      <a:pos x="0" y="265"/>
                    </a:cxn>
                  </a:cxnLst>
                  <a:rect l="0" t="0" r="r" b="b"/>
                  <a:pathLst>
                    <a:path w="316" h="265">
                      <a:moveTo>
                        <a:pt x="0" y="265"/>
                      </a:moveTo>
                      <a:lnTo>
                        <a:pt x="112" y="152"/>
                      </a:lnTo>
                      <a:lnTo>
                        <a:pt x="229" y="59"/>
                      </a:lnTo>
                      <a:lnTo>
                        <a:pt x="316" y="0"/>
                      </a:lnTo>
                      <a:lnTo>
                        <a:pt x="292" y="54"/>
                      </a:lnTo>
                      <a:lnTo>
                        <a:pt x="234" y="66"/>
                      </a:lnTo>
                      <a:lnTo>
                        <a:pt x="191" y="152"/>
                      </a:lnTo>
                      <a:lnTo>
                        <a:pt x="112" y="176"/>
                      </a:lnTo>
                      <a:lnTo>
                        <a:pt x="63" y="255"/>
                      </a:lnTo>
                      <a:lnTo>
                        <a:pt x="0" y="265"/>
                      </a:lnTo>
                      <a:lnTo>
                        <a:pt x="0" y="265"/>
                      </a:lnTo>
                      <a:close/>
                    </a:path>
                  </a:pathLst>
                </a:custGeom>
                <a:solidFill>
                  <a:srgbClr val="FFE8E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9" name="Freeform 181"/>
                <p:cNvSpPr>
                  <a:spLocks/>
                </p:cNvSpPr>
                <p:nvPr/>
              </p:nvSpPr>
              <p:spPr bwMode="auto">
                <a:xfrm>
                  <a:off x="4618" y="2048"/>
                  <a:ext cx="370" cy="210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18" y="2"/>
                    </a:cxn>
                    <a:cxn ang="0">
                      <a:pos x="79" y="0"/>
                    </a:cxn>
                    <a:cxn ang="0">
                      <a:pos x="208" y="54"/>
                    </a:cxn>
                    <a:cxn ang="0">
                      <a:pos x="304" y="117"/>
                    </a:cxn>
                    <a:cxn ang="0">
                      <a:pos x="360" y="161"/>
                    </a:cxn>
                    <a:cxn ang="0">
                      <a:pos x="370" y="192"/>
                    </a:cxn>
                    <a:cxn ang="0">
                      <a:pos x="323" y="210"/>
                    </a:cxn>
                    <a:cxn ang="0">
                      <a:pos x="224" y="147"/>
                    </a:cxn>
                    <a:cxn ang="0">
                      <a:pos x="103" y="89"/>
                    </a:cxn>
                    <a:cxn ang="0">
                      <a:pos x="33" y="61"/>
                    </a:cxn>
                    <a:cxn ang="0">
                      <a:pos x="0" y="49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370" h="210">
                      <a:moveTo>
                        <a:pt x="0" y="49"/>
                      </a:moveTo>
                      <a:lnTo>
                        <a:pt x="18" y="2"/>
                      </a:lnTo>
                      <a:lnTo>
                        <a:pt x="79" y="0"/>
                      </a:lnTo>
                      <a:lnTo>
                        <a:pt x="208" y="54"/>
                      </a:lnTo>
                      <a:lnTo>
                        <a:pt x="304" y="117"/>
                      </a:lnTo>
                      <a:lnTo>
                        <a:pt x="360" y="161"/>
                      </a:lnTo>
                      <a:lnTo>
                        <a:pt x="370" y="192"/>
                      </a:lnTo>
                      <a:lnTo>
                        <a:pt x="323" y="210"/>
                      </a:lnTo>
                      <a:lnTo>
                        <a:pt x="224" y="147"/>
                      </a:lnTo>
                      <a:lnTo>
                        <a:pt x="103" y="89"/>
                      </a:lnTo>
                      <a:lnTo>
                        <a:pt x="33" y="61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E5E5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90" name="Freeform 182"/>
                <p:cNvSpPr>
                  <a:spLocks/>
                </p:cNvSpPr>
                <p:nvPr/>
              </p:nvSpPr>
              <p:spPr bwMode="auto">
                <a:xfrm>
                  <a:off x="4636" y="2062"/>
                  <a:ext cx="338" cy="175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54" y="0"/>
                    </a:cxn>
                    <a:cxn ang="0">
                      <a:pos x="122" y="26"/>
                    </a:cxn>
                    <a:cxn ang="0">
                      <a:pos x="211" y="70"/>
                    </a:cxn>
                    <a:cxn ang="0">
                      <a:pos x="281" y="117"/>
                    </a:cxn>
                    <a:cxn ang="0">
                      <a:pos x="331" y="152"/>
                    </a:cxn>
                    <a:cxn ang="0">
                      <a:pos x="338" y="171"/>
                    </a:cxn>
                    <a:cxn ang="0">
                      <a:pos x="312" y="175"/>
                    </a:cxn>
                    <a:cxn ang="0">
                      <a:pos x="265" y="122"/>
                    </a:cxn>
                    <a:cxn ang="0">
                      <a:pos x="195" y="84"/>
                    </a:cxn>
                    <a:cxn ang="0">
                      <a:pos x="101" y="40"/>
                    </a:cxn>
                    <a:cxn ang="0">
                      <a:pos x="38" y="16"/>
                    </a:cxn>
                    <a:cxn ang="0">
                      <a:pos x="0" y="16"/>
                    </a:cxn>
                    <a:cxn ang="0">
                      <a:pos x="15" y="0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338" h="175">
                      <a:moveTo>
                        <a:pt x="15" y="0"/>
                      </a:moveTo>
                      <a:lnTo>
                        <a:pt x="54" y="0"/>
                      </a:lnTo>
                      <a:lnTo>
                        <a:pt x="122" y="26"/>
                      </a:lnTo>
                      <a:lnTo>
                        <a:pt x="211" y="70"/>
                      </a:lnTo>
                      <a:lnTo>
                        <a:pt x="281" y="117"/>
                      </a:lnTo>
                      <a:lnTo>
                        <a:pt x="331" y="152"/>
                      </a:lnTo>
                      <a:lnTo>
                        <a:pt x="338" y="171"/>
                      </a:lnTo>
                      <a:lnTo>
                        <a:pt x="312" y="175"/>
                      </a:lnTo>
                      <a:lnTo>
                        <a:pt x="265" y="122"/>
                      </a:lnTo>
                      <a:lnTo>
                        <a:pt x="195" y="84"/>
                      </a:lnTo>
                      <a:lnTo>
                        <a:pt x="101" y="40"/>
                      </a:lnTo>
                      <a:lnTo>
                        <a:pt x="38" y="16"/>
                      </a:lnTo>
                      <a:lnTo>
                        <a:pt x="0" y="16"/>
                      </a:lnTo>
                      <a:lnTo>
                        <a:pt x="15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6791" name="Group 183"/>
                <p:cNvGrpSpPr>
                  <a:grpSpLocks/>
                </p:cNvGrpSpPr>
                <p:nvPr/>
              </p:nvGrpSpPr>
              <p:grpSpPr bwMode="auto">
                <a:xfrm rot="-8246573">
                  <a:off x="3903" y="2800"/>
                  <a:ext cx="200" cy="234"/>
                  <a:chOff x="3136" y="2480"/>
                  <a:chExt cx="200" cy="268"/>
                </a:xfrm>
              </p:grpSpPr>
              <p:sp>
                <p:nvSpPr>
                  <p:cNvPr id="196792" name="AutoShape 184"/>
                  <p:cNvSpPr>
                    <a:spLocks noChangeArrowheads="1"/>
                  </p:cNvSpPr>
                  <p:nvPr/>
                </p:nvSpPr>
                <p:spPr bwMode="auto">
                  <a:xfrm>
                    <a:off x="3136" y="2480"/>
                    <a:ext cx="200" cy="268"/>
                  </a:xfrm>
                  <a:prstGeom prst="can">
                    <a:avLst>
                      <a:gd name="adj" fmla="val 33500"/>
                    </a:avLst>
                  </a:prstGeom>
                  <a:solidFill>
                    <a:schemeClr val="accent1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6793" name="Line 18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69" y="2565"/>
                    <a:ext cx="0" cy="142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794" name="Line 1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9" y="2571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795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3236" y="2577"/>
                    <a:ext cx="0" cy="149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796" name="Line 1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9" y="2572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797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3303" y="2562"/>
                    <a:ext cx="0" cy="146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798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2496"/>
                    <a:ext cx="116" cy="40"/>
                  </a:xfrm>
                  <a:prstGeom prst="ellipse">
                    <a:avLst/>
                  </a:prstGeom>
                  <a:solidFill>
                    <a:srgbClr val="33CCFF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40161" dir="4293903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6799" name="AutoShape 191"/>
              <p:cNvSpPr>
                <a:spLocks noChangeArrowheads="1"/>
              </p:cNvSpPr>
              <p:nvPr/>
            </p:nvSpPr>
            <p:spPr bwMode="auto">
              <a:xfrm rot="-360540">
                <a:off x="4219" y="2291"/>
                <a:ext cx="612" cy="246"/>
              </a:xfrm>
              <a:prstGeom prst="cloudCallout">
                <a:avLst>
                  <a:gd name="adj1" fmla="val -19773"/>
                  <a:gd name="adj2" fmla="val 54472"/>
                </a:avLst>
              </a:prstGeom>
              <a:solidFill>
                <a:srgbClr val="FFFFCC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  <p:sp>
            <p:nvSpPr>
              <p:cNvPr id="196800" name="Text Box 192"/>
              <p:cNvSpPr txBox="1">
                <a:spLocks noChangeArrowheads="1"/>
              </p:cNvSpPr>
              <p:nvPr/>
            </p:nvSpPr>
            <p:spPr bwMode="auto">
              <a:xfrm rot="-691673">
                <a:off x="4263" y="2276"/>
                <a:ext cx="569" cy="2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ndy" pitchFamily="66" charset="0"/>
                  </a:rPr>
                  <a:t>Glow</a:t>
                </a:r>
              </a:p>
            </p:txBody>
          </p:sp>
        </p:grpSp>
      </p:grpSp>
      <p:sp>
        <p:nvSpPr>
          <p:cNvPr id="196801" name="AutoShape 193"/>
          <p:cNvSpPr>
            <a:spLocks noChangeArrowheads="1"/>
          </p:cNvSpPr>
          <p:nvPr/>
        </p:nvSpPr>
        <p:spPr bwMode="auto">
          <a:xfrm rot="5400000">
            <a:off x="409575" y="1803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802" name="AutoShape 194"/>
          <p:cNvSpPr>
            <a:spLocks noChangeArrowheads="1"/>
          </p:cNvSpPr>
          <p:nvPr/>
        </p:nvSpPr>
        <p:spPr bwMode="auto">
          <a:xfrm rot="5400000">
            <a:off x="409575" y="3460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803" name="Text Box 195"/>
          <p:cNvSpPr txBox="1">
            <a:spLocks noChangeArrowheads="1"/>
          </p:cNvSpPr>
          <p:nvPr/>
        </p:nvSpPr>
        <p:spPr bwMode="auto">
          <a:xfrm>
            <a:off x="708025" y="3376613"/>
            <a:ext cx="6032500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Perform a hypothesis test, at the .03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level of significance, to help determine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whether the filling process should continue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operating or be stopped and corrected.</a:t>
            </a:r>
          </a:p>
        </p:txBody>
      </p:sp>
      <p:sp>
        <p:nvSpPr>
          <p:cNvPr id="196804" name="Text Box 196"/>
          <p:cNvSpPr txBox="1">
            <a:spLocks noChangeArrowheads="1"/>
          </p:cNvSpPr>
          <p:nvPr/>
        </p:nvSpPr>
        <p:spPr bwMode="auto">
          <a:xfrm>
            <a:off x="727075" y="1700213"/>
            <a:ext cx="5761038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Assume that a sample of 30 toothpaste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tubes provides a sample mean of 6.1 oz.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population standard deviation is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believed to be 0.2 oz.</a:t>
            </a:r>
          </a:p>
        </p:txBody>
      </p:sp>
    </p:spTree>
    <p:extLst>
      <p:ext uri="{BB962C8B-B14F-4D97-AF65-F5344CB8AC3E}">
        <p14:creationId xmlns:p14="http://schemas.microsoft.com/office/powerpoint/2010/main" val="8165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1181100" y="1733550"/>
            <a:ext cx="42672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21602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181100" y="2876550"/>
            <a:ext cx="49530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219200" y="292893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1181100" y="3714750"/>
            <a:ext cx="58293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1236663" y="37671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6237288" y="292576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.03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685800" y="1119188"/>
            <a:ext cx="596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7305675" y="247650"/>
            <a:ext cx="1528763" cy="1311275"/>
            <a:chOff x="4374" y="48"/>
            <a:chExt cx="1023" cy="886"/>
          </a:xfrm>
        </p:grpSpPr>
        <p:grpSp>
          <p:nvGrpSpPr>
            <p:cNvPr id="285711" name="Group 15"/>
            <p:cNvGrpSpPr>
              <a:grpSpLocks/>
            </p:cNvGrpSpPr>
            <p:nvPr/>
          </p:nvGrpSpPr>
          <p:grpSpPr bwMode="auto">
            <a:xfrm rot="2088855">
              <a:off x="4374" y="48"/>
              <a:ext cx="1023" cy="886"/>
              <a:chOff x="3890" y="1987"/>
              <a:chExt cx="1155" cy="1054"/>
            </a:xfrm>
          </p:grpSpPr>
          <p:sp>
            <p:nvSpPr>
              <p:cNvPr id="285712" name="Freeform 16"/>
              <p:cNvSpPr>
                <a:spLocks/>
              </p:cNvSpPr>
              <p:nvPr/>
            </p:nvSpPr>
            <p:spPr bwMode="auto">
              <a:xfrm>
                <a:off x="4550" y="2010"/>
                <a:ext cx="466" cy="286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68" y="24"/>
                  </a:cxn>
                  <a:cxn ang="0">
                    <a:pos x="126" y="0"/>
                  </a:cxn>
                  <a:cxn ang="0">
                    <a:pos x="257" y="40"/>
                  </a:cxn>
                  <a:cxn ang="0">
                    <a:pos x="393" y="129"/>
                  </a:cxn>
                  <a:cxn ang="0">
                    <a:pos x="461" y="213"/>
                  </a:cxn>
                  <a:cxn ang="0">
                    <a:pos x="466" y="263"/>
                  </a:cxn>
                  <a:cxn ang="0">
                    <a:pos x="419" y="286"/>
                  </a:cxn>
                  <a:cxn ang="0">
                    <a:pos x="374" y="272"/>
                  </a:cxn>
                  <a:cxn ang="0">
                    <a:pos x="306" y="223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466" h="286">
                    <a:moveTo>
                      <a:pt x="0" y="94"/>
                    </a:moveTo>
                    <a:lnTo>
                      <a:pt x="68" y="24"/>
                    </a:lnTo>
                    <a:lnTo>
                      <a:pt x="126" y="0"/>
                    </a:lnTo>
                    <a:lnTo>
                      <a:pt x="257" y="40"/>
                    </a:lnTo>
                    <a:lnTo>
                      <a:pt x="393" y="129"/>
                    </a:lnTo>
                    <a:lnTo>
                      <a:pt x="461" y="213"/>
                    </a:lnTo>
                    <a:lnTo>
                      <a:pt x="466" y="263"/>
                    </a:lnTo>
                    <a:lnTo>
                      <a:pt x="419" y="286"/>
                    </a:lnTo>
                    <a:lnTo>
                      <a:pt x="374" y="272"/>
                    </a:lnTo>
                    <a:lnTo>
                      <a:pt x="306" y="223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13" name="Freeform 17"/>
              <p:cNvSpPr>
                <a:spLocks/>
              </p:cNvSpPr>
              <p:nvPr/>
            </p:nvSpPr>
            <p:spPr bwMode="auto">
              <a:xfrm>
                <a:off x="4243" y="2177"/>
                <a:ext cx="705" cy="669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0" y="369"/>
                  </a:cxn>
                  <a:cxn ang="0">
                    <a:pos x="124" y="365"/>
                  </a:cxn>
                  <a:cxn ang="0">
                    <a:pos x="143" y="250"/>
                  </a:cxn>
                  <a:cxn ang="0">
                    <a:pos x="232" y="255"/>
                  </a:cxn>
                  <a:cxn ang="0">
                    <a:pos x="267" y="156"/>
                  </a:cxn>
                  <a:cxn ang="0">
                    <a:pos x="337" y="147"/>
                  </a:cxn>
                  <a:cxn ang="0">
                    <a:pos x="351" y="74"/>
                  </a:cxn>
                  <a:cxn ang="0">
                    <a:pos x="454" y="51"/>
                  </a:cxn>
                  <a:cxn ang="0">
                    <a:pos x="485" y="0"/>
                  </a:cxn>
                  <a:cxn ang="0">
                    <a:pos x="602" y="42"/>
                  </a:cxn>
                  <a:cxn ang="0">
                    <a:pos x="705" y="110"/>
                  </a:cxn>
                  <a:cxn ang="0">
                    <a:pos x="592" y="152"/>
                  </a:cxn>
                  <a:cxn ang="0">
                    <a:pos x="433" y="297"/>
                  </a:cxn>
                  <a:cxn ang="0">
                    <a:pos x="115" y="669"/>
                  </a:cxn>
                  <a:cxn ang="0">
                    <a:pos x="68" y="550"/>
                  </a:cxn>
                  <a:cxn ang="0">
                    <a:pos x="0" y="482"/>
                  </a:cxn>
                  <a:cxn ang="0">
                    <a:pos x="0" y="482"/>
                  </a:cxn>
                </a:cxnLst>
                <a:rect l="0" t="0" r="r" b="b"/>
                <a:pathLst>
                  <a:path w="705" h="669">
                    <a:moveTo>
                      <a:pt x="0" y="482"/>
                    </a:moveTo>
                    <a:lnTo>
                      <a:pt x="0" y="369"/>
                    </a:lnTo>
                    <a:lnTo>
                      <a:pt x="124" y="365"/>
                    </a:lnTo>
                    <a:lnTo>
                      <a:pt x="143" y="250"/>
                    </a:lnTo>
                    <a:lnTo>
                      <a:pt x="232" y="255"/>
                    </a:lnTo>
                    <a:lnTo>
                      <a:pt x="267" y="156"/>
                    </a:lnTo>
                    <a:lnTo>
                      <a:pt x="337" y="147"/>
                    </a:lnTo>
                    <a:lnTo>
                      <a:pt x="351" y="74"/>
                    </a:lnTo>
                    <a:lnTo>
                      <a:pt x="454" y="51"/>
                    </a:lnTo>
                    <a:lnTo>
                      <a:pt x="485" y="0"/>
                    </a:lnTo>
                    <a:lnTo>
                      <a:pt x="602" y="42"/>
                    </a:lnTo>
                    <a:lnTo>
                      <a:pt x="705" y="110"/>
                    </a:lnTo>
                    <a:lnTo>
                      <a:pt x="592" y="152"/>
                    </a:lnTo>
                    <a:lnTo>
                      <a:pt x="433" y="297"/>
                    </a:lnTo>
                    <a:lnTo>
                      <a:pt x="115" y="669"/>
                    </a:lnTo>
                    <a:lnTo>
                      <a:pt x="68" y="55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7DB2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14" name="Freeform 18"/>
              <p:cNvSpPr>
                <a:spLocks/>
              </p:cNvSpPr>
              <p:nvPr/>
            </p:nvSpPr>
            <p:spPr bwMode="auto">
              <a:xfrm>
                <a:off x="3990" y="2099"/>
                <a:ext cx="733" cy="550"/>
              </a:xfrm>
              <a:custGeom>
                <a:avLst/>
                <a:gdLst/>
                <a:ahLst/>
                <a:cxnLst>
                  <a:cxn ang="0">
                    <a:pos x="249" y="550"/>
                  </a:cxn>
                  <a:cxn ang="0">
                    <a:pos x="136" y="520"/>
                  </a:cxn>
                  <a:cxn ang="0">
                    <a:pos x="0" y="518"/>
                  </a:cxn>
                  <a:cxn ang="0">
                    <a:pos x="43" y="452"/>
                  </a:cxn>
                  <a:cxn ang="0">
                    <a:pos x="253" y="230"/>
                  </a:cxn>
                  <a:cxn ang="0">
                    <a:pos x="494" y="45"/>
                  </a:cxn>
                  <a:cxn ang="0">
                    <a:pos x="562" y="0"/>
                  </a:cxn>
                  <a:cxn ang="0">
                    <a:pos x="686" y="45"/>
                  </a:cxn>
                  <a:cxn ang="0">
                    <a:pos x="733" y="75"/>
                  </a:cxn>
                  <a:cxn ang="0">
                    <a:pos x="719" y="122"/>
                  </a:cxn>
                  <a:cxn ang="0">
                    <a:pos x="607" y="152"/>
                  </a:cxn>
                  <a:cxn ang="0">
                    <a:pos x="586" y="225"/>
                  </a:cxn>
                  <a:cxn ang="0">
                    <a:pos x="522" y="237"/>
                  </a:cxn>
                  <a:cxn ang="0">
                    <a:pos x="492" y="330"/>
                  </a:cxn>
                  <a:cxn ang="0">
                    <a:pos x="391" y="337"/>
                  </a:cxn>
                  <a:cxn ang="0">
                    <a:pos x="352" y="445"/>
                  </a:cxn>
                  <a:cxn ang="0">
                    <a:pos x="253" y="452"/>
                  </a:cxn>
                  <a:cxn ang="0">
                    <a:pos x="249" y="550"/>
                  </a:cxn>
                  <a:cxn ang="0">
                    <a:pos x="249" y="550"/>
                  </a:cxn>
                </a:cxnLst>
                <a:rect l="0" t="0" r="r" b="b"/>
                <a:pathLst>
                  <a:path w="733" h="550">
                    <a:moveTo>
                      <a:pt x="249" y="550"/>
                    </a:moveTo>
                    <a:lnTo>
                      <a:pt x="136" y="520"/>
                    </a:lnTo>
                    <a:lnTo>
                      <a:pt x="0" y="518"/>
                    </a:lnTo>
                    <a:lnTo>
                      <a:pt x="43" y="452"/>
                    </a:lnTo>
                    <a:lnTo>
                      <a:pt x="253" y="230"/>
                    </a:lnTo>
                    <a:lnTo>
                      <a:pt x="494" y="45"/>
                    </a:lnTo>
                    <a:lnTo>
                      <a:pt x="562" y="0"/>
                    </a:lnTo>
                    <a:lnTo>
                      <a:pt x="686" y="45"/>
                    </a:lnTo>
                    <a:lnTo>
                      <a:pt x="733" y="75"/>
                    </a:lnTo>
                    <a:lnTo>
                      <a:pt x="719" y="122"/>
                    </a:lnTo>
                    <a:lnTo>
                      <a:pt x="607" y="152"/>
                    </a:lnTo>
                    <a:lnTo>
                      <a:pt x="586" y="225"/>
                    </a:lnTo>
                    <a:lnTo>
                      <a:pt x="522" y="237"/>
                    </a:lnTo>
                    <a:lnTo>
                      <a:pt x="492" y="330"/>
                    </a:lnTo>
                    <a:lnTo>
                      <a:pt x="391" y="337"/>
                    </a:lnTo>
                    <a:lnTo>
                      <a:pt x="352" y="445"/>
                    </a:lnTo>
                    <a:lnTo>
                      <a:pt x="253" y="452"/>
                    </a:lnTo>
                    <a:lnTo>
                      <a:pt x="249" y="550"/>
                    </a:lnTo>
                    <a:lnTo>
                      <a:pt x="249" y="550"/>
                    </a:lnTo>
                    <a:close/>
                  </a:path>
                </a:pathLst>
              </a:custGeom>
              <a:solidFill>
                <a:srgbClr val="F024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15" name="Freeform 19"/>
              <p:cNvSpPr>
                <a:spLocks/>
              </p:cNvSpPr>
              <p:nvPr/>
            </p:nvSpPr>
            <p:spPr bwMode="auto">
              <a:xfrm>
                <a:off x="3953" y="2621"/>
                <a:ext cx="393" cy="302"/>
              </a:xfrm>
              <a:custGeom>
                <a:avLst/>
                <a:gdLst/>
                <a:ahLst/>
                <a:cxnLst>
                  <a:cxn ang="0">
                    <a:pos x="21" y="162"/>
                  </a:cxn>
                  <a:cxn ang="0">
                    <a:pos x="0" y="45"/>
                  </a:cxn>
                  <a:cxn ang="0">
                    <a:pos x="66" y="3"/>
                  </a:cxn>
                  <a:cxn ang="0">
                    <a:pos x="211" y="0"/>
                  </a:cxn>
                  <a:cxn ang="0">
                    <a:pos x="314" y="45"/>
                  </a:cxn>
                  <a:cxn ang="0">
                    <a:pos x="367" y="113"/>
                  </a:cxn>
                  <a:cxn ang="0">
                    <a:pos x="393" y="227"/>
                  </a:cxn>
                  <a:cxn ang="0">
                    <a:pos x="372" y="272"/>
                  </a:cxn>
                  <a:cxn ang="0">
                    <a:pos x="176" y="302"/>
                  </a:cxn>
                  <a:cxn ang="0">
                    <a:pos x="136" y="223"/>
                  </a:cxn>
                  <a:cxn ang="0">
                    <a:pos x="49" y="174"/>
                  </a:cxn>
                  <a:cxn ang="0">
                    <a:pos x="21" y="162"/>
                  </a:cxn>
                  <a:cxn ang="0">
                    <a:pos x="21" y="162"/>
                  </a:cxn>
                </a:cxnLst>
                <a:rect l="0" t="0" r="r" b="b"/>
                <a:pathLst>
                  <a:path w="393" h="302">
                    <a:moveTo>
                      <a:pt x="21" y="162"/>
                    </a:moveTo>
                    <a:lnTo>
                      <a:pt x="0" y="45"/>
                    </a:lnTo>
                    <a:lnTo>
                      <a:pt x="66" y="3"/>
                    </a:lnTo>
                    <a:lnTo>
                      <a:pt x="211" y="0"/>
                    </a:lnTo>
                    <a:lnTo>
                      <a:pt x="314" y="45"/>
                    </a:lnTo>
                    <a:lnTo>
                      <a:pt x="367" y="113"/>
                    </a:lnTo>
                    <a:lnTo>
                      <a:pt x="393" y="227"/>
                    </a:lnTo>
                    <a:lnTo>
                      <a:pt x="372" y="272"/>
                    </a:lnTo>
                    <a:lnTo>
                      <a:pt x="176" y="302"/>
                    </a:lnTo>
                    <a:lnTo>
                      <a:pt x="136" y="223"/>
                    </a:lnTo>
                    <a:lnTo>
                      <a:pt x="49" y="174"/>
                    </a:lnTo>
                    <a:lnTo>
                      <a:pt x="21" y="162"/>
                    </a:lnTo>
                    <a:lnTo>
                      <a:pt x="21" y="162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16" name="Freeform 20"/>
              <p:cNvSpPr>
                <a:spLocks/>
              </p:cNvSpPr>
              <p:nvPr/>
            </p:nvSpPr>
            <p:spPr bwMode="auto">
              <a:xfrm>
                <a:off x="3904" y="2787"/>
                <a:ext cx="222" cy="246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64" y="40"/>
                  </a:cxn>
                  <a:cxn ang="0">
                    <a:pos x="222" y="122"/>
                  </a:cxn>
                  <a:cxn ang="0">
                    <a:pos x="110" y="237"/>
                  </a:cxn>
                  <a:cxn ang="0">
                    <a:pos x="58" y="246"/>
                  </a:cxn>
                  <a:cxn ang="0">
                    <a:pos x="9" y="209"/>
                  </a:cxn>
                  <a:cxn ang="0">
                    <a:pos x="0" y="174"/>
                  </a:cxn>
                  <a:cxn ang="0">
                    <a:pos x="21" y="108"/>
                  </a:cxn>
                  <a:cxn ang="0">
                    <a:pos x="54" y="50"/>
                  </a:cxn>
                  <a:cxn ang="0">
                    <a:pos x="70" y="0"/>
                  </a:cxn>
                  <a:cxn ang="0">
                    <a:pos x="70" y="0"/>
                  </a:cxn>
                </a:cxnLst>
                <a:rect l="0" t="0" r="r" b="b"/>
                <a:pathLst>
                  <a:path w="222" h="246">
                    <a:moveTo>
                      <a:pt x="70" y="0"/>
                    </a:moveTo>
                    <a:lnTo>
                      <a:pt x="164" y="40"/>
                    </a:lnTo>
                    <a:lnTo>
                      <a:pt x="222" y="122"/>
                    </a:lnTo>
                    <a:lnTo>
                      <a:pt x="110" y="237"/>
                    </a:lnTo>
                    <a:lnTo>
                      <a:pt x="58" y="246"/>
                    </a:lnTo>
                    <a:lnTo>
                      <a:pt x="9" y="209"/>
                    </a:lnTo>
                    <a:lnTo>
                      <a:pt x="0" y="174"/>
                    </a:lnTo>
                    <a:lnTo>
                      <a:pt x="21" y="108"/>
                    </a:lnTo>
                    <a:lnTo>
                      <a:pt x="54" y="5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17" name="Freeform 21"/>
              <p:cNvSpPr>
                <a:spLocks/>
              </p:cNvSpPr>
              <p:nvPr/>
            </p:nvSpPr>
            <p:spPr bwMode="auto">
              <a:xfrm>
                <a:off x="3929" y="2046"/>
                <a:ext cx="1116" cy="995"/>
              </a:xfrm>
              <a:custGeom>
                <a:avLst/>
                <a:gdLst/>
                <a:ahLst/>
                <a:cxnLst>
                  <a:cxn ang="0">
                    <a:pos x="40" y="967"/>
                  </a:cxn>
                  <a:cxn ang="0">
                    <a:pos x="75" y="932"/>
                  </a:cxn>
                  <a:cxn ang="0">
                    <a:pos x="16" y="878"/>
                  </a:cxn>
                  <a:cxn ang="0">
                    <a:pos x="112" y="941"/>
                  </a:cxn>
                  <a:cxn ang="0">
                    <a:pos x="98" y="885"/>
                  </a:cxn>
                  <a:cxn ang="0">
                    <a:pos x="110" y="864"/>
                  </a:cxn>
                  <a:cxn ang="0">
                    <a:pos x="138" y="859"/>
                  </a:cxn>
                  <a:cxn ang="0">
                    <a:pos x="110" y="815"/>
                  </a:cxn>
                  <a:cxn ang="0">
                    <a:pos x="168" y="826"/>
                  </a:cxn>
                  <a:cxn ang="0">
                    <a:pos x="94" y="770"/>
                  </a:cxn>
                  <a:cxn ang="0">
                    <a:pos x="204" y="836"/>
                  </a:cxn>
                  <a:cxn ang="0">
                    <a:pos x="318" y="845"/>
                  </a:cxn>
                  <a:cxn ang="0">
                    <a:pos x="384" y="700"/>
                  </a:cxn>
                  <a:cxn ang="0">
                    <a:pos x="304" y="583"/>
                  </a:cxn>
                  <a:cxn ang="0">
                    <a:pos x="353" y="473"/>
                  </a:cxn>
                  <a:cxn ang="0">
                    <a:pos x="545" y="372"/>
                  </a:cxn>
                  <a:cxn ang="0">
                    <a:pos x="658" y="180"/>
                  </a:cxn>
                  <a:cxn ang="0">
                    <a:pos x="777" y="127"/>
                  </a:cxn>
                  <a:cxn ang="0">
                    <a:pos x="676" y="52"/>
                  </a:cxn>
                  <a:cxn ang="0">
                    <a:pos x="833" y="120"/>
                  </a:cxn>
                  <a:cxn ang="0">
                    <a:pos x="960" y="197"/>
                  </a:cxn>
                  <a:cxn ang="0">
                    <a:pos x="793" y="187"/>
                  </a:cxn>
                  <a:cxn ang="0">
                    <a:pos x="669" y="288"/>
                  </a:cxn>
                  <a:cxn ang="0">
                    <a:pos x="562" y="389"/>
                  </a:cxn>
                  <a:cxn ang="0">
                    <a:pos x="459" y="517"/>
                  </a:cxn>
                  <a:cxn ang="0">
                    <a:pos x="339" y="567"/>
                  </a:cxn>
                  <a:cxn ang="0">
                    <a:pos x="431" y="742"/>
                  </a:cxn>
                  <a:cxn ang="0">
                    <a:pos x="524" y="649"/>
                  </a:cxn>
                  <a:cxn ang="0">
                    <a:pos x="613" y="553"/>
                  </a:cxn>
                  <a:cxn ang="0">
                    <a:pos x="700" y="457"/>
                  </a:cxn>
                  <a:cxn ang="0">
                    <a:pos x="793" y="363"/>
                  </a:cxn>
                  <a:cxn ang="0">
                    <a:pos x="896" y="276"/>
                  </a:cxn>
                  <a:cxn ang="0">
                    <a:pos x="1079" y="208"/>
                  </a:cxn>
                  <a:cxn ang="0">
                    <a:pos x="1044" y="138"/>
                  </a:cxn>
                  <a:cxn ang="0">
                    <a:pos x="941" y="63"/>
                  </a:cxn>
                  <a:cxn ang="0">
                    <a:pos x="901" y="14"/>
                  </a:cxn>
                  <a:cxn ang="0">
                    <a:pos x="974" y="40"/>
                  </a:cxn>
                  <a:cxn ang="0">
                    <a:pos x="1116" y="213"/>
                  </a:cxn>
                  <a:cxn ang="0">
                    <a:pos x="836" y="370"/>
                  </a:cxn>
                  <a:cxn ang="0">
                    <a:pos x="714" y="501"/>
                  </a:cxn>
                  <a:cxn ang="0">
                    <a:pos x="644" y="585"/>
                  </a:cxn>
                  <a:cxn ang="0">
                    <a:pos x="573" y="667"/>
                  </a:cxn>
                  <a:cxn ang="0">
                    <a:pos x="505" y="754"/>
                  </a:cxn>
                  <a:cxn ang="0">
                    <a:pos x="431" y="840"/>
                  </a:cxn>
                  <a:cxn ang="0">
                    <a:pos x="175" y="918"/>
                  </a:cxn>
                  <a:cxn ang="0">
                    <a:pos x="101" y="988"/>
                  </a:cxn>
                  <a:cxn ang="0">
                    <a:pos x="0" y="972"/>
                  </a:cxn>
                </a:cxnLst>
                <a:rect l="0" t="0" r="r" b="b"/>
                <a:pathLst>
                  <a:path w="1116" h="995">
                    <a:moveTo>
                      <a:pt x="0" y="972"/>
                    </a:moveTo>
                    <a:lnTo>
                      <a:pt x="19" y="953"/>
                    </a:lnTo>
                    <a:lnTo>
                      <a:pt x="40" y="967"/>
                    </a:lnTo>
                    <a:lnTo>
                      <a:pt x="63" y="969"/>
                    </a:lnTo>
                    <a:lnTo>
                      <a:pt x="79" y="960"/>
                    </a:lnTo>
                    <a:lnTo>
                      <a:pt x="75" y="932"/>
                    </a:lnTo>
                    <a:lnTo>
                      <a:pt x="49" y="908"/>
                    </a:lnTo>
                    <a:lnTo>
                      <a:pt x="14" y="897"/>
                    </a:lnTo>
                    <a:lnTo>
                      <a:pt x="16" y="878"/>
                    </a:lnTo>
                    <a:lnTo>
                      <a:pt x="47" y="878"/>
                    </a:lnTo>
                    <a:lnTo>
                      <a:pt x="77" y="897"/>
                    </a:lnTo>
                    <a:lnTo>
                      <a:pt x="112" y="941"/>
                    </a:lnTo>
                    <a:lnTo>
                      <a:pt x="126" y="932"/>
                    </a:lnTo>
                    <a:lnTo>
                      <a:pt x="117" y="906"/>
                    </a:lnTo>
                    <a:lnTo>
                      <a:pt x="98" y="885"/>
                    </a:lnTo>
                    <a:lnTo>
                      <a:pt x="54" y="850"/>
                    </a:lnTo>
                    <a:lnTo>
                      <a:pt x="65" y="838"/>
                    </a:lnTo>
                    <a:lnTo>
                      <a:pt x="110" y="864"/>
                    </a:lnTo>
                    <a:lnTo>
                      <a:pt x="145" y="904"/>
                    </a:lnTo>
                    <a:lnTo>
                      <a:pt x="154" y="885"/>
                    </a:lnTo>
                    <a:lnTo>
                      <a:pt x="138" y="859"/>
                    </a:lnTo>
                    <a:lnTo>
                      <a:pt x="112" y="833"/>
                    </a:lnTo>
                    <a:lnTo>
                      <a:pt x="87" y="819"/>
                    </a:lnTo>
                    <a:lnTo>
                      <a:pt x="110" y="815"/>
                    </a:lnTo>
                    <a:lnTo>
                      <a:pt x="133" y="824"/>
                    </a:lnTo>
                    <a:lnTo>
                      <a:pt x="171" y="857"/>
                    </a:lnTo>
                    <a:lnTo>
                      <a:pt x="168" y="826"/>
                    </a:lnTo>
                    <a:lnTo>
                      <a:pt x="147" y="801"/>
                    </a:lnTo>
                    <a:lnTo>
                      <a:pt x="122" y="782"/>
                    </a:lnTo>
                    <a:lnTo>
                      <a:pt x="94" y="770"/>
                    </a:lnTo>
                    <a:lnTo>
                      <a:pt x="112" y="752"/>
                    </a:lnTo>
                    <a:lnTo>
                      <a:pt x="161" y="782"/>
                    </a:lnTo>
                    <a:lnTo>
                      <a:pt x="204" y="836"/>
                    </a:lnTo>
                    <a:lnTo>
                      <a:pt x="213" y="850"/>
                    </a:lnTo>
                    <a:lnTo>
                      <a:pt x="229" y="857"/>
                    </a:lnTo>
                    <a:lnTo>
                      <a:pt x="318" y="845"/>
                    </a:lnTo>
                    <a:lnTo>
                      <a:pt x="395" y="801"/>
                    </a:lnTo>
                    <a:lnTo>
                      <a:pt x="395" y="733"/>
                    </a:lnTo>
                    <a:lnTo>
                      <a:pt x="384" y="700"/>
                    </a:lnTo>
                    <a:lnTo>
                      <a:pt x="367" y="667"/>
                    </a:lnTo>
                    <a:lnTo>
                      <a:pt x="323" y="625"/>
                    </a:lnTo>
                    <a:lnTo>
                      <a:pt x="304" y="583"/>
                    </a:lnTo>
                    <a:lnTo>
                      <a:pt x="300" y="480"/>
                    </a:lnTo>
                    <a:lnTo>
                      <a:pt x="323" y="471"/>
                    </a:lnTo>
                    <a:lnTo>
                      <a:pt x="353" y="473"/>
                    </a:lnTo>
                    <a:lnTo>
                      <a:pt x="407" y="478"/>
                    </a:lnTo>
                    <a:lnTo>
                      <a:pt x="454" y="368"/>
                    </a:lnTo>
                    <a:lnTo>
                      <a:pt x="545" y="372"/>
                    </a:lnTo>
                    <a:lnTo>
                      <a:pt x="569" y="269"/>
                    </a:lnTo>
                    <a:lnTo>
                      <a:pt x="632" y="262"/>
                    </a:lnTo>
                    <a:lnTo>
                      <a:pt x="658" y="180"/>
                    </a:lnTo>
                    <a:lnTo>
                      <a:pt x="733" y="176"/>
                    </a:lnTo>
                    <a:lnTo>
                      <a:pt x="770" y="157"/>
                    </a:lnTo>
                    <a:lnTo>
                      <a:pt x="777" y="127"/>
                    </a:lnTo>
                    <a:lnTo>
                      <a:pt x="655" y="80"/>
                    </a:lnTo>
                    <a:lnTo>
                      <a:pt x="660" y="66"/>
                    </a:lnTo>
                    <a:lnTo>
                      <a:pt x="676" y="52"/>
                    </a:lnTo>
                    <a:lnTo>
                      <a:pt x="728" y="75"/>
                    </a:lnTo>
                    <a:lnTo>
                      <a:pt x="777" y="96"/>
                    </a:lnTo>
                    <a:lnTo>
                      <a:pt x="833" y="120"/>
                    </a:lnTo>
                    <a:lnTo>
                      <a:pt x="889" y="145"/>
                    </a:lnTo>
                    <a:lnTo>
                      <a:pt x="931" y="169"/>
                    </a:lnTo>
                    <a:lnTo>
                      <a:pt x="960" y="197"/>
                    </a:lnTo>
                    <a:lnTo>
                      <a:pt x="817" y="150"/>
                    </a:lnTo>
                    <a:lnTo>
                      <a:pt x="807" y="171"/>
                    </a:lnTo>
                    <a:lnTo>
                      <a:pt x="793" y="187"/>
                    </a:lnTo>
                    <a:lnTo>
                      <a:pt x="751" y="201"/>
                    </a:lnTo>
                    <a:lnTo>
                      <a:pt x="681" y="230"/>
                    </a:lnTo>
                    <a:lnTo>
                      <a:pt x="669" y="288"/>
                    </a:lnTo>
                    <a:lnTo>
                      <a:pt x="594" y="309"/>
                    </a:lnTo>
                    <a:lnTo>
                      <a:pt x="590" y="358"/>
                    </a:lnTo>
                    <a:lnTo>
                      <a:pt x="562" y="389"/>
                    </a:lnTo>
                    <a:lnTo>
                      <a:pt x="517" y="400"/>
                    </a:lnTo>
                    <a:lnTo>
                      <a:pt x="466" y="396"/>
                    </a:lnTo>
                    <a:lnTo>
                      <a:pt x="459" y="517"/>
                    </a:lnTo>
                    <a:lnTo>
                      <a:pt x="337" y="520"/>
                    </a:lnTo>
                    <a:lnTo>
                      <a:pt x="335" y="543"/>
                    </a:lnTo>
                    <a:lnTo>
                      <a:pt x="339" y="567"/>
                    </a:lnTo>
                    <a:lnTo>
                      <a:pt x="356" y="611"/>
                    </a:lnTo>
                    <a:lnTo>
                      <a:pt x="400" y="670"/>
                    </a:lnTo>
                    <a:lnTo>
                      <a:pt x="431" y="742"/>
                    </a:lnTo>
                    <a:lnTo>
                      <a:pt x="463" y="709"/>
                    </a:lnTo>
                    <a:lnTo>
                      <a:pt x="494" y="679"/>
                    </a:lnTo>
                    <a:lnTo>
                      <a:pt x="524" y="649"/>
                    </a:lnTo>
                    <a:lnTo>
                      <a:pt x="555" y="616"/>
                    </a:lnTo>
                    <a:lnTo>
                      <a:pt x="583" y="585"/>
                    </a:lnTo>
                    <a:lnTo>
                      <a:pt x="613" y="553"/>
                    </a:lnTo>
                    <a:lnTo>
                      <a:pt x="641" y="520"/>
                    </a:lnTo>
                    <a:lnTo>
                      <a:pt x="672" y="487"/>
                    </a:lnTo>
                    <a:lnTo>
                      <a:pt x="700" y="457"/>
                    </a:lnTo>
                    <a:lnTo>
                      <a:pt x="730" y="424"/>
                    </a:lnTo>
                    <a:lnTo>
                      <a:pt x="763" y="393"/>
                    </a:lnTo>
                    <a:lnTo>
                      <a:pt x="793" y="363"/>
                    </a:lnTo>
                    <a:lnTo>
                      <a:pt x="826" y="333"/>
                    </a:lnTo>
                    <a:lnTo>
                      <a:pt x="861" y="304"/>
                    </a:lnTo>
                    <a:lnTo>
                      <a:pt x="896" y="276"/>
                    </a:lnTo>
                    <a:lnTo>
                      <a:pt x="934" y="248"/>
                    </a:lnTo>
                    <a:lnTo>
                      <a:pt x="1006" y="223"/>
                    </a:lnTo>
                    <a:lnTo>
                      <a:pt x="1079" y="208"/>
                    </a:lnTo>
                    <a:lnTo>
                      <a:pt x="1081" y="187"/>
                    </a:lnTo>
                    <a:lnTo>
                      <a:pt x="1070" y="164"/>
                    </a:lnTo>
                    <a:lnTo>
                      <a:pt x="1044" y="138"/>
                    </a:lnTo>
                    <a:lnTo>
                      <a:pt x="1011" y="110"/>
                    </a:lnTo>
                    <a:lnTo>
                      <a:pt x="976" y="84"/>
                    </a:lnTo>
                    <a:lnTo>
                      <a:pt x="941" y="63"/>
                    </a:lnTo>
                    <a:lnTo>
                      <a:pt x="910" y="45"/>
                    </a:lnTo>
                    <a:lnTo>
                      <a:pt x="889" y="33"/>
                    </a:lnTo>
                    <a:lnTo>
                      <a:pt x="901" y="14"/>
                    </a:lnTo>
                    <a:lnTo>
                      <a:pt x="917" y="0"/>
                    </a:lnTo>
                    <a:lnTo>
                      <a:pt x="946" y="19"/>
                    </a:lnTo>
                    <a:lnTo>
                      <a:pt x="974" y="40"/>
                    </a:lnTo>
                    <a:lnTo>
                      <a:pt x="1030" y="89"/>
                    </a:lnTo>
                    <a:lnTo>
                      <a:pt x="1079" y="148"/>
                    </a:lnTo>
                    <a:lnTo>
                      <a:pt x="1116" y="213"/>
                    </a:lnTo>
                    <a:lnTo>
                      <a:pt x="1095" y="279"/>
                    </a:lnTo>
                    <a:lnTo>
                      <a:pt x="948" y="286"/>
                    </a:lnTo>
                    <a:lnTo>
                      <a:pt x="836" y="370"/>
                    </a:lnTo>
                    <a:lnTo>
                      <a:pt x="786" y="421"/>
                    </a:lnTo>
                    <a:lnTo>
                      <a:pt x="737" y="475"/>
                    </a:lnTo>
                    <a:lnTo>
                      <a:pt x="714" y="501"/>
                    </a:lnTo>
                    <a:lnTo>
                      <a:pt x="690" y="529"/>
                    </a:lnTo>
                    <a:lnTo>
                      <a:pt x="667" y="557"/>
                    </a:lnTo>
                    <a:lnTo>
                      <a:pt x="644" y="585"/>
                    </a:lnTo>
                    <a:lnTo>
                      <a:pt x="620" y="611"/>
                    </a:lnTo>
                    <a:lnTo>
                      <a:pt x="597" y="639"/>
                    </a:lnTo>
                    <a:lnTo>
                      <a:pt x="573" y="667"/>
                    </a:lnTo>
                    <a:lnTo>
                      <a:pt x="550" y="695"/>
                    </a:lnTo>
                    <a:lnTo>
                      <a:pt x="529" y="723"/>
                    </a:lnTo>
                    <a:lnTo>
                      <a:pt x="505" y="754"/>
                    </a:lnTo>
                    <a:lnTo>
                      <a:pt x="482" y="782"/>
                    </a:lnTo>
                    <a:lnTo>
                      <a:pt x="459" y="810"/>
                    </a:lnTo>
                    <a:lnTo>
                      <a:pt x="431" y="840"/>
                    </a:lnTo>
                    <a:lnTo>
                      <a:pt x="398" y="859"/>
                    </a:lnTo>
                    <a:lnTo>
                      <a:pt x="323" y="876"/>
                    </a:lnTo>
                    <a:lnTo>
                      <a:pt x="175" y="918"/>
                    </a:lnTo>
                    <a:lnTo>
                      <a:pt x="147" y="950"/>
                    </a:lnTo>
                    <a:lnTo>
                      <a:pt x="126" y="972"/>
                    </a:lnTo>
                    <a:lnTo>
                      <a:pt x="101" y="988"/>
                    </a:lnTo>
                    <a:lnTo>
                      <a:pt x="47" y="995"/>
                    </a:lnTo>
                    <a:lnTo>
                      <a:pt x="0" y="972"/>
                    </a:lnTo>
                    <a:lnTo>
                      <a:pt x="0" y="9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18" name="Freeform 22"/>
              <p:cNvSpPr>
                <a:spLocks/>
              </p:cNvSpPr>
              <p:nvPr/>
            </p:nvSpPr>
            <p:spPr bwMode="auto">
              <a:xfrm>
                <a:off x="3890" y="1987"/>
                <a:ext cx="959" cy="1037"/>
              </a:xfrm>
              <a:custGeom>
                <a:avLst/>
                <a:gdLst/>
                <a:ahLst/>
                <a:cxnLst>
                  <a:cxn ang="0">
                    <a:pos x="0" y="971"/>
                  </a:cxn>
                  <a:cxn ang="0">
                    <a:pos x="21" y="908"/>
                  </a:cxn>
                  <a:cxn ang="0">
                    <a:pos x="49" y="864"/>
                  </a:cxn>
                  <a:cxn ang="0">
                    <a:pos x="42" y="644"/>
                  </a:cxn>
                  <a:cxn ang="0">
                    <a:pos x="124" y="545"/>
                  </a:cxn>
                  <a:cxn ang="0">
                    <a:pos x="208" y="461"/>
                  </a:cxn>
                  <a:cxn ang="0">
                    <a:pos x="290" y="386"/>
                  </a:cxn>
                  <a:cxn ang="0">
                    <a:pos x="372" y="318"/>
                  </a:cxn>
                  <a:cxn ang="0">
                    <a:pos x="454" y="255"/>
                  </a:cxn>
                  <a:cxn ang="0">
                    <a:pos x="533" y="192"/>
                  </a:cxn>
                  <a:cxn ang="0">
                    <a:pos x="613" y="129"/>
                  </a:cxn>
                  <a:cxn ang="0">
                    <a:pos x="688" y="61"/>
                  </a:cxn>
                  <a:cxn ang="0">
                    <a:pos x="725" y="12"/>
                  </a:cxn>
                  <a:cxn ang="0">
                    <a:pos x="784" y="0"/>
                  </a:cxn>
                  <a:cxn ang="0">
                    <a:pos x="917" y="47"/>
                  </a:cxn>
                  <a:cxn ang="0">
                    <a:pos x="950" y="87"/>
                  </a:cxn>
                  <a:cxn ang="0">
                    <a:pos x="889" y="80"/>
                  </a:cxn>
                  <a:cxn ang="0">
                    <a:pos x="789" y="54"/>
                  </a:cxn>
                  <a:cxn ang="0">
                    <a:pos x="718" y="89"/>
                  </a:cxn>
                  <a:cxn ang="0">
                    <a:pos x="667" y="131"/>
                  </a:cxn>
                  <a:cxn ang="0">
                    <a:pos x="601" y="173"/>
                  </a:cxn>
                  <a:cxn ang="0">
                    <a:pos x="533" y="225"/>
                  </a:cxn>
                  <a:cxn ang="0">
                    <a:pos x="430" y="302"/>
                  </a:cxn>
                  <a:cxn ang="0">
                    <a:pos x="335" y="386"/>
                  </a:cxn>
                  <a:cxn ang="0">
                    <a:pos x="274" y="442"/>
                  </a:cxn>
                  <a:cxn ang="0">
                    <a:pos x="215" y="506"/>
                  </a:cxn>
                  <a:cxn ang="0">
                    <a:pos x="161" y="571"/>
                  </a:cxn>
                  <a:cxn ang="0">
                    <a:pos x="250" y="609"/>
                  </a:cxn>
                  <a:cxn ang="0">
                    <a:pos x="363" y="690"/>
                  </a:cxn>
                  <a:cxn ang="0">
                    <a:pos x="316" y="667"/>
                  </a:cxn>
                  <a:cxn ang="0">
                    <a:pos x="171" y="665"/>
                  </a:cxn>
                  <a:cxn ang="0">
                    <a:pos x="93" y="730"/>
                  </a:cxn>
                  <a:cxn ang="0">
                    <a:pos x="119" y="796"/>
                  </a:cxn>
                  <a:cxn ang="0">
                    <a:pos x="136" y="836"/>
                  </a:cxn>
                  <a:cxn ang="0">
                    <a:pos x="79" y="875"/>
                  </a:cxn>
                  <a:cxn ang="0">
                    <a:pos x="37" y="934"/>
                  </a:cxn>
                  <a:cxn ang="0">
                    <a:pos x="42" y="1004"/>
                  </a:cxn>
                  <a:cxn ang="0">
                    <a:pos x="40" y="1037"/>
                  </a:cxn>
                </a:cxnLst>
                <a:rect l="0" t="0" r="r" b="b"/>
                <a:pathLst>
                  <a:path w="959" h="1037">
                    <a:moveTo>
                      <a:pt x="40" y="1037"/>
                    </a:moveTo>
                    <a:lnTo>
                      <a:pt x="0" y="971"/>
                    </a:lnTo>
                    <a:lnTo>
                      <a:pt x="0" y="934"/>
                    </a:lnTo>
                    <a:lnTo>
                      <a:pt x="21" y="908"/>
                    </a:lnTo>
                    <a:lnTo>
                      <a:pt x="26" y="878"/>
                    </a:lnTo>
                    <a:lnTo>
                      <a:pt x="49" y="864"/>
                    </a:lnTo>
                    <a:lnTo>
                      <a:pt x="63" y="812"/>
                    </a:lnTo>
                    <a:lnTo>
                      <a:pt x="42" y="644"/>
                    </a:lnTo>
                    <a:lnTo>
                      <a:pt x="84" y="592"/>
                    </a:lnTo>
                    <a:lnTo>
                      <a:pt x="124" y="545"/>
                    </a:lnTo>
                    <a:lnTo>
                      <a:pt x="166" y="503"/>
                    </a:lnTo>
                    <a:lnTo>
                      <a:pt x="208" y="461"/>
                    </a:lnTo>
                    <a:lnTo>
                      <a:pt x="248" y="424"/>
                    </a:lnTo>
                    <a:lnTo>
                      <a:pt x="290" y="386"/>
                    </a:lnTo>
                    <a:lnTo>
                      <a:pt x="330" y="353"/>
                    </a:lnTo>
                    <a:lnTo>
                      <a:pt x="372" y="318"/>
                    </a:lnTo>
                    <a:lnTo>
                      <a:pt x="412" y="286"/>
                    </a:lnTo>
                    <a:lnTo>
                      <a:pt x="454" y="255"/>
                    </a:lnTo>
                    <a:lnTo>
                      <a:pt x="494" y="225"/>
                    </a:lnTo>
                    <a:lnTo>
                      <a:pt x="533" y="192"/>
                    </a:lnTo>
                    <a:lnTo>
                      <a:pt x="573" y="161"/>
                    </a:lnTo>
                    <a:lnTo>
                      <a:pt x="613" y="129"/>
                    </a:lnTo>
                    <a:lnTo>
                      <a:pt x="651" y="94"/>
                    </a:lnTo>
                    <a:lnTo>
                      <a:pt x="688" y="61"/>
                    </a:lnTo>
                    <a:lnTo>
                      <a:pt x="704" y="33"/>
                    </a:lnTo>
                    <a:lnTo>
                      <a:pt x="725" y="12"/>
                    </a:lnTo>
                    <a:lnTo>
                      <a:pt x="753" y="0"/>
                    </a:lnTo>
                    <a:lnTo>
                      <a:pt x="784" y="0"/>
                    </a:lnTo>
                    <a:lnTo>
                      <a:pt x="873" y="23"/>
                    </a:lnTo>
                    <a:lnTo>
                      <a:pt x="917" y="47"/>
                    </a:lnTo>
                    <a:lnTo>
                      <a:pt x="959" y="70"/>
                    </a:lnTo>
                    <a:lnTo>
                      <a:pt x="950" y="87"/>
                    </a:lnTo>
                    <a:lnTo>
                      <a:pt x="936" y="103"/>
                    </a:lnTo>
                    <a:lnTo>
                      <a:pt x="889" y="80"/>
                    </a:lnTo>
                    <a:lnTo>
                      <a:pt x="840" y="61"/>
                    </a:lnTo>
                    <a:lnTo>
                      <a:pt x="789" y="54"/>
                    </a:lnTo>
                    <a:lnTo>
                      <a:pt x="737" y="63"/>
                    </a:lnTo>
                    <a:lnTo>
                      <a:pt x="718" y="89"/>
                    </a:lnTo>
                    <a:lnTo>
                      <a:pt x="695" y="110"/>
                    </a:lnTo>
                    <a:lnTo>
                      <a:pt x="667" y="131"/>
                    </a:lnTo>
                    <a:lnTo>
                      <a:pt x="636" y="147"/>
                    </a:lnTo>
                    <a:lnTo>
                      <a:pt x="601" y="173"/>
                    </a:lnTo>
                    <a:lnTo>
                      <a:pt x="566" y="199"/>
                    </a:lnTo>
                    <a:lnTo>
                      <a:pt x="533" y="225"/>
                    </a:lnTo>
                    <a:lnTo>
                      <a:pt x="498" y="250"/>
                    </a:lnTo>
                    <a:lnTo>
                      <a:pt x="430" y="302"/>
                    </a:lnTo>
                    <a:lnTo>
                      <a:pt x="367" y="358"/>
                    </a:lnTo>
                    <a:lnTo>
                      <a:pt x="335" y="386"/>
                    </a:lnTo>
                    <a:lnTo>
                      <a:pt x="304" y="414"/>
                    </a:lnTo>
                    <a:lnTo>
                      <a:pt x="274" y="442"/>
                    </a:lnTo>
                    <a:lnTo>
                      <a:pt x="243" y="475"/>
                    </a:lnTo>
                    <a:lnTo>
                      <a:pt x="215" y="506"/>
                    </a:lnTo>
                    <a:lnTo>
                      <a:pt x="189" y="538"/>
                    </a:lnTo>
                    <a:lnTo>
                      <a:pt x="161" y="571"/>
                    </a:lnTo>
                    <a:lnTo>
                      <a:pt x="136" y="606"/>
                    </a:lnTo>
                    <a:lnTo>
                      <a:pt x="250" y="609"/>
                    </a:lnTo>
                    <a:lnTo>
                      <a:pt x="339" y="637"/>
                    </a:lnTo>
                    <a:lnTo>
                      <a:pt x="363" y="690"/>
                    </a:lnTo>
                    <a:lnTo>
                      <a:pt x="344" y="676"/>
                    </a:lnTo>
                    <a:lnTo>
                      <a:pt x="316" y="667"/>
                    </a:lnTo>
                    <a:lnTo>
                      <a:pt x="246" y="658"/>
                    </a:lnTo>
                    <a:lnTo>
                      <a:pt x="171" y="665"/>
                    </a:lnTo>
                    <a:lnTo>
                      <a:pt x="114" y="695"/>
                    </a:lnTo>
                    <a:lnTo>
                      <a:pt x="93" y="730"/>
                    </a:lnTo>
                    <a:lnTo>
                      <a:pt x="98" y="765"/>
                    </a:lnTo>
                    <a:lnTo>
                      <a:pt x="119" y="796"/>
                    </a:lnTo>
                    <a:lnTo>
                      <a:pt x="152" y="817"/>
                    </a:lnTo>
                    <a:lnTo>
                      <a:pt x="136" y="836"/>
                    </a:lnTo>
                    <a:lnTo>
                      <a:pt x="82" y="836"/>
                    </a:lnTo>
                    <a:lnTo>
                      <a:pt x="79" y="875"/>
                    </a:lnTo>
                    <a:lnTo>
                      <a:pt x="58" y="903"/>
                    </a:lnTo>
                    <a:lnTo>
                      <a:pt x="37" y="934"/>
                    </a:lnTo>
                    <a:lnTo>
                      <a:pt x="30" y="985"/>
                    </a:lnTo>
                    <a:lnTo>
                      <a:pt x="42" y="1004"/>
                    </a:lnTo>
                    <a:lnTo>
                      <a:pt x="56" y="1018"/>
                    </a:lnTo>
                    <a:lnTo>
                      <a:pt x="40" y="1037"/>
                    </a:lnTo>
                    <a:lnTo>
                      <a:pt x="40" y="10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19" name="Freeform 23"/>
              <p:cNvSpPr>
                <a:spLocks/>
              </p:cNvSpPr>
              <p:nvPr/>
            </p:nvSpPr>
            <p:spPr bwMode="auto">
              <a:xfrm>
                <a:off x="4281" y="2223"/>
                <a:ext cx="590" cy="518"/>
              </a:xfrm>
              <a:custGeom>
                <a:avLst/>
                <a:gdLst/>
                <a:ahLst/>
                <a:cxnLst>
                  <a:cxn ang="0">
                    <a:pos x="0" y="361"/>
                  </a:cxn>
                  <a:cxn ang="0">
                    <a:pos x="112" y="361"/>
                  </a:cxn>
                  <a:cxn ang="0">
                    <a:pos x="124" y="246"/>
                  </a:cxn>
                  <a:cxn ang="0">
                    <a:pos x="210" y="239"/>
                  </a:cxn>
                  <a:cxn ang="0">
                    <a:pos x="250" y="206"/>
                  </a:cxn>
                  <a:cxn ang="0">
                    <a:pos x="264" y="145"/>
                  </a:cxn>
                  <a:cxn ang="0">
                    <a:pos x="332" y="129"/>
                  </a:cxn>
                  <a:cxn ang="0">
                    <a:pos x="346" y="57"/>
                  </a:cxn>
                  <a:cxn ang="0">
                    <a:pos x="454" y="38"/>
                  </a:cxn>
                  <a:cxn ang="0">
                    <a:pos x="468" y="0"/>
                  </a:cxn>
                  <a:cxn ang="0">
                    <a:pos x="590" y="43"/>
                  </a:cxn>
                  <a:cxn ang="0">
                    <a:pos x="508" y="99"/>
                  </a:cxn>
                  <a:cxn ang="0">
                    <a:pos x="398" y="195"/>
                  </a:cxn>
                  <a:cxn ang="0">
                    <a:pos x="297" y="293"/>
                  </a:cxn>
                  <a:cxn ang="0">
                    <a:pos x="185" y="417"/>
                  </a:cxn>
                  <a:cxn ang="0">
                    <a:pos x="89" y="518"/>
                  </a:cxn>
                  <a:cxn ang="0">
                    <a:pos x="58" y="454"/>
                  </a:cxn>
                  <a:cxn ang="0">
                    <a:pos x="9" y="405"/>
                  </a:cxn>
                  <a:cxn ang="0">
                    <a:pos x="0" y="361"/>
                  </a:cxn>
                  <a:cxn ang="0">
                    <a:pos x="0" y="361"/>
                  </a:cxn>
                </a:cxnLst>
                <a:rect l="0" t="0" r="r" b="b"/>
                <a:pathLst>
                  <a:path w="590" h="518">
                    <a:moveTo>
                      <a:pt x="0" y="361"/>
                    </a:moveTo>
                    <a:lnTo>
                      <a:pt x="112" y="361"/>
                    </a:lnTo>
                    <a:lnTo>
                      <a:pt x="124" y="246"/>
                    </a:lnTo>
                    <a:lnTo>
                      <a:pt x="210" y="239"/>
                    </a:lnTo>
                    <a:lnTo>
                      <a:pt x="250" y="206"/>
                    </a:lnTo>
                    <a:lnTo>
                      <a:pt x="264" y="145"/>
                    </a:lnTo>
                    <a:lnTo>
                      <a:pt x="332" y="129"/>
                    </a:lnTo>
                    <a:lnTo>
                      <a:pt x="346" y="57"/>
                    </a:lnTo>
                    <a:lnTo>
                      <a:pt x="454" y="38"/>
                    </a:lnTo>
                    <a:lnTo>
                      <a:pt x="468" y="0"/>
                    </a:lnTo>
                    <a:lnTo>
                      <a:pt x="590" y="43"/>
                    </a:lnTo>
                    <a:lnTo>
                      <a:pt x="508" y="99"/>
                    </a:lnTo>
                    <a:lnTo>
                      <a:pt x="398" y="195"/>
                    </a:lnTo>
                    <a:lnTo>
                      <a:pt x="297" y="293"/>
                    </a:lnTo>
                    <a:lnTo>
                      <a:pt x="185" y="417"/>
                    </a:lnTo>
                    <a:lnTo>
                      <a:pt x="89" y="518"/>
                    </a:lnTo>
                    <a:lnTo>
                      <a:pt x="58" y="454"/>
                    </a:lnTo>
                    <a:lnTo>
                      <a:pt x="9" y="405"/>
                    </a:lnTo>
                    <a:lnTo>
                      <a:pt x="0" y="361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20" name="Freeform 24"/>
              <p:cNvSpPr>
                <a:spLocks/>
              </p:cNvSpPr>
              <p:nvPr/>
            </p:nvSpPr>
            <p:spPr bwMode="auto">
              <a:xfrm>
                <a:off x="4313" y="2240"/>
                <a:ext cx="506" cy="456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431" y="33"/>
                  </a:cxn>
                  <a:cxn ang="0">
                    <a:pos x="333" y="56"/>
                  </a:cxn>
                  <a:cxn ang="0">
                    <a:pos x="312" y="128"/>
                  </a:cxn>
                  <a:cxn ang="0">
                    <a:pos x="251" y="147"/>
                  </a:cxn>
                  <a:cxn ang="0">
                    <a:pos x="232" y="220"/>
                  </a:cxn>
                  <a:cxn ang="0">
                    <a:pos x="120" y="250"/>
                  </a:cxn>
                  <a:cxn ang="0">
                    <a:pos x="96" y="356"/>
                  </a:cxn>
                  <a:cxn ang="0">
                    <a:pos x="0" y="372"/>
                  </a:cxn>
                  <a:cxn ang="0">
                    <a:pos x="45" y="414"/>
                  </a:cxn>
                  <a:cxn ang="0">
                    <a:pos x="61" y="456"/>
                  </a:cxn>
                  <a:cxn ang="0">
                    <a:pos x="148" y="339"/>
                  </a:cxn>
                  <a:cxn ang="0">
                    <a:pos x="295" y="217"/>
                  </a:cxn>
                  <a:cxn ang="0">
                    <a:pos x="391" y="91"/>
                  </a:cxn>
                  <a:cxn ang="0">
                    <a:pos x="506" y="30"/>
                  </a:cxn>
                  <a:cxn ang="0">
                    <a:pos x="445" y="0"/>
                  </a:cxn>
                  <a:cxn ang="0">
                    <a:pos x="445" y="0"/>
                  </a:cxn>
                </a:cxnLst>
                <a:rect l="0" t="0" r="r" b="b"/>
                <a:pathLst>
                  <a:path w="506" h="456">
                    <a:moveTo>
                      <a:pt x="445" y="0"/>
                    </a:moveTo>
                    <a:lnTo>
                      <a:pt x="431" y="33"/>
                    </a:lnTo>
                    <a:lnTo>
                      <a:pt x="333" y="56"/>
                    </a:lnTo>
                    <a:lnTo>
                      <a:pt x="312" y="128"/>
                    </a:lnTo>
                    <a:lnTo>
                      <a:pt x="251" y="147"/>
                    </a:lnTo>
                    <a:lnTo>
                      <a:pt x="232" y="220"/>
                    </a:lnTo>
                    <a:lnTo>
                      <a:pt x="120" y="250"/>
                    </a:lnTo>
                    <a:lnTo>
                      <a:pt x="96" y="356"/>
                    </a:lnTo>
                    <a:lnTo>
                      <a:pt x="0" y="372"/>
                    </a:lnTo>
                    <a:lnTo>
                      <a:pt x="45" y="414"/>
                    </a:lnTo>
                    <a:lnTo>
                      <a:pt x="61" y="456"/>
                    </a:lnTo>
                    <a:lnTo>
                      <a:pt x="148" y="339"/>
                    </a:lnTo>
                    <a:lnTo>
                      <a:pt x="295" y="217"/>
                    </a:lnTo>
                    <a:lnTo>
                      <a:pt x="391" y="91"/>
                    </a:lnTo>
                    <a:lnTo>
                      <a:pt x="506" y="30"/>
                    </a:lnTo>
                    <a:lnTo>
                      <a:pt x="445" y="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21" name="Freeform 25"/>
              <p:cNvSpPr>
                <a:spLocks/>
              </p:cNvSpPr>
              <p:nvPr/>
            </p:nvSpPr>
            <p:spPr bwMode="auto">
              <a:xfrm>
                <a:off x="4344" y="2270"/>
                <a:ext cx="431" cy="403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325" y="73"/>
                  </a:cxn>
                  <a:cxn ang="0">
                    <a:pos x="260" y="164"/>
                  </a:cxn>
                  <a:cxn ang="0">
                    <a:pos x="159" y="251"/>
                  </a:cxn>
                  <a:cxn ang="0">
                    <a:pos x="51" y="370"/>
                  </a:cxn>
                  <a:cxn ang="0">
                    <a:pos x="37" y="403"/>
                  </a:cxn>
                  <a:cxn ang="0">
                    <a:pos x="0" y="358"/>
                  </a:cxn>
                  <a:cxn ang="0">
                    <a:pos x="68" y="335"/>
                  </a:cxn>
                  <a:cxn ang="0">
                    <a:pos x="103" y="237"/>
                  </a:cxn>
                  <a:cxn ang="0">
                    <a:pos x="206" y="192"/>
                  </a:cxn>
                  <a:cxn ang="0">
                    <a:pos x="234" y="127"/>
                  </a:cxn>
                  <a:cxn ang="0">
                    <a:pos x="292" y="98"/>
                  </a:cxn>
                  <a:cxn ang="0">
                    <a:pos x="316" y="35"/>
                  </a:cxn>
                  <a:cxn ang="0">
                    <a:pos x="431" y="0"/>
                  </a:cxn>
                  <a:cxn ang="0">
                    <a:pos x="431" y="0"/>
                  </a:cxn>
                </a:cxnLst>
                <a:rect l="0" t="0" r="r" b="b"/>
                <a:pathLst>
                  <a:path w="431" h="403">
                    <a:moveTo>
                      <a:pt x="431" y="0"/>
                    </a:moveTo>
                    <a:lnTo>
                      <a:pt x="325" y="73"/>
                    </a:lnTo>
                    <a:lnTo>
                      <a:pt x="260" y="164"/>
                    </a:lnTo>
                    <a:lnTo>
                      <a:pt x="159" y="251"/>
                    </a:lnTo>
                    <a:lnTo>
                      <a:pt x="51" y="370"/>
                    </a:lnTo>
                    <a:lnTo>
                      <a:pt x="37" y="403"/>
                    </a:lnTo>
                    <a:lnTo>
                      <a:pt x="0" y="358"/>
                    </a:lnTo>
                    <a:lnTo>
                      <a:pt x="68" y="335"/>
                    </a:lnTo>
                    <a:lnTo>
                      <a:pt x="103" y="237"/>
                    </a:lnTo>
                    <a:lnTo>
                      <a:pt x="206" y="192"/>
                    </a:lnTo>
                    <a:lnTo>
                      <a:pt x="234" y="127"/>
                    </a:lnTo>
                    <a:lnTo>
                      <a:pt x="292" y="98"/>
                    </a:lnTo>
                    <a:lnTo>
                      <a:pt x="316" y="3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22" name="Freeform 26"/>
              <p:cNvSpPr>
                <a:spLocks/>
              </p:cNvSpPr>
              <p:nvPr/>
            </p:nvSpPr>
            <p:spPr bwMode="auto">
              <a:xfrm>
                <a:off x="3990" y="2652"/>
                <a:ext cx="267" cy="192"/>
              </a:xfrm>
              <a:custGeom>
                <a:avLst/>
                <a:gdLst/>
                <a:ahLst/>
                <a:cxnLst>
                  <a:cxn ang="0">
                    <a:pos x="38" y="140"/>
                  </a:cxn>
                  <a:cxn ang="0">
                    <a:pos x="12" y="110"/>
                  </a:cxn>
                  <a:cxn ang="0">
                    <a:pos x="0" y="84"/>
                  </a:cxn>
                  <a:cxn ang="0">
                    <a:pos x="3" y="56"/>
                  </a:cxn>
                  <a:cxn ang="0">
                    <a:pos x="19" y="32"/>
                  </a:cxn>
                  <a:cxn ang="0">
                    <a:pos x="47" y="16"/>
                  </a:cxn>
                  <a:cxn ang="0">
                    <a:pos x="73" y="9"/>
                  </a:cxn>
                  <a:cxn ang="0">
                    <a:pos x="127" y="0"/>
                  </a:cxn>
                  <a:cxn ang="0">
                    <a:pos x="176" y="2"/>
                  </a:cxn>
                  <a:cxn ang="0">
                    <a:pos x="232" y="16"/>
                  </a:cxn>
                  <a:cxn ang="0">
                    <a:pos x="267" y="44"/>
                  </a:cxn>
                  <a:cxn ang="0">
                    <a:pos x="199" y="42"/>
                  </a:cxn>
                  <a:cxn ang="0">
                    <a:pos x="227" y="86"/>
                  </a:cxn>
                  <a:cxn ang="0">
                    <a:pos x="169" y="77"/>
                  </a:cxn>
                  <a:cxn ang="0">
                    <a:pos x="197" y="121"/>
                  </a:cxn>
                  <a:cxn ang="0">
                    <a:pos x="139" y="114"/>
                  </a:cxn>
                  <a:cxn ang="0">
                    <a:pos x="164" y="161"/>
                  </a:cxn>
                  <a:cxn ang="0">
                    <a:pos x="103" y="140"/>
                  </a:cxn>
                  <a:cxn ang="0">
                    <a:pos x="122" y="192"/>
                  </a:cxn>
                  <a:cxn ang="0">
                    <a:pos x="89" y="159"/>
                  </a:cxn>
                  <a:cxn ang="0">
                    <a:pos x="66" y="147"/>
                  </a:cxn>
                  <a:cxn ang="0">
                    <a:pos x="38" y="140"/>
                  </a:cxn>
                  <a:cxn ang="0">
                    <a:pos x="38" y="140"/>
                  </a:cxn>
                </a:cxnLst>
                <a:rect l="0" t="0" r="r" b="b"/>
                <a:pathLst>
                  <a:path w="267" h="192">
                    <a:moveTo>
                      <a:pt x="38" y="140"/>
                    </a:moveTo>
                    <a:lnTo>
                      <a:pt x="12" y="110"/>
                    </a:lnTo>
                    <a:lnTo>
                      <a:pt x="0" y="84"/>
                    </a:lnTo>
                    <a:lnTo>
                      <a:pt x="3" y="56"/>
                    </a:lnTo>
                    <a:lnTo>
                      <a:pt x="19" y="32"/>
                    </a:lnTo>
                    <a:lnTo>
                      <a:pt x="47" y="16"/>
                    </a:lnTo>
                    <a:lnTo>
                      <a:pt x="73" y="9"/>
                    </a:lnTo>
                    <a:lnTo>
                      <a:pt x="127" y="0"/>
                    </a:lnTo>
                    <a:lnTo>
                      <a:pt x="176" y="2"/>
                    </a:lnTo>
                    <a:lnTo>
                      <a:pt x="232" y="16"/>
                    </a:lnTo>
                    <a:lnTo>
                      <a:pt x="267" y="44"/>
                    </a:lnTo>
                    <a:lnTo>
                      <a:pt x="199" y="42"/>
                    </a:lnTo>
                    <a:lnTo>
                      <a:pt x="227" y="86"/>
                    </a:lnTo>
                    <a:lnTo>
                      <a:pt x="169" y="77"/>
                    </a:lnTo>
                    <a:lnTo>
                      <a:pt x="197" y="121"/>
                    </a:lnTo>
                    <a:lnTo>
                      <a:pt x="139" y="114"/>
                    </a:lnTo>
                    <a:lnTo>
                      <a:pt x="164" y="161"/>
                    </a:lnTo>
                    <a:lnTo>
                      <a:pt x="103" y="140"/>
                    </a:lnTo>
                    <a:lnTo>
                      <a:pt x="122" y="192"/>
                    </a:lnTo>
                    <a:lnTo>
                      <a:pt x="89" y="159"/>
                    </a:lnTo>
                    <a:lnTo>
                      <a:pt x="66" y="147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23" name="Freeform 27"/>
              <p:cNvSpPr>
                <a:spLocks/>
              </p:cNvSpPr>
              <p:nvPr/>
            </p:nvSpPr>
            <p:spPr bwMode="auto">
              <a:xfrm>
                <a:off x="3934" y="2823"/>
                <a:ext cx="143" cy="131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32"/>
                  </a:cxn>
                  <a:cxn ang="0">
                    <a:pos x="40" y="51"/>
                  </a:cxn>
                  <a:cxn ang="0">
                    <a:pos x="28" y="56"/>
                  </a:cxn>
                  <a:cxn ang="0">
                    <a:pos x="24" y="70"/>
                  </a:cxn>
                  <a:cxn ang="0">
                    <a:pos x="14" y="79"/>
                  </a:cxn>
                  <a:cxn ang="0">
                    <a:pos x="0" y="96"/>
                  </a:cxn>
                  <a:cxn ang="0">
                    <a:pos x="24" y="96"/>
                  </a:cxn>
                  <a:cxn ang="0">
                    <a:pos x="52" y="100"/>
                  </a:cxn>
                  <a:cxn ang="0">
                    <a:pos x="78" y="124"/>
                  </a:cxn>
                  <a:cxn ang="0">
                    <a:pos x="89" y="131"/>
                  </a:cxn>
                  <a:cxn ang="0">
                    <a:pos x="92" y="124"/>
                  </a:cxn>
                  <a:cxn ang="0">
                    <a:pos x="38" y="79"/>
                  </a:cxn>
                  <a:cxn ang="0">
                    <a:pos x="47" y="58"/>
                  </a:cxn>
                  <a:cxn ang="0">
                    <a:pos x="82" y="67"/>
                  </a:cxn>
                  <a:cxn ang="0">
                    <a:pos x="113" y="100"/>
                  </a:cxn>
                  <a:cxn ang="0">
                    <a:pos x="122" y="89"/>
                  </a:cxn>
                  <a:cxn ang="0">
                    <a:pos x="87" y="51"/>
                  </a:cxn>
                  <a:cxn ang="0">
                    <a:pos x="70" y="44"/>
                  </a:cxn>
                  <a:cxn ang="0">
                    <a:pos x="85" y="35"/>
                  </a:cxn>
                  <a:cxn ang="0">
                    <a:pos x="117" y="37"/>
                  </a:cxn>
                  <a:cxn ang="0">
                    <a:pos x="143" y="56"/>
                  </a:cxn>
                  <a:cxn ang="0">
                    <a:pos x="143" y="39"/>
                  </a:cxn>
                  <a:cxn ang="0">
                    <a:pos x="108" y="11"/>
                  </a:cxn>
                  <a:cxn ang="0">
                    <a:pos x="78" y="2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43" h="131">
                    <a:moveTo>
                      <a:pt x="42" y="2"/>
                    </a:moveTo>
                    <a:lnTo>
                      <a:pt x="42" y="32"/>
                    </a:lnTo>
                    <a:lnTo>
                      <a:pt x="40" y="51"/>
                    </a:lnTo>
                    <a:lnTo>
                      <a:pt x="28" y="56"/>
                    </a:lnTo>
                    <a:lnTo>
                      <a:pt x="24" y="70"/>
                    </a:lnTo>
                    <a:lnTo>
                      <a:pt x="14" y="79"/>
                    </a:lnTo>
                    <a:lnTo>
                      <a:pt x="0" y="96"/>
                    </a:lnTo>
                    <a:lnTo>
                      <a:pt x="24" y="96"/>
                    </a:lnTo>
                    <a:lnTo>
                      <a:pt x="52" y="100"/>
                    </a:lnTo>
                    <a:lnTo>
                      <a:pt x="78" y="124"/>
                    </a:lnTo>
                    <a:lnTo>
                      <a:pt x="89" y="131"/>
                    </a:lnTo>
                    <a:lnTo>
                      <a:pt x="92" y="124"/>
                    </a:lnTo>
                    <a:lnTo>
                      <a:pt x="38" y="79"/>
                    </a:lnTo>
                    <a:lnTo>
                      <a:pt x="47" y="58"/>
                    </a:lnTo>
                    <a:lnTo>
                      <a:pt x="82" y="67"/>
                    </a:lnTo>
                    <a:lnTo>
                      <a:pt x="113" y="100"/>
                    </a:lnTo>
                    <a:lnTo>
                      <a:pt x="122" y="89"/>
                    </a:lnTo>
                    <a:lnTo>
                      <a:pt x="87" y="51"/>
                    </a:lnTo>
                    <a:lnTo>
                      <a:pt x="70" y="44"/>
                    </a:lnTo>
                    <a:lnTo>
                      <a:pt x="85" y="35"/>
                    </a:lnTo>
                    <a:lnTo>
                      <a:pt x="117" y="37"/>
                    </a:lnTo>
                    <a:lnTo>
                      <a:pt x="143" y="56"/>
                    </a:lnTo>
                    <a:lnTo>
                      <a:pt x="143" y="39"/>
                    </a:lnTo>
                    <a:lnTo>
                      <a:pt x="108" y="11"/>
                    </a:lnTo>
                    <a:lnTo>
                      <a:pt x="78" y="2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24" name="Freeform 28"/>
              <p:cNvSpPr>
                <a:spLocks/>
              </p:cNvSpPr>
              <p:nvPr/>
            </p:nvSpPr>
            <p:spPr bwMode="auto">
              <a:xfrm>
                <a:off x="4016" y="2666"/>
                <a:ext cx="134" cy="129"/>
              </a:xfrm>
              <a:custGeom>
                <a:avLst/>
                <a:gdLst/>
                <a:ahLst/>
                <a:cxnLst>
                  <a:cxn ang="0">
                    <a:pos x="31" y="119"/>
                  </a:cxn>
                  <a:cxn ang="0">
                    <a:pos x="12" y="103"/>
                  </a:cxn>
                  <a:cxn ang="0">
                    <a:pos x="0" y="72"/>
                  </a:cxn>
                  <a:cxn ang="0">
                    <a:pos x="3" y="42"/>
                  </a:cxn>
                  <a:cxn ang="0">
                    <a:pos x="10" y="23"/>
                  </a:cxn>
                  <a:cxn ang="0">
                    <a:pos x="26" y="14"/>
                  </a:cxn>
                  <a:cxn ang="0">
                    <a:pos x="54" y="2"/>
                  </a:cxn>
                  <a:cxn ang="0">
                    <a:pos x="115" y="0"/>
                  </a:cxn>
                  <a:cxn ang="0">
                    <a:pos x="134" y="9"/>
                  </a:cxn>
                  <a:cxn ang="0">
                    <a:pos x="134" y="42"/>
                  </a:cxn>
                  <a:cxn ang="0">
                    <a:pos x="101" y="58"/>
                  </a:cxn>
                  <a:cxn ang="0">
                    <a:pos x="68" y="72"/>
                  </a:cxn>
                  <a:cxn ang="0">
                    <a:pos x="56" y="86"/>
                  </a:cxn>
                  <a:cxn ang="0">
                    <a:pos x="49" y="114"/>
                  </a:cxn>
                  <a:cxn ang="0">
                    <a:pos x="54" y="129"/>
                  </a:cxn>
                  <a:cxn ang="0">
                    <a:pos x="31" y="119"/>
                  </a:cxn>
                  <a:cxn ang="0">
                    <a:pos x="31" y="119"/>
                  </a:cxn>
                </a:cxnLst>
                <a:rect l="0" t="0" r="r" b="b"/>
                <a:pathLst>
                  <a:path w="134" h="129">
                    <a:moveTo>
                      <a:pt x="31" y="119"/>
                    </a:moveTo>
                    <a:lnTo>
                      <a:pt x="12" y="103"/>
                    </a:lnTo>
                    <a:lnTo>
                      <a:pt x="0" y="72"/>
                    </a:lnTo>
                    <a:lnTo>
                      <a:pt x="3" y="42"/>
                    </a:lnTo>
                    <a:lnTo>
                      <a:pt x="10" y="23"/>
                    </a:lnTo>
                    <a:lnTo>
                      <a:pt x="26" y="14"/>
                    </a:lnTo>
                    <a:lnTo>
                      <a:pt x="54" y="2"/>
                    </a:lnTo>
                    <a:lnTo>
                      <a:pt x="115" y="0"/>
                    </a:lnTo>
                    <a:lnTo>
                      <a:pt x="134" y="9"/>
                    </a:lnTo>
                    <a:lnTo>
                      <a:pt x="134" y="42"/>
                    </a:lnTo>
                    <a:lnTo>
                      <a:pt x="101" y="58"/>
                    </a:lnTo>
                    <a:lnTo>
                      <a:pt x="68" y="72"/>
                    </a:lnTo>
                    <a:lnTo>
                      <a:pt x="56" y="86"/>
                    </a:lnTo>
                    <a:lnTo>
                      <a:pt x="49" y="114"/>
                    </a:lnTo>
                    <a:lnTo>
                      <a:pt x="54" y="129"/>
                    </a:lnTo>
                    <a:lnTo>
                      <a:pt x="31" y="119"/>
                    </a:lnTo>
                    <a:lnTo>
                      <a:pt x="3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25" name="Freeform 29"/>
              <p:cNvSpPr>
                <a:spLocks/>
              </p:cNvSpPr>
              <p:nvPr/>
            </p:nvSpPr>
            <p:spPr bwMode="auto">
              <a:xfrm>
                <a:off x="4131" y="2720"/>
                <a:ext cx="180" cy="170"/>
              </a:xfrm>
              <a:custGeom>
                <a:avLst/>
                <a:gdLst/>
                <a:ahLst/>
                <a:cxnLst>
                  <a:cxn ang="0">
                    <a:pos x="168" y="28"/>
                  </a:cxn>
                  <a:cxn ang="0">
                    <a:pos x="180" y="82"/>
                  </a:cxn>
                  <a:cxn ang="0">
                    <a:pos x="180" y="114"/>
                  </a:cxn>
                  <a:cxn ang="0">
                    <a:pos x="168" y="138"/>
                  </a:cxn>
                  <a:cxn ang="0">
                    <a:pos x="133" y="152"/>
                  </a:cxn>
                  <a:cxn ang="0">
                    <a:pos x="96" y="159"/>
                  </a:cxn>
                  <a:cxn ang="0">
                    <a:pos x="63" y="166"/>
                  </a:cxn>
                  <a:cxn ang="0">
                    <a:pos x="30" y="170"/>
                  </a:cxn>
                  <a:cxn ang="0">
                    <a:pos x="9" y="161"/>
                  </a:cxn>
                  <a:cxn ang="0">
                    <a:pos x="0" y="138"/>
                  </a:cxn>
                  <a:cxn ang="0">
                    <a:pos x="12" y="114"/>
                  </a:cxn>
                  <a:cxn ang="0">
                    <a:pos x="54" y="98"/>
                  </a:cxn>
                  <a:cxn ang="0">
                    <a:pos x="89" y="89"/>
                  </a:cxn>
                  <a:cxn ang="0">
                    <a:pos x="119" y="75"/>
                  </a:cxn>
                  <a:cxn ang="0">
                    <a:pos x="143" y="44"/>
                  </a:cxn>
                  <a:cxn ang="0">
                    <a:pos x="147" y="9"/>
                  </a:cxn>
                  <a:cxn ang="0">
                    <a:pos x="150" y="0"/>
                  </a:cxn>
                  <a:cxn ang="0">
                    <a:pos x="168" y="28"/>
                  </a:cxn>
                  <a:cxn ang="0">
                    <a:pos x="168" y="28"/>
                  </a:cxn>
                </a:cxnLst>
                <a:rect l="0" t="0" r="r" b="b"/>
                <a:pathLst>
                  <a:path w="180" h="170">
                    <a:moveTo>
                      <a:pt x="168" y="28"/>
                    </a:moveTo>
                    <a:lnTo>
                      <a:pt x="180" y="82"/>
                    </a:lnTo>
                    <a:lnTo>
                      <a:pt x="180" y="114"/>
                    </a:lnTo>
                    <a:lnTo>
                      <a:pt x="168" y="138"/>
                    </a:lnTo>
                    <a:lnTo>
                      <a:pt x="133" y="152"/>
                    </a:lnTo>
                    <a:lnTo>
                      <a:pt x="96" y="159"/>
                    </a:lnTo>
                    <a:lnTo>
                      <a:pt x="63" y="166"/>
                    </a:lnTo>
                    <a:lnTo>
                      <a:pt x="30" y="170"/>
                    </a:lnTo>
                    <a:lnTo>
                      <a:pt x="9" y="161"/>
                    </a:lnTo>
                    <a:lnTo>
                      <a:pt x="0" y="138"/>
                    </a:lnTo>
                    <a:lnTo>
                      <a:pt x="12" y="114"/>
                    </a:lnTo>
                    <a:lnTo>
                      <a:pt x="54" y="98"/>
                    </a:lnTo>
                    <a:lnTo>
                      <a:pt x="89" y="89"/>
                    </a:lnTo>
                    <a:lnTo>
                      <a:pt x="119" y="75"/>
                    </a:lnTo>
                    <a:lnTo>
                      <a:pt x="143" y="44"/>
                    </a:lnTo>
                    <a:lnTo>
                      <a:pt x="147" y="9"/>
                    </a:lnTo>
                    <a:lnTo>
                      <a:pt x="150" y="0"/>
                    </a:lnTo>
                    <a:lnTo>
                      <a:pt x="168" y="28"/>
                    </a:lnTo>
                    <a:lnTo>
                      <a:pt x="168" y="28"/>
                    </a:lnTo>
                    <a:close/>
                  </a:path>
                </a:pathLst>
              </a:custGeom>
              <a:solidFill>
                <a:srgbClr val="FFDB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26" name="Freeform 30"/>
              <p:cNvSpPr>
                <a:spLocks/>
              </p:cNvSpPr>
              <p:nvPr/>
            </p:nvSpPr>
            <p:spPr bwMode="auto">
              <a:xfrm>
                <a:off x="3925" y="2949"/>
                <a:ext cx="47" cy="59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23" y="2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7" y="28"/>
                  </a:cxn>
                  <a:cxn ang="0">
                    <a:pos x="16" y="42"/>
                  </a:cxn>
                  <a:cxn ang="0">
                    <a:pos x="23" y="51"/>
                  </a:cxn>
                  <a:cxn ang="0">
                    <a:pos x="37" y="59"/>
                  </a:cxn>
                  <a:cxn ang="0">
                    <a:pos x="30" y="42"/>
                  </a:cxn>
                  <a:cxn ang="0">
                    <a:pos x="37" y="33"/>
                  </a:cxn>
                  <a:cxn ang="0">
                    <a:pos x="44" y="30"/>
                  </a:cxn>
                  <a:cxn ang="0">
                    <a:pos x="47" y="19"/>
                  </a:cxn>
                  <a:cxn ang="0">
                    <a:pos x="42" y="12"/>
                  </a:cxn>
                  <a:cxn ang="0">
                    <a:pos x="42" y="12"/>
                  </a:cxn>
                </a:cxnLst>
                <a:rect l="0" t="0" r="r" b="b"/>
                <a:pathLst>
                  <a:path w="47" h="59">
                    <a:moveTo>
                      <a:pt x="42" y="12"/>
                    </a:moveTo>
                    <a:lnTo>
                      <a:pt x="23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7" y="28"/>
                    </a:lnTo>
                    <a:lnTo>
                      <a:pt x="16" y="42"/>
                    </a:lnTo>
                    <a:lnTo>
                      <a:pt x="23" y="51"/>
                    </a:lnTo>
                    <a:lnTo>
                      <a:pt x="37" y="59"/>
                    </a:lnTo>
                    <a:lnTo>
                      <a:pt x="30" y="42"/>
                    </a:lnTo>
                    <a:lnTo>
                      <a:pt x="37" y="33"/>
                    </a:lnTo>
                    <a:lnTo>
                      <a:pt x="44" y="30"/>
                    </a:lnTo>
                    <a:lnTo>
                      <a:pt x="47" y="19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27" name="Freeform 31"/>
              <p:cNvSpPr>
                <a:spLocks/>
              </p:cNvSpPr>
              <p:nvPr/>
            </p:nvSpPr>
            <p:spPr bwMode="auto">
              <a:xfrm>
                <a:off x="3967" y="2977"/>
                <a:ext cx="28" cy="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7" y="35"/>
                  </a:cxn>
                  <a:cxn ang="0">
                    <a:pos x="21" y="38"/>
                  </a:cxn>
                  <a:cxn ang="0">
                    <a:pos x="28" y="23"/>
                  </a:cxn>
                  <a:cxn ang="0">
                    <a:pos x="23" y="9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8">
                    <a:moveTo>
                      <a:pt x="14" y="0"/>
                    </a:moveTo>
                    <a:lnTo>
                      <a:pt x="0" y="14"/>
                    </a:lnTo>
                    <a:lnTo>
                      <a:pt x="0" y="26"/>
                    </a:lnTo>
                    <a:lnTo>
                      <a:pt x="7" y="35"/>
                    </a:lnTo>
                    <a:lnTo>
                      <a:pt x="21" y="38"/>
                    </a:lnTo>
                    <a:lnTo>
                      <a:pt x="28" y="23"/>
                    </a:lnTo>
                    <a:lnTo>
                      <a:pt x="23" y="9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28" name="Freeform 32"/>
              <p:cNvSpPr>
                <a:spLocks/>
              </p:cNvSpPr>
              <p:nvPr/>
            </p:nvSpPr>
            <p:spPr bwMode="auto">
              <a:xfrm>
                <a:off x="4089" y="2144"/>
                <a:ext cx="606" cy="456"/>
              </a:xfrm>
              <a:custGeom>
                <a:avLst/>
                <a:gdLst/>
                <a:ahLst/>
                <a:cxnLst>
                  <a:cxn ang="0">
                    <a:pos x="0" y="419"/>
                  </a:cxn>
                  <a:cxn ang="0">
                    <a:pos x="117" y="456"/>
                  </a:cxn>
                  <a:cxn ang="0">
                    <a:pos x="124" y="372"/>
                  </a:cxn>
                  <a:cxn ang="0">
                    <a:pos x="215" y="363"/>
                  </a:cxn>
                  <a:cxn ang="0">
                    <a:pos x="288" y="264"/>
                  </a:cxn>
                  <a:cxn ang="0">
                    <a:pos x="360" y="260"/>
                  </a:cxn>
                  <a:cxn ang="0">
                    <a:pos x="391" y="150"/>
                  </a:cxn>
                  <a:cxn ang="0">
                    <a:pos x="447" y="154"/>
                  </a:cxn>
                  <a:cxn ang="0">
                    <a:pos x="484" y="72"/>
                  </a:cxn>
                  <a:cxn ang="0">
                    <a:pos x="571" y="68"/>
                  </a:cxn>
                  <a:cxn ang="0">
                    <a:pos x="606" y="42"/>
                  </a:cxn>
                  <a:cxn ang="0">
                    <a:pos x="496" y="0"/>
                  </a:cxn>
                  <a:cxn ang="0">
                    <a:pos x="454" y="9"/>
                  </a:cxn>
                  <a:cxn ang="0">
                    <a:pos x="325" y="117"/>
                  </a:cxn>
                  <a:cxn ang="0">
                    <a:pos x="194" y="222"/>
                  </a:cxn>
                  <a:cxn ang="0">
                    <a:pos x="86" y="325"/>
                  </a:cxn>
                  <a:cxn ang="0">
                    <a:pos x="0" y="419"/>
                  </a:cxn>
                  <a:cxn ang="0">
                    <a:pos x="0" y="419"/>
                  </a:cxn>
                </a:cxnLst>
                <a:rect l="0" t="0" r="r" b="b"/>
                <a:pathLst>
                  <a:path w="606" h="456">
                    <a:moveTo>
                      <a:pt x="0" y="419"/>
                    </a:moveTo>
                    <a:lnTo>
                      <a:pt x="117" y="456"/>
                    </a:lnTo>
                    <a:lnTo>
                      <a:pt x="124" y="372"/>
                    </a:lnTo>
                    <a:lnTo>
                      <a:pt x="215" y="363"/>
                    </a:lnTo>
                    <a:lnTo>
                      <a:pt x="288" y="264"/>
                    </a:lnTo>
                    <a:lnTo>
                      <a:pt x="360" y="260"/>
                    </a:lnTo>
                    <a:lnTo>
                      <a:pt x="391" y="150"/>
                    </a:lnTo>
                    <a:lnTo>
                      <a:pt x="447" y="154"/>
                    </a:lnTo>
                    <a:lnTo>
                      <a:pt x="484" y="72"/>
                    </a:lnTo>
                    <a:lnTo>
                      <a:pt x="571" y="68"/>
                    </a:lnTo>
                    <a:lnTo>
                      <a:pt x="606" y="42"/>
                    </a:lnTo>
                    <a:lnTo>
                      <a:pt x="496" y="0"/>
                    </a:lnTo>
                    <a:lnTo>
                      <a:pt x="454" y="9"/>
                    </a:lnTo>
                    <a:lnTo>
                      <a:pt x="325" y="117"/>
                    </a:lnTo>
                    <a:lnTo>
                      <a:pt x="194" y="222"/>
                    </a:lnTo>
                    <a:lnTo>
                      <a:pt x="86" y="325"/>
                    </a:lnTo>
                    <a:lnTo>
                      <a:pt x="0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29" name="Freeform 33"/>
              <p:cNvSpPr>
                <a:spLocks/>
              </p:cNvSpPr>
              <p:nvPr/>
            </p:nvSpPr>
            <p:spPr bwMode="auto">
              <a:xfrm>
                <a:off x="4138" y="2158"/>
                <a:ext cx="534" cy="421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316" y="93"/>
                  </a:cxn>
                  <a:cxn ang="0">
                    <a:pos x="145" y="229"/>
                  </a:cxn>
                  <a:cxn ang="0">
                    <a:pos x="49" y="335"/>
                  </a:cxn>
                  <a:cxn ang="0">
                    <a:pos x="0" y="391"/>
                  </a:cxn>
                  <a:cxn ang="0">
                    <a:pos x="49" y="421"/>
                  </a:cxn>
                  <a:cxn ang="0">
                    <a:pos x="65" y="342"/>
                  </a:cxn>
                  <a:cxn ang="0">
                    <a:pos x="154" y="337"/>
                  </a:cxn>
                  <a:cxn ang="0">
                    <a:pos x="227" y="232"/>
                  </a:cxn>
                  <a:cxn ang="0">
                    <a:pos x="295" y="232"/>
                  </a:cxn>
                  <a:cxn ang="0">
                    <a:pos x="330" y="119"/>
                  </a:cxn>
                  <a:cxn ang="0">
                    <a:pos x="386" y="124"/>
                  </a:cxn>
                  <a:cxn ang="0">
                    <a:pos x="435" y="40"/>
                  </a:cxn>
                  <a:cxn ang="0">
                    <a:pos x="510" y="44"/>
                  </a:cxn>
                  <a:cxn ang="0">
                    <a:pos x="534" y="33"/>
                  </a:cxn>
                  <a:cxn ang="0">
                    <a:pos x="440" y="0"/>
                  </a:cxn>
                  <a:cxn ang="0">
                    <a:pos x="440" y="0"/>
                  </a:cxn>
                </a:cxnLst>
                <a:rect l="0" t="0" r="r" b="b"/>
                <a:pathLst>
                  <a:path w="534" h="421">
                    <a:moveTo>
                      <a:pt x="440" y="0"/>
                    </a:moveTo>
                    <a:lnTo>
                      <a:pt x="316" y="93"/>
                    </a:lnTo>
                    <a:lnTo>
                      <a:pt x="145" y="229"/>
                    </a:lnTo>
                    <a:lnTo>
                      <a:pt x="49" y="335"/>
                    </a:lnTo>
                    <a:lnTo>
                      <a:pt x="0" y="391"/>
                    </a:lnTo>
                    <a:lnTo>
                      <a:pt x="49" y="421"/>
                    </a:lnTo>
                    <a:lnTo>
                      <a:pt x="65" y="342"/>
                    </a:lnTo>
                    <a:lnTo>
                      <a:pt x="154" y="337"/>
                    </a:lnTo>
                    <a:lnTo>
                      <a:pt x="227" y="232"/>
                    </a:lnTo>
                    <a:lnTo>
                      <a:pt x="295" y="232"/>
                    </a:lnTo>
                    <a:lnTo>
                      <a:pt x="330" y="119"/>
                    </a:lnTo>
                    <a:lnTo>
                      <a:pt x="386" y="124"/>
                    </a:lnTo>
                    <a:lnTo>
                      <a:pt x="435" y="40"/>
                    </a:lnTo>
                    <a:lnTo>
                      <a:pt x="510" y="44"/>
                    </a:lnTo>
                    <a:lnTo>
                      <a:pt x="534" y="33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A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30" name="Freeform 34"/>
              <p:cNvSpPr>
                <a:spLocks/>
              </p:cNvSpPr>
              <p:nvPr/>
            </p:nvSpPr>
            <p:spPr bwMode="auto">
              <a:xfrm>
                <a:off x="4225" y="2209"/>
                <a:ext cx="316" cy="2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112" y="152"/>
                  </a:cxn>
                  <a:cxn ang="0">
                    <a:pos x="229" y="59"/>
                  </a:cxn>
                  <a:cxn ang="0">
                    <a:pos x="316" y="0"/>
                  </a:cxn>
                  <a:cxn ang="0">
                    <a:pos x="292" y="54"/>
                  </a:cxn>
                  <a:cxn ang="0">
                    <a:pos x="234" y="66"/>
                  </a:cxn>
                  <a:cxn ang="0">
                    <a:pos x="191" y="152"/>
                  </a:cxn>
                  <a:cxn ang="0">
                    <a:pos x="112" y="176"/>
                  </a:cxn>
                  <a:cxn ang="0">
                    <a:pos x="63" y="255"/>
                  </a:cxn>
                  <a:cxn ang="0">
                    <a:pos x="0" y="265"/>
                  </a:cxn>
                  <a:cxn ang="0">
                    <a:pos x="0" y="265"/>
                  </a:cxn>
                </a:cxnLst>
                <a:rect l="0" t="0" r="r" b="b"/>
                <a:pathLst>
                  <a:path w="316" h="265">
                    <a:moveTo>
                      <a:pt x="0" y="265"/>
                    </a:moveTo>
                    <a:lnTo>
                      <a:pt x="112" y="152"/>
                    </a:lnTo>
                    <a:lnTo>
                      <a:pt x="229" y="59"/>
                    </a:lnTo>
                    <a:lnTo>
                      <a:pt x="316" y="0"/>
                    </a:lnTo>
                    <a:lnTo>
                      <a:pt x="292" y="54"/>
                    </a:lnTo>
                    <a:lnTo>
                      <a:pt x="234" y="66"/>
                    </a:lnTo>
                    <a:lnTo>
                      <a:pt x="191" y="152"/>
                    </a:lnTo>
                    <a:lnTo>
                      <a:pt x="112" y="176"/>
                    </a:lnTo>
                    <a:lnTo>
                      <a:pt x="63" y="255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FF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31" name="Freeform 35"/>
              <p:cNvSpPr>
                <a:spLocks/>
              </p:cNvSpPr>
              <p:nvPr/>
            </p:nvSpPr>
            <p:spPr bwMode="auto">
              <a:xfrm>
                <a:off x="4618" y="2048"/>
                <a:ext cx="370" cy="21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8" y="2"/>
                  </a:cxn>
                  <a:cxn ang="0">
                    <a:pos x="79" y="0"/>
                  </a:cxn>
                  <a:cxn ang="0">
                    <a:pos x="208" y="54"/>
                  </a:cxn>
                  <a:cxn ang="0">
                    <a:pos x="304" y="117"/>
                  </a:cxn>
                  <a:cxn ang="0">
                    <a:pos x="360" y="161"/>
                  </a:cxn>
                  <a:cxn ang="0">
                    <a:pos x="370" y="192"/>
                  </a:cxn>
                  <a:cxn ang="0">
                    <a:pos x="323" y="210"/>
                  </a:cxn>
                  <a:cxn ang="0">
                    <a:pos x="224" y="147"/>
                  </a:cxn>
                  <a:cxn ang="0">
                    <a:pos x="103" y="89"/>
                  </a:cxn>
                  <a:cxn ang="0">
                    <a:pos x="33" y="61"/>
                  </a:cxn>
                  <a:cxn ang="0">
                    <a:pos x="0" y="49"/>
                  </a:cxn>
                  <a:cxn ang="0">
                    <a:pos x="0" y="49"/>
                  </a:cxn>
                </a:cxnLst>
                <a:rect l="0" t="0" r="r" b="b"/>
                <a:pathLst>
                  <a:path w="370" h="210">
                    <a:moveTo>
                      <a:pt x="0" y="49"/>
                    </a:moveTo>
                    <a:lnTo>
                      <a:pt x="18" y="2"/>
                    </a:lnTo>
                    <a:lnTo>
                      <a:pt x="79" y="0"/>
                    </a:lnTo>
                    <a:lnTo>
                      <a:pt x="208" y="54"/>
                    </a:lnTo>
                    <a:lnTo>
                      <a:pt x="304" y="117"/>
                    </a:lnTo>
                    <a:lnTo>
                      <a:pt x="360" y="161"/>
                    </a:lnTo>
                    <a:lnTo>
                      <a:pt x="370" y="192"/>
                    </a:lnTo>
                    <a:lnTo>
                      <a:pt x="323" y="210"/>
                    </a:lnTo>
                    <a:lnTo>
                      <a:pt x="224" y="147"/>
                    </a:lnTo>
                    <a:lnTo>
                      <a:pt x="103" y="89"/>
                    </a:lnTo>
                    <a:lnTo>
                      <a:pt x="33" y="61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732" name="Freeform 36"/>
              <p:cNvSpPr>
                <a:spLocks/>
              </p:cNvSpPr>
              <p:nvPr/>
            </p:nvSpPr>
            <p:spPr bwMode="auto">
              <a:xfrm>
                <a:off x="4636" y="2062"/>
                <a:ext cx="338" cy="1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4" y="0"/>
                  </a:cxn>
                  <a:cxn ang="0">
                    <a:pos x="122" y="26"/>
                  </a:cxn>
                  <a:cxn ang="0">
                    <a:pos x="211" y="70"/>
                  </a:cxn>
                  <a:cxn ang="0">
                    <a:pos x="281" y="117"/>
                  </a:cxn>
                  <a:cxn ang="0">
                    <a:pos x="331" y="152"/>
                  </a:cxn>
                  <a:cxn ang="0">
                    <a:pos x="338" y="171"/>
                  </a:cxn>
                  <a:cxn ang="0">
                    <a:pos x="312" y="175"/>
                  </a:cxn>
                  <a:cxn ang="0">
                    <a:pos x="265" y="122"/>
                  </a:cxn>
                  <a:cxn ang="0">
                    <a:pos x="195" y="84"/>
                  </a:cxn>
                  <a:cxn ang="0">
                    <a:pos x="101" y="40"/>
                  </a:cxn>
                  <a:cxn ang="0">
                    <a:pos x="38" y="16"/>
                  </a:cxn>
                  <a:cxn ang="0">
                    <a:pos x="0" y="16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38" h="175">
                    <a:moveTo>
                      <a:pt x="15" y="0"/>
                    </a:moveTo>
                    <a:lnTo>
                      <a:pt x="54" y="0"/>
                    </a:lnTo>
                    <a:lnTo>
                      <a:pt x="122" y="26"/>
                    </a:lnTo>
                    <a:lnTo>
                      <a:pt x="211" y="70"/>
                    </a:lnTo>
                    <a:lnTo>
                      <a:pt x="281" y="117"/>
                    </a:lnTo>
                    <a:lnTo>
                      <a:pt x="331" y="152"/>
                    </a:lnTo>
                    <a:lnTo>
                      <a:pt x="338" y="171"/>
                    </a:lnTo>
                    <a:lnTo>
                      <a:pt x="312" y="175"/>
                    </a:lnTo>
                    <a:lnTo>
                      <a:pt x="265" y="122"/>
                    </a:lnTo>
                    <a:lnTo>
                      <a:pt x="195" y="84"/>
                    </a:lnTo>
                    <a:lnTo>
                      <a:pt x="101" y="40"/>
                    </a:lnTo>
                    <a:lnTo>
                      <a:pt x="38" y="16"/>
                    </a:lnTo>
                    <a:lnTo>
                      <a:pt x="0" y="16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5733" name="Group 37"/>
              <p:cNvGrpSpPr>
                <a:grpSpLocks/>
              </p:cNvGrpSpPr>
              <p:nvPr/>
            </p:nvGrpSpPr>
            <p:grpSpPr bwMode="auto">
              <a:xfrm rot="-8246573">
                <a:off x="3903" y="2800"/>
                <a:ext cx="200" cy="234"/>
                <a:chOff x="3136" y="2480"/>
                <a:chExt cx="200" cy="268"/>
              </a:xfrm>
            </p:grpSpPr>
            <p:sp>
              <p:nvSpPr>
                <p:cNvPr id="285734" name="AutoShape 38"/>
                <p:cNvSpPr>
                  <a:spLocks noChangeArrowheads="1"/>
                </p:cNvSpPr>
                <p:nvPr/>
              </p:nvSpPr>
              <p:spPr bwMode="auto">
                <a:xfrm>
                  <a:off x="3136" y="2480"/>
                  <a:ext cx="200" cy="268"/>
                </a:xfrm>
                <a:prstGeom prst="can">
                  <a:avLst>
                    <a:gd name="adj" fmla="val 33500"/>
                  </a:avLst>
                </a:pr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573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3169" y="256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73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199" y="2571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737" name="Line 41"/>
                <p:cNvSpPr>
                  <a:spLocks noChangeShapeType="1"/>
                </p:cNvSpPr>
                <p:nvPr/>
              </p:nvSpPr>
              <p:spPr bwMode="auto">
                <a:xfrm>
                  <a:off x="3236" y="2577"/>
                  <a:ext cx="0" cy="14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73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269" y="2572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739" name="Line 43"/>
                <p:cNvSpPr>
                  <a:spLocks noChangeShapeType="1"/>
                </p:cNvSpPr>
                <p:nvPr/>
              </p:nvSpPr>
              <p:spPr bwMode="auto">
                <a:xfrm>
                  <a:off x="3303" y="2562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740" name="Oval 44"/>
                <p:cNvSpPr>
                  <a:spLocks noChangeArrowheads="1"/>
                </p:cNvSpPr>
                <p:nvPr/>
              </p:nvSpPr>
              <p:spPr bwMode="auto">
                <a:xfrm>
                  <a:off x="3180" y="2496"/>
                  <a:ext cx="116" cy="40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85741" name="AutoShape 45"/>
            <p:cNvSpPr>
              <a:spLocks noChangeArrowheads="1"/>
            </p:cNvSpPr>
            <p:nvPr/>
          </p:nvSpPr>
          <p:spPr bwMode="auto">
            <a:xfrm rot="-360540">
              <a:off x="4665" y="304"/>
              <a:ext cx="542" cy="206"/>
            </a:xfrm>
            <a:prstGeom prst="cloudCallout">
              <a:avLst>
                <a:gd name="adj1" fmla="val -19773"/>
                <a:gd name="adj2" fmla="val 54472"/>
              </a:avLst>
            </a:prstGeom>
            <a:solidFill>
              <a:srgbClr val="FFFFCC"/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85742" name="Text Box 46"/>
            <p:cNvSpPr txBox="1">
              <a:spLocks noChangeArrowheads="1"/>
            </p:cNvSpPr>
            <p:nvPr/>
          </p:nvSpPr>
          <p:spPr bwMode="auto">
            <a:xfrm rot="-691673">
              <a:off x="4702" y="283"/>
              <a:ext cx="5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ndy" pitchFamily="66" charset="0"/>
                </a:rPr>
                <a:t>Glow</a:t>
              </a:r>
            </a:p>
          </p:txBody>
        </p:sp>
      </p:grpSp>
      <p:grpSp>
        <p:nvGrpSpPr>
          <p:cNvPr id="285743" name="Group 47"/>
          <p:cNvGrpSpPr>
            <a:grpSpLocks/>
          </p:cNvGrpSpPr>
          <p:nvPr/>
        </p:nvGrpSpPr>
        <p:grpSpPr bwMode="auto">
          <a:xfrm>
            <a:off x="5643563" y="1820863"/>
            <a:ext cx="1398587" cy="822325"/>
            <a:chOff x="3543" y="1147"/>
            <a:chExt cx="881" cy="518"/>
          </a:xfrm>
        </p:grpSpPr>
        <p:sp>
          <p:nvSpPr>
            <p:cNvPr id="285744" name="Text Box 48"/>
            <p:cNvSpPr txBox="1">
              <a:spLocks noChangeArrowheads="1"/>
            </p:cNvSpPr>
            <p:nvPr/>
          </p:nvSpPr>
          <p:spPr bwMode="auto">
            <a:xfrm>
              <a:off x="3543" y="1147"/>
              <a:ext cx="88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= 6</a:t>
              </a:r>
            </a:p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H</a:t>
              </a:r>
              <a:r>
                <a:rPr lang="en-US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a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:</a:t>
              </a:r>
            </a:p>
          </p:txBody>
        </p:sp>
        <p:graphicFrame>
          <p:nvGraphicFramePr>
            <p:cNvPr id="285745" name="Object 49"/>
            <p:cNvGraphicFramePr>
              <a:graphicFrameLocks noChangeAspect="1"/>
            </p:cNvGraphicFramePr>
            <p:nvPr/>
          </p:nvGraphicFramePr>
          <p:xfrm>
            <a:off x="3946" y="1430"/>
            <a:ext cx="405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6" name="Equation" r:id="rId4" imgW="825480" imgH="393480" progId="Equation.DSMT4">
                    <p:embed/>
                  </p:oleObj>
                </mc:Choice>
                <mc:Fallback>
                  <p:oleObj name="Equation" r:id="rId4" imgW="8254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1430"/>
                          <a:ext cx="405" cy="22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5746" name="AutoShape 5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47" name="AutoShape 51"/>
          <p:cNvSpPr>
            <a:spLocks noChangeArrowheads="1"/>
          </p:cNvSpPr>
          <p:nvPr/>
        </p:nvSpPr>
        <p:spPr bwMode="auto">
          <a:xfrm rot="5400000">
            <a:off x="771525" y="3079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48" name="AutoShape 52"/>
          <p:cNvSpPr>
            <a:spLocks noChangeArrowheads="1"/>
          </p:cNvSpPr>
          <p:nvPr/>
        </p:nvSpPr>
        <p:spPr bwMode="auto">
          <a:xfrm rot="5400000">
            <a:off x="771525" y="3898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750" name="Rectangle 54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285751" name="Object 5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32050" y="4422775"/>
          <a:ext cx="41211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6" imgW="4317840" imgH="888840" progId="Equation.DSMT4">
                  <p:embed/>
                </p:oleObj>
              </mc:Choice>
              <mc:Fallback>
                <p:oleObj name="Equation" r:id="rId6" imgW="4317840" imgH="8888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422775"/>
                        <a:ext cx="41211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52" name="Oval 56"/>
          <p:cNvSpPr>
            <a:spLocks noChangeArrowheads="1"/>
          </p:cNvSpPr>
          <p:nvPr/>
        </p:nvSpPr>
        <p:spPr bwMode="auto">
          <a:xfrm>
            <a:off x="5695950" y="4514850"/>
            <a:ext cx="104775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5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85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animBg="1"/>
      <p:bldP spid="285699" grpId="0" autoUpdateAnimBg="0"/>
      <p:bldP spid="285700" grpId="0" animBg="1"/>
      <p:bldP spid="285701" grpId="0" autoUpdateAnimBg="0"/>
      <p:bldP spid="285702" grpId="0" animBg="1"/>
      <p:bldP spid="285703" grpId="0" autoUpdateAnimBg="0"/>
      <p:bldP spid="285704" grpId="0" autoUpdateAnimBg="0"/>
      <p:bldP spid="285746" grpId="0" animBg="1"/>
      <p:bldP spid="285747" grpId="0" animBg="1"/>
      <p:bldP spid="285748" grpId="0" animBg="1"/>
      <p:bldP spid="2857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22" name="Group 2"/>
          <p:cNvGrpSpPr>
            <a:grpSpLocks/>
          </p:cNvGrpSpPr>
          <p:nvPr/>
        </p:nvGrpSpPr>
        <p:grpSpPr bwMode="auto">
          <a:xfrm>
            <a:off x="7305675" y="247650"/>
            <a:ext cx="1528763" cy="1311275"/>
            <a:chOff x="4374" y="48"/>
            <a:chExt cx="1023" cy="886"/>
          </a:xfrm>
        </p:grpSpPr>
        <p:grpSp>
          <p:nvGrpSpPr>
            <p:cNvPr id="286723" name="Group 3"/>
            <p:cNvGrpSpPr>
              <a:grpSpLocks/>
            </p:cNvGrpSpPr>
            <p:nvPr/>
          </p:nvGrpSpPr>
          <p:grpSpPr bwMode="auto">
            <a:xfrm rot="2088855">
              <a:off x="4374" y="48"/>
              <a:ext cx="1023" cy="886"/>
              <a:chOff x="3890" y="1987"/>
              <a:chExt cx="1155" cy="1054"/>
            </a:xfrm>
          </p:grpSpPr>
          <p:sp>
            <p:nvSpPr>
              <p:cNvPr id="286724" name="Freeform 4"/>
              <p:cNvSpPr>
                <a:spLocks/>
              </p:cNvSpPr>
              <p:nvPr/>
            </p:nvSpPr>
            <p:spPr bwMode="auto">
              <a:xfrm>
                <a:off x="4550" y="2010"/>
                <a:ext cx="466" cy="286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68" y="24"/>
                  </a:cxn>
                  <a:cxn ang="0">
                    <a:pos x="126" y="0"/>
                  </a:cxn>
                  <a:cxn ang="0">
                    <a:pos x="257" y="40"/>
                  </a:cxn>
                  <a:cxn ang="0">
                    <a:pos x="393" y="129"/>
                  </a:cxn>
                  <a:cxn ang="0">
                    <a:pos x="461" y="213"/>
                  </a:cxn>
                  <a:cxn ang="0">
                    <a:pos x="466" y="263"/>
                  </a:cxn>
                  <a:cxn ang="0">
                    <a:pos x="419" y="286"/>
                  </a:cxn>
                  <a:cxn ang="0">
                    <a:pos x="374" y="272"/>
                  </a:cxn>
                  <a:cxn ang="0">
                    <a:pos x="306" y="223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466" h="286">
                    <a:moveTo>
                      <a:pt x="0" y="94"/>
                    </a:moveTo>
                    <a:lnTo>
                      <a:pt x="68" y="24"/>
                    </a:lnTo>
                    <a:lnTo>
                      <a:pt x="126" y="0"/>
                    </a:lnTo>
                    <a:lnTo>
                      <a:pt x="257" y="40"/>
                    </a:lnTo>
                    <a:lnTo>
                      <a:pt x="393" y="129"/>
                    </a:lnTo>
                    <a:lnTo>
                      <a:pt x="461" y="213"/>
                    </a:lnTo>
                    <a:lnTo>
                      <a:pt x="466" y="263"/>
                    </a:lnTo>
                    <a:lnTo>
                      <a:pt x="419" y="286"/>
                    </a:lnTo>
                    <a:lnTo>
                      <a:pt x="374" y="272"/>
                    </a:lnTo>
                    <a:lnTo>
                      <a:pt x="306" y="223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25" name="Freeform 5"/>
              <p:cNvSpPr>
                <a:spLocks/>
              </p:cNvSpPr>
              <p:nvPr/>
            </p:nvSpPr>
            <p:spPr bwMode="auto">
              <a:xfrm>
                <a:off x="4243" y="2177"/>
                <a:ext cx="705" cy="669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0" y="369"/>
                  </a:cxn>
                  <a:cxn ang="0">
                    <a:pos x="124" y="365"/>
                  </a:cxn>
                  <a:cxn ang="0">
                    <a:pos x="143" y="250"/>
                  </a:cxn>
                  <a:cxn ang="0">
                    <a:pos x="232" y="255"/>
                  </a:cxn>
                  <a:cxn ang="0">
                    <a:pos x="267" y="156"/>
                  </a:cxn>
                  <a:cxn ang="0">
                    <a:pos x="337" y="147"/>
                  </a:cxn>
                  <a:cxn ang="0">
                    <a:pos x="351" y="74"/>
                  </a:cxn>
                  <a:cxn ang="0">
                    <a:pos x="454" y="51"/>
                  </a:cxn>
                  <a:cxn ang="0">
                    <a:pos x="485" y="0"/>
                  </a:cxn>
                  <a:cxn ang="0">
                    <a:pos x="602" y="42"/>
                  </a:cxn>
                  <a:cxn ang="0">
                    <a:pos x="705" y="110"/>
                  </a:cxn>
                  <a:cxn ang="0">
                    <a:pos x="592" y="152"/>
                  </a:cxn>
                  <a:cxn ang="0">
                    <a:pos x="433" y="297"/>
                  </a:cxn>
                  <a:cxn ang="0">
                    <a:pos x="115" y="669"/>
                  </a:cxn>
                  <a:cxn ang="0">
                    <a:pos x="68" y="550"/>
                  </a:cxn>
                  <a:cxn ang="0">
                    <a:pos x="0" y="482"/>
                  </a:cxn>
                  <a:cxn ang="0">
                    <a:pos x="0" y="482"/>
                  </a:cxn>
                </a:cxnLst>
                <a:rect l="0" t="0" r="r" b="b"/>
                <a:pathLst>
                  <a:path w="705" h="669">
                    <a:moveTo>
                      <a:pt x="0" y="482"/>
                    </a:moveTo>
                    <a:lnTo>
                      <a:pt x="0" y="369"/>
                    </a:lnTo>
                    <a:lnTo>
                      <a:pt x="124" y="365"/>
                    </a:lnTo>
                    <a:lnTo>
                      <a:pt x="143" y="250"/>
                    </a:lnTo>
                    <a:lnTo>
                      <a:pt x="232" y="255"/>
                    </a:lnTo>
                    <a:lnTo>
                      <a:pt x="267" y="156"/>
                    </a:lnTo>
                    <a:lnTo>
                      <a:pt x="337" y="147"/>
                    </a:lnTo>
                    <a:lnTo>
                      <a:pt x="351" y="74"/>
                    </a:lnTo>
                    <a:lnTo>
                      <a:pt x="454" y="51"/>
                    </a:lnTo>
                    <a:lnTo>
                      <a:pt x="485" y="0"/>
                    </a:lnTo>
                    <a:lnTo>
                      <a:pt x="602" y="42"/>
                    </a:lnTo>
                    <a:lnTo>
                      <a:pt x="705" y="110"/>
                    </a:lnTo>
                    <a:lnTo>
                      <a:pt x="592" y="152"/>
                    </a:lnTo>
                    <a:lnTo>
                      <a:pt x="433" y="297"/>
                    </a:lnTo>
                    <a:lnTo>
                      <a:pt x="115" y="669"/>
                    </a:lnTo>
                    <a:lnTo>
                      <a:pt x="68" y="55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7DB2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26" name="Freeform 6"/>
              <p:cNvSpPr>
                <a:spLocks/>
              </p:cNvSpPr>
              <p:nvPr/>
            </p:nvSpPr>
            <p:spPr bwMode="auto">
              <a:xfrm>
                <a:off x="3990" y="2099"/>
                <a:ext cx="733" cy="550"/>
              </a:xfrm>
              <a:custGeom>
                <a:avLst/>
                <a:gdLst/>
                <a:ahLst/>
                <a:cxnLst>
                  <a:cxn ang="0">
                    <a:pos x="249" y="550"/>
                  </a:cxn>
                  <a:cxn ang="0">
                    <a:pos x="136" y="520"/>
                  </a:cxn>
                  <a:cxn ang="0">
                    <a:pos x="0" y="518"/>
                  </a:cxn>
                  <a:cxn ang="0">
                    <a:pos x="43" y="452"/>
                  </a:cxn>
                  <a:cxn ang="0">
                    <a:pos x="253" y="230"/>
                  </a:cxn>
                  <a:cxn ang="0">
                    <a:pos x="494" y="45"/>
                  </a:cxn>
                  <a:cxn ang="0">
                    <a:pos x="562" y="0"/>
                  </a:cxn>
                  <a:cxn ang="0">
                    <a:pos x="686" y="45"/>
                  </a:cxn>
                  <a:cxn ang="0">
                    <a:pos x="733" y="75"/>
                  </a:cxn>
                  <a:cxn ang="0">
                    <a:pos x="719" y="122"/>
                  </a:cxn>
                  <a:cxn ang="0">
                    <a:pos x="607" y="152"/>
                  </a:cxn>
                  <a:cxn ang="0">
                    <a:pos x="586" y="225"/>
                  </a:cxn>
                  <a:cxn ang="0">
                    <a:pos x="522" y="237"/>
                  </a:cxn>
                  <a:cxn ang="0">
                    <a:pos x="492" y="330"/>
                  </a:cxn>
                  <a:cxn ang="0">
                    <a:pos x="391" y="337"/>
                  </a:cxn>
                  <a:cxn ang="0">
                    <a:pos x="352" y="445"/>
                  </a:cxn>
                  <a:cxn ang="0">
                    <a:pos x="253" y="452"/>
                  </a:cxn>
                  <a:cxn ang="0">
                    <a:pos x="249" y="550"/>
                  </a:cxn>
                  <a:cxn ang="0">
                    <a:pos x="249" y="550"/>
                  </a:cxn>
                </a:cxnLst>
                <a:rect l="0" t="0" r="r" b="b"/>
                <a:pathLst>
                  <a:path w="733" h="550">
                    <a:moveTo>
                      <a:pt x="249" y="550"/>
                    </a:moveTo>
                    <a:lnTo>
                      <a:pt x="136" y="520"/>
                    </a:lnTo>
                    <a:lnTo>
                      <a:pt x="0" y="518"/>
                    </a:lnTo>
                    <a:lnTo>
                      <a:pt x="43" y="452"/>
                    </a:lnTo>
                    <a:lnTo>
                      <a:pt x="253" y="230"/>
                    </a:lnTo>
                    <a:lnTo>
                      <a:pt x="494" y="45"/>
                    </a:lnTo>
                    <a:lnTo>
                      <a:pt x="562" y="0"/>
                    </a:lnTo>
                    <a:lnTo>
                      <a:pt x="686" y="45"/>
                    </a:lnTo>
                    <a:lnTo>
                      <a:pt x="733" y="75"/>
                    </a:lnTo>
                    <a:lnTo>
                      <a:pt x="719" y="122"/>
                    </a:lnTo>
                    <a:lnTo>
                      <a:pt x="607" y="152"/>
                    </a:lnTo>
                    <a:lnTo>
                      <a:pt x="586" y="225"/>
                    </a:lnTo>
                    <a:lnTo>
                      <a:pt x="522" y="237"/>
                    </a:lnTo>
                    <a:lnTo>
                      <a:pt x="492" y="330"/>
                    </a:lnTo>
                    <a:lnTo>
                      <a:pt x="391" y="337"/>
                    </a:lnTo>
                    <a:lnTo>
                      <a:pt x="352" y="445"/>
                    </a:lnTo>
                    <a:lnTo>
                      <a:pt x="253" y="452"/>
                    </a:lnTo>
                    <a:lnTo>
                      <a:pt x="249" y="550"/>
                    </a:lnTo>
                    <a:lnTo>
                      <a:pt x="249" y="550"/>
                    </a:lnTo>
                    <a:close/>
                  </a:path>
                </a:pathLst>
              </a:custGeom>
              <a:solidFill>
                <a:srgbClr val="F024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27" name="Freeform 7"/>
              <p:cNvSpPr>
                <a:spLocks/>
              </p:cNvSpPr>
              <p:nvPr/>
            </p:nvSpPr>
            <p:spPr bwMode="auto">
              <a:xfrm>
                <a:off x="3953" y="2621"/>
                <a:ext cx="393" cy="302"/>
              </a:xfrm>
              <a:custGeom>
                <a:avLst/>
                <a:gdLst/>
                <a:ahLst/>
                <a:cxnLst>
                  <a:cxn ang="0">
                    <a:pos x="21" y="162"/>
                  </a:cxn>
                  <a:cxn ang="0">
                    <a:pos x="0" y="45"/>
                  </a:cxn>
                  <a:cxn ang="0">
                    <a:pos x="66" y="3"/>
                  </a:cxn>
                  <a:cxn ang="0">
                    <a:pos x="211" y="0"/>
                  </a:cxn>
                  <a:cxn ang="0">
                    <a:pos x="314" y="45"/>
                  </a:cxn>
                  <a:cxn ang="0">
                    <a:pos x="367" y="113"/>
                  </a:cxn>
                  <a:cxn ang="0">
                    <a:pos x="393" y="227"/>
                  </a:cxn>
                  <a:cxn ang="0">
                    <a:pos x="372" y="272"/>
                  </a:cxn>
                  <a:cxn ang="0">
                    <a:pos x="176" y="302"/>
                  </a:cxn>
                  <a:cxn ang="0">
                    <a:pos x="136" y="223"/>
                  </a:cxn>
                  <a:cxn ang="0">
                    <a:pos x="49" y="174"/>
                  </a:cxn>
                  <a:cxn ang="0">
                    <a:pos x="21" y="162"/>
                  </a:cxn>
                  <a:cxn ang="0">
                    <a:pos x="21" y="162"/>
                  </a:cxn>
                </a:cxnLst>
                <a:rect l="0" t="0" r="r" b="b"/>
                <a:pathLst>
                  <a:path w="393" h="302">
                    <a:moveTo>
                      <a:pt x="21" y="162"/>
                    </a:moveTo>
                    <a:lnTo>
                      <a:pt x="0" y="45"/>
                    </a:lnTo>
                    <a:lnTo>
                      <a:pt x="66" y="3"/>
                    </a:lnTo>
                    <a:lnTo>
                      <a:pt x="211" y="0"/>
                    </a:lnTo>
                    <a:lnTo>
                      <a:pt x="314" y="45"/>
                    </a:lnTo>
                    <a:lnTo>
                      <a:pt x="367" y="113"/>
                    </a:lnTo>
                    <a:lnTo>
                      <a:pt x="393" y="227"/>
                    </a:lnTo>
                    <a:lnTo>
                      <a:pt x="372" y="272"/>
                    </a:lnTo>
                    <a:lnTo>
                      <a:pt x="176" y="302"/>
                    </a:lnTo>
                    <a:lnTo>
                      <a:pt x="136" y="223"/>
                    </a:lnTo>
                    <a:lnTo>
                      <a:pt x="49" y="174"/>
                    </a:lnTo>
                    <a:lnTo>
                      <a:pt x="21" y="162"/>
                    </a:lnTo>
                    <a:lnTo>
                      <a:pt x="21" y="162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28" name="Freeform 8"/>
              <p:cNvSpPr>
                <a:spLocks/>
              </p:cNvSpPr>
              <p:nvPr/>
            </p:nvSpPr>
            <p:spPr bwMode="auto">
              <a:xfrm>
                <a:off x="3904" y="2787"/>
                <a:ext cx="222" cy="246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64" y="40"/>
                  </a:cxn>
                  <a:cxn ang="0">
                    <a:pos x="222" y="122"/>
                  </a:cxn>
                  <a:cxn ang="0">
                    <a:pos x="110" y="237"/>
                  </a:cxn>
                  <a:cxn ang="0">
                    <a:pos x="58" y="246"/>
                  </a:cxn>
                  <a:cxn ang="0">
                    <a:pos x="9" y="209"/>
                  </a:cxn>
                  <a:cxn ang="0">
                    <a:pos x="0" y="174"/>
                  </a:cxn>
                  <a:cxn ang="0">
                    <a:pos x="21" y="108"/>
                  </a:cxn>
                  <a:cxn ang="0">
                    <a:pos x="54" y="50"/>
                  </a:cxn>
                  <a:cxn ang="0">
                    <a:pos x="70" y="0"/>
                  </a:cxn>
                  <a:cxn ang="0">
                    <a:pos x="70" y="0"/>
                  </a:cxn>
                </a:cxnLst>
                <a:rect l="0" t="0" r="r" b="b"/>
                <a:pathLst>
                  <a:path w="222" h="246">
                    <a:moveTo>
                      <a:pt x="70" y="0"/>
                    </a:moveTo>
                    <a:lnTo>
                      <a:pt x="164" y="40"/>
                    </a:lnTo>
                    <a:lnTo>
                      <a:pt x="222" y="122"/>
                    </a:lnTo>
                    <a:lnTo>
                      <a:pt x="110" y="237"/>
                    </a:lnTo>
                    <a:lnTo>
                      <a:pt x="58" y="246"/>
                    </a:lnTo>
                    <a:lnTo>
                      <a:pt x="9" y="209"/>
                    </a:lnTo>
                    <a:lnTo>
                      <a:pt x="0" y="174"/>
                    </a:lnTo>
                    <a:lnTo>
                      <a:pt x="21" y="108"/>
                    </a:lnTo>
                    <a:lnTo>
                      <a:pt x="54" y="5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29" name="Freeform 9"/>
              <p:cNvSpPr>
                <a:spLocks/>
              </p:cNvSpPr>
              <p:nvPr/>
            </p:nvSpPr>
            <p:spPr bwMode="auto">
              <a:xfrm>
                <a:off x="3929" y="2046"/>
                <a:ext cx="1116" cy="995"/>
              </a:xfrm>
              <a:custGeom>
                <a:avLst/>
                <a:gdLst/>
                <a:ahLst/>
                <a:cxnLst>
                  <a:cxn ang="0">
                    <a:pos x="40" y="967"/>
                  </a:cxn>
                  <a:cxn ang="0">
                    <a:pos x="75" y="932"/>
                  </a:cxn>
                  <a:cxn ang="0">
                    <a:pos x="16" y="878"/>
                  </a:cxn>
                  <a:cxn ang="0">
                    <a:pos x="112" y="941"/>
                  </a:cxn>
                  <a:cxn ang="0">
                    <a:pos x="98" y="885"/>
                  </a:cxn>
                  <a:cxn ang="0">
                    <a:pos x="110" y="864"/>
                  </a:cxn>
                  <a:cxn ang="0">
                    <a:pos x="138" y="859"/>
                  </a:cxn>
                  <a:cxn ang="0">
                    <a:pos x="110" y="815"/>
                  </a:cxn>
                  <a:cxn ang="0">
                    <a:pos x="168" y="826"/>
                  </a:cxn>
                  <a:cxn ang="0">
                    <a:pos x="94" y="770"/>
                  </a:cxn>
                  <a:cxn ang="0">
                    <a:pos x="204" y="836"/>
                  </a:cxn>
                  <a:cxn ang="0">
                    <a:pos x="318" y="845"/>
                  </a:cxn>
                  <a:cxn ang="0">
                    <a:pos x="384" y="700"/>
                  </a:cxn>
                  <a:cxn ang="0">
                    <a:pos x="304" y="583"/>
                  </a:cxn>
                  <a:cxn ang="0">
                    <a:pos x="353" y="473"/>
                  </a:cxn>
                  <a:cxn ang="0">
                    <a:pos x="545" y="372"/>
                  </a:cxn>
                  <a:cxn ang="0">
                    <a:pos x="658" y="180"/>
                  </a:cxn>
                  <a:cxn ang="0">
                    <a:pos x="777" y="127"/>
                  </a:cxn>
                  <a:cxn ang="0">
                    <a:pos x="676" y="52"/>
                  </a:cxn>
                  <a:cxn ang="0">
                    <a:pos x="833" y="120"/>
                  </a:cxn>
                  <a:cxn ang="0">
                    <a:pos x="960" y="197"/>
                  </a:cxn>
                  <a:cxn ang="0">
                    <a:pos x="793" y="187"/>
                  </a:cxn>
                  <a:cxn ang="0">
                    <a:pos x="669" y="288"/>
                  </a:cxn>
                  <a:cxn ang="0">
                    <a:pos x="562" y="389"/>
                  </a:cxn>
                  <a:cxn ang="0">
                    <a:pos x="459" y="517"/>
                  </a:cxn>
                  <a:cxn ang="0">
                    <a:pos x="339" y="567"/>
                  </a:cxn>
                  <a:cxn ang="0">
                    <a:pos x="431" y="742"/>
                  </a:cxn>
                  <a:cxn ang="0">
                    <a:pos x="524" y="649"/>
                  </a:cxn>
                  <a:cxn ang="0">
                    <a:pos x="613" y="553"/>
                  </a:cxn>
                  <a:cxn ang="0">
                    <a:pos x="700" y="457"/>
                  </a:cxn>
                  <a:cxn ang="0">
                    <a:pos x="793" y="363"/>
                  </a:cxn>
                  <a:cxn ang="0">
                    <a:pos x="896" y="276"/>
                  </a:cxn>
                  <a:cxn ang="0">
                    <a:pos x="1079" y="208"/>
                  </a:cxn>
                  <a:cxn ang="0">
                    <a:pos x="1044" y="138"/>
                  </a:cxn>
                  <a:cxn ang="0">
                    <a:pos x="941" y="63"/>
                  </a:cxn>
                  <a:cxn ang="0">
                    <a:pos x="901" y="14"/>
                  </a:cxn>
                  <a:cxn ang="0">
                    <a:pos x="974" y="40"/>
                  </a:cxn>
                  <a:cxn ang="0">
                    <a:pos x="1116" y="213"/>
                  </a:cxn>
                  <a:cxn ang="0">
                    <a:pos x="836" y="370"/>
                  </a:cxn>
                  <a:cxn ang="0">
                    <a:pos x="714" y="501"/>
                  </a:cxn>
                  <a:cxn ang="0">
                    <a:pos x="644" y="585"/>
                  </a:cxn>
                  <a:cxn ang="0">
                    <a:pos x="573" y="667"/>
                  </a:cxn>
                  <a:cxn ang="0">
                    <a:pos x="505" y="754"/>
                  </a:cxn>
                  <a:cxn ang="0">
                    <a:pos x="431" y="840"/>
                  </a:cxn>
                  <a:cxn ang="0">
                    <a:pos x="175" y="918"/>
                  </a:cxn>
                  <a:cxn ang="0">
                    <a:pos x="101" y="988"/>
                  </a:cxn>
                  <a:cxn ang="0">
                    <a:pos x="0" y="972"/>
                  </a:cxn>
                </a:cxnLst>
                <a:rect l="0" t="0" r="r" b="b"/>
                <a:pathLst>
                  <a:path w="1116" h="995">
                    <a:moveTo>
                      <a:pt x="0" y="972"/>
                    </a:moveTo>
                    <a:lnTo>
                      <a:pt x="19" y="953"/>
                    </a:lnTo>
                    <a:lnTo>
                      <a:pt x="40" y="967"/>
                    </a:lnTo>
                    <a:lnTo>
                      <a:pt x="63" y="969"/>
                    </a:lnTo>
                    <a:lnTo>
                      <a:pt x="79" y="960"/>
                    </a:lnTo>
                    <a:lnTo>
                      <a:pt x="75" y="932"/>
                    </a:lnTo>
                    <a:lnTo>
                      <a:pt x="49" y="908"/>
                    </a:lnTo>
                    <a:lnTo>
                      <a:pt x="14" y="897"/>
                    </a:lnTo>
                    <a:lnTo>
                      <a:pt x="16" y="878"/>
                    </a:lnTo>
                    <a:lnTo>
                      <a:pt x="47" y="878"/>
                    </a:lnTo>
                    <a:lnTo>
                      <a:pt x="77" y="897"/>
                    </a:lnTo>
                    <a:lnTo>
                      <a:pt x="112" y="941"/>
                    </a:lnTo>
                    <a:lnTo>
                      <a:pt x="126" y="932"/>
                    </a:lnTo>
                    <a:lnTo>
                      <a:pt x="117" y="906"/>
                    </a:lnTo>
                    <a:lnTo>
                      <a:pt x="98" y="885"/>
                    </a:lnTo>
                    <a:lnTo>
                      <a:pt x="54" y="850"/>
                    </a:lnTo>
                    <a:lnTo>
                      <a:pt x="65" y="838"/>
                    </a:lnTo>
                    <a:lnTo>
                      <a:pt x="110" y="864"/>
                    </a:lnTo>
                    <a:lnTo>
                      <a:pt x="145" y="904"/>
                    </a:lnTo>
                    <a:lnTo>
                      <a:pt x="154" y="885"/>
                    </a:lnTo>
                    <a:lnTo>
                      <a:pt x="138" y="859"/>
                    </a:lnTo>
                    <a:lnTo>
                      <a:pt x="112" y="833"/>
                    </a:lnTo>
                    <a:lnTo>
                      <a:pt x="87" y="819"/>
                    </a:lnTo>
                    <a:lnTo>
                      <a:pt x="110" y="815"/>
                    </a:lnTo>
                    <a:lnTo>
                      <a:pt x="133" y="824"/>
                    </a:lnTo>
                    <a:lnTo>
                      <a:pt x="171" y="857"/>
                    </a:lnTo>
                    <a:lnTo>
                      <a:pt x="168" y="826"/>
                    </a:lnTo>
                    <a:lnTo>
                      <a:pt x="147" y="801"/>
                    </a:lnTo>
                    <a:lnTo>
                      <a:pt x="122" y="782"/>
                    </a:lnTo>
                    <a:lnTo>
                      <a:pt x="94" y="770"/>
                    </a:lnTo>
                    <a:lnTo>
                      <a:pt x="112" y="752"/>
                    </a:lnTo>
                    <a:lnTo>
                      <a:pt x="161" y="782"/>
                    </a:lnTo>
                    <a:lnTo>
                      <a:pt x="204" y="836"/>
                    </a:lnTo>
                    <a:lnTo>
                      <a:pt x="213" y="850"/>
                    </a:lnTo>
                    <a:lnTo>
                      <a:pt x="229" y="857"/>
                    </a:lnTo>
                    <a:lnTo>
                      <a:pt x="318" y="845"/>
                    </a:lnTo>
                    <a:lnTo>
                      <a:pt x="395" y="801"/>
                    </a:lnTo>
                    <a:lnTo>
                      <a:pt x="395" y="733"/>
                    </a:lnTo>
                    <a:lnTo>
                      <a:pt x="384" y="700"/>
                    </a:lnTo>
                    <a:lnTo>
                      <a:pt x="367" y="667"/>
                    </a:lnTo>
                    <a:lnTo>
                      <a:pt x="323" y="625"/>
                    </a:lnTo>
                    <a:lnTo>
                      <a:pt x="304" y="583"/>
                    </a:lnTo>
                    <a:lnTo>
                      <a:pt x="300" y="480"/>
                    </a:lnTo>
                    <a:lnTo>
                      <a:pt x="323" y="471"/>
                    </a:lnTo>
                    <a:lnTo>
                      <a:pt x="353" y="473"/>
                    </a:lnTo>
                    <a:lnTo>
                      <a:pt x="407" y="478"/>
                    </a:lnTo>
                    <a:lnTo>
                      <a:pt x="454" y="368"/>
                    </a:lnTo>
                    <a:lnTo>
                      <a:pt x="545" y="372"/>
                    </a:lnTo>
                    <a:lnTo>
                      <a:pt x="569" y="269"/>
                    </a:lnTo>
                    <a:lnTo>
                      <a:pt x="632" y="262"/>
                    </a:lnTo>
                    <a:lnTo>
                      <a:pt x="658" y="180"/>
                    </a:lnTo>
                    <a:lnTo>
                      <a:pt x="733" y="176"/>
                    </a:lnTo>
                    <a:lnTo>
                      <a:pt x="770" y="157"/>
                    </a:lnTo>
                    <a:lnTo>
                      <a:pt x="777" y="127"/>
                    </a:lnTo>
                    <a:lnTo>
                      <a:pt x="655" y="80"/>
                    </a:lnTo>
                    <a:lnTo>
                      <a:pt x="660" y="66"/>
                    </a:lnTo>
                    <a:lnTo>
                      <a:pt x="676" y="52"/>
                    </a:lnTo>
                    <a:lnTo>
                      <a:pt x="728" y="75"/>
                    </a:lnTo>
                    <a:lnTo>
                      <a:pt x="777" y="96"/>
                    </a:lnTo>
                    <a:lnTo>
                      <a:pt x="833" y="120"/>
                    </a:lnTo>
                    <a:lnTo>
                      <a:pt x="889" y="145"/>
                    </a:lnTo>
                    <a:lnTo>
                      <a:pt x="931" y="169"/>
                    </a:lnTo>
                    <a:lnTo>
                      <a:pt x="960" y="197"/>
                    </a:lnTo>
                    <a:lnTo>
                      <a:pt x="817" y="150"/>
                    </a:lnTo>
                    <a:lnTo>
                      <a:pt x="807" y="171"/>
                    </a:lnTo>
                    <a:lnTo>
                      <a:pt x="793" y="187"/>
                    </a:lnTo>
                    <a:lnTo>
                      <a:pt x="751" y="201"/>
                    </a:lnTo>
                    <a:lnTo>
                      <a:pt x="681" y="230"/>
                    </a:lnTo>
                    <a:lnTo>
                      <a:pt x="669" y="288"/>
                    </a:lnTo>
                    <a:lnTo>
                      <a:pt x="594" y="309"/>
                    </a:lnTo>
                    <a:lnTo>
                      <a:pt x="590" y="358"/>
                    </a:lnTo>
                    <a:lnTo>
                      <a:pt x="562" y="389"/>
                    </a:lnTo>
                    <a:lnTo>
                      <a:pt x="517" y="400"/>
                    </a:lnTo>
                    <a:lnTo>
                      <a:pt x="466" y="396"/>
                    </a:lnTo>
                    <a:lnTo>
                      <a:pt x="459" y="517"/>
                    </a:lnTo>
                    <a:lnTo>
                      <a:pt x="337" y="520"/>
                    </a:lnTo>
                    <a:lnTo>
                      <a:pt x="335" y="543"/>
                    </a:lnTo>
                    <a:lnTo>
                      <a:pt x="339" y="567"/>
                    </a:lnTo>
                    <a:lnTo>
                      <a:pt x="356" y="611"/>
                    </a:lnTo>
                    <a:lnTo>
                      <a:pt x="400" y="670"/>
                    </a:lnTo>
                    <a:lnTo>
                      <a:pt x="431" y="742"/>
                    </a:lnTo>
                    <a:lnTo>
                      <a:pt x="463" y="709"/>
                    </a:lnTo>
                    <a:lnTo>
                      <a:pt x="494" y="679"/>
                    </a:lnTo>
                    <a:lnTo>
                      <a:pt x="524" y="649"/>
                    </a:lnTo>
                    <a:lnTo>
                      <a:pt x="555" y="616"/>
                    </a:lnTo>
                    <a:lnTo>
                      <a:pt x="583" y="585"/>
                    </a:lnTo>
                    <a:lnTo>
                      <a:pt x="613" y="553"/>
                    </a:lnTo>
                    <a:lnTo>
                      <a:pt x="641" y="520"/>
                    </a:lnTo>
                    <a:lnTo>
                      <a:pt x="672" y="487"/>
                    </a:lnTo>
                    <a:lnTo>
                      <a:pt x="700" y="457"/>
                    </a:lnTo>
                    <a:lnTo>
                      <a:pt x="730" y="424"/>
                    </a:lnTo>
                    <a:lnTo>
                      <a:pt x="763" y="393"/>
                    </a:lnTo>
                    <a:lnTo>
                      <a:pt x="793" y="363"/>
                    </a:lnTo>
                    <a:lnTo>
                      <a:pt x="826" y="333"/>
                    </a:lnTo>
                    <a:lnTo>
                      <a:pt x="861" y="304"/>
                    </a:lnTo>
                    <a:lnTo>
                      <a:pt x="896" y="276"/>
                    </a:lnTo>
                    <a:lnTo>
                      <a:pt x="934" y="248"/>
                    </a:lnTo>
                    <a:lnTo>
                      <a:pt x="1006" y="223"/>
                    </a:lnTo>
                    <a:lnTo>
                      <a:pt x="1079" y="208"/>
                    </a:lnTo>
                    <a:lnTo>
                      <a:pt x="1081" y="187"/>
                    </a:lnTo>
                    <a:lnTo>
                      <a:pt x="1070" y="164"/>
                    </a:lnTo>
                    <a:lnTo>
                      <a:pt x="1044" y="138"/>
                    </a:lnTo>
                    <a:lnTo>
                      <a:pt x="1011" y="110"/>
                    </a:lnTo>
                    <a:lnTo>
                      <a:pt x="976" y="84"/>
                    </a:lnTo>
                    <a:lnTo>
                      <a:pt x="941" y="63"/>
                    </a:lnTo>
                    <a:lnTo>
                      <a:pt x="910" y="45"/>
                    </a:lnTo>
                    <a:lnTo>
                      <a:pt x="889" y="33"/>
                    </a:lnTo>
                    <a:lnTo>
                      <a:pt x="901" y="14"/>
                    </a:lnTo>
                    <a:lnTo>
                      <a:pt x="917" y="0"/>
                    </a:lnTo>
                    <a:lnTo>
                      <a:pt x="946" y="19"/>
                    </a:lnTo>
                    <a:lnTo>
                      <a:pt x="974" y="40"/>
                    </a:lnTo>
                    <a:lnTo>
                      <a:pt x="1030" y="89"/>
                    </a:lnTo>
                    <a:lnTo>
                      <a:pt x="1079" y="148"/>
                    </a:lnTo>
                    <a:lnTo>
                      <a:pt x="1116" y="213"/>
                    </a:lnTo>
                    <a:lnTo>
                      <a:pt x="1095" y="279"/>
                    </a:lnTo>
                    <a:lnTo>
                      <a:pt x="948" y="286"/>
                    </a:lnTo>
                    <a:lnTo>
                      <a:pt x="836" y="370"/>
                    </a:lnTo>
                    <a:lnTo>
                      <a:pt x="786" y="421"/>
                    </a:lnTo>
                    <a:lnTo>
                      <a:pt x="737" y="475"/>
                    </a:lnTo>
                    <a:lnTo>
                      <a:pt x="714" y="501"/>
                    </a:lnTo>
                    <a:lnTo>
                      <a:pt x="690" y="529"/>
                    </a:lnTo>
                    <a:lnTo>
                      <a:pt x="667" y="557"/>
                    </a:lnTo>
                    <a:lnTo>
                      <a:pt x="644" y="585"/>
                    </a:lnTo>
                    <a:lnTo>
                      <a:pt x="620" y="611"/>
                    </a:lnTo>
                    <a:lnTo>
                      <a:pt x="597" y="639"/>
                    </a:lnTo>
                    <a:lnTo>
                      <a:pt x="573" y="667"/>
                    </a:lnTo>
                    <a:lnTo>
                      <a:pt x="550" y="695"/>
                    </a:lnTo>
                    <a:lnTo>
                      <a:pt x="529" y="723"/>
                    </a:lnTo>
                    <a:lnTo>
                      <a:pt x="505" y="754"/>
                    </a:lnTo>
                    <a:lnTo>
                      <a:pt x="482" y="782"/>
                    </a:lnTo>
                    <a:lnTo>
                      <a:pt x="459" y="810"/>
                    </a:lnTo>
                    <a:lnTo>
                      <a:pt x="431" y="840"/>
                    </a:lnTo>
                    <a:lnTo>
                      <a:pt x="398" y="859"/>
                    </a:lnTo>
                    <a:lnTo>
                      <a:pt x="323" y="876"/>
                    </a:lnTo>
                    <a:lnTo>
                      <a:pt x="175" y="918"/>
                    </a:lnTo>
                    <a:lnTo>
                      <a:pt x="147" y="950"/>
                    </a:lnTo>
                    <a:lnTo>
                      <a:pt x="126" y="972"/>
                    </a:lnTo>
                    <a:lnTo>
                      <a:pt x="101" y="988"/>
                    </a:lnTo>
                    <a:lnTo>
                      <a:pt x="47" y="995"/>
                    </a:lnTo>
                    <a:lnTo>
                      <a:pt x="0" y="972"/>
                    </a:lnTo>
                    <a:lnTo>
                      <a:pt x="0" y="9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30" name="Freeform 10"/>
              <p:cNvSpPr>
                <a:spLocks/>
              </p:cNvSpPr>
              <p:nvPr/>
            </p:nvSpPr>
            <p:spPr bwMode="auto">
              <a:xfrm>
                <a:off x="3890" y="1987"/>
                <a:ext cx="959" cy="1037"/>
              </a:xfrm>
              <a:custGeom>
                <a:avLst/>
                <a:gdLst/>
                <a:ahLst/>
                <a:cxnLst>
                  <a:cxn ang="0">
                    <a:pos x="0" y="971"/>
                  </a:cxn>
                  <a:cxn ang="0">
                    <a:pos x="21" y="908"/>
                  </a:cxn>
                  <a:cxn ang="0">
                    <a:pos x="49" y="864"/>
                  </a:cxn>
                  <a:cxn ang="0">
                    <a:pos x="42" y="644"/>
                  </a:cxn>
                  <a:cxn ang="0">
                    <a:pos x="124" y="545"/>
                  </a:cxn>
                  <a:cxn ang="0">
                    <a:pos x="208" y="461"/>
                  </a:cxn>
                  <a:cxn ang="0">
                    <a:pos x="290" y="386"/>
                  </a:cxn>
                  <a:cxn ang="0">
                    <a:pos x="372" y="318"/>
                  </a:cxn>
                  <a:cxn ang="0">
                    <a:pos x="454" y="255"/>
                  </a:cxn>
                  <a:cxn ang="0">
                    <a:pos x="533" y="192"/>
                  </a:cxn>
                  <a:cxn ang="0">
                    <a:pos x="613" y="129"/>
                  </a:cxn>
                  <a:cxn ang="0">
                    <a:pos x="688" y="61"/>
                  </a:cxn>
                  <a:cxn ang="0">
                    <a:pos x="725" y="12"/>
                  </a:cxn>
                  <a:cxn ang="0">
                    <a:pos x="784" y="0"/>
                  </a:cxn>
                  <a:cxn ang="0">
                    <a:pos x="917" y="47"/>
                  </a:cxn>
                  <a:cxn ang="0">
                    <a:pos x="950" y="87"/>
                  </a:cxn>
                  <a:cxn ang="0">
                    <a:pos x="889" y="80"/>
                  </a:cxn>
                  <a:cxn ang="0">
                    <a:pos x="789" y="54"/>
                  </a:cxn>
                  <a:cxn ang="0">
                    <a:pos x="718" y="89"/>
                  </a:cxn>
                  <a:cxn ang="0">
                    <a:pos x="667" y="131"/>
                  </a:cxn>
                  <a:cxn ang="0">
                    <a:pos x="601" y="173"/>
                  </a:cxn>
                  <a:cxn ang="0">
                    <a:pos x="533" y="225"/>
                  </a:cxn>
                  <a:cxn ang="0">
                    <a:pos x="430" y="302"/>
                  </a:cxn>
                  <a:cxn ang="0">
                    <a:pos x="335" y="386"/>
                  </a:cxn>
                  <a:cxn ang="0">
                    <a:pos x="274" y="442"/>
                  </a:cxn>
                  <a:cxn ang="0">
                    <a:pos x="215" y="506"/>
                  </a:cxn>
                  <a:cxn ang="0">
                    <a:pos x="161" y="571"/>
                  </a:cxn>
                  <a:cxn ang="0">
                    <a:pos x="250" y="609"/>
                  </a:cxn>
                  <a:cxn ang="0">
                    <a:pos x="363" y="690"/>
                  </a:cxn>
                  <a:cxn ang="0">
                    <a:pos x="316" y="667"/>
                  </a:cxn>
                  <a:cxn ang="0">
                    <a:pos x="171" y="665"/>
                  </a:cxn>
                  <a:cxn ang="0">
                    <a:pos x="93" y="730"/>
                  </a:cxn>
                  <a:cxn ang="0">
                    <a:pos x="119" y="796"/>
                  </a:cxn>
                  <a:cxn ang="0">
                    <a:pos x="136" y="836"/>
                  </a:cxn>
                  <a:cxn ang="0">
                    <a:pos x="79" y="875"/>
                  </a:cxn>
                  <a:cxn ang="0">
                    <a:pos x="37" y="934"/>
                  </a:cxn>
                  <a:cxn ang="0">
                    <a:pos x="42" y="1004"/>
                  </a:cxn>
                  <a:cxn ang="0">
                    <a:pos x="40" y="1037"/>
                  </a:cxn>
                </a:cxnLst>
                <a:rect l="0" t="0" r="r" b="b"/>
                <a:pathLst>
                  <a:path w="959" h="1037">
                    <a:moveTo>
                      <a:pt x="40" y="1037"/>
                    </a:moveTo>
                    <a:lnTo>
                      <a:pt x="0" y="971"/>
                    </a:lnTo>
                    <a:lnTo>
                      <a:pt x="0" y="934"/>
                    </a:lnTo>
                    <a:lnTo>
                      <a:pt x="21" y="908"/>
                    </a:lnTo>
                    <a:lnTo>
                      <a:pt x="26" y="878"/>
                    </a:lnTo>
                    <a:lnTo>
                      <a:pt x="49" y="864"/>
                    </a:lnTo>
                    <a:lnTo>
                      <a:pt x="63" y="812"/>
                    </a:lnTo>
                    <a:lnTo>
                      <a:pt x="42" y="644"/>
                    </a:lnTo>
                    <a:lnTo>
                      <a:pt x="84" y="592"/>
                    </a:lnTo>
                    <a:lnTo>
                      <a:pt x="124" y="545"/>
                    </a:lnTo>
                    <a:lnTo>
                      <a:pt x="166" y="503"/>
                    </a:lnTo>
                    <a:lnTo>
                      <a:pt x="208" y="461"/>
                    </a:lnTo>
                    <a:lnTo>
                      <a:pt x="248" y="424"/>
                    </a:lnTo>
                    <a:lnTo>
                      <a:pt x="290" y="386"/>
                    </a:lnTo>
                    <a:lnTo>
                      <a:pt x="330" y="353"/>
                    </a:lnTo>
                    <a:lnTo>
                      <a:pt x="372" y="318"/>
                    </a:lnTo>
                    <a:lnTo>
                      <a:pt x="412" y="286"/>
                    </a:lnTo>
                    <a:lnTo>
                      <a:pt x="454" y="255"/>
                    </a:lnTo>
                    <a:lnTo>
                      <a:pt x="494" y="225"/>
                    </a:lnTo>
                    <a:lnTo>
                      <a:pt x="533" y="192"/>
                    </a:lnTo>
                    <a:lnTo>
                      <a:pt x="573" y="161"/>
                    </a:lnTo>
                    <a:lnTo>
                      <a:pt x="613" y="129"/>
                    </a:lnTo>
                    <a:lnTo>
                      <a:pt x="651" y="94"/>
                    </a:lnTo>
                    <a:lnTo>
                      <a:pt x="688" y="61"/>
                    </a:lnTo>
                    <a:lnTo>
                      <a:pt x="704" y="33"/>
                    </a:lnTo>
                    <a:lnTo>
                      <a:pt x="725" y="12"/>
                    </a:lnTo>
                    <a:lnTo>
                      <a:pt x="753" y="0"/>
                    </a:lnTo>
                    <a:lnTo>
                      <a:pt x="784" y="0"/>
                    </a:lnTo>
                    <a:lnTo>
                      <a:pt x="873" y="23"/>
                    </a:lnTo>
                    <a:lnTo>
                      <a:pt x="917" y="47"/>
                    </a:lnTo>
                    <a:lnTo>
                      <a:pt x="959" y="70"/>
                    </a:lnTo>
                    <a:lnTo>
                      <a:pt x="950" y="87"/>
                    </a:lnTo>
                    <a:lnTo>
                      <a:pt x="936" y="103"/>
                    </a:lnTo>
                    <a:lnTo>
                      <a:pt x="889" y="80"/>
                    </a:lnTo>
                    <a:lnTo>
                      <a:pt x="840" y="61"/>
                    </a:lnTo>
                    <a:lnTo>
                      <a:pt x="789" y="54"/>
                    </a:lnTo>
                    <a:lnTo>
                      <a:pt x="737" y="63"/>
                    </a:lnTo>
                    <a:lnTo>
                      <a:pt x="718" y="89"/>
                    </a:lnTo>
                    <a:lnTo>
                      <a:pt x="695" y="110"/>
                    </a:lnTo>
                    <a:lnTo>
                      <a:pt x="667" y="131"/>
                    </a:lnTo>
                    <a:lnTo>
                      <a:pt x="636" y="147"/>
                    </a:lnTo>
                    <a:lnTo>
                      <a:pt x="601" y="173"/>
                    </a:lnTo>
                    <a:lnTo>
                      <a:pt x="566" y="199"/>
                    </a:lnTo>
                    <a:lnTo>
                      <a:pt x="533" y="225"/>
                    </a:lnTo>
                    <a:lnTo>
                      <a:pt x="498" y="250"/>
                    </a:lnTo>
                    <a:lnTo>
                      <a:pt x="430" y="302"/>
                    </a:lnTo>
                    <a:lnTo>
                      <a:pt x="367" y="358"/>
                    </a:lnTo>
                    <a:lnTo>
                      <a:pt x="335" y="386"/>
                    </a:lnTo>
                    <a:lnTo>
                      <a:pt x="304" y="414"/>
                    </a:lnTo>
                    <a:lnTo>
                      <a:pt x="274" y="442"/>
                    </a:lnTo>
                    <a:lnTo>
                      <a:pt x="243" y="475"/>
                    </a:lnTo>
                    <a:lnTo>
                      <a:pt x="215" y="506"/>
                    </a:lnTo>
                    <a:lnTo>
                      <a:pt x="189" y="538"/>
                    </a:lnTo>
                    <a:lnTo>
                      <a:pt x="161" y="571"/>
                    </a:lnTo>
                    <a:lnTo>
                      <a:pt x="136" y="606"/>
                    </a:lnTo>
                    <a:lnTo>
                      <a:pt x="250" y="609"/>
                    </a:lnTo>
                    <a:lnTo>
                      <a:pt x="339" y="637"/>
                    </a:lnTo>
                    <a:lnTo>
                      <a:pt x="363" y="690"/>
                    </a:lnTo>
                    <a:lnTo>
                      <a:pt x="344" y="676"/>
                    </a:lnTo>
                    <a:lnTo>
                      <a:pt x="316" y="667"/>
                    </a:lnTo>
                    <a:lnTo>
                      <a:pt x="246" y="658"/>
                    </a:lnTo>
                    <a:lnTo>
                      <a:pt x="171" y="665"/>
                    </a:lnTo>
                    <a:lnTo>
                      <a:pt x="114" y="695"/>
                    </a:lnTo>
                    <a:lnTo>
                      <a:pt x="93" y="730"/>
                    </a:lnTo>
                    <a:lnTo>
                      <a:pt x="98" y="765"/>
                    </a:lnTo>
                    <a:lnTo>
                      <a:pt x="119" y="796"/>
                    </a:lnTo>
                    <a:lnTo>
                      <a:pt x="152" y="817"/>
                    </a:lnTo>
                    <a:lnTo>
                      <a:pt x="136" y="836"/>
                    </a:lnTo>
                    <a:lnTo>
                      <a:pt x="82" y="836"/>
                    </a:lnTo>
                    <a:lnTo>
                      <a:pt x="79" y="875"/>
                    </a:lnTo>
                    <a:lnTo>
                      <a:pt x="58" y="903"/>
                    </a:lnTo>
                    <a:lnTo>
                      <a:pt x="37" y="934"/>
                    </a:lnTo>
                    <a:lnTo>
                      <a:pt x="30" y="985"/>
                    </a:lnTo>
                    <a:lnTo>
                      <a:pt x="42" y="1004"/>
                    </a:lnTo>
                    <a:lnTo>
                      <a:pt x="56" y="1018"/>
                    </a:lnTo>
                    <a:lnTo>
                      <a:pt x="40" y="1037"/>
                    </a:lnTo>
                    <a:lnTo>
                      <a:pt x="40" y="10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31" name="Freeform 11"/>
              <p:cNvSpPr>
                <a:spLocks/>
              </p:cNvSpPr>
              <p:nvPr/>
            </p:nvSpPr>
            <p:spPr bwMode="auto">
              <a:xfrm>
                <a:off x="4281" y="2223"/>
                <a:ext cx="590" cy="518"/>
              </a:xfrm>
              <a:custGeom>
                <a:avLst/>
                <a:gdLst/>
                <a:ahLst/>
                <a:cxnLst>
                  <a:cxn ang="0">
                    <a:pos x="0" y="361"/>
                  </a:cxn>
                  <a:cxn ang="0">
                    <a:pos x="112" y="361"/>
                  </a:cxn>
                  <a:cxn ang="0">
                    <a:pos x="124" y="246"/>
                  </a:cxn>
                  <a:cxn ang="0">
                    <a:pos x="210" y="239"/>
                  </a:cxn>
                  <a:cxn ang="0">
                    <a:pos x="250" y="206"/>
                  </a:cxn>
                  <a:cxn ang="0">
                    <a:pos x="264" y="145"/>
                  </a:cxn>
                  <a:cxn ang="0">
                    <a:pos x="332" y="129"/>
                  </a:cxn>
                  <a:cxn ang="0">
                    <a:pos x="346" y="57"/>
                  </a:cxn>
                  <a:cxn ang="0">
                    <a:pos x="454" y="38"/>
                  </a:cxn>
                  <a:cxn ang="0">
                    <a:pos x="468" y="0"/>
                  </a:cxn>
                  <a:cxn ang="0">
                    <a:pos x="590" y="43"/>
                  </a:cxn>
                  <a:cxn ang="0">
                    <a:pos x="508" y="99"/>
                  </a:cxn>
                  <a:cxn ang="0">
                    <a:pos x="398" y="195"/>
                  </a:cxn>
                  <a:cxn ang="0">
                    <a:pos x="297" y="293"/>
                  </a:cxn>
                  <a:cxn ang="0">
                    <a:pos x="185" y="417"/>
                  </a:cxn>
                  <a:cxn ang="0">
                    <a:pos x="89" y="518"/>
                  </a:cxn>
                  <a:cxn ang="0">
                    <a:pos x="58" y="454"/>
                  </a:cxn>
                  <a:cxn ang="0">
                    <a:pos x="9" y="405"/>
                  </a:cxn>
                  <a:cxn ang="0">
                    <a:pos x="0" y="361"/>
                  </a:cxn>
                  <a:cxn ang="0">
                    <a:pos x="0" y="361"/>
                  </a:cxn>
                </a:cxnLst>
                <a:rect l="0" t="0" r="r" b="b"/>
                <a:pathLst>
                  <a:path w="590" h="518">
                    <a:moveTo>
                      <a:pt x="0" y="361"/>
                    </a:moveTo>
                    <a:lnTo>
                      <a:pt x="112" y="361"/>
                    </a:lnTo>
                    <a:lnTo>
                      <a:pt x="124" y="246"/>
                    </a:lnTo>
                    <a:lnTo>
                      <a:pt x="210" y="239"/>
                    </a:lnTo>
                    <a:lnTo>
                      <a:pt x="250" y="206"/>
                    </a:lnTo>
                    <a:lnTo>
                      <a:pt x="264" y="145"/>
                    </a:lnTo>
                    <a:lnTo>
                      <a:pt x="332" y="129"/>
                    </a:lnTo>
                    <a:lnTo>
                      <a:pt x="346" y="57"/>
                    </a:lnTo>
                    <a:lnTo>
                      <a:pt x="454" y="38"/>
                    </a:lnTo>
                    <a:lnTo>
                      <a:pt x="468" y="0"/>
                    </a:lnTo>
                    <a:lnTo>
                      <a:pt x="590" y="43"/>
                    </a:lnTo>
                    <a:lnTo>
                      <a:pt x="508" y="99"/>
                    </a:lnTo>
                    <a:lnTo>
                      <a:pt x="398" y="195"/>
                    </a:lnTo>
                    <a:lnTo>
                      <a:pt x="297" y="293"/>
                    </a:lnTo>
                    <a:lnTo>
                      <a:pt x="185" y="417"/>
                    </a:lnTo>
                    <a:lnTo>
                      <a:pt x="89" y="518"/>
                    </a:lnTo>
                    <a:lnTo>
                      <a:pt x="58" y="454"/>
                    </a:lnTo>
                    <a:lnTo>
                      <a:pt x="9" y="405"/>
                    </a:lnTo>
                    <a:lnTo>
                      <a:pt x="0" y="361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32" name="Freeform 12"/>
              <p:cNvSpPr>
                <a:spLocks/>
              </p:cNvSpPr>
              <p:nvPr/>
            </p:nvSpPr>
            <p:spPr bwMode="auto">
              <a:xfrm>
                <a:off x="4313" y="2240"/>
                <a:ext cx="506" cy="456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431" y="33"/>
                  </a:cxn>
                  <a:cxn ang="0">
                    <a:pos x="333" y="56"/>
                  </a:cxn>
                  <a:cxn ang="0">
                    <a:pos x="312" y="128"/>
                  </a:cxn>
                  <a:cxn ang="0">
                    <a:pos x="251" y="147"/>
                  </a:cxn>
                  <a:cxn ang="0">
                    <a:pos x="232" y="220"/>
                  </a:cxn>
                  <a:cxn ang="0">
                    <a:pos x="120" y="250"/>
                  </a:cxn>
                  <a:cxn ang="0">
                    <a:pos x="96" y="356"/>
                  </a:cxn>
                  <a:cxn ang="0">
                    <a:pos x="0" y="372"/>
                  </a:cxn>
                  <a:cxn ang="0">
                    <a:pos x="45" y="414"/>
                  </a:cxn>
                  <a:cxn ang="0">
                    <a:pos x="61" y="456"/>
                  </a:cxn>
                  <a:cxn ang="0">
                    <a:pos x="148" y="339"/>
                  </a:cxn>
                  <a:cxn ang="0">
                    <a:pos x="295" y="217"/>
                  </a:cxn>
                  <a:cxn ang="0">
                    <a:pos x="391" y="91"/>
                  </a:cxn>
                  <a:cxn ang="0">
                    <a:pos x="506" y="30"/>
                  </a:cxn>
                  <a:cxn ang="0">
                    <a:pos x="445" y="0"/>
                  </a:cxn>
                  <a:cxn ang="0">
                    <a:pos x="445" y="0"/>
                  </a:cxn>
                </a:cxnLst>
                <a:rect l="0" t="0" r="r" b="b"/>
                <a:pathLst>
                  <a:path w="506" h="456">
                    <a:moveTo>
                      <a:pt x="445" y="0"/>
                    </a:moveTo>
                    <a:lnTo>
                      <a:pt x="431" y="33"/>
                    </a:lnTo>
                    <a:lnTo>
                      <a:pt x="333" y="56"/>
                    </a:lnTo>
                    <a:lnTo>
                      <a:pt x="312" y="128"/>
                    </a:lnTo>
                    <a:lnTo>
                      <a:pt x="251" y="147"/>
                    </a:lnTo>
                    <a:lnTo>
                      <a:pt x="232" y="220"/>
                    </a:lnTo>
                    <a:lnTo>
                      <a:pt x="120" y="250"/>
                    </a:lnTo>
                    <a:lnTo>
                      <a:pt x="96" y="356"/>
                    </a:lnTo>
                    <a:lnTo>
                      <a:pt x="0" y="372"/>
                    </a:lnTo>
                    <a:lnTo>
                      <a:pt x="45" y="414"/>
                    </a:lnTo>
                    <a:lnTo>
                      <a:pt x="61" y="456"/>
                    </a:lnTo>
                    <a:lnTo>
                      <a:pt x="148" y="339"/>
                    </a:lnTo>
                    <a:lnTo>
                      <a:pt x="295" y="217"/>
                    </a:lnTo>
                    <a:lnTo>
                      <a:pt x="391" y="91"/>
                    </a:lnTo>
                    <a:lnTo>
                      <a:pt x="506" y="30"/>
                    </a:lnTo>
                    <a:lnTo>
                      <a:pt x="445" y="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33" name="Freeform 13"/>
              <p:cNvSpPr>
                <a:spLocks/>
              </p:cNvSpPr>
              <p:nvPr/>
            </p:nvSpPr>
            <p:spPr bwMode="auto">
              <a:xfrm>
                <a:off x="4344" y="2270"/>
                <a:ext cx="431" cy="403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325" y="73"/>
                  </a:cxn>
                  <a:cxn ang="0">
                    <a:pos x="260" y="164"/>
                  </a:cxn>
                  <a:cxn ang="0">
                    <a:pos x="159" y="251"/>
                  </a:cxn>
                  <a:cxn ang="0">
                    <a:pos x="51" y="370"/>
                  </a:cxn>
                  <a:cxn ang="0">
                    <a:pos x="37" y="403"/>
                  </a:cxn>
                  <a:cxn ang="0">
                    <a:pos x="0" y="358"/>
                  </a:cxn>
                  <a:cxn ang="0">
                    <a:pos x="68" y="335"/>
                  </a:cxn>
                  <a:cxn ang="0">
                    <a:pos x="103" y="237"/>
                  </a:cxn>
                  <a:cxn ang="0">
                    <a:pos x="206" y="192"/>
                  </a:cxn>
                  <a:cxn ang="0">
                    <a:pos x="234" y="127"/>
                  </a:cxn>
                  <a:cxn ang="0">
                    <a:pos x="292" y="98"/>
                  </a:cxn>
                  <a:cxn ang="0">
                    <a:pos x="316" y="35"/>
                  </a:cxn>
                  <a:cxn ang="0">
                    <a:pos x="431" y="0"/>
                  </a:cxn>
                  <a:cxn ang="0">
                    <a:pos x="431" y="0"/>
                  </a:cxn>
                </a:cxnLst>
                <a:rect l="0" t="0" r="r" b="b"/>
                <a:pathLst>
                  <a:path w="431" h="403">
                    <a:moveTo>
                      <a:pt x="431" y="0"/>
                    </a:moveTo>
                    <a:lnTo>
                      <a:pt x="325" y="73"/>
                    </a:lnTo>
                    <a:lnTo>
                      <a:pt x="260" y="164"/>
                    </a:lnTo>
                    <a:lnTo>
                      <a:pt x="159" y="251"/>
                    </a:lnTo>
                    <a:lnTo>
                      <a:pt x="51" y="370"/>
                    </a:lnTo>
                    <a:lnTo>
                      <a:pt x="37" y="403"/>
                    </a:lnTo>
                    <a:lnTo>
                      <a:pt x="0" y="358"/>
                    </a:lnTo>
                    <a:lnTo>
                      <a:pt x="68" y="335"/>
                    </a:lnTo>
                    <a:lnTo>
                      <a:pt x="103" y="237"/>
                    </a:lnTo>
                    <a:lnTo>
                      <a:pt x="206" y="192"/>
                    </a:lnTo>
                    <a:lnTo>
                      <a:pt x="234" y="127"/>
                    </a:lnTo>
                    <a:lnTo>
                      <a:pt x="292" y="98"/>
                    </a:lnTo>
                    <a:lnTo>
                      <a:pt x="316" y="3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34" name="Freeform 14"/>
              <p:cNvSpPr>
                <a:spLocks/>
              </p:cNvSpPr>
              <p:nvPr/>
            </p:nvSpPr>
            <p:spPr bwMode="auto">
              <a:xfrm>
                <a:off x="3990" y="2652"/>
                <a:ext cx="267" cy="192"/>
              </a:xfrm>
              <a:custGeom>
                <a:avLst/>
                <a:gdLst/>
                <a:ahLst/>
                <a:cxnLst>
                  <a:cxn ang="0">
                    <a:pos x="38" y="140"/>
                  </a:cxn>
                  <a:cxn ang="0">
                    <a:pos x="12" y="110"/>
                  </a:cxn>
                  <a:cxn ang="0">
                    <a:pos x="0" y="84"/>
                  </a:cxn>
                  <a:cxn ang="0">
                    <a:pos x="3" y="56"/>
                  </a:cxn>
                  <a:cxn ang="0">
                    <a:pos x="19" y="32"/>
                  </a:cxn>
                  <a:cxn ang="0">
                    <a:pos x="47" y="16"/>
                  </a:cxn>
                  <a:cxn ang="0">
                    <a:pos x="73" y="9"/>
                  </a:cxn>
                  <a:cxn ang="0">
                    <a:pos x="127" y="0"/>
                  </a:cxn>
                  <a:cxn ang="0">
                    <a:pos x="176" y="2"/>
                  </a:cxn>
                  <a:cxn ang="0">
                    <a:pos x="232" y="16"/>
                  </a:cxn>
                  <a:cxn ang="0">
                    <a:pos x="267" y="44"/>
                  </a:cxn>
                  <a:cxn ang="0">
                    <a:pos x="199" y="42"/>
                  </a:cxn>
                  <a:cxn ang="0">
                    <a:pos x="227" y="86"/>
                  </a:cxn>
                  <a:cxn ang="0">
                    <a:pos x="169" y="77"/>
                  </a:cxn>
                  <a:cxn ang="0">
                    <a:pos x="197" y="121"/>
                  </a:cxn>
                  <a:cxn ang="0">
                    <a:pos x="139" y="114"/>
                  </a:cxn>
                  <a:cxn ang="0">
                    <a:pos x="164" y="161"/>
                  </a:cxn>
                  <a:cxn ang="0">
                    <a:pos x="103" y="140"/>
                  </a:cxn>
                  <a:cxn ang="0">
                    <a:pos x="122" y="192"/>
                  </a:cxn>
                  <a:cxn ang="0">
                    <a:pos x="89" y="159"/>
                  </a:cxn>
                  <a:cxn ang="0">
                    <a:pos x="66" y="147"/>
                  </a:cxn>
                  <a:cxn ang="0">
                    <a:pos x="38" y="140"/>
                  </a:cxn>
                  <a:cxn ang="0">
                    <a:pos x="38" y="140"/>
                  </a:cxn>
                </a:cxnLst>
                <a:rect l="0" t="0" r="r" b="b"/>
                <a:pathLst>
                  <a:path w="267" h="192">
                    <a:moveTo>
                      <a:pt x="38" y="140"/>
                    </a:moveTo>
                    <a:lnTo>
                      <a:pt x="12" y="110"/>
                    </a:lnTo>
                    <a:lnTo>
                      <a:pt x="0" y="84"/>
                    </a:lnTo>
                    <a:lnTo>
                      <a:pt x="3" y="56"/>
                    </a:lnTo>
                    <a:lnTo>
                      <a:pt x="19" y="32"/>
                    </a:lnTo>
                    <a:lnTo>
                      <a:pt x="47" y="16"/>
                    </a:lnTo>
                    <a:lnTo>
                      <a:pt x="73" y="9"/>
                    </a:lnTo>
                    <a:lnTo>
                      <a:pt x="127" y="0"/>
                    </a:lnTo>
                    <a:lnTo>
                      <a:pt x="176" y="2"/>
                    </a:lnTo>
                    <a:lnTo>
                      <a:pt x="232" y="16"/>
                    </a:lnTo>
                    <a:lnTo>
                      <a:pt x="267" y="44"/>
                    </a:lnTo>
                    <a:lnTo>
                      <a:pt x="199" y="42"/>
                    </a:lnTo>
                    <a:lnTo>
                      <a:pt x="227" y="86"/>
                    </a:lnTo>
                    <a:lnTo>
                      <a:pt x="169" y="77"/>
                    </a:lnTo>
                    <a:lnTo>
                      <a:pt x="197" y="121"/>
                    </a:lnTo>
                    <a:lnTo>
                      <a:pt x="139" y="114"/>
                    </a:lnTo>
                    <a:lnTo>
                      <a:pt x="164" y="161"/>
                    </a:lnTo>
                    <a:lnTo>
                      <a:pt x="103" y="140"/>
                    </a:lnTo>
                    <a:lnTo>
                      <a:pt x="122" y="192"/>
                    </a:lnTo>
                    <a:lnTo>
                      <a:pt x="89" y="159"/>
                    </a:lnTo>
                    <a:lnTo>
                      <a:pt x="66" y="147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35" name="Freeform 15"/>
              <p:cNvSpPr>
                <a:spLocks/>
              </p:cNvSpPr>
              <p:nvPr/>
            </p:nvSpPr>
            <p:spPr bwMode="auto">
              <a:xfrm>
                <a:off x="3934" y="2823"/>
                <a:ext cx="143" cy="131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32"/>
                  </a:cxn>
                  <a:cxn ang="0">
                    <a:pos x="40" y="51"/>
                  </a:cxn>
                  <a:cxn ang="0">
                    <a:pos x="28" y="56"/>
                  </a:cxn>
                  <a:cxn ang="0">
                    <a:pos x="24" y="70"/>
                  </a:cxn>
                  <a:cxn ang="0">
                    <a:pos x="14" y="79"/>
                  </a:cxn>
                  <a:cxn ang="0">
                    <a:pos x="0" y="96"/>
                  </a:cxn>
                  <a:cxn ang="0">
                    <a:pos x="24" y="96"/>
                  </a:cxn>
                  <a:cxn ang="0">
                    <a:pos x="52" y="100"/>
                  </a:cxn>
                  <a:cxn ang="0">
                    <a:pos x="78" y="124"/>
                  </a:cxn>
                  <a:cxn ang="0">
                    <a:pos x="89" y="131"/>
                  </a:cxn>
                  <a:cxn ang="0">
                    <a:pos x="92" y="124"/>
                  </a:cxn>
                  <a:cxn ang="0">
                    <a:pos x="38" y="79"/>
                  </a:cxn>
                  <a:cxn ang="0">
                    <a:pos x="47" y="58"/>
                  </a:cxn>
                  <a:cxn ang="0">
                    <a:pos x="82" y="67"/>
                  </a:cxn>
                  <a:cxn ang="0">
                    <a:pos x="113" y="100"/>
                  </a:cxn>
                  <a:cxn ang="0">
                    <a:pos x="122" y="89"/>
                  </a:cxn>
                  <a:cxn ang="0">
                    <a:pos x="87" y="51"/>
                  </a:cxn>
                  <a:cxn ang="0">
                    <a:pos x="70" y="44"/>
                  </a:cxn>
                  <a:cxn ang="0">
                    <a:pos x="85" y="35"/>
                  </a:cxn>
                  <a:cxn ang="0">
                    <a:pos x="117" y="37"/>
                  </a:cxn>
                  <a:cxn ang="0">
                    <a:pos x="143" y="56"/>
                  </a:cxn>
                  <a:cxn ang="0">
                    <a:pos x="143" y="39"/>
                  </a:cxn>
                  <a:cxn ang="0">
                    <a:pos x="108" y="11"/>
                  </a:cxn>
                  <a:cxn ang="0">
                    <a:pos x="78" y="2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43" h="131">
                    <a:moveTo>
                      <a:pt x="42" y="2"/>
                    </a:moveTo>
                    <a:lnTo>
                      <a:pt x="42" y="32"/>
                    </a:lnTo>
                    <a:lnTo>
                      <a:pt x="40" y="51"/>
                    </a:lnTo>
                    <a:lnTo>
                      <a:pt x="28" y="56"/>
                    </a:lnTo>
                    <a:lnTo>
                      <a:pt x="24" y="70"/>
                    </a:lnTo>
                    <a:lnTo>
                      <a:pt x="14" y="79"/>
                    </a:lnTo>
                    <a:lnTo>
                      <a:pt x="0" y="96"/>
                    </a:lnTo>
                    <a:lnTo>
                      <a:pt x="24" y="96"/>
                    </a:lnTo>
                    <a:lnTo>
                      <a:pt x="52" y="100"/>
                    </a:lnTo>
                    <a:lnTo>
                      <a:pt x="78" y="124"/>
                    </a:lnTo>
                    <a:lnTo>
                      <a:pt x="89" y="131"/>
                    </a:lnTo>
                    <a:lnTo>
                      <a:pt x="92" y="124"/>
                    </a:lnTo>
                    <a:lnTo>
                      <a:pt x="38" y="79"/>
                    </a:lnTo>
                    <a:lnTo>
                      <a:pt x="47" y="58"/>
                    </a:lnTo>
                    <a:lnTo>
                      <a:pt x="82" y="67"/>
                    </a:lnTo>
                    <a:lnTo>
                      <a:pt x="113" y="100"/>
                    </a:lnTo>
                    <a:lnTo>
                      <a:pt x="122" y="89"/>
                    </a:lnTo>
                    <a:lnTo>
                      <a:pt x="87" y="51"/>
                    </a:lnTo>
                    <a:lnTo>
                      <a:pt x="70" y="44"/>
                    </a:lnTo>
                    <a:lnTo>
                      <a:pt x="85" y="35"/>
                    </a:lnTo>
                    <a:lnTo>
                      <a:pt x="117" y="37"/>
                    </a:lnTo>
                    <a:lnTo>
                      <a:pt x="143" y="56"/>
                    </a:lnTo>
                    <a:lnTo>
                      <a:pt x="143" y="39"/>
                    </a:lnTo>
                    <a:lnTo>
                      <a:pt x="108" y="11"/>
                    </a:lnTo>
                    <a:lnTo>
                      <a:pt x="78" y="2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36" name="Freeform 16"/>
              <p:cNvSpPr>
                <a:spLocks/>
              </p:cNvSpPr>
              <p:nvPr/>
            </p:nvSpPr>
            <p:spPr bwMode="auto">
              <a:xfrm>
                <a:off x="4016" y="2666"/>
                <a:ext cx="134" cy="129"/>
              </a:xfrm>
              <a:custGeom>
                <a:avLst/>
                <a:gdLst/>
                <a:ahLst/>
                <a:cxnLst>
                  <a:cxn ang="0">
                    <a:pos x="31" y="119"/>
                  </a:cxn>
                  <a:cxn ang="0">
                    <a:pos x="12" y="103"/>
                  </a:cxn>
                  <a:cxn ang="0">
                    <a:pos x="0" y="72"/>
                  </a:cxn>
                  <a:cxn ang="0">
                    <a:pos x="3" y="42"/>
                  </a:cxn>
                  <a:cxn ang="0">
                    <a:pos x="10" y="23"/>
                  </a:cxn>
                  <a:cxn ang="0">
                    <a:pos x="26" y="14"/>
                  </a:cxn>
                  <a:cxn ang="0">
                    <a:pos x="54" y="2"/>
                  </a:cxn>
                  <a:cxn ang="0">
                    <a:pos x="115" y="0"/>
                  </a:cxn>
                  <a:cxn ang="0">
                    <a:pos x="134" y="9"/>
                  </a:cxn>
                  <a:cxn ang="0">
                    <a:pos x="134" y="42"/>
                  </a:cxn>
                  <a:cxn ang="0">
                    <a:pos x="101" y="58"/>
                  </a:cxn>
                  <a:cxn ang="0">
                    <a:pos x="68" y="72"/>
                  </a:cxn>
                  <a:cxn ang="0">
                    <a:pos x="56" y="86"/>
                  </a:cxn>
                  <a:cxn ang="0">
                    <a:pos x="49" y="114"/>
                  </a:cxn>
                  <a:cxn ang="0">
                    <a:pos x="54" y="129"/>
                  </a:cxn>
                  <a:cxn ang="0">
                    <a:pos x="31" y="119"/>
                  </a:cxn>
                  <a:cxn ang="0">
                    <a:pos x="31" y="119"/>
                  </a:cxn>
                </a:cxnLst>
                <a:rect l="0" t="0" r="r" b="b"/>
                <a:pathLst>
                  <a:path w="134" h="129">
                    <a:moveTo>
                      <a:pt x="31" y="119"/>
                    </a:moveTo>
                    <a:lnTo>
                      <a:pt x="12" y="103"/>
                    </a:lnTo>
                    <a:lnTo>
                      <a:pt x="0" y="72"/>
                    </a:lnTo>
                    <a:lnTo>
                      <a:pt x="3" y="42"/>
                    </a:lnTo>
                    <a:lnTo>
                      <a:pt x="10" y="23"/>
                    </a:lnTo>
                    <a:lnTo>
                      <a:pt x="26" y="14"/>
                    </a:lnTo>
                    <a:lnTo>
                      <a:pt x="54" y="2"/>
                    </a:lnTo>
                    <a:lnTo>
                      <a:pt x="115" y="0"/>
                    </a:lnTo>
                    <a:lnTo>
                      <a:pt x="134" y="9"/>
                    </a:lnTo>
                    <a:lnTo>
                      <a:pt x="134" y="42"/>
                    </a:lnTo>
                    <a:lnTo>
                      <a:pt x="101" y="58"/>
                    </a:lnTo>
                    <a:lnTo>
                      <a:pt x="68" y="72"/>
                    </a:lnTo>
                    <a:lnTo>
                      <a:pt x="56" y="86"/>
                    </a:lnTo>
                    <a:lnTo>
                      <a:pt x="49" y="114"/>
                    </a:lnTo>
                    <a:lnTo>
                      <a:pt x="54" y="129"/>
                    </a:lnTo>
                    <a:lnTo>
                      <a:pt x="31" y="119"/>
                    </a:lnTo>
                    <a:lnTo>
                      <a:pt x="3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37" name="Freeform 17"/>
              <p:cNvSpPr>
                <a:spLocks/>
              </p:cNvSpPr>
              <p:nvPr/>
            </p:nvSpPr>
            <p:spPr bwMode="auto">
              <a:xfrm>
                <a:off x="4131" y="2720"/>
                <a:ext cx="180" cy="170"/>
              </a:xfrm>
              <a:custGeom>
                <a:avLst/>
                <a:gdLst/>
                <a:ahLst/>
                <a:cxnLst>
                  <a:cxn ang="0">
                    <a:pos x="168" y="28"/>
                  </a:cxn>
                  <a:cxn ang="0">
                    <a:pos x="180" y="82"/>
                  </a:cxn>
                  <a:cxn ang="0">
                    <a:pos x="180" y="114"/>
                  </a:cxn>
                  <a:cxn ang="0">
                    <a:pos x="168" y="138"/>
                  </a:cxn>
                  <a:cxn ang="0">
                    <a:pos x="133" y="152"/>
                  </a:cxn>
                  <a:cxn ang="0">
                    <a:pos x="96" y="159"/>
                  </a:cxn>
                  <a:cxn ang="0">
                    <a:pos x="63" y="166"/>
                  </a:cxn>
                  <a:cxn ang="0">
                    <a:pos x="30" y="170"/>
                  </a:cxn>
                  <a:cxn ang="0">
                    <a:pos x="9" y="161"/>
                  </a:cxn>
                  <a:cxn ang="0">
                    <a:pos x="0" y="138"/>
                  </a:cxn>
                  <a:cxn ang="0">
                    <a:pos x="12" y="114"/>
                  </a:cxn>
                  <a:cxn ang="0">
                    <a:pos x="54" y="98"/>
                  </a:cxn>
                  <a:cxn ang="0">
                    <a:pos x="89" y="89"/>
                  </a:cxn>
                  <a:cxn ang="0">
                    <a:pos x="119" y="75"/>
                  </a:cxn>
                  <a:cxn ang="0">
                    <a:pos x="143" y="44"/>
                  </a:cxn>
                  <a:cxn ang="0">
                    <a:pos x="147" y="9"/>
                  </a:cxn>
                  <a:cxn ang="0">
                    <a:pos x="150" y="0"/>
                  </a:cxn>
                  <a:cxn ang="0">
                    <a:pos x="168" y="28"/>
                  </a:cxn>
                  <a:cxn ang="0">
                    <a:pos x="168" y="28"/>
                  </a:cxn>
                </a:cxnLst>
                <a:rect l="0" t="0" r="r" b="b"/>
                <a:pathLst>
                  <a:path w="180" h="170">
                    <a:moveTo>
                      <a:pt x="168" y="28"/>
                    </a:moveTo>
                    <a:lnTo>
                      <a:pt x="180" y="82"/>
                    </a:lnTo>
                    <a:lnTo>
                      <a:pt x="180" y="114"/>
                    </a:lnTo>
                    <a:lnTo>
                      <a:pt x="168" y="138"/>
                    </a:lnTo>
                    <a:lnTo>
                      <a:pt x="133" y="152"/>
                    </a:lnTo>
                    <a:lnTo>
                      <a:pt x="96" y="159"/>
                    </a:lnTo>
                    <a:lnTo>
                      <a:pt x="63" y="166"/>
                    </a:lnTo>
                    <a:lnTo>
                      <a:pt x="30" y="170"/>
                    </a:lnTo>
                    <a:lnTo>
                      <a:pt x="9" y="161"/>
                    </a:lnTo>
                    <a:lnTo>
                      <a:pt x="0" y="138"/>
                    </a:lnTo>
                    <a:lnTo>
                      <a:pt x="12" y="114"/>
                    </a:lnTo>
                    <a:lnTo>
                      <a:pt x="54" y="98"/>
                    </a:lnTo>
                    <a:lnTo>
                      <a:pt x="89" y="89"/>
                    </a:lnTo>
                    <a:lnTo>
                      <a:pt x="119" y="75"/>
                    </a:lnTo>
                    <a:lnTo>
                      <a:pt x="143" y="44"/>
                    </a:lnTo>
                    <a:lnTo>
                      <a:pt x="147" y="9"/>
                    </a:lnTo>
                    <a:lnTo>
                      <a:pt x="150" y="0"/>
                    </a:lnTo>
                    <a:lnTo>
                      <a:pt x="168" y="28"/>
                    </a:lnTo>
                    <a:lnTo>
                      <a:pt x="168" y="28"/>
                    </a:lnTo>
                    <a:close/>
                  </a:path>
                </a:pathLst>
              </a:custGeom>
              <a:solidFill>
                <a:srgbClr val="FFDB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38" name="Freeform 18"/>
              <p:cNvSpPr>
                <a:spLocks/>
              </p:cNvSpPr>
              <p:nvPr/>
            </p:nvSpPr>
            <p:spPr bwMode="auto">
              <a:xfrm>
                <a:off x="3925" y="2949"/>
                <a:ext cx="47" cy="59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23" y="2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7" y="28"/>
                  </a:cxn>
                  <a:cxn ang="0">
                    <a:pos x="16" y="42"/>
                  </a:cxn>
                  <a:cxn ang="0">
                    <a:pos x="23" y="51"/>
                  </a:cxn>
                  <a:cxn ang="0">
                    <a:pos x="37" y="59"/>
                  </a:cxn>
                  <a:cxn ang="0">
                    <a:pos x="30" y="42"/>
                  </a:cxn>
                  <a:cxn ang="0">
                    <a:pos x="37" y="33"/>
                  </a:cxn>
                  <a:cxn ang="0">
                    <a:pos x="44" y="30"/>
                  </a:cxn>
                  <a:cxn ang="0">
                    <a:pos x="47" y="19"/>
                  </a:cxn>
                  <a:cxn ang="0">
                    <a:pos x="42" y="12"/>
                  </a:cxn>
                  <a:cxn ang="0">
                    <a:pos x="42" y="12"/>
                  </a:cxn>
                </a:cxnLst>
                <a:rect l="0" t="0" r="r" b="b"/>
                <a:pathLst>
                  <a:path w="47" h="59">
                    <a:moveTo>
                      <a:pt x="42" y="12"/>
                    </a:moveTo>
                    <a:lnTo>
                      <a:pt x="23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7" y="28"/>
                    </a:lnTo>
                    <a:lnTo>
                      <a:pt x="16" y="42"/>
                    </a:lnTo>
                    <a:lnTo>
                      <a:pt x="23" y="51"/>
                    </a:lnTo>
                    <a:lnTo>
                      <a:pt x="37" y="59"/>
                    </a:lnTo>
                    <a:lnTo>
                      <a:pt x="30" y="42"/>
                    </a:lnTo>
                    <a:lnTo>
                      <a:pt x="37" y="33"/>
                    </a:lnTo>
                    <a:lnTo>
                      <a:pt x="44" y="30"/>
                    </a:lnTo>
                    <a:lnTo>
                      <a:pt x="47" y="19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39" name="Freeform 19"/>
              <p:cNvSpPr>
                <a:spLocks/>
              </p:cNvSpPr>
              <p:nvPr/>
            </p:nvSpPr>
            <p:spPr bwMode="auto">
              <a:xfrm>
                <a:off x="3967" y="2977"/>
                <a:ext cx="28" cy="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7" y="35"/>
                  </a:cxn>
                  <a:cxn ang="0">
                    <a:pos x="21" y="38"/>
                  </a:cxn>
                  <a:cxn ang="0">
                    <a:pos x="28" y="23"/>
                  </a:cxn>
                  <a:cxn ang="0">
                    <a:pos x="23" y="9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8">
                    <a:moveTo>
                      <a:pt x="14" y="0"/>
                    </a:moveTo>
                    <a:lnTo>
                      <a:pt x="0" y="14"/>
                    </a:lnTo>
                    <a:lnTo>
                      <a:pt x="0" y="26"/>
                    </a:lnTo>
                    <a:lnTo>
                      <a:pt x="7" y="35"/>
                    </a:lnTo>
                    <a:lnTo>
                      <a:pt x="21" y="38"/>
                    </a:lnTo>
                    <a:lnTo>
                      <a:pt x="28" y="23"/>
                    </a:lnTo>
                    <a:lnTo>
                      <a:pt x="23" y="9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40" name="Freeform 20"/>
              <p:cNvSpPr>
                <a:spLocks/>
              </p:cNvSpPr>
              <p:nvPr/>
            </p:nvSpPr>
            <p:spPr bwMode="auto">
              <a:xfrm>
                <a:off x="4089" y="2144"/>
                <a:ext cx="606" cy="456"/>
              </a:xfrm>
              <a:custGeom>
                <a:avLst/>
                <a:gdLst/>
                <a:ahLst/>
                <a:cxnLst>
                  <a:cxn ang="0">
                    <a:pos x="0" y="419"/>
                  </a:cxn>
                  <a:cxn ang="0">
                    <a:pos x="117" y="456"/>
                  </a:cxn>
                  <a:cxn ang="0">
                    <a:pos x="124" y="372"/>
                  </a:cxn>
                  <a:cxn ang="0">
                    <a:pos x="215" y="363"/>
                  </a:cxn>
                  <a:cxn ang="0">
                    <a:pos x="288" y="264"/>
                  </a:cxn>
                  <a:cxn ang="0">
                    <a:pos x="360" y="260"/>
                  </a:cxn>
                  <a:cxn ang="0">
                    <a:pos x="391" y="150"/>
                  </a:cxn>
                  <a:cxn ang="0">
                    <a:pos x="447" y="154"/>
                  </a:cxn>
                  <a:cxn ang="0">
                    <a:pos x="484" y="72"/>
                  </a:cxn>
                  <a:cxn ang="0">
                    <a:pos x="571" y="68"/>
                  </a:cxn>
                  <a:cxn ang="0">
                    <a:pos x="606" y="42"/>
                  </a:cxn>
                  <a:cxn ang="0">
                    <a:pos x="496" y="0"/>
                  </a:cxn>
                  <a:cxn ang="0">
                    <a:pos x="454" y="9"/>
                  </a:cxn>
                  <a:cxn ang="0">
                    <a:pos x="325" y="117"/>
                  </a:cxn>
                  <a:cxn ang="0">
                    <a:pos x="194" y="222"/>
                  </a:cxn>
                  <a:cxn ang="0">
                    <a:pos x="86" y="325"/>
                  </a:cxn>
                  <a:cxn ang="0">
                    <a:pos x="0" y="419"/>
                  </a:cxn>
                  <a:cxn ang="0">
                    <a:pos x="0" y="419"/>
                  </a:cxn>
                </a:cxnLst>
                <a:rect l="0" t="0" r="r" b="b"/>
                <a:pathLst>
                  <a:path w="606" h="456">
                    <a:moveTo>
                      <a:pt x="0" y="419"/>
                    </a:moveTo>
                    <a:lnTo>
                      <a:pt x="117" y="456"/>
                    </a:lnTo>
                    <a:lnTo>
                      <a:pt x="124" y="372"/>
                    </a:lnTo>
                    <a:lnTo>
                      <a:pt x="215" y="363"/>
                    </a:lnTo>
                    <a:lnTo>
                      <a:pt x="288" y="264"/>
                    </a:lnTo>
                    <a:lnTo>
                      <a:pt x="360" y="260"/>
                    </a:lnTo>
                    <a:lnTo>
                      <a:pt x="391" y="150"/>
                    </a:lnTo>
                    <a:lnTo>
                      <a:pt x="447" y="154"/>
                    </a:lnTo>
                    <a:lnTo>
                      <a:pt x="484" y="72"/>
                    </a:lnTo>
                    <a:lnTo>
                      <a:pt x="571" y="68"/>
                    </a:lnTo>
                    <a:lnTo>
                      <a:pt x="606" y="42"/>
                    </a:lnTo>
                    <a:lnTo>
                      <a:pt x="496" y="0"/>
                    </a:lnTo>
                    <a:lnTo>
                      <a:pt x="454" y="9"/>
                    </a:lnTo>
                    <a:lnTo>
                      <a:pt x="325" y="117"/>
                    </a:lnTo>
                    <a:lnTo>
                      <a:pt x="194" y="222"/>
                    </a:lnTo>
                    <a:lnTo>
                      <a:pt x="86" y="325"/>
                    </a:lnTo>
                    <a:lnTo>
                      <a:pt x="0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41" name="Freeform 21"/>
              <p:cNvSpPr>
                <a:spLocks/>
              </p:cNvSpPr>
              <p:nvPr/>
            </p:nvSpPr>
            <p:spPr bwMode="auto">
              <a:xfrm>
                <a:off x="4138" y="2158"/>
                <a:ext cx="534" cy="421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316" y="93"/>
                  </a:cxn>
                  <a:cxn ang="0">
                    <a:pos x="145" y="229"/>
                  </a:cxn>
                  <a:cxn ang="0">
                    <a:pos x="49" y="335"/>
                  </a:cxn>
                  <a:cxn ang="0">
                    <a:pos x="0" y="391"/>
                  </a:cxn>
                  <a:cxn ang="0">
                    <a:pos x="49" y="421"/>
                  </a:cxn>
                  <a:cxn ang="0">
                    <a:pos x="65" y="342"/>
                  </a:cxn>
                  <a:cxn ang="0">
                    <a:pos x="154" y="337"/>
                  </a:cxn>
                  <a:cxn ang="0">
                    <a:pos x="227" y="232"/>
                  </a:cxn>
                  <a:cxn ang="0">
                    <a:pos x="295" y="232"/>
                  </a:cxn>
                  <a:cxn ang="0">
                    <a:pos x="330" y="119"/>
                  </a:cxn>
                  <a:cxn ang="0">
                    <a:pos x="386" y="124"/>
                  </a:cxn>
                  <a:cxn ang="0">
                    <a:pos x="435" y="40"/>
                  </a:cxn>
                  <a:cxn ang="0">
                    <a:pos x="510" y="44"/>
                  </a:cxn>
                  <a:cxn ang="0">
                    <a:pos x="534" y="33"/>
                  </a:cxn>
                  <a:cxn ang="0">
                    <a:pos x="440" y="0"/>
                  </a:cxn>
                  <a:cxn ang="0">
                    <a:pos x="440" y="0"/>
                  </a:cxn>
                </a:cxnLst>
                <a:rect l="0" t="0" r="r" b="b"/>
                <a:pathLst>
                  <a:path w="534" h="421">
                    <a:moveTo>
                      <a:pt x="440" y="0"/>
                    </a:moveTo>
                    <a:lnTo>
                      <a:pt x="316" y="93"/>
                    </a:lnTo>
                    <a:lnTo>
                      <a:pt x="145" y="229"/>
                    </a:lnTo>
                    <a:lnTo>
                      <a:pt x="49" y="335"/>
                    </a:lnTo>
                    <a:lnTo>
                      <a:pt x="0" y="391"/>
                    </a:lnTo>
                    <a:lnTo>
                      <a:pt x="49" y="421"/>
                    </a:lnTo>
                    <a:lnTo>
                      <a:pt x="65" y="342"/>
                    </a:lnTo>
                    <a:lnTo>
                      <a:pt x="154" y="337"/>
                    </a:lnTo>
                    <a:lnTo>
                      <a:pt x="227" y="232"/>
                    </a:lnTo>
                    <a:lnTo>
                      <a:pt x="295" y="232"/>
                    </a:lnTo>
                    <a:lnTo>
                      <a:pt x="330" y="119"/>
                    </a:lnTo>
                    <a:lnTo>
                      <a:pt x="386" y="124"/>
                    </a:lnTo>
                    <a:lnTo>
                      <a:pt x="435" y="40"/>
                    </a:lnTo>
                    <a:lnTo>
                      <a:pt x="510" y="44"/>
                    </a:lnTo>
                    <a:lnTo>
                      <a:pt x="534" y="33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A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42" name="Freeform 22"/>
              <p:cNvSpPr>
                <a:spLocks/>
              </p:cNvSpPr>
              <p:nvPr/>
            </p:nvSpPr>
            <p:spPr bwMode="auto">
              <a:xfrm>
                <a:off x="4225" y="2209"/>
                <a:ext cx="316" cy="2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112" y="152"/>
                  </a:cxn>
                  <a:cxn ang="0">
                    <a:pos x="229" y="59"/>
                  </a:cxn>
                  <a:cxn ang="0">
                    <a:pos x="316" y="0"/>
                  </a:cxn>
                  <a:cxn ang="0">
                    <a:pos x="292" y="54"/>
                  </a:cxn>
                  <a:cxn ang="0">
                    <a:pos x="234" y="66"/>
                  </a:cxn>
                  <a:cxn ang="0">
                    <a:pos x="191" y="152"/>
                  </a:cxn>
                  <a:cxn ang="0">
                    <a:pos x="112" y="176"/>
                  </a:cxn>
                  <a:cxn ang="0">
                    <a:pos x="63" y="255"/>
                  </a:cxn>
                  <a:cxn ang="0">
                    <a:pos x="0" y="265"/>
                  </a:cxn>
                  <a:cxn ang="0">
                    <a:pos x="0" y="265"/>
                  </a:cxn>
                </a:cxnLst>
                <a:rect l="0" t="0" r="r" b="b"/>
                <a:pathLst>
                  <a:path w="316" h="265">
                    <a:moveTo>
                      <a:pt x="0" y="265"/>
                    </a:moveTo>
                    <a:lnTo>
                      <a:pt x="112" y="152"/>
                    </a:lnTo>
                    <a:lnTo>
                      <a:pt x="229" y="59"/>
                    </a:lnTo>
                    <a:lnTo>
                      <a:pt x="316" y="0"/>
                    </a:lnTo>
                    <a:lnTo>
                      <a:pt x="292" y="54"/>
                    </a:lnTo>
                    <a:lnTo>
                      <a:pt x="234" y="66"/>
                    </a:lnTo>
                    <a:lnTo>
                      <a:pt x="191" y="152"/>
                    </a:lnTo>
                    <a:lnTo>
                      <a:pt x="112" y="176"/>
                    </a:lnTo>
                    <a:lnTo>
                      <a:pt x="63" y="255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FF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43" name="Freeform 23"/>
              <p:cNvSpPr>
                <a:spLocks/>
              </p:cNvSpPr>
              <p:nvPr/>
            </p:nvSpPr>
            <p:spPr bwMode="auto">
              <a:xfrm>
                <a:off x="4618" y="2048"/>
                <a:ext cx="370" cy="21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8" y="2"/>
                  </a:cxn>
                  <a:cxn ang="0">
                    <a:pos x="79" y="0"/>
                  </a:cxn>
                  <a:cxn ang="0">
                    <a:pos x="208" y="54"/>
                  </a:cxn>
                  <a:cxn ang="0">
                    <a:pos x="304" y="117"/>
                  </a:cxn>
                  <a:cxn ang="0">
                    <a:pos x="360" y="161"/>
                  </a:cxn>
                  <a:cxn ang="0">
                    <a:pos x="370" y="192"/>
                  </a:cxn>
                  <a:cxn ang="0">
                    <a:pos x="323" y="210"/>
                  </a:cxn>
                  <a:cxn ang="0">
                    <a:pos x="224" y="147"/>
                  </a:cxn>
                  <a:cxn ang="0">
                    <a:pos x="103" y="89"/>
                  </a:cxn>
                  <a:cxn ang="0">
                    <a:pos x="33" y="61"/>
                  </a:cxn>
                  <a:cxn ang="0">
                    <a:pos x="0" y="49"/>
                  </a:cxn>
                  <a:cxn ang="0">
                    <a:pos x="0" y="49"/>
                  </a:cxn>
                </a:cxnLst>
                <a:rect l="0" t="0" r="r" b="b"/>
                <a:pathLst>
                  <a:path w="370" h="210">
                    <a:moveTo>
                      <a:pt x="0" y="49"/>
                    </a:moveTo>
                    <a:lnTo>
                      <a:pt x="18" y="2"/>
                    </a:lnTo>
                    <a:lnTo>
                      <a:pt x="79" y="0"/>
                    </a:lnTo>
                    <a:lnTo>
                      <a:pt x="208" y="54"/>
                    </a:lnTo>
                    <a:lnTo>
                      <a:pt x="304" y="117"/>
                    </a:lnTo>
                    <a:lnTo>
                      <a:pt x="360" y="161"/>
                    </a:lnTo>
                    <a:lnTo>
                      <a:pt x="370" y="192"/>
                    </a:lnTo>
                    <a:lnTo>
                      <a:pt x="323" y="210"/>
                    </a:lnTo>
                    <a:lnTo>
                      <a:pt x="224" y="147"/>
                    </a:lnTo>
                    <a:lnTo>
                      <a:pt x="103" y="89"/>
                    </a:lnTo>
                    <a:lnTo>
                      <a:pt x="33" y="61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44" name="Freeform 24"/>
              <p:cNvSpPr>
                <a:spLocks/>
              </p:cNvSpPr>
              <p:nvPr/>
            </p:nvSpPr>
            <p:spPr bwMode="auto">
              <a:xfrm>
                <a:off x="4636" y="2062"/>
                <a:ext cx="338" cy="1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4" y="0"/>
                  </a:cxn>
                  <a:cxn ang="0">
                    <a:pos x="122" y="26"/>
                  </a:cxn>
                  <a:cxn ang="0">
                    <a:pos x="211" y="70"/>
                  </a:cxn>
                  <a:cxn ang="0">
                    <a:pos x="281" y="117"/>
                  </a:cxn>
                  <a:cxn ang="0">
                    <a:pos x="331" y="152"/>
                  </a:cxn>
                  <a:cxn ang="0">
                    <a:pos x="338" y="171"/>
                  </a:cxn>
                  <a:cxn ang="0">
                    <a:pos x="312" y="175"/>
                  </a:cxn>
                  <a:cxn ang="0">
                    <a:pos x="265" y="122"/>
                  </a:cxn>
                  <a:cxn ang="0">
                    <a:pos x="195" y="84"/>
                  </a:cxn>
                  <a:cxn ang="0">
                    <a:pos x="101" y="40"/>
                  </a:cxn>
                  <a:cxn ang="0">
                    <a:pos x="38" y="16"/>
                  </a:cxn>
                  <a:cxn ang="0">
                    <a:pos x="0" y="16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38" h="175">
                    <a:moveTo>
                      <a:pt x="15" y="0"/>
                    </a:moveTo>
                    <a:lnTo>
                      <a:pt x="54" y="0"/>
                    </a:lnTo>
                    <a:lnTo>
                      <a:pt x="122" y="26"/>
                    </a:lnTo>
                    <a:lnTo>
                      <a:pt x="211" y="70"/>
                    </a:lnTo>
                    <a:lnTo>
                      <a:pt x="281" y="117"/>
                    </a:lnTo>
                    <a:lnTo>
                      <a:pt x="331" y="152"/>
                    </a:lnTo>
                    <a:lnTo>
                      <a:pt x="338" y="171"/>
                    </a:lnTo>
                    <a:lnTo>
                      <a:pt x="312" y="175"/>
                    </a:lnTo>
                    <a:lnTo>
                      <a:pt x="265" y="122"/>
                    </a:lnTo>
                    <a:lnTo>
                      <a:pt x="195" y="84"/>
                    </a:lnTo>
                    <a:lnTo>
                      <a:pt x="101" y="40"/>
                    </a:lnTo>
                    <a:lnTo>
                      <a:pt x="38" y="16"/>
                    </a:lnTo>
                    <a:lnTo>
                      <a:pt x="0" y="16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6745" name="Group 25"/>
              <p:cNvGrpSpPr>
                <a:grpSpLocks/>
              </p:cNvGrpSpPr>
              <p:nvPr/>
            </p:nvGrpSpPr>
            <p:grpSpPr bwMode="auto">
              <a:xfrm rot="-8246573">
                <a:off x="3903" y="2800"/>
                <a:ext cx="200" cy="234"/>
                <a:chOff x="3136" y="2480"/>
                <a:chExt cx="200" cy="268"/>
              </a:xfrm>
            </p:grpSpPr>
            <p:sp>
              <p:nvSpPr>
                <p:cNvPr id="286746" name="AutoShape 26"/>
                <p:cNvSpPr>
                  <a:spLocks noChangeArrowheads="1"/>
                </p:cNvSpPr>
                <p:nvPr/>
              </p:nvSpPr>
              <p:spPr bwMode="auto">
                <a:xfrm>
                  <a:off x="3136" y="2480"/>
                  <a:ext cx="200" cy="268"/>
                </a:xfrm>
                <a:prstGeom prst="can">
                  <a:avLst>
                    <a:gd name="adj" fmla="val 33500"/>
                  </a:avLst>
                </a:pr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74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169" y="256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74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199" y="2571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749" name="Line 29"/>
                <p:cNvSpPr>
                  <a:spLocks noChangeShapeType="1"/>
                </p:cNvSpPr>
                <p:nvPr/>
              </p:nvSpPr>
              <p:spPr bwMode="auto">
                <a:xfrm>
                  <a:off x="3236" y="2577"/>
                  <a:ext cx="0" cy="14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75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269" y="2572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751" name="Line 31"/>
                <p:cNvSpPr>
                  <a:spLocks noChangeShapeType="1"/>
                </p:cNvSpPr>
                <p:nvPr/>
              </p:nvSpPr>
              <p:spPr bwMode="auto">
                <a:xfrm>
                  <a:off x="3303" y="2562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752" name="Oval 32"/>
                <p:cNvSpPr>
                  <a:spLocks noChangeArrowheads="1"/>
                </p:cNvSpPr>
                <p:nvPr/>
              </p:nvSpPr>
              <p:spPr bwMode="auto">
                <a:xfrm>
                  <a:off x="3180" y="2496"/>
                  <a:ext cx="116" cy="40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86753" name="AutoShape 33"/>
            <p:cNvSpPr>
              <a:spLocks noChangeArrowheads="1"/>
            </p:cNvSpPr>
            <p:nvPr/>
          </p:nvSpPr>
          <p:spPr bwMode="auto">
            <a:xfrm rot="-360540">
              <a:off x="4665" y="304"/>
              <a:ext cx="542" cy="206"/>
            </a:xfrm>
            <a:prstGeom prst="cloudCallout">
              <a:avLst>
                <a:gd name="adj1" fmla="val -19773"/>
                <a:gd name="adj2" fmla="val 54472"/>
              </a:avLst>
            </a:prstGeom>
            <a:solidFill>
              <a:srgbClr val="FFFFCC"/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86754" name="Text Box 34"/>
            <p:cNvSpPr txBox="1">
              <a:spLocks noChangeArrowheads="1"/>
            </p:cNvSpPr>
            <p:nvPr/>
          </p:nvSpPr>
          <p:spPr bwMode="auto">
            <a:xfrm rot="-691673">
              <a:off x="4702" y="283"/>
              <a:ext cx="5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ndy" pitchFamily="66" charset="0"/>
                </a:rPr>
                <a:t>Glow</a:t>
              </a:r>
            </a:p>
          </p:txBody>
        </p:sp>
      </p:grpSp>
      <p:sp>
        <p:nvSpPr>
          <p:cNvPr id="286755" name="Rectangle 35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6756" name="Rectangle 36"/>
          <p:cNvSpPr>
            <a:spLocks noChangeArrowheads="1"/>
          </p:cNvSpPr>
          <p:nvPr/>
        </p:nvSpPr>
        <p:spPr bwMode="auto">
          <a:xfrm>
            <a:off x="1181100" y="360045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7" name="Text Box 37"/>
          <p:cNvSpPr txBox="1">
            <a:spLocks noChangeArrowheads="1"/>
          </p:cNvSpPr>
          <p:nvPr/>
        </p:nvSpPr>
        <p:spPr bwMode="auto">
          <a:xfrm>
            <a:off x="1255713" y="36528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6759" name="Text Box 39"/>
          <p:cNvSpPr txBox="1">
            <a:spLocks noChangeArrowheads="1"/>
          </p:cNvSpPr>
          <p:nvPr/>
        </p:nvSpPr>
        <p:spPr bwMode="auto">
          <a:xfrm>
            <a:off x="685800" y="1119188"/>
            <a:ext cx="3167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86760" name="AutoShape 4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1" name="AutoShape 41"/>
          <p:cNvSpPr>
            <a:spLocks noChangeArrowheads="1"/>
          </p:cNvSpPr>
          <p:nvPr/>
        </p:nvSpPr>
        <p:spPr bwMode="auto">
          <a:xfrm rot="5400000">
            <a:off x="771525" y="3784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2" name="Rectangle 42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86764" name="Text Box 44"/>
          <p:cNvSpPr txBox="1">
            <a:spLocks noChangeArrowheads="1"/>
          </p:cNvSpPr>
          <p:nvPr/>
        </p:nvSpPr>
        <p:spPr bwMode="auto">
          <a:xfrm>
            <a:off x="1716088" y="2376488"/>
            <a:ext cx="59896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2.74, cumulative probability = .9969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2(1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.9969) =  .0062</a:t>
            </a:r>
          </a:p>
        </p:txBody>
      </p:sp>
      <p:sp>
        <p:nvSpPr>
          <p:cNvPr id="286765" name="Oval 45"/>
          <p:cNvSpPr>
            <a:spLocks noChangeArrowheads="1"/>
          </p:cNvSpPr>
          <p:nvPr/>
        </p:nvSpPr>
        <p:spPr bwMode="auto">
          <a:xfrm>
            <a:off x="5059660" y="2857500"/>
            <a:ext cx="95250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6" name="Text Box 46"/>
          <p:cNvSpPr txBox="1">
            <a:spLocks noChangeArrowheads="1"/>
          </p:cNvSpPr>
          <p:nvPr/>
        </p:nvSpPr>
        <p:spPr bwMode="auto">
          <a:xfrm>
            <a:off x="1577975" y="4221163"/>
            <a:ext cx="6492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= .0062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.03,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86767" name="Rectangle 47"/>
          <p:cNvSpPr>
            <a:spLocks noChangeArrowheads="1"/>
          </p:cNvSpPr>
          <p:nvPr/>
        </p:nvSpPr>
        <p:spPr bwMode="auto">
          <a:xfrm>
            <a:off x="1371600" y="4751388"/>
            <a:ext cx="6743700" cy="1306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 to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 that the alternative hypothesis is true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(i.e. the mean filling weight is not 6 ounces).</a:t>
            </a:r>
          </a:p>
        </p:txBody>
      </p:sp>
    </p:spTree>
    <p:extLst>
      <p:ext uri="{BB962C8B-B14F-4D97-AF65-F5344CB8AC3E}">
        <p14:creationId xmlns:p14="http://schemas.microsoft.com/office/powerpoint/2010/main" val="24063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86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8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8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6" grpId="0" animBg="1"/>
      <p:bldP spid="286757" grpId="0" autoUpdateAnimBg="0"/>
      <p:bldP spid="286760" grpId="0" animBg="1"/>
      <p:bldP spid="286761" grpId="0" animBg="1"/>
      <p:bldP spid="286762" grpId="0" animBg="1"/>
      <p:bldP spid="286763" grpId="0" autoUpdateAnimBg="0"/>
      <p:bldP spid="286764" grpId="0" autoUpdateAnimBg="0"/>
      <p:bldP spid="286765" grpId="0" animBg="1"/>
      <p:bldP spid="286766" grpId="0" autoUpdateAnimBg="0"/>
      <p:bldP spid="28676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46" name="Group 2"/>
          <p:cNvGrpSpPr>
            <a:grpSpLocks/>
          </p:cNvGrpSpPr>
          <p:nvPr/>
        </p:nvGrpSpPr>
        <p:grpSpPr bwMode="auto">
          <a:xfrm>
            <a:off x="7305675" y="247650"/>
            <a:ext cx="1528763" cy="1311275"/>
            <a:chOff x="4374" y="48"/>
            <a:chExt cx="1023" cy="886"/>
          </a:xfrm>
        </p:grpSpPr>
        <p:grpSp>
          <p:nvGrpSpPr>
            <p:cNvPr id="287747" name="Group 3"/>
            <p:cNvGrpSpPr>
              <a:grpSpLocks/>
            </p:cNvGrpSpPr>
            <p:nvPr/>
          </p:nvGrpSpPr>
          <p:grpSpPr bwMode="auto">
            <a:xfrm rot="2088855">
              <a:off x="4374" y="48"/>
              <a:ext cx="1023" cy="886"/>
              <a:chOff x="3890" y="1987"/>
              <a:chExt cx="1155" cy="1054"/>
            </a:xfrm>
          </p:grpSpPr>
          <p:sp>
            <p:nvSpPr>
              <p:cNvPr id="287748" name="Freeform 4"/>
              <p:cNvSpPr>
                <a:spLocks/>
              </p:cNvSpPr>
              <p:nvPr/>
            </p:nvSpPr>
            <p:spPr bwMode="auto">
              <a:xfrm>
                <a:off x="4550" y="2010"/>
                <a:ext cx="466" cy="286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68" y="24"/>
                  </a:cxn>
                  <a:cxn ang="0">
                    <a:pos x="126" y="0"/>
                  </a:cxn>
                  <a:cxn ang="0">
                    <a:pos x="257" y="40"/>
                  </a:cxn>
                  <a:cxn ang="0">
                    <a:pos x="393" y="129"/>
                  </a:cxn>
                  <a:cxn ang="0">
                    <a:pos x="461" y="213"/>
                  </a:cxn>
                  <a:cxn ang="0">
                    <a:pos x="466" y="263"/>
                  </a:cxn>
                  <a:cxn ang="0">
                    <a:pos x="419" y="286"/>
                  </a:cxn>
                  <a:cxn ang="0">
                    <a:pos x="374" y="272"/>
                  </a:cxn>
                  <a:cxn ang="0">
                    <a:pos x="306" y="223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466" h="286">
                    <a:moveTo>
                      <a:pt x="0" y="94"/>
                    </a:moveTo>
                    <a:lnTo>
                      <a:pt x="68" y="24"/>
                    </a:lnTo>
                    <a:lnTo>
                      <a:pt x="126" y="0"/>
                    </a:lnTo>
                    <a:lnTo>
                      <a:pt x="257" y="40"/>
                    </a:lnTo>
                    <a:lnTo>
                      <a:pt x="393" y="129"/>
                    </a:lnTo>
                    <a:lnTo>
                      <a:pt x="461" y="213"/>
                    </a:lnTo>
                    <a:lnTo>
                      <a:pt x="466" y="263"/>
                    </a:lnTo>
                    <a:lnTo>
                      <a:pt x="419" y="286"/>
                    </a:lnTo>
                    <a:lnTo>
                      <a:pt x="374" y="272"/>
                    </a:lnTo>
                    <a:lnTo>
                      <a:pt x="306" y="223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49" name="Freeform 5"/>
              <p:cNvSpPr>
                <a:spLocks/>
              </p:cNvSpPr>
              <p:nvPr/>
            </p:nvSpPr>
            <p:spPr bwMode="auto">
              <a:xfrm>
                <a:off x="4243" y="2177"/>
                <a:ext cx="705" cy="669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0" y="369"/>
                  </a:cxn>
                  <a:cxn ang="0">
                    <a:pos x="124" y="365"/>
                  </a:cxn>
                  <a:cxn ang="0">
                    <a:pos x="143" y="250"/>
                  </a:cxn>
                  <a:cxn ang="0">
                    <a:pos x="232" y="255"/>
                  </a:cxn>
                  <a:cxn ang="0">
                    <a:pos x="267" y="156"/>
                  </a:cxn>
                  <a:cxn ang="0">
                    <a:pos x="337" y="147"/>
                  </a:cxn>
                  <a:cxn ang="0">
                    <a:pos x="351" y="74"/>
                  </a:cxn>
                  <a:cxn ang="0">
                    <a:pos x="454" y="51"/>
                  </a:cxn>
                  <a:cxn ang="0">
                    <a:pos x="485" y="0"/>
                  </a:cxn>
                  <a:cxn ang="0">
                    <a:pos x="602" y="42"/>
                  </a:cxn>
                  <a:cxn ang="0">
                    <a:pos x="705" y="110"/>
                  </a:cxn>
                  <a:cxn ang="0">
                    <a:pos x="592" y="152"/>
                  </a:cxn>
                  <a:cxn ang="0">
                    <a:pos x="433" y="297"/>
                  </a:cxn>
                  <a:cxn ang="0">
                    <a:pos x="115" y="669"/>
                  </a:cxn>
                  <a:cxn ang="0">
                    <a:pos x="68" y="550"/>
                  </a:cxn>
                  <a:cxn ang="0">
                    <a:pos x="0" y="482"/>
                  </a:cxn>
                  <a:cxn ang="0">
                    <a:pos x="0" y="482"/>
                  </a:cxn>
                </a:cxnLst>
                <a:rect l="0" t="0" r="r" b="b"/>
                <a:pathLst>
                  <a:path w="705" h="669">
                    <a:moveTo>
                      <a:pt x="0" y="482"/>
                    </a:moveTo>
                    <a:lnTo>
                      <a:pt x="0" y="369"/>
                    </a:lnTo>
                    <a:lnTo>
                      <a:pt x="124" y="365"/>
                    </a:lnTo>
                    <a:lnTo>
                      <a:pt x="143" y="250"/>
                    </a:lnTo>
                    <a:lnTo>
                      <a:pt x="232" y="255"/>
                    </a:lnTo>
                    <a:lnTo>
                      <a:pt x="267" y="156"/>
                    </a:lnTo>
                    <a:lnTo>
                      <a:pt x="337" y="147"/>
                    </a:lnTo>
                    <a:lnTo>
                      <a:pt x="351" y="74"/>
                    </a:lnTo>
                    <a:lnTo>
                      <a:pt x="454" y="51"/>
                    </a:lnTo>
                    <a:lnTo>
                      <a:pt x="485" y="0"/>
                    </a:lnTo>
                    <a:lnTo>
                      <a:pt x="602" y="42"/>
                    </a:lnTo>
                    <a:lnTo>
                      <a:pt x="705" y="110"/>
                    </a:lnTo>
                    <a:lnTo>
                      <a:pt x="592" y="152"/>
                    </a:lnTo>
                    <a:lnTo>
                      <a:pt x="433" y="297"/>
                    </a:lnTo>
                    <a:lnTo>
                      <a:pt x="115" y="669"/>
                    </a:lnTo>
                    <a:lnTo>
                      <a:pt x="68" y="55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7DB2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0" name="Freeform 6"/>
              <p:cNvSpPr>
                <a:spLocks/>
              </p:cNvSpPr>
              <p:nvPr/>
            </p:nvSpPr>
            <p:spPr bwMode="auto">
              <a:xfrm>
                <a:off x="3990" y="2099"/>
                <a:ext cx="733" cy="550"/>
              </a:xfrm>
              <a:custGeom>
                <a:avLst/>
                <a:gdLst/>
                <a:ahLst/>
                <a:cxnLst>
                  <a:cxn ang="0">
                    <a:pos x="249" y="550"/>
                  </a:cxn>
                  <a:cxn ang="0">
                    <a:pos x="136" y="520"/>
                  </a:cxn>
                  <a:cxn ang="0">
                    <a:pos x="0" y="518"/>
                  </a:cxn>
                  <a:cxn ang="0">
                    <a:pos x="43" y="452"/>
                  </a:cxn>
                  <a:cxn ang="0">
                    <a:pos x="253" y="230"/>
                  </a:cxn>
                  <a:cxn ang="0">
                    <a:pos x="494" y="45"/>
                  </a:cxn>
                  <a:cxn ang="0">
                    <a:pos x="562" y="0"/>
                  </a:cxn>
                  <a:cxn ang="0">
                    <a:pos x="686" y="45"/>
                  </a:cxn>
                  <a:cxn ang="0">
                    <a:pos x="733" y="75"/>
                  </a:cxn>
                  <a:cxn ang="0">
                    <a:pos x="719" y="122"/>
                  </a:cxn>
                  <a:cxn ang="0">
                    <a:pos x="607" y="152"/>
                  </a:cxn>
                  <a:cxn ang="0">
                    <a:pos x="586" y="225"/>
                  </a:cxn>
                  <a:cxn ang="0">
                    <a:pos x="522" y="237"/>
                  </a:cxn>
                  <a:cxn ang="0">
                    <a:pos x="492" y="330"/>
                  </a:cxn>
                  <a:cxn ang="0">
                    <a:pos x="391" y="337"/>
                  </a:cxn>
                  <a:cxn ang="0">
                    <a:pos x="352" y="445"/>
                  </a:cxn>
                  <a:cxn ang="0">
                    <a:pos x="253" y="452"/>
                  </a:cxn>
                  <a:cxn ang="0">
                    <a:pos x="249" y="550"/>
                  </a:cxn>
                  <a:cxn ang="0">
                    <a:pos x="249" y="550"/>
                  </a:cxn>
                </a:cxnLst>
                <a:rect l="0" t="0" r="r" b="b"/>
                <a:pathLst>
                  <a:path w="733" h="550">
                    <a:moveTo>
                      <a:pt x="249" y="550"/>
                    </a:moveTo>
                    <a:lnTo>
                      <a:pt x="136" y="520"/>
                    </a:lnTo>
                    <a:lnTo>
                      <a:pt x="0" y="518"/>
                    </a:lnTo>
                    <a:lnTo>
                      <a:pt x="43" y="452"/>
                    </a:lnTo>
                    <a:lnTo>
                      <a:pt x="253" y="230"/>
                    </a:lnTo>
                    <a:lnTo>
                      <a:pt x="494" y="45"/>
                    </a:lnTo>
                    <a:lnTo>
                      <a:pt x="562" y="0"/>
                    </a:lnTo>
                    <a:lnTo>
                      <a:pt x="686" y="45"/>
                    </a:lnTo>
                    <a:lnTo>
                      <a:pt x="733" y="75"/>
                    </a:lnTo>
                    <a:lnTo>
                      <a:pt x="719" y="122"/>
                    </a:lnTo>
                    <a:lnTo>
                      <a:pt x="607" y="152"/>
                    </a:lnTo>
                    <a:lnTo>
                      <a:pt x="586" y="225"/>
                    </a:lnTo>
                    <a:lnTo>
                      <a:pt x="522" y="237"/>
                    </a:lnTo>
                    <a:lnTo>
                      <a:pt x="492" y="330"/>
                    </a:lnTo>
                    <a:lnTo>
                      <a:pt x="391" y="337"/>
                    </a:lnTo>
                    <a:lnTo>
                      <a:pt x="352" y="445"/>
                    </a:lnTo>
                    <a:lnTo>
                      <a:pt x="253" y="452"/>
                    </a:lnTo>
                    <a:lnTo>
                      <a:pt x="249" y="550"/>
                    </a:lnTo>
                    <a:lnTo>
                      <a:pt x="249" y="550"/>
                    </a:lnTo>
                    <a:close/>
                  </a:path>
                </a:pathLst>
              </a:custGeom>
              <a:solidFill>
                <a:srgbClr val="F024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1" name="Freeform 7"/>
              <p:cNvSpPr>
                <a:spLocks/>
              </p:cNvSpPr>
              <p:nvPr/>
            </p:nvSpPr>
            <p:spPr bwMode="auto">
              <a:xfrm>
                <a:off x="3953" y="2621"/>
                <a:ext cx="393" cy="302"/>
              </a:xfrm>
              <a:custGeom>
                <a:avLst/>
                <a:gdLst/>
                <a:ahLst/>
                <a:cxnLst>
                  <a:cxn ang="0">
                    <a:pos x="21" y="162"/>
                  </a:cxn>
                  <a:cxn ang="0">
                    <a:pos x="0" y="45"/>
                  </a:cxn>
                  <a:cxn ang="0">
                    <a:pos x="66" y="3"/>
                  </a:cxn>
                  <a:cxn ang="0">
                    <a:pos x="211" y="0"/>
                  </a:cxn>
                  <a:cxn ang="0">
                    <a:pos x="314" y="45"/>
                  </a:cxn>
                  <a:cxn ang="0">
                    <a:pos x="367" y="113"/>
                  </a:cxn>
                  <a:cxn ang="0">
                    <a:pos x="393" y="227"/>
                  </a:cxn>
                  <a:cxn ang="0">
                    <a:pos x="372" y="272"/>
                  </a:cxn>
                  <a:cxn ang="0">
                    <a:pos x="176" y="302"/>
                  </a:cxn>
                  <a:cxn ang="0">
                    <a:pos x="136" y="223"/>
                  </a:cxn>
                  <a:cxn ang="0">
                    <a:pos x="49" y="174"/>
                  </a:cxn>
                  <a:cxn ang="0">
                    <a:pos x="21" y="162"/>
                  </a:cxn>
                  <a:cxn ang="0">
                    <a:pos x="21" y="162"/>
                  </a:cxn>
                </a:cxnLst>
                <a:rect l="0" t="0" r="r" b="b"/>
                <a:pathLst>
                  <a:path w="393" h="302">
                    <a:moveTo>
                      <a:pt x="21" y="162"/>
                    </a:moveTo>
                    <a:lnTo>
                      <a:pt x="0" y="45"/>
                    </a:lnTo>
                    <a:lnTo>
                      <a:pt x="66" y="3"/>
                    </a:lnTo>
                    <a:lnTo>
                      <a:pt x="211" y="0"/>
                    </a:lnTo>
                    <a:lnTo>
                      <a:pt x="314" y="45"/>
                    </a:lnTo>
                    <a:lnTo>
                      <a:pt x="367" y="113"/>
                    </a:lnTo>
                    <a:lnTo>
                      <a:pt x="393" y="227"/>
                    </a:lnTo>
                    <a:lnTo>
                      <a:pt x="372" y="272"/>
                    </a:lnTo>
                    <a:lnTo>
                      <a:pt x="176" y="302"/>
                    </a:lnTo>
                    <a:lnTo>
                      <a:pt x="136" y="223"/>
                    </a:lnTo>
                    <a:lnTo>
                      <a:pt x="49" y="174"/>
                    </a:lnTo>
                    <a:lnTo>
                      <a:pt x="21" y="162"/>
                    </a:lnTo>
                    <a:lnTo>
                      <a:pt x="21" y="162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2" name="Freeform 8"/>
              <p:cNvSpPr>
                <a:spLocks/>
              </p:cNvSpPr>
              <p:nvPr/>
            </p:nvSpPr>
            <p:spPr bwMode="auto">
              <a:xfrm>
                <a:off x="3904" y="2787"/>
                <a:ext cx="222" cy="246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64" y="40"/>
                  </a:cxn>
                  <a:cxn ang="0">
                    <a:pos x="222" y="122"/>
                  </a:cxn>
                  <a:cxn ang="0">
                    <a:pos x="110" y="237"/>
                  </a:cxn>
                  <a:cxn ang="0">
                    <a:pos x="58" y="246"/>
                  </a:cxn>
                  <a:cxn ang="0">
                    <a:pos x="9" y="209"/>
                  </a:cxn>
                  <a:cxn ang="0">
                    <a:pos x="0" y="174"/>
                  </a:cxn>
                  <a:cxn ang="0">
                    <a:pos x="21" y="108"/>
                  </a:cxn>
                  <a:cxn ang="0">
                    <a:pos x="54" y="50"/>
                  </a:cxn>
                  <a:cxn ang="0">
                    <a:pos x="70" y="0"/>
                  </a:cxn>
                  <a:cxn ang="0">
                    <a:pos x="70" y="0"/>
                  </a:cxn>
                </a:cxnLst>
                <a:rect l="0" t="0" r="r" b="b"/>
                <a:pathLst>
                  <a:path w="222" h="246">
                    <a:moveTo>
                      <a:pt x="70" y="0"/>
                    </a:moveTo>
                    <a:lnTo>
                      <a:pt x="164" y="40"/>
                    </a:lnTo>
                    <a:lnTo>
                      <a:pt x="222" y="122"/>
                    </a:lnTo>
                    <a:lnTo>
                      <a:pt x="110" y="237"/>
                    </a:lnTo>
                    <a:lnTo>
                      <a:pt x="58" y="246"/>
                    </a:lnTo>
                    <a:lnTo>
                      <a:pt x="9" y="209"/>
                    </a:lnTo>
                    <a:lnTo>
                      <a:pt x="0" y="174"/>
                    </a:lnTo>
                    <a:lnTo>
                      <a:pt x="21" y="108"/>
                    </a:lnTo>
                    <a:lnTo>
                      <a:pt x="54" y="5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3" name="Freeform 9"/>
              <p:cNvSpPr>
                <a:spLocks/>
              </p:cNvSpPr>
              <p:nvPr/>
            </p:nvSpPr>
            <p:spPr bwMode="auto">
              <a:xfrm>
                <a:off x="3929" y="2046"/>
                <a:ext cx="1116" cy="995"/>
              </a:xfrm>
              <a:custGeom>
                <a:avLst/>
                <a:gdLst/>
                <a:ahLst/>
                <a:cxnLst>
                  <a:cxn ang="0">
                    <a:pos x="40" y="967"/>
                  </a:cxn>
                  <a:cxn ang="0">
                    <a:pos x="75" y="932"/>
                  </a:cxn>
                  <a:cxn ang="0">
                    <a:pos x="16" y="878"/>
                  </a:cxn>
                  <a:cxn ang="0">
                    <a:pos x="112" y="941"/>
                  </a:cxn>
                  <a:cxn ang="0">
                    <a:pos x="98" y="885"/>
                  </a:cxn>
                  <a:cxn ang="0">
                    <a:pos x="110" y="864"/>
                  </a:cxn>
                  <a:cxn ang="0">
                    <a:pos x="138" y="859"/>
                  </a:cxn>
                  <a:cxn ang="0">
                    <a:pos x="110" y="815"/>
                  </a:cxn>
                  <a:cxn ang="0">
                    <a:pos x="168" y="826"/>
                  </a:cxn>
                  <a:cxn ang="0">
                    <a:pos x="94" y="770"/>
                  </a:cxn>
                  <a:cxn ang="0">
                    <a:pos x="204" y="836"/>
                  </a:cxn>
                  <a:cxn ang="0">
                    <a:pos x="318" y="845"/>
                  </a:cxn>
                  <a:cxn ang="0">
                    <a:pos x="384" y="700"/>
                  </a:cxn>
                  <a:cxn ang="0">
                    <a:pos x="304" y="583"/>
                  </a:cxn>
                  <a:cxn ang="0">
                    <a:pos x="353" y="473"/>
                  </a:cxn>
                  <a:cxn ang="0">
                    <a:pos x="545" y="372"/>
                  </a:cxn>
                  <a:cxn ang="0">
                    <a:pos x="658" y="180"/>
                  </a:cxn>
                  <a:cxn ang="0">
                    <a:pos x="777" y="127"/>
                  </a:cxn>
                  <a:cxn ang="0">
                    <a:pos x="676" y="52"/>
                  </a:cxn>
                  <a:cxn ang="0">
                    <a:pos x="833" y="120"/>
                  </a:cxn>
                  <a:cxn ang="0">
                    <a:pos x="960" y="197"/>
                  </a:cxn>
                  <a:cxn ang="0">
                    <a:pos x="793" y="187"/>
                  </a:cxn>
                  <a:cxn ang="0">
                    <a:pos x="669" y="288"/>
                  </a:cxn>
                  <a:cxn ang="0">
                    <a:pos x="562" y="389"/>
                  </a:cxn>
                  <a:cxn ang="0">
                    <a:pos x="459" y="517"/>
                  </a:cxn>
                  <a:cxn ang="0">
                    <a:pos x="339" y="567"/>
                  </a:cxn>
                  <a:cxn ang="0">
                    <a:pos x="431" y="742"/>
                  </a:cxn>
                  <a:cxn ang="0">
                    <a:pos x="524" y="649"/>
                  </a:cxn>
                  <a:cxn ang="0">
                    <a:pos x="613" y="553"/>
                  </a:cxn>
                  <a:cxn ang="0">
                    <a:pos x="700" y="457"/>
                  </a:cxn>
                  <a:cxn ang="0">
                    <a:pos x="793" y="363"/>
                  </a:cxn>
                  <a:cxn ang="0">
                    <a:pos x="896" y="276"/>
                  </a:cxn>
                  <a:cxn ang="0">
                    <a:pos x="1079" y="208"/>
                  </a:cxn>
                  <a:cxn ang="0">
                    <a:pos x="1044" y="138"/>
                  </a:cxn>
                  <a:cxn ang="0">
                    <a:pos x="941" y="63"/>
                  </a:cxn>
                  <a:cxn ang="0">
                    <a:pos x="901" y="14"/>
                  </a:cxn>
                  <a:cxn ang="0">
                    <a:pos x="974" y="40"/>
                  </a:cxn>
                  <a:cxn ang="0">
                    <a:pos x="1116" y="213"/>
                  </a:cxn>
                  <a:cxn ang="0">
                    <a:pos x="836" y="370"/>
                  </a:cxn>
                  <a:cxn ang="0">
                    <a:pos x="714" y="501"/>
                  </a:cxn>
                  <a:cxn ang="0">
                    <a:pos x="644" y="585"/>
                  </a:cxn>
                  <a:cxn ang="0">
                    <a:pos x="573" y="667"/>
                  </a:cxn>
                  <a:cxn ang="0">
                    <a:pos x="505" y="754"/>
                  </a:cxn>
                  <a:cxn ang="0">
                    <a:pos x="431" y="840"/>
                  </a:cxn>
                  <a:cxn ang="0">
                    <a:pos x="175" y="918"/>
                  </a:cxn>
                  <a:cxn ang="0">
                    <a:pos x="101" y="988"/>
                  </a:cxn>
                  <a:cxn ang="0">
                    <a:pos x="0" y="972"/>
                  </a:cxn>
                </a:cxnLst>
                <a:rect l="0" t="0" r="r" b="b"/>
                <a:pathLst>
                  <a:path w="1116" h="995">
                    <a:moveTo>
                      <a:pt x="0" y="972"/>
                    </a:moveTo>
                    <a:lnTo>
                      <a:pt x="19" y="953"/>
                    </a:lnTo>
                    <a:lnTo>
                      <a:pt x="40" y="967"/>
                    </a:lnTo>
                    <a:lnTo>
                      <a:pt x="63" y="969"/>
                    </a:lnTo>
                    <a:lnTo>
                      <a:pt x="79" y="960"/>
                    </a:lnTo>
                    <a:lnTo>
                      <a:pt x="75" y="932"/>
                    </a:lnTo>
                    <a:lnTo>
                      <a:pt x="49" y="908"/>
                    </a:lnTo>
                    <a:lnTo>
                      <a:pt x="14" y="897"/>
                    </a:lnTo>
                    <a:lnTo>
                      <a:pt x="16" y="878"/>
                    </a:lnTo>
                    <a:lnTo>
                      <a:pt x="47" y="878"/>
                    </a:lnTo>
                    <a:lnTo>
                      <a:pt x="77" y="897"/>
                    </a:lnTo>
                    <a:lnTo>
                      <a:pt x="112" y="941"/>
                    </a:lnTo>
                    <a:lnTo>
                      <a:pt x="126" y="932"/>
                    </a:lnTo>
                    <a:lnTo>
                      <a:pt x="117" y="906"/>
                    </a:lnTo>
                    <a:lnTo>
                      <a:pt x="98" y="885"/>
                    </a:lnTo>
                    <a:lnTo>
                      <a:pt x="54" y="850"/>
                    </a:lnTo>
                    <a:lnTo>
                      <a:pt x="65" y="838"/>
                    </a:lnTo>
                    <a:lnTo>
                      <a:pt x="110" y="864"/>
                    </a:lnTo>
                    <a:lnTo>
                      <a:pt x="145" y="904"/>
                    </a:lnTo>
                    <a:lnTo>
                      <a:pt x="154" y="885"/>
                    </a:lnTo>
                    <a:lnTo>
                      <a:pt x="138" y="859"/>
                    </a:lnTo>
                    <a:lnTo>
                      <a:pt x="112" y="833"/>
                    </a:lnTo>
                    <a:lnTo>
                      <a:pt x="87" y="819"/>
                    </a:lnTo>
                    <a:lnTo>
                      <a:pt x="110" y="815"/>
                    </a:lnTo>
                    <a:lnTo>
                      <a:pt x="133" y="824"/>
                    </a:lnTo>
                    <a:lnTo>
                      <a:pt x="171" y="857"/>
                    </a:lnTo>
                    <a:lnTo>
                      <a:pt x="168" y="826"/>
                    </a:lnTo>
                    <a:lnTo>
                      <a:pt x="147" y="801"/>
                    </a:lnTo>
                    <a:lnTo>
                      <a:pt x="122" y="782"/>
                    </a:lnTo>
                    <a:lnTo>
                      <a:pt x="94" y="770"/>
                    </a:lnTo>
                    <a:lnTo>
                      <a:pt x="112" y="752"/>
                    </a:lnTo>
                    <a:lnTo>
                      <a:pt x="161" y="782"/>
                    </a:lnTo>
                    <a:lnTo>
                      <a:pt x="204" y="836"/>
                    </a:lnTo>
                    <a:lnTo>
                      <a:pt x="213" y="850"/>
                    </a:lnTo>
                    <a:lnTo>
                      <a:pt x="229" y="857"/>
                    </a:lnTo>
                    <a:lnTo>
                      <a:pt x="318" y="845"/>
                    </a:lnTo>
                    <a:lnTo>
                      <a:pt x="395" y="801"/>
                    </a:lnTo>
                    <a:lnTo>
                      <a:pt x="395" y="733"/>
                    </a:lnTo>
                    <a:lnTo>
                      <a:pt x="384" y="700"/>
                    </a:lnTo>
                    <a:lnTo>
                      <a:pt x="367" y="667"/>
                    </a:lnTo>
                    <a:lnTo>
                      <a:pt x="323" y="625"/>
                    </a:lnTo>
                    <a:lnTo>
                      <a:pt x="304" y="583"/>
                    </a:lnTo>
                    <a:lnTo>
                      <a:pt x="300" y="480"/>
                    </a:lnTo>
                    <a:lnTo>
                      <a:pt x="323" y="471"/>
                    </a:lnTo>
                    <a:lnTo>
                      <a:pt x="353" y="473"/>
                    </a:lnTo>
                    <a:lnTo>
                      <a:pt x="407" y="478"/>
                    </a:lnTo>
                    <a:lnTo>
                      <a:pt x="454" y="368"/>
                    </a:lnTo>
                    <a:lnTo>
                      <a:pt x="545" y="372"/>
                    </a:lnTo>
                    <a:lnTo>
                      <a:pt x="569" y="269"/>
                    </a:lnTo>
                    <a:lnTo>
                      <a:pt x="632" y="262"/>
                    </a:lnTo>
                    <a:lnTo>
                      <a:pt x="658" y="180"/>
                    </a:lnTo>
                    <a:lnTo>
                      <a:pt x="733" y="176"/>
                    </a:lnTo>
                    <a:lnTo>
                      <a:pt x="770" y="157"/>
                    </a:lnTo>
                    <a:lnTo>
                      <a:pt x="777" y="127"/>
                    </a:lnTo>
                    <a:lnTo>
                      <a:pt x="655" y="80"/>
                    </a:lnTo>
                    <a:lnTo>
                      <a:pt x="660" y="66"/>
                    </a:lnTo>
                    <a:lnTo>
                      <a:pt x="676" y="52"/>
                    </a:lnTo>
                    <a:lnTo>
                      <a:pt x="728" y="75"/>
                    </a:lnTo>
                    <a:lnTo>
                      <a:pt x="777" y="96"/>
                    </a:lnTo>
                    <a:lnTo>
                      <a:pt x="833" y="120"/>
                    </a:lnTo>
                    <a:lnTo>
                      <a:pt x="889" y="145"/>
                    </a:lnTo>
                    <a:lnTo>
                      <a:pt x="931" y="169"/>
                    </a:lnTo>
                    <a:lnTo>
                      <a:pt x="960" y="197"/>
                    </a:lnTo>
                    <a:lnTo>
                      <a:pt x="817" y="150"/>
                    </a:lnTo>
                    <a:lnTo>
                      <a:pt x="807" y="171"/>
                    </a:lnTo>
                    <a:lnTo>
                      <a:pt x="793" y="187"/>
                    </a:lnTo>
                    <a:lnTo>
                      <a:pt x="751" y="201"/>
                    </a:lnTo>
                    <a:lnTo>
                      <a:pt x="681" y="230"/>
                    </a:lnTo>
                    <a:lnTo>
                      <a:pt x="669" y="288"/>
                    </a:lnTo>
                    <a:lnTo>
                      <a:pt x="594" y="309"/>
                    </a:lnTo>
                    <a:lnTo>
                      <a:pt x="590" y="358"/>
                    </a:lnTo>
                    <a:lnTo>
                      <a:pt x="562" y="389"/>
                    </a:lnTo>
                    <a:lnTo>
                      <a:pt x="517" y="400"/>
                    </a:lnTo>
                    <a:lnTo>
                      <a:pt x="466" y="396"/>
                    </a:lnTo>
                    <a:lnTo>
                      <a:pt x="459" y="517"/>
                    </a:lnTo>
                    <a:lnTo>
                      <a:pt x="337" y="520"/>
                    </a:lnTo>
                    <a:lnTo>
                      <a:pt x="335" y="543"/>
                    </a:lnTo>
                    <a:lnTo>
                      <a:pt x="339" y="567"/>
                    </a:lnTo>
                    <a:lnTo>
                      <a:pt x="356" y="611"/>
                    </a:lnTo>
                    <a:lnTo>
                      <a:pt x="400" y="670"/>
                    </a:lnTo>
                    <a:lnTo>
                      <a:pt x="431" y="742"/>
                    </a:lnTo>
                    <a:lnTo>
                      <a:pt x="463" y="709"/>
                    </a:lnTo>
                    <a:lnTo>
                      <a:pt x="494" y="679"/>
                    </a:lnTo>
                    <a:lnTo>
                      <a:pt x="524" y="649"/>
                    </a:lnTo>
                    <a:lnTo>
                      <a:pt x="555" y="616"/>
                    </a:lnTo>
                    <a:lnTo>
                      <a:pt x="583" y="585"/>
                    </a:lnTo>
                    <a:lnTo>
                      <a:pt x="613" y="553"/>
                    </a:lnTo>
                    <a:lnTo>
                      <a:pt x="641" y="520"/>
                    </a:lnTo>
                    <a:lnTo>
                      <a:pt x="672" y="487"/>
                    </a:lnTo>
                    <a:lnTo>
                      <a:pt x="700" y="457"/>
                    </a:lnTo>
                    <a:lnTo>
                      <a:pt x="730" y="424"/>
                    </a:lnTo>
                    <a:lnTo>
                      <a:pt x="763" y="393"/>
                    </a:lnTo>
                    <a:lnTo>
                      <a:pt x="793" y="363"/>
                    </a:lnTo>
                    <a:lnTo>
                      <a:pt x="826" y="333"/>
                    </a:lnTo>
                    <a:lnTo>
                      <a:pt x="861" y="304"/>
                    </a:lnTo>
                    <a:lnTo>
                      <a:pt x="896" y="276"/>
                    </a:lnTo>
                    <a:lnTo>
                      <a:pt x="934" y="248"/>
                    </a:lnTo>
                    <a:lnTo>
                      <a:pt x="1006" y="223"/>
                    </a:lnTo>
                    <a:lnTo>
                      <a:pt x="1079" y="208"/>
                    </a:lnTo>
                    <a:lnTo>
                      <a:pt x="1081" y="187"/>
                    </a:lnTo>
                    <a:lnTo>
                      <a:pt x="1070" y="164"/>
                    </a:lnTo>
                    <a:lnTo>
                      <a:pt x="1044" y="138"/>
                    </a:lnTo>
                    <a:lnTo>
                      <a:pt x="1011" y="110"/>
                    </a:lnTo>
                    <a:lnTo>
                      <a:pt x="976" y="84"/>
                    </a:lnTo>
                    <a:lnTo>
                      <a:pt x="941" y="63"/>
                    </a:lnTo>
                    <a:lnTo>
                      <a:pt x="910" y="45"/>
                    </a:lnTo>
                    <a:lnTo>
                      <a:pt x="889" y="33"/>
                    </a:lnTo>
                    <a:lnTo>
                      <a:pt x="901" y="14"/>
                    </a:lnTo>
                    <a:lnTo>
                      <a:pt x="917" y="0"/>
                    </a:lnTo>
                    <a:lnTo>
                      <a:pt x="946" y="19"/>
                    </a:lnTo>
                    <a:lnTo>
                      <a:pt x="974" y="40"/>
                    </a:lnTo>
                    <a:lnTo>
                      <a:pt x="1030" y="89"/>
                    </a:lnTo>
                    <a:lnTo>
                      <a:pt x="1079" y="148"/>
                    </a:lnTo>
                    <a:lnTo>
                      <a:pt x="1116" y="213"/>
                    </a:lnTo>
                    <a:lnTo>
                      <a:pt x="1095" y="279"/>
                    </a:lnTo>
                    <a:lnTo>
                      <a:pt x="948" y="286"/>
                    </a:lnTo>
                    <a:lnTo>
                      <a:pt x="836" y="370"/>
                    </a:lnTo>
                    <a:lnTo>
                      <a:pt x="786" y="421"/>
                    </a:lnTo>
                    <a:lnTo>
                      <a:pt x="737" y="475"/>
                    </a:lnTo>
                    <a:lnTo>
                      <a:pt x="714" y="501"/>
                    </a:lnTo>
                    <a:lnTo>
                      <a:pt x="690" y="529"/>
                    </a:lnTo>
                    <a:lnTo>
                      <a:pt x="667" y="557"/>
                    </a:lnTo>
                    <a:lnTo>
                      <a:pt x="644" y="585"/>
                    </a:lnTo>
                    <a:lnTo>
                      <a:pt x="620" y="611"/>
                    </a:lnTo>
                    <a:lnTo>
                      <a:pt x="597" y="639"/>
                    </a:lnTo>
                    <a:lnTo>
                      <a:pt x="573" y="667"/>
                    </a:lnTo>
                    <a:lnTo>
                      <a:pt x="550" y="695"/>
                    </a:lnTo>
                    <a:lnTo>
                      <a:pt x="529" y="723"/>
                    </a:lnTo>
                    <a:lnTo>
                      <a:pt x="505" y="754"/>
                    </a:lnTo>
                    <a:lnTo>
                      <a:pt x="482" y="782"/>
                    </a:lnTo>
                    <a:lnTo>
                      <a:pt x="459" y="810"/>
                    </a:lnTo>
                    <a:lnTo>
                      <a:pt x="431" y="840"/>
                    </a:lnTo>
                    <a:lnTo>
                      <a:pt x="398" y="859"/>
                    </a:lnTo>
                    <a:lnTo>
                      <a:pt x="323" y="876"/>
                    </a:lnTo>
                    <a:lnTo>
                      <a:pt x="175" y="918"/>
                    </a:lnTo>
                    <a:lnTo>
                      <a:pt x="147" y="950"/>
                    </a:lnTo>
                    <a:lnTo>
                      <a:pt x="126" y="972"/>
                    </a:lnTo>
                    <a:lnTo>
                      <a:pt x="101" y="988"/>
                    </a:lnTo>
                    <a:lnTo>
                      <a:pt x="47" y="995"/>
                    </a:lnTo>
                    <a:lnTo>
                      <a:pt x="0" y="972"/>
                    </a:lnTo>
                    <a:lnTo>
                      <a:pt x="0" y="9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4" name="Freeform 10"/>
              <p:cNvSpPr>
                <a:spLocks/>
              </p:cNvSpPr>
              <p:nvPr/>
            </p:nvSpPr>
            <p:spPr bwMode="auto">
              <a:xfrm>
                <a:off x="3890" y="1987"/>
                <a:ext cx="959" cy="1037"/>
              </a:xfrm>
              <a:custGeom>
                <a:avLst/>
                <a:gdLst/>
                <a:ahLst/>
                <a:cxnLst>
                  <a:cxn ang="0">
                    <a:pos x="0" y="971"/>
                  </a:cxn>
                  <a:cxn ang="0">
                    <a:pos x="21" y="908"/>
                  </a:cxn>
                  <a:cxn ang="0">
                    <a:pos x="49" y="864"/>
                  </a:cxn>
                  <a:cxn ang="0">
                    <a:pos x="42" y="644"/>
                  </a:cxn>
                  <a:cxn ang="0">
                    <a:pos x="124" y="545"/>
                  </a:cxn>
                  <a:cxn ang="0">
                    <a:pos x="208" y="461"/>
                  </a:cxn>
                  <a:cxn ang="0">
                    <a:pos x="290" y="386"/>
                  </a:cxn>
                  <a:cxn ang="0">
                    <a:pos x="372" y="318"/>
                  </a:cxn>
                  <a:cxn ang="0">
                    <a:pos x="454" y="255"/>
                  </a:cxn>
                  <a:cxn ang="0">
                    <a:pos x="533" y="192"/>
                  </a:cxn>
                  <a:cxn ang="0">
                    <a:pos x="613" y="129"/>
                  </a:cxn>
                  <a:cxn ang="0">
                    <a:pos x="688" y="61"/>
                  </a:cxn>
                  <a:cxn ang="0">
                    <a:pos x="725" y="12"/>
                  </a:cxn>
                  <a:cxn ang="0">
                    <a:pos x="784" y="0"/>
                  </a:cxn>
                  <a:cxn ang="0">
                    <a:pos x="917" y="47"/>
                  </a:cxn>
                  <a:cxn ang="0">
                    <a:pos x="950" y="87"/>
                  </a:cxn>
                  <a:cxn ang="0">
                    <a:pos x="889" y="80"/>
                  </a:cxn>
                  <a:cxn ang="0">
                    <a:pos x="789" y="54"/>
                  </a:cxn>
                  <a:cxn ang="0">
                    <a:pos x="718" y="89"/>
                  </a:cxn>
                  <a:cxn ang="0">
                    <a:pos x="667" y="131"/>
                  </a:cxn>
                  <a:cxn ang="0">
                    <a:pos x="601" y="173"/>
                  </a:cxn>
                  <a:cxn ang="0">
                    <a:pos x="533" y="225"/>
                  </a:cxn>
                  <a:cxn ang="0">
                    <a:pos x="430" y="302"/>
                  </a:cxn>
                  <a:cxn ang="0">
                    <a:pos x="335" y="386"/>
                  </a:cxn>
                  <a:cxn ang="0">
                    <a:pos x="274" y="442"/>
                  </a:cxn>
                  <a:cxn ang="0">
                    <a:pos x="215" y="506"/>
                  </a:cxn>
                  <a:cxn ang="0">
                    <a:pos x="161" y="571"/>
                  </a:cxn>
                  <a:cxn ang="0">
                    <a:pos x="250" y="609"/>
                  </a:cxn>
                  <a:cxn ang="0">
                    <a:pos x="363" y="690"/>
                  </a:cxn>
                  <a:cxn ang="0">
                    <a:pos x="316" y="667"/>
                  </a:cxn>
                  <a:cxn ang="0">
                    <a:pos x="171" y="665"/>
                  </a:cxn>
                  <a:cxn ang="0">
                    <a:pos x="93" y="730"/>
                  </a:cxn>
                  <a:cxn ang="0">
                    <a:pos x="119" y="796"/>
                  </a:cxn>
                  <a:cxn ang="0">
                    <a:pos x="136" y="836"/>
                  </a:cxn>
                  <a:cxn ang="0">
                    <a:pos x="79" y="875"/>
                  </a:cxn>
                  <a:cxn ang="0">
                    <a:pos x="37" y="934"/>
                  </a:cxn>
                  <a:cxn ang="0">
                    <a:pos x="42" y="1004"/>
                  </a:cxn>
                  <a:cxn ang="0">
                    <a:pos x="40" y="1037"/>
                  </a:cxn>
                </a:cxnLst>
                <a:rect l="0" t="0" r="r" b="b"/>
                <a:pathLst>
                  <a:path w="959" h="1037">
                    <a:moveTo>
                      <a:pt x="40" y="1037"/>
                    </a:moveTo>
                    <a:lnTo>
                      <a:pt x="0" y="971"/>
                    </a:lnTo>
                    <a:lnTo>
                      <a:pt x="0" y="934"/>
                    </a:lnTo>
                    <a:lnTo>
                      <a:pt x="21" y="908"/>
                    </a:lnTo>
                    <a:lnTo>
                      <a:pt x="26" y="878"/>
                    </a:lnTo>
                    <a:lnTo>
                      <a:pt x="49" y="864"/>
                    </a:lnTo>
                    <a:lnTo>
                      <a:pt x="63" y="812"/>
                    </a:lnTo>
                    <a:lnTo>
                      <a:pt x="42" y="644"/>
                    </a:lnTo>
                    <a:lnTo>
                      <a:pt x="84" y="592"/>
                    </a:lnTo>
                    <a:lnTo>
                      <a:pt x="124" y="545"/>
                    </a:lnTo>
                    <a:lnTo>
                      <a:pt x="166" y="503"/>
                    </a:lnTo>
                    <a:lnTo>
                      <a:pt x="208" y="461"/>
                    </a:lnTo>
                    <a:lnTo>
                      <a:pt x="248" y="424"/>
                    </a:lnTo>
                    <a:lnTo>
                      <a:pt x="290" y="386"/>
                    </a:lnTo>
                    <a:lnTo>
                      <a:pt x="330" y="353"/>
                    </a:lnTo>
                    <a:lnTo>
                      <a:pt x="372" y="318"/>
                    </a:lnTo>
                    <a:lnTo>
                      <a:pt x="412" y="286"/>
                    </a:lnTo>
                    <a:lnTo>
                      <a:pt x="454" y="255"/>
                    </a:lnTo>
                    <a:lnTo>
                      <a:pt x="494" y="225"/>
                    </a:lnTo>
                    <a:lnTo>
                      <a:pt x="533" y="192"/>
                    </a:lnTo>
                    <a:lnTo>
                      <a:pt x="573" y="161"/>
                    </a:lnTo>
                    <a:lnTo>
                      <a:pt x="613" y="129"/>
                    </a:lnTo>
                    <a:lnTo>
                      <a:pt x="651" y="94"/>
                    </a:lnTo>
                    <a:lnTo>
                      <a:pt x="688" y="61"/>
                    </a:lnTo>
                    <a:lnTo>
                      <a:pt x="704" y="33"/>
                    </a:lnTo>
                    <a:lnTo>
                      <a:pt x="725" y="12"/>
                    </a:lnTo>
                    <a:lnTo>
                      <a:pt x="753" y="0"/>
                    </a:lnTo>
                    <a:lnTo>
                      <a:pt x="784" y="0"/>
                    </a:lnTo>
                    <a:lnTo>
                      <a:pt x="873" y="23"/>
                    </a:lnTo>
                    <a:lnTo>
                      <a:pt x="917" y="47"/>
                    </a:lnTo>
                    <a:lnTo>
                      <a:pt x="959" y="70"/>
                    </a:lnTo>
                    <a:lnTo>
                      <a:pt x="950" y="87"/>
                    </a:lnTo>
                    <a:lnTo>
                      <a:pt x="936" y="103"/>
                    </a:lnTo>
                    <a:lnTo>
                      <a:pt x="889" y="80"/>
                    </a:lnTo>
                    <a:lnTo>
                      <a:pt x="840" y="61"/>
                    </a:lnTo>
                    <a:lnTo>
                      <a:pt x="789" y="54"/>
                    </a:lnTo>
                    <a:lnTo>
                      <a:pt x="737" y="63"/>
                    </a:lnTo>
                    <a:lnTo>
                      <a:pt x="718" y="89"/>
                    </a:lnTo>
                    <a:lnTo>
                      <a:pt x="695" y="110"/>
                    </a:lnTo>
                    <a:lnTo>
                      <a:pt x="667" y="131"/>
                    </a:lnTo>
                    <a:lnTo>
                      <a:pt x="636" y="147"/>
                    </a:lnTo>
                    <a:lnTo>
                      <a:pt x="601" y="173"/>
                    </a:lnTo>
                    <a:lnTo>
                      <a:pt x="566" y="199"/>
                    </a:lnTo>
                    <a:lnTo>
                      <a:pt x="533" y="225"/>
                    </a:lnTo>
                    <a:lnTo>
                      <a:pt x="498" y="250"/>
                    </a:lnTo>
                    <a:lnTo>
                      <a:pt x="430" y="302"/>
                    </a:lnTo>
                    <a:lnTo>
                      <a:pt x="367" y="358"/>
                    </a:lnTo>
                    <a:lnTo>
                      <a:pt x="335" y="386"/>
                    </a:lnTo>
                    <a:lnTo>
                      <a:pt x="304" y="414"/>
                    </a:lnTo>
                    <a:lnTo>
                      <a:pt x="274" y="442"/>
                    </a:lnTo>
                    <a:lnTo>
                      <a:pt x="243" y="475"/>
                    </a:lnTo>
                    <a:lnTo>
                      <a:pt x="215" y="506"/>
                    </a:lnTo>
                    <a:lnTo>
                      <a:pt x="189" y="538"/>
                    </a:lnTo>
                    <a:lnTo>
                      <a:pt x="161" y="571"/>
                    </a:lnTo>
                    <a:lnTo>
                      <a:pt x="136" y="606"/>
                    </a:lnTo>
                    <a:lnTo>
                      <a:pt x="250" y="609"/>
                    </a:lnTo>
                    <a:lnTo>
                      <a:pt x="339" y="637"/>
                    </a:lnTo>
                    <a:lnTo>
                      <a:pt x="363" y="690"/>
                    </a:lnTo>
                    <a:lnTo>
                      <a:pt x="344" y="676"/>
                    </a:lnTo>
                    <a:lnTo>
                      <a:pt x="316" y="667"/>
                    </a:lnTo>
                    <a:lnTo>
                      <a:pt x="246" y="658"/>
                    </a:lnTo>
                    <a:lnTo>
                      <a:pt x="171" y="665"/>
                    </a:lnTo>
                    <a:lnTo>
                      <a:pt x="114" y="695"/>
                    </a:lnTo>
                    <a:lnTo>
                      <a:pt x="93" y="730"/>
                    </a:lnTo>
                    <a:lnTo>
                      <a:pt x="98" y="765"/>
                    </a:lnTo>
                    <a:lnTo>
                      <a:pt x="119" y="796"/>
                    </a:lnTo>
                    <a:lnTo>
                      <a:pt x="152" y="817"/>
                    </a:lnTo>
                    <a:lnTo>
                      <a:pt x="136" y="836"/>
                    </a:lnTo>
                    <a:lnTo>
                      <a:pt x="82" y="836"/>
                    </a:lnTo>
                    <a:lnTo>
                      <a:pt x="79" y="875"/>
                    </a:lnTo>
                    <a:lnTo>
                      <a:pt x="58" y="903"/>
                    </a:lnTo>
                    <a:lnTo>
                      <a:pt x="37" y="934"/>
                    </a:lnTo>
                    <a:lnTo>
                      <a:pt x="30" y="985"/>
                    </a:lnTo>
                    <a:lnTo>
                      <a:pt x="42" y="1004"/>
                    </a:lnTo>
                    <a:lnTo>
                      <a:pt x="56" y="1018"/>
                    </a:lnTo>
                    <a:lnTo>
                      <a:pt x="40" y="1037"/>
                    </a:lnTo>
                    <a:lnTo>
                      <a:pt x="40" y="10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5" name="Freeform 11"/>
              <p:cNvSpPr>
                <a:spLocks/>
              </p:cNvSpPr>
              <p:nvPr/>
            </p:nvSpPr>
            <p:spPr bwMode="auto">
              <a:xfrm>
                <a:off x="4281" y="2223"/>
                <a:ext cx="590" cy="518"/>
              </a:xfrm>
              <a:custGeom>
                <a:avLst/>
                <a:gdLst/>
                <a:ahLst/>
                <a:cxnLst>
                  <a:cxn ang="0">
                    <a:pos x="0" y="361"/>
                  </a:cxn>
                  <a:cxn ang="0">
                    <a:pos x="112" y="361"/>
                  </a:cxn>
                  <a:cxn ang="0">
                    <a:pos x="124" y="246"/>
                  </a:cxn>
                  <a:cxn ang="0">
                    <a:pos x="210" y="239"/>
                  </a:cxn>
                  <a:cxn ang="0">
                    <a:pos x="250" y="206"/>
                  </a:cxn>
                  <a:cxn ang="0">
                    <a:pos x="264" y="145"/>
                  </a:cxn>
                  <a:cxn ang="0">
                    <a:pos x="332" y="129"/>
                  </a:cxn>
                  <a:cxn ang="0">
                    <a:pos x="346" y="57"/>
                  </a:cxn>
                  <a:cxn ang="0">
                    <a:pos x="454" y="38"/>
                  </a:cxn>
                  <a:cxn ang="0">
                    <a:pos x="468" y="0"/>
                  </a:cxn>
                  <a:cxn ang="0">
                    <a:pos x="590" y="43"/>
                  </a:cxn>
                  <a:cxn ang="0">
                    <a:pos x="508" y="99"/>
                  </a:cxn>
                  <a:cxn ang="0">
                    <a:pos x="398" y="195"/>
                  </a:cxn>
                  <a:cxn ang="0">
                    <a:pos x="297" y="293"/>
                  </a:cxn>
                  <a:cxn ang="0">
                    <a:pos x="185" y="417"/>
                  </a:cxn>
                  <a:cxn ang="0">
                    <a:pos x="89" y="518"/>
                  </a:cxn>
                  <a:cxn ang="0">
                    <a:pos x="58" y="454"/>
                  </a:cxn>
                  <a:cxn ang="0">
                    <a:pos x="9" y="405"/>
                  </a:cxn>
                  <a:cxn ang="0">
                    <a:pos x="0" y="361"/>
                  </a:cxn>
                  <a:cxn ang="0">
                    <a:pos x="0" y="361"/>
                  </a:cxn>
                </a:cxnLst>
                <a:rect l="0" t="0" r="r" b="b"/>
                <a:pathLst>
                  <a:path w="590" h="518">
                    <a:moveTo>
                      <a:pt x="0" y="361"/>
                    </a:moveTo>
                    <a:lnTo>
                      <a:pt x="112" y="361"/>
                    </a:lnTo>
                    <a:lnTo>
                      <a:pt x="124" y="246"/>
                    </a:lnTo>
                    <a:lnTo>
                      <a:pt x="210" y="239"/>
                    </a:lnTo>
                    <a:lnTo>
                      <a:pt x="250" y="206"/>
                    </a:lnTo>
                    <a:lnTo>
                      <a:pt x="264" y="145"/>
                    </a:lnTo>
                    <a:lnTo>
                      <a:pt x="332" y="129"/>
                    </a:lnTo>
                    <a:lnTo>
                      <a:pt x="346" y="57"/>
                    </a:lnTo>
                    <a:lnTo>
                      <a:pt x="454" y="38"/>
                    </a:lnTo>
                    <a:lnTo>
                      <a:pt x="468" y="0"/>
                    </a:lnTo>
                    <a:lnTo>
                      <a:pt x="590" y="43"/>
                    </a:lnTo>
                    <a:lnTo>
                      <a:pt x="508" y="99"/>
                    </a:lnTo>
                    <a:lnTo>
                      <a:pt x="398" y="195"/>
                    </a:lnTo>
                    <a:lnTo>
                      <a:pt x="297" y="293"/>
                    </a:lnTo>
                    <a:lnTo>
                      <a:pt x="185" y="417"/>
                    </a:lnTo>
                    <a:lnTo>
                      <a:pt x="89" y="518"/>
                    </a:lnTo>
                    <a:lnTo>
                      <a:pt x="58" y="454"/>
                    </a:lnTo>
                    <a:lnTo>
                      <a:pt x="9" y="405"/>
                    </a:lnTo>
                    <a:lnTo>
                      <a:pt x="0" y="361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6" name="Freeform 12"/>
              <p:cNvSpPr>
                <a:spLocks/>
              </p:cNvSpPr>
              <p:nvPr/>
            </p:nvSpPr>
            <p:spPr bwMode="auto">
              <a:xfrm>
                <a:off x="4313" y="2240"/>
                <a:ext cx="506" cy="456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431" y="33"/>
                  </a:cxn>
                  <a:cxn ang="0">
                    <a:pos x="333" y="56"/>
                  </a:cxn>
                  <a:cxn ang="0">
                    <a:pos x="312" y="128"/>
                  </a:cxn>
                  <a:cxn ang="0">
                    <a:pos x="251" y="147"/>
                  </a:cxn>
                  <a:cxn ang="0">
                    <a:pos x="232" y="220"/>
                  </a:cxn>
                  <a:cxn ang="0">
                    <a:pos x="120" y="250"/>
                  </a:cxn>
                  <a:cxn ang="0">
                    <a:pos x="96" y="356"/>
                  </a:cxn>
                  <a:cxn ang="0">
                    <a:pos x="0" y="372"/>
                  </a:cxn>
                  <a:cxn ang="0">
                    <a:pos x="45" y="414"/>
                  </a:cxn>
                  <a:cxn ang="0">
                    <a:pos x="61" y="456"/>
                  </a:cxn>
                  <a:cxn ang="0">
                    <a:pos x="148" y="339"/>
                  </a:cxn>
                  <a:cxn ang="0">
                    <a:pos x="295" y="217"/>
                  </a:cxn>
                  <a:cxn ang="0">
                    <a:pos x="391" y="91"/>
                  </a:cxn>
                  <a:cxn ang="0">
                    <a:pos x="506" y="30"/>
                  </a:cxn>
                  <a:cxn ang="0">
                    <a:pos x="445" y="0"/>
                  </a:cxn>
                  <a:cxn ang="0">
                    <a:pos x="445" y="0"/>
                  </a:cxn>
                </a:cxnLst>
                <a:rect l="0" t="0" r="r" b="b"/>
                <a:pathLst>
                  <a:path w="506" h="456">
                    <a:moveTo>
                      <a:pt x="445" y="0"/>
                    </a:moveTo>
                    <a:lnTo>
                      <a:pt x="431" y="33"/>
                    </a:lnTo>
                    <a:lnTo>
                      <a:pt x="333" y="56"/>
                    </a:lnTo>
                    <a:lnTo>
                      <a:pt x="312" y="128"/>
                    </a:lnTo>
                    <a:lnTo>
                      <a:pt x="251" y="147"/>
                    </a:lnTo>
                    <a:lnTo>
                      <a:pt x="232" y="220"/>
                    </a:lnTo>
                    <a:lnTo>
                      <a:pt x="120" y="250"/>
                    </a:lnTo>
                    <a:lnTo>
                      <a:pt x="96" y="356"/>
                    </a:lnTo>
                    <a:lnTo>
                      <a:pt x="0" y="372"/>
                    </a:lnTo>
                    <a:lnTo>
                      <a:pt x="45" y="414"/>
                    </a:lnTo>
                    <a:lnTo>
                      <a:pt x="61" y="456"/>
                    </a:lnTo>
                    <a:lnTo>
                      <a:pt x="148" y="339"/>
                    </a:lnTo>
                    <a:lnTo>
                      <a:pt x="295" y="217"/>
                    </a:lnTo>
                    <a:lnTo>
                      <a:pt x="391" y="91"/>
                    </a:lnTo>
                    <a:lnTo>
                      <a:pt x="506" y="30"/>
                    </a:lnTo>
                    <a:lnTo>
                      <a:pt x="445" y="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7" name="Freeform 13"/>
              <p:cNvSpPr>
                <a:spLocks/>
              </p:cNvSpPr>
              <p:nvPr/>
            </p:nvSpPr>
            <p:spPr bwMode="auto">
              <a:xfrm>
                <a:off x="4344" y="2270"/>
                <a:ext cx="431" cy="403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325" y="73"/>
                  </a:cxn>
                  <a:cxn ang="0">
                    <a:pos x="260" y="164"/>
                  </a:cxn>
                  <a:cxn ang="0">
                    <a:pos x="159" y="251"/>
                  </a:cxn>
                  <a:cxn ang="0">
                    <a:pos x="51" y="370"/>
                  </a:cxn>
                  <a:cxn ang="0">
                    <a:pos x="37" y="403"/>
                  </a:cxn>
                  <a:cxn ang="0">
                    <a:pos x="0" y="358"/>
                  </a:cxn>
                  <a:cxn ang="0">
                    <a:pos x="68" y="335"/>
                  </a:cxn>
                  <a:cxn ang="0">
                    <a:pos x="103" y="237"/>
                  </a:cxn>
                  <a:cxn ang="0">
                    <a:pos x="206" y="192"/>
                  </a:cxn>
                  <a:cxn ang="0">
                    <a:pos x="234" y="127"/>
                  </a:cxn>
                  <a:cxn ang="0">
                    <a:pos x="292" y="98"/>
                  </a:cxn>
                  <a:cxn ang="0">
                    <a:pos x="316" y="35"/>
                  </a:cxn>
                  <a:cxn ang="0">
                    <a:pos x="431" y="0"/>
                  </a:cxn>
                  <a:cxn ang="0">
                    <a:pos x="431" y="0"/>
                  </a:cxn>
                </a:cxnLst>
                <a:rect l="0" t="0" r="r" b="b"/>
                <a:pathLst>
                  <a:path w="431" h="403">
                    <a:moveTo>
                      <a:pt x="431" y="0"/>
                    </a:moveTo>
                    <a:lnTo>
                      <a:pt x="325" y="73"/>
                    </a:lnTo>
                    <a:lnTo>
                      <a:pt x="260" y="164"/>
                    </a:lnTo>
                    <a:lnTo>
                      <a:pt x="159" y="251"/>
                    </a:lnTo>
                    <a:lnTo>
                      <a:pt x="51" y="370"/>
                    </a:lnTo>
                    <a:lnTo>
                      <a:pt x="37" y="403"/>
                    </a:lnTo>
                    <a:lnTo>
                      <a:pt x="0" y="358"/>
                    </a:lnTo>
                    <a:lnTo>
                      <a:pt x="68" y="335"/>
                    </a:lnTo>
                    <a:lnTo>
                      <a:pt x="103" y="237"/>
                    </a:lnTo>
                    <a:lnTo>
                      <a:pt x="206" y="192"/>
                    </a:lnTo>
                    <a:lnTo>
                      <a:pt x="234" y="127"/>
                    </a:lnTo>
                    <a:lnTo>
                      <a:pt x="292" y="98"/>
                    </a:lnTo>
                    <a:lnTo>
                      <a:pt x="316" y="3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8" name="Freeform 14"/>
              <p:cNvSpPr>
                <a:spLocks/>
              </p:cNvSpPr>
              <p:nvPr/>
            </p:nvSpPr>
            <p:spPr bwMode="auto">
              <a:xfrm>
                <a:off x="3990" y="2652"/>
                <a:ext cx="267" cy="192"/>
              </a:xfrm>
              <a:custGeom>
                <a:avLst/>
                <a:gdLst/>
                <a:ahLst/>
                <a:cxnLst>
                  <a:cxn ang="0">
                    <a:pos x="38" y="140"/>
                  </a:cxn>
                  <a:cxn ang="0">
                    <a:pos x="12" y="110"/>
                  </a:cxn>
                  <a:cxn ang="0">
                    <a:pos x="0" y="84"/>
                  </a:cxn>
                  <a:cxn ang="0">
                    <a:pos x="3" y="56"/>
                  </a:cxn>
                  <a:cxn ang="0">
                    <a:pos x="19" y="32"/>
                  </a:cxn>
                  <a:cxn ang="0">
                    <a:pos x="47" y="16"/>
                  </a:cxn>
                  <a:cxn ang="0">
                    <a:pos x="73" y="9"/>
                  </a:cxn>
                  <a:cxn ang="0">
                    <a:pos x="127" y="0"/>
                  </a:cxn>
                  <a:cxn ang="0">
                    <a:pos x="176" y="2"/>
                  </a:cxn>
                  <a:cxn ang="0">
                    <a:pos x="232" y="16"/>
                  </a:cxn>
                  <a:cxn ang="0">
                    <a:pos x="267" y="44"/>
                  </a:cxn>
                  <a:cxn ang="0">
                    <a:pos x="199" y="42"/>
                  </a:cxn>
                  <a:cxn ang="0">
                    <a:pos x="227" y="86"/>
                  </a:cxn>
                  <a:cxn ang="0">
                    <a:pos x="169" y="77"/>
                  </a:cxn>
                  <a:cxn ang="0">
                    <a:pos x="197" y="121"/>
                  </a:cxn>
                  <a:cxn ang="0">
                    <a:pos x="139" y="114"/>
                  </a:cxn>
                  <a:cxn ang="0">
                    <a:pos x="164" y="161"/>
                  </a:cxn>
                  <a:cxn ang="0">
                    <a:pos x="103" y="140"/>
                  </a:cxn>
                  <a:cxn ang="0">
                    <a:pos x="122" y="192"/>
                  </a:cxn>
                  <a:cxn ang="0">
                    <a:pos x="89" y="159"/>
                  </a:cxn>
                  <a:cxn ang="0">
                    <a:pos x="66" y="147"/>
                  </a:cxn>
                  <a:cxn ang="0">
                    <a:pos x="38" y="140"/>
                  </a:cxn>
                  <a:cxn ang="0">
                    <a:pos x="38" y="140"/>
                  </a:cxn>
                </a:cxnLst>
                <a:rect l="0" t="0" r="r" b="b"/>
                <a:pathLst>
                  <a:path w="267" h="192">
                    <a:moveTo>
                      <a:pt x="38" y="140"/>
                    </a:moveTo>
                    <a:lnTo>
                      <a:pt x="12" y="110"/>
                    </a:lnTo>
                    <a:lnTo>
                      <a:pt x="0" y="84"/>
                    </a:lnTo>
                    <a:lnTo>
                      <a:pt x="3" y="56"/>
                    </a:lnTo>
                    <a:lnTo>
                      <a:pt x="19" y="32"/>
                    </a:lnTo>
                    <a:lnTo>
                      <a:pt x="47" y="16"/>
                    </a:lnTo>
                    <a:lnTo>
                      <a:pt x="73" y="9"/>
                    </a:lnTo>
                    <a:lnTo>
                      <a:pt x="127" y="0"/>
                    </a:lnTo>
                    <a:lnTo>
                      <a:pt x="176" y="2"/>
                    </a:lnTo>
                    <a:lnTo>
                      <a:pt x="232" y="16"/>
                    </a:lnTo>
                    <a:lnTo>
                      <a:pt x="267" y="44"/>
                    </a:lnTo>
                    <a:lnTo>
                      <a:pt x="199" y="42"/>
                    </a:lnTo>
                    <a:lnTo>
                      <a:pt x="227" y="86"/>
                    </a:lnTo>
                    <a:lnTo>
                      <a:pt x="169" y="77"/>
                    </a:lnTo>
                    <a:lnTo>
                      <a:pt x="197" y="121"/>
                    </a:lnTo>
                    <a:lnTo>
                      <a:pt x="139" y="114"/>
                    </a:lnTo>
                    <a:lnTo>
                      <a:pt x="164" y="161"/>
                    </a:lnTo>
                    <a:lnTo>
                      <a:pt x="103" y="140"/>
                    </a:lnTo>
                    <a:lnTo>
                      <a:pt x="122" y="192"/>
                    </a:lnTo>
                    <a:lnTo>
                      <a:pt x="89" y="159"/>
                    </a:lnTo>
                    <a:lnTo>
                      <a:pt x="66" y="147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9" name="Freeform 15"/>
              <p:cNvSpPr>
                <a:spLocks/>
              </p:cNvSpPr>
              <p:nvPr/>
            </p:nvSpPr>
            <p:spPr bwMode="auto">
              <a:xfrm>
                <a:off x="3934" y="2823"/>
                <a:ext cx="143" cy="131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32"/>
                  </a:cxn>
                  <a:cxn ang="0">
                    <a:pos x="40" y="51"/>
                  </a:cxn>
                  <a:cxn ang="0">
                    <a:pos x="28" y="56"/>
                  </a:cxn>
                  <a:cxn ang="0">
                    <a:pos x="24" y="70"/>
                  </a:cxn>
                  <a:cxn ang="0">
                    <a:pos x="14" y="79"/>
                  </a:cxn>
                  <a:cxn ang="0">
                    <a:pos x="0" y="96"/>
                  </a:cxn>
                  <a:cxn ang="0">
                    <a:pos x="24" y="96"/>
                  </a:cxn>
                  <a:cxn ang="0">
                    <a:pos x="52" y="100"/>
                  </a:cxn>
                  <a:cxn ang="0">
                    <a:pos x="78" y="124"/>
                  </a:cxn>
                  <a:cxn ang="0">
                    <a:pos x="89" y="131"/>
                  </a:cxn>
                  <a:cxn ang="0">
                    <a:pos x="92" y="124"/>
                  </a:cxn>
                  <a:cxn ang="0">
                    <a:pos x="38" y="79"/>
                  </a:cxn>
                  <a:cxn ang="0">
                    <a:pos x="47" y="58"/>
                  </a:cxn>
                  <a:cxn ang="0">
                    <a:pos x="82" y="67"/>
                  </a:cxn>
                  <a:cxn ang="0">
                    <a:pos x="113" y="100"/>
                  </a:cxn>
                  <a:cxn ang="0">
                    <a:pos x="122" y="89"/>
                  </a:cxn>
                  <a:cxn ang="0">
                    <a:pos x="87" y="51"/>
                  </a:cxn>
                  <a:cxn ang="0">
                    <a:pos x="70" y="44"/>
                  </a:cxn>
                  <a:cxn ang="0">
                    <a:pos x="85" y="35"/>
                  </a:cxn>
                  <a:cxn ang="0">
                    <a:pos x="117" y="37"/>
                  </a:cxn>
                  <a:cxn ang="0">
                    <a:pos x="143" y="56"/>
                  </a:cxn>
                  <a:cxn ang="0">
                    <a:pos x="143" y="39"/>
                  </a:cxn>
                  <a:cxn ang="0">
                    <a:pos x="108" y="11"/>
                  </a:cxn>
                  <a:cxn ang="0">
                    <a:pos x="78" y="2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43" h="131">
                    <a:moveTo>
                      <a:pt x="42" y="2"/>
                    </a:moveTo>
                    <a:lnTo>
                      <a:pt x="42" y="32"/>
                    </a:lnTo>
                    <a:lnTo>
                      <a:pt x="40" y="51"/>
                    </a:lnTo>
                    <a:lnTo>
                      <a:pt x="28" y="56"/>
                    </a:lnTo>
                    <a:lnTo>
                      <a:pt x="24" y="70"/>
                    </a:lnTo>
                    <a:lnTo>
                      <a:pt x="14" y="79"/>
                    </a:lnTo>
                    <a:lnTo>
                      <a:pt x="0" y="96"/>
                    </a:lnTo>
                    <a:lnTo>
                      <a:pt x="24" y="96"/>
                    </a:lnTo>
                    <a:lnTo>
                      <a:pt x="52" y="100"/>
                    </a:lnTo>
                    <a:lnTo>
                      <a:pt x="78" y="124"/>
                    </a:lnTo>
                    <a:lnTo>
                      <a:pt x="89" y="131"/>
                    </a:lnTo>
                    <a:lnTo>
                      <a:pt x="92" y="124"/>
                    </a:lnTo>
                    <a:lnTo>
                      <a:pt x="38" y="79"/>
                    </a:lnTo>
                    <a:lnTo>
                      <a:pt x="47" y="58"/>
                    </a:lnTo>
                    <a:lnTo>
                      <a:pt x="82" y="67"/>
                    </a:lnTo>
                    <a:lnTo>
                      <a:pt x="113" y="100"/>
                    </a:lnTo>
                    <a:lnTo>
                      <a:pt x="122" y="89"/>
                    </a:lnTo>
                    <a:lnTo>
                      <a:pt x="87" y="51"/>
                    </a:lnTo>
                    <a:lnTo>
                      <a:pt x="70" y="44"/>
                    </a:lnTo>
                    <a:lnTo>
                      <a:pt x="85" y="35"/>
                    </a:lnTo>
                    <a:lnTo>
                      <a:pt x="117" y="37"/>
                    </a:lnTo>
                    <a:lnTo>
                      <a:pt x="143" y="56"/>
                    </a:lnTo>
                    <a:lnTo>
                      <a:pt x="143" y="39"/>
                    </a:lnTo>
                    <a:lnTo>
                      <a:pt x="108" y="11"/>
                    </a:lnTo>
                    <a:lnTo>
                      <a:pt x="78" y="2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0" name="Freeform 16"/>
              <p:cNvSpPr>
                <a:spLocks/>
              </p:cNvSpPr>
              <p:nvPr/>
            </p:nvSpPr>
            <p:spPr bwMode="auto">
              <a:xfrm>
                <a:off x="4016" y="2666"/>
                <a:ext cx="134" cy="129"/>
              </a:xfrm>
              <a:custGeom>
                <a:avLst/>
                <a:gdLst/>
                <a:ahLst/>
                <a:cxnLst>
                  <a:cxn ang="0">
                    <a:pos x="31" y="119"/>
                  </a:cxn>
                  <a:cxn ang="0">
                    <a:pos x="12" y="103"/>
                  </a:cxn>
                  <a:cxn ang="0">
                    <a:pos x="0" y="72"/>
                  </a:cxn>
                  <a:cxn ang="0">
                    <a:pos x="3" y="42"/>
                  </a:cxn>
                  <a:cxn ang="0">
                    <a:pos x="10" y="23"/>
                  </a:cxn>
                  <a:cxn ang="0">
                    <a:pos x="26" y="14"/>
                  </a:cxn>
                  <a:cxn ang="0">
                    <a:pos x="54" y="2"/>
                  </a:cxn>
                  <a:cxn ang="0">
                    <a:pos x="115" y="0"/>
                  </a:cxn>
                  <a:cxn ang="0">
                    <a:pos x="134" y="9"/>
                  </a:cxn>
                  <a:cxn ang="0">
                    <a:pos x="134" y="42"/>
                  </a:cxn>
                  <a:cxn ang="0">
                    <a:pos x="101" y="58"/>
                  </a:cxn>
                  <a:cxn ang="0">
                    <a:pos x="68" y="72"/>
                  </a:cxn>
                  <a:cxn ang="0">
                    <a:pos x="56" y="86"/>
                  </a:cxn>
                  <a:cxn ang="0">
                    <a:pos x="49" y="114"/>
                  </a:cxn>
                  <a:cxn ang="0">
                    <a:pos x="54" y="129"/>
                  </a:cxn>
                  <a:cxn ang="0">
                    <a:pos x="31" y="119"/>
                  </a:cxn>
                  <a:cxn ang="0">
                    <a:pos x="31" y="119"/>
                  </a:cxn>
                </a:cxnLst>
                <a:rect l="0" t="0" r="r" b="b"/>
                <a:pathLst>
                  <a:path w="134" h="129">
                    <a:moveTo>
                      <a:pt x="31" y="119"/>
                    </a:moveTo>
                    <a:lnTo>
                      <a:pt x="12" y="103"/>
                    </a:lnTo>
                    <a:lnTo>
                      <a:pt x="0" y="72"/>
                    </a:lnTo>
                    <a:lnTo>
                      <a:pt x="3" y="42"/>
                    </a:lnTo>
                    <a:lnTo>
                      <a:pt x="10" y="23"/>
                    </a:lnTo>
                    <a:lnTo>
                      <a:pt x="26" y="14"/>
                    </a:lnTo>
                    <a:lnTo>
                      <a:pt x="54" y="2"/>
                    </a:lnTo>
                    <a:lnTo>
                      <a:pt x="115" y="0"/>
                    </a:lnTo>
                    <a:lnTo>
                      <a:pt x="134" y="9"/>
                    </a:lnTo>
                    <a:lnTo>
                      <a:pt x="134" y="42"/>
                    </a:lnTo>
                    <a:lnTo>
                      <a:pt x="101" y="58"/>
                    </a:lnTo>
                    <a:lnTo>
                      <a:pt x="68" y="72"/>
                    </a:lnTo>
                    <a:lnTo>
                      <a:pt x="56" y="86"/>
                    </a:lnTo>
                    <a:lnTo>
                      <a:pt x="49" y="114"/>
                    </a:lnTo>
                    <a:lnTo>
                      <a:pt x="54" y="129"/>
                    </a:lnTo>
                    <a:lnTo>
                      <a:pt x="31" y="119"/>
                    </a:lnTo>
                    <a:lnTo>
                      <a:pt x="3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1" name="Freeform 17"/>
              <p:cNvSpPr>
                <a:spLocks/>
              </p:cNvSpPr>
              <p:nvPr/>
            </p:nvSpPr>
            <p:spPr bwMode="auto">
              <a:xfrm>
                <a:off x="4131" y="2720"/>
                <a:ext cx="180" cy="170"/>
              </a:xfrm>
              <a:custGeom>
                <a:avLst/>
                <a:gdLst/>
                <a:ahLst/>
                <a:cxnLst>
                  <a:cxn ang="0">
                    <a:pos x="168" y="28"/>
                  </a:cxn>
                  <a:cxn ang="0">
                    <a:pos x="180" y="82"/>
                  </a:cxn>
                  <a:cxn ang="0">
                    <a:pos x="180" y="114"/>
                  </a:cxn>
                  <a:cxn ang="0">
                    <a:pos x="168" y="138"/>
                  </a:cxn>
                  <a:cxn ang="0">
                    <a:pos x="133" y="152"/>
                  </a:cxn>
                  <a:cxn ang="0">
                    <a:pos x="96" y="159"/>
                  </a:cxn>
                  <a:cxn ang="0">
                    <a:pos x="63" y="166"/>
                  </a:cxn>
                  <a:cxn ang="0">
                    <a:pos x="30" y="170"/>
                  </a:cxn>
                  <a:cxn ang="0">
                    <a:pos x="9" y="161"/>
                  </a:cxn>
                  <a:cxn ang="0">
                    <a:pos x="0" y="138"/>
                  </a:cxn>
                  <a:cxn ang="0">
                    <a:pos x="12" y="114"/>
                  </a:cxn>
                  <a:cxn ang="0">
                    <a:pos x="54" y="98"/>
                  </a:cxn>
                  <a:cxn ang="0">
                    <a:pos x="89" y="89"/>
                  </a:cxn>
                  <a:cxn ang="0">
                    <a:pos x="119" y="75"/>
                  </a:cxn>
                  <a:cxn ang="0">
                    <a:pos x="143" y="44"/>
                  </a:cxn>
                  <a:cxn ang="0">
                    <a:pos x="147" y="9"/>
                  </a:cxn>
                  <a:cxn ang="0">
                    <a:pos x="150" y="0"/>
                  </a:cxn>
                  <a:cxn ang="0">
                    <a:pos x="168" y="28"/>
                  </a:cxn>
                  <a:cxn ang="0">
                    <a:pos x="168" y="28"/>
                  </a:cxn>
                </a:cxnLst>
                <a:rect l="0" t="0" r="r" b="b"/>
                <a:pathLst>
                  <a:path w="180" h="170">
                    <a:moveTo>
                      <a:pt x="168" y="28"/>
                    </a:moveTo>
                    <a:lnTo>
                      <a:pt x="180" y="82"/>
                    </a:lnTo>
                    <a:lnTo>
                      <a:pt x="180" y="114"/>
                    </a:lnTo>
                    <a:lnTo>
                      <a:pt x="168" y="138"/>
                    </a:lnTo>
                    <a:lnTo>
                      <a:pt x="133" y="152"/>
                    </a:lnTo>
                    <a:lnTo>
                      <a:pt x="96" y="159"/>
                    </a:lnTo>
                    <a:lnTo>
                      <a:pt x="63" y="166"/>
                    </a:lnTo>
                    <a:lnTo>
                      <a:pt x="30" y="170"/>
                    </a:lnTo>
                    <a:lnTo>
                      <a:pt x="9" y="161"/>
                    </a:lnTo>
                    <a:lnTo>
                      <a:pt x="0" y="138"/>
                    </a:lnTo>
                    <a:lnTo>
                      <a:pt x="12" y="114"/>
                    </a:lnTo>
                    <a:lnTo>
                      <a:pt x="54" y="98"/>
                    </a:lnTo>
                    <a:lnTo>
                      <a:pt x="89" y="89"/>
                    </a:lnTo>
                    <a:lnTo>
                      <a:pt x="119" y="75"/>
                    </a:lnTo>
                    <a:lnTo>
                      <a:pt x="143" y="44"/>
                    </a:lnTo>
                    <a:lnTo>
                      <a:pt x="147" y="9"/>
                    </a:lnTo>
                    <a:lnTo>
                      <a:pt x="150" y="0"/>
                    </a:lnTo>
                    <a:lnTo>
                      <a:pt x="168" y="28"/>
                    </a:lnTo>
                    <a:lnTo>
                      <a:pt x="168" y="28"/>
                    </a:lnTo>
                    <a:close/>
                  </a:path>
                </a:pathLst>
              </a:custGeom>
              <a:solidFill>
                <a:srgbClr val="FFDB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2" name="Freeform 18"/>
              <p:cNvSpPr>
                <a:spLocks/>
              </p:cNvSpPr>
              <p:nvPr/>
            </p:nvSpPr>
            <p:spPr bwMode="auto">
              <a:xfrm>
                <a:off x="3925" y="2949"/>
                <a:ext cx="47" cy="59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23" y="2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7" y="28"/>
                  </a:cxn>
                  <a:cxn ang="0">
                    <a:pos x="16" y="42"/>
                  </a:cxn>
                  <a:cxn ang="0">
                    <a:pos x="23" y="51"/>
                  </a:cxn>
                  <a:cxn ang="0">
                    <a:pos x="37" y="59"/>
                  </a:cxn>
                  <a:cxn ang="0">
                    <a:pos x="30" y="42"/>
                  </a:cxn>
                  <a:cxn ang="0">
                    <a:pos x="37" y="33"/>
                  </a:cxn>
                  <a:cxn ang="0">
                    <a:pos x="44" y="30"/>
                  </a:cxn>
                  <a:cxn ang="0">
                    <a:pos x="47" y="19"/>
                  </a:cxn>
                  <a:cxn ang="0">
                    <a:pos x="42" y="12"/>
                  </a:cxn>
                  <a:cxn ang="0">
                    <a:pos x="42" y="12"/>
                  </a:cxn>
                </a:cxnLst>
                <a:rect l="0" t="0" r="r" b="b"/>
                <a:pathLst>
                  <a:path w="47" h="59">
                    <a:moveTo>
                      <a:pt x="42" y="12"/>
                    </a:moveTo>
                    <a:lnTo>
                      <a:pt x="23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7" y="28"/>
                    </a:lnTo>
                    <a:lnTo>
                      <a:pt x="16" y="42"/>
                    </a:lnTo>
                    <a:lnTo>
                      <a:pt x="23" y="51"/>
                    </a:lnTo>
                    <a:lnTo>
                      <a:pt x="37" y="59"/>
                    </a:lnTo>
                    <a:lnTo>
                      <a:pt x="30" y="42"/>
                    </a:lnTo>
                    <a:lnTo>
                      <a:pt x="37" y="33"/>
                    </a:lnTo>
                    <a:lnTo>
                      <a:pt x="44" y="30"/>
                    </a:lnTo>
                    <a:lnTo>
                      <a:pt x="47" y="19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3" name="Freeform 19"/>
              <p:cNvSpPr>
                <a:spLocks/>
              </p:cNvSpPr>
              <p:nvPr/>
            </p:nvSpPr>
            <p:spPr bwMode="auto">
              <a:xfrm>
                <a:off x="3967" y="2977"/>
                <a:ext cx="28" cy="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7" y="35"/>
                  </a:cxn>
                  <a:cxn ang="0">
                    <a:pos x="21" y="38"/>
                  </a:cxn>
                  <a:cxn ang="0">
                    <a:pos x="28" y="23"/>
                  </a:cxn>
                  <a:cxn ang="0">
                    <a:pos x="23" y="9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8">
                    <a:moveTo>
                      <a:pt x="14" y="0"/>
                    </a:moveTo>
                    <a:lnTo>
                      <a:pt x="0" y="14"/>
                    </a:lnTo>
                    <a:lnTo>
                      <a:pt x="0" y="26"/>
                    </a:lnTo>
                    <a:lnTo>
                      <a:pt x="7" y="35"/>
                    </a:lnTo>
                    <a:lnTo>
                      <a:pt x="21" y="38"/>
                    </a:lnTo>
                    <a:lnTo>
                      <a:pt x="28" y="23"/>
                    </a:lnTo>
                    <a:lnTo>
                      <a:pt x="23" y="9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4" name="Freeform 20"/>
              <p:cNvSpPr>
                <a:spLocks/>
              </p:cNvSpPr>
              <p:nvPr/>
            </p:nvSpPr>
            <p:spPr bwMode="auto">
              <a:xfrm>
                <a:off x="4089" y="2144"/>
                <a:ext cx="606" cy="456"/>
              </a:xfrm>
              <a:custGeom>
                <a:avLst/>
                <a:gdLst/>
                <a:ahLst/>
                <a:cxnLst>
                  <a:cxn ang="0">
                    <a:pos x="0" y="419"/>
                  </a:cxn>
                  <a:cxn ang="0">
                    <a:pos x="117" y="456"/>
                  </a:cxn>
                  <a:cxn ang="0">
                    <a:pos x="124" y="372"/>
                  </a:cxn>
                  <a:cxn ang="0">
                    <a:pos x="215" y="363"/>
                  </a:cxn>
                  <a:cxn ang="0">
                    <a:pos x="288" y="264"/>
                  </a:cxn>
                  <a:cxn ang="0">
                    <a:pos x="360" y="260"/>
                  </a:cxn>
                  <a:cxn ang="0">
                    <a:pos x="391" y="150"/>
                  </a:cxn>
                  <a:cxn ang="0">
                    <a:pos x="447" y="154"/>
                  </a:cxn>
                  <a:cxn ang="0">
                    <a:pos x="484" y="72"/>
                  </a:cxn>
                  <a:cxn ang="0">
                    <a:pos x="571" y="68"/>
                  </a:cxn>
                  <a:cxn ang="0">
                    <a:pos x="606" y="42"/>
                  </a:cxn>
                  <a:cxn ang="0">
                    <a:pos x="496" y="0"/>
                  </a:cxn>
                  <a:cxn ang="0">
                    <a:pos x="454" y="9"/>
                  </a:cxn>
                  <a:cxn ang="0">
                    <a:pos x="325" y="117"/>
                  </a:cxn>
                  <a:cxn ang="0">
                    <a:pos x="194" y="222"/>
                  </a:cxn>
                  <a:cxn ang="0">
                    <a:pos x="86" y="325"/>
                  </a:cxn>
                  <a:cxn ang="0">
                    <a:pos x="0" y="419"/>
                  </a:cxn>
                  <a:cxn ang="0">
                    <a:pos x="0" y="419"/>
                  </a:cxn>
                </a:cxnLst>
                <a:rect l="0" t="0" r="r" b="b"/>
                <a:pathLst>
                  <a:path w="606" h="456">
                    <a:moveTo>
                      <a:pt x="0" y="419"/>
                    </a:moveTo>
                    <a:lnTo>
                      <a:pt x="117" y="456"/>
                    </a:lnTo>
                    <a:lnTo>
                      <a:pt x="124" y="372"/>
                    </a:lnTo>
                    <a:lnTo>
                      <a:pt x="215" y="363"/>
                    </a:lnTo>
                    <a:lnTo>
                      <a:pt x="288" y="264"/>
                    </a:lnTo>
                    <a:lnTo>
                      <a:pt x="360" y="260"/>
                    </a:lnTo>
                    <a:lnTo>
                      <a:pt x="391" y="150"/>
                    </a:lnTo>
                    <a:lnTo>
                      <a:pt x="447" y="154"/>
                    </a:lnTo>
                    <a:lnTo>
                      <a:pt x="484" y="72"/>
                    </a:lnTo>
                    <a:lnTo>
                      <a:pt x="571" y="68"/>
                    </a:lnTo>
                    <a:lnTo>
                      <a:pt x="606" y="42"/>
                    </a:lnTo>
                    <a:lnTo>
                      <a:pt x="496" y="0"/>
                    </a:lnTo>
                    <a:lnTo>
                      <a:pt x="454" y="9"/>
                    </a:lnTo>
                    <a:lnTo>
                      <a:pt x="325" y="117"/>
                    </a:lnTo>
                    <a:lnTo>
                      <a:pt x="194" y="222"/>
                    </a:lnTo>
                    <a:lnTo>
                      <a:pt x="86" y="325"/>
                    </a:lnTo>
                    <a:lnTo>
                      <a:pt x="0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5" name="Freeform 21"/>
              <p:cNvSpPr>
                <a:spLocks/>
              </p:cNvSpPr>
              <p:nvPr/>
            </p:nvSpPr>
            <p:spPr bwMode="auto">
              <a:xfrm>
                <a:off x="4138" y="2158"/>
                <a:ext cx="534" cy="421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316" y="93"/>
                  </a:cxn>
                  <a:cxn ang="0">
                    <a:pos x="145" y="229"/>
                  </a:cxn>
                  <a:cxn ang="0">
                    <a:pos x="49" y="335"/>
                  </a:cxn>
                  <a:cxn ang="0">
                    <a:pos x="0" y="391"/>
                  </a:cxn>
                  <a:cxn ang="0">
                    <a:pos x="49" y="421"/>
                  </a:cxn>
                  <a:cxn ang="0">
                    <a:pos x="65" y="342"/>
                  </a:cxn>
                  <a:cxn ang="0">
                    <a:pos x="154" y="337"/>
                  </a:cxn>
                  <a:cxn ang="0">
                    <a:pos x="227" y="232"/>
                  </a:cxn>
                  <a:cxn ang="0">
                    <a:pos x="295" y="232"/>
                  </a:cxn>
                  <a:cxn ang="0">
                    <a:pos x="330" y="119"/>
                  </a:cxn>
                  <a:cxn ang="0">
                    <a:pos x="386" y="124"/>
                  </a:cxn>
                  <a:cxn ang="0">
                    <a:pos x="435" y="40"/>
                  </a:cxn>
                  <a:cxn ang="0">
                    <a:pos x="510" y="44"/>
                  </a:cxn>
                  <a:cxn ang="0">
                    <a:pos x="534" y="33"/>
                  </a:cxn>
                  <a:cxn ang="0">
                    <a:pos x="440" y="0"/>
                  </a:cxn>
                  <a:cxn ang="0">
                    <a:pos x="440" y="0"/>
                  </a:cxn>
                </a:cxnLst>
                <a:rect l="0" t="0" r="r" b="b"/>
                <a:pathLst>
                  <a:path w="534" h="421">
                    <a:moveTo>
                      <a:pt x="440" y="0"/>
                    </a:moveTo>
                    <a:lnTo>
                      <a:pt x="316" y="93"/>
                    </a:lnTo>
                    <a:lnTo>
                      <a:pt x="145" y="229"/>
                    </a:lnTo>
                    <a:lnTo>
                      <a:pt x="49" y="335"/>
                    </a:lnTo>
                    <a:lnTo>
                      <a:pt x="0" y="391"/>
                    </a:lnTo>
                    <a:lnTo>
                      <a:pt x="49" y="421"/>
                    </a:lnTo>
                    <a:lnTo>
                      <a:pt x="65" y="342"/>
                    </a:lnTo>
                    <a:lnTo>
                      <a:pt x="154" y="337"/>
                    </a:lnTo>
                    <a:lnTo>
                      <a:pt x="227" y="232"/>
                    </a:lnTo>
                    <a:lnTo>
                      <a:pt x="295" y="232"/>
                    </a:lnTo>
                    <a:lnTo>
                      <a:pt x="330" y="119"/>
                    </a:lnTo>
                    <a:lnTo>
                      <a:pt x="386" y="124"/>
                    </a:lnTo>
                    <a:lnTo>
                      <a:pt x="435" y="40"/>
                    </a:lnTo>
                    <a:lnTo>
                      <a:pt x="510" y="44"/>
                    </a:lnTo>
                    <a:lnTo>
                      <a:pt x="534" y="33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A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6" name="Freeform 22"/>
              <p:cNvSpPr>
                <a:spLocks/>
              </p:cNvSpPr>
              <p:nvPr/>
            </p:nvSpPr>
            <p:spPr bwMode="auto">
              <a:xfrm>
                <a:off x="4225" y="2209"/>
                <a:ext cx="316" cy="2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112" y="152"/>
                  </a:cxn>
                  <a:cxn ang="0">
                    <a:pos x="229" y="59"/>
                  </a:cxn>
                  <a:cxn ang="0">
                    <a:pos x="316" y="0"/>
                  </a:cxn>
                  <a:cxn ang="0">
                    <a:pos x="292" y="54"/>
                  </a:cxn>
                  <a:cxn ang="0">
                    <a:pos x="234" y="66"/>
                  </a:cxn>
                  <a:cxn ang="0">
                    <a:pos x="191" y="152"/>
                  </a:cxn>
                  <a:cxn ang="0">
                    <a:pos x="112" y="176"/>
                  </a:cxn>
                  <a:cxn ang="0">
                    <a:pos x="63" y="255"/>
                  </a:cxn>
                  <a:cxn ang="0">
                    <a:pos x="0" y="265"/>
                  </a:cxn>
                  <a:cxn ang="0">
                    <a:pos x="0" y="265"/>
                  </a:cxn>
                </a:cxnLst>
                <a:rect l="0" t="0" r="r" b="b"/>
                <a:pathLst>
                  <a:path w="316" h="265">
                    <a:moveTo>
                      <a:pt x="0" y="265"/>
                    </a:moveTo>
                    <a:lnTo>
                      <a:pt x="112" y="152"/>
                    </a:lnTo>
                    <a:lnTo>
                      <a:pt x="229" y="59"/>
                    </a:lnTo>
                    <a:lnTo>
                      <a:pt x="316" y="0"/>
                    </a:lnTo>
                    <a:lnTo>
                      <a:pt x="292" y="54"/>
                    </a:lnTo>
                    <a:lnTo>
                      <a:pt x="234" y="66"/>
                    </a:lnTo>
                    <a:lnTo>
                      <a:pt x="191" y="152"/>
                    </a:lnTo>
                    <a:lnTo>
                      <a:pt x="112" y="176"/>
                    </a:lnTo>
                    <a:lnTo>
                      <a:pt x="63" y="255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FF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7" name="Freeform 23"/>
              <p:cNvSpPr>
                <a:spLocks/>
              </p:cNvSpPr>
              <p:nvPr/>
            </p:nvSpPr>
            <p:spPr bwMode="auto">
              <a:xfrm>
                <a:off x="4618" y="2048"/>
                <a:ext cx="370" cy="21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8" y="2"/>
                  </a:cxn>
                  <a:cxn ang="0">
                    <a:pos x="79" y="0"/>
                  </a:cxn>
                  <a:cxn ang="0">
                    <a:pos x="208" y="54"/>
                  </a:cxn>
                  <a:cxn ang="0">
                    <a:pos x="304" y="117"/>
                  </a:cxn>
                  <a:cxn ang="0">
                    <a:pos x="360" y="161"/>
                  </a:cxn>
                  <a:cxn ang="0">
                    <a:pos x="370" y="192"/>
                  </a:cxn>
                  <a:cxn ang="0">
                    <a:pos x="323" y="210"/>
                  </a:cxn>
                  <a:cxn ang="0">
                    <a:pos x="224" y="147"/>
                  </a:cxn>
                  <a:cxn ang="0">
                    <a:pos x="103" y="89"/>
                  </a:cxn>
                  <a:cxn ang="0">
                    <a:pos x="33" y="61"/>
                  </a:cxn>
                  <a:cxn ang="0">
                    <a:pos x="0" y="49"/>
                  </a:cxn>
                  <a:cxn ang="0">
                    <a:pos x="0" y="49"/>
                  </a:cxn>
                </a:cxnLst>
                <a:rect l="0" t="0" r="r" b="b"/>
                <a:pathLst>
                  <a:path w="370" h="210">
                    <a:moveTo>
                      <a:pt x="0" y="49"/>
                    </a:moveTo>
                    <a:lnTo>
                      <a:pt x="18" y="2"/>
                    </a:lnTo>
                    <a:lnTo>
                      <a:pt x="79" y="0"/>
                    </a:lnTo>
                    <a:lnTo>
                      <a:pt x="208" y="54"/>
                    </a:lnTo>
                    <a:lnTo>
                      <a:pt x="304" y="117"/>
                    </a:lnTo>
                    <a:lnTo>
                      <a:pt x="360" y="161"/>
                    </a:lnTo>
                    <a:lnTo>
                      <a:pt x="370" y="192"/>
                    </a:lnTo>
                    <a:lnTo>
                      <a:pt x="323" y="210"/>
                    </a:lnTo>
                    <a:lnTo>
                      <a:pt x="224" y="147"/>
                    </a:lnTo>
                    <a:lnTo>
                      <a:pt x="103" y="89"/>
                    </a:lnTo>
                    <a:lnTo>
                      <a:pt x="33" y="61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8" name="Freeform 24"/>
              <p:cNvSpPr>
                <a:spLocks/>
              </p:cNvSpPr>
              <p:nvPr/>
            </p:nvSpPr>
            <p:spPr bwMode="auto">
              <a:xfrm>
                <a:off x="4636" y="2062"/>
                <a:ext cx="338" cy="1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4" y="0"/>
                  </a:cxn>
                  <a:cxn ang="0">
                    <a:pos x="122" y="26"/>
                  </a:cxn>
                  <a:cxn ang="0">
                    <a:pos x="211" y="70"/>
                  </a:cxn>
                  <a:cxn ang="0">
                    <a:pos x="281" y="117"/>
                  </a:cxn>
                  <a:cxn ang="0">
                    <a:pos x="331" y="152"/>
                  </a:cxn>
                  <a:cxn ang="0">
                    <a:pos x="338" y="171"/>
                  </a:cxn>
                  <a:cxn ang="0">
                    <a:pos x="312" y="175"/>
                  </a:cxn>
                  <a:cxn ang="0">
                    <a:pos x="265" y="122"/>
                  </a:cxn>
                  <a:cxn ang="0">
                    <a:pos x="195" y="84"/>
                  </a:cxn>
                  <a:cxn ang="0">
                    <a:pos x="101" y="40"/>
                  </a:cxn>
                  <a:cxn ang="0">
                    <a:pos x="38" y="16"/>
                  </a:cxn>
                  <a:cxn ang="0">
                    <a:pos x="0" y="16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38" h="175">
                    <a:moveTo>
                      <a:pt x="15" y="0"/>
                    </a:moveTo>
                    <a:lnTo>
                      <a:pt x="54" y="0"/>
                    </a:lnTo>
                    <a:lnTo>
                      <a:pt x="122" y="26"/>
                    </a:lnTo>
                    <a:lnTo>
                      <a:pt x="211" y="70"/>
                    </a:lnTo>
                    <a:lnTo>
                      <a:pt x="281" y="117"/>
                    </a:lnTo>
                    <a:lnTo>
                      <a:pt x="331" y="152"/>
                    </a:lnTo>
                    <a:lnTo>
                      <a:pt x="338" y="171"/>
                    </a:lnTo>
                    <a:lnTo>
                      <a:pt x="312" y="175"/>
                    </a:lnTo>
                    <a:lnTo>
                      <a:pt x="265" y="122"/>
                    </a:lnTo>
                    <a:lnTo>
                      <a:pt x="195" y="84"/>
                    </a:lnTo>
                    <a:lnTo>
                      <a:pt x="101" y="40"/>
                    </a:lnTo>
                    <a:lnTo>
                      <a:pt x="38" y="16"/>
                    </a:lnTo>
                    <a:lnTo>
                      <a:pt x="0" y="16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769" name="Group 25"/>
              <p:cNvGrpSpPr>
                <a:grpSpLocks/>
              </p:cNvGrpSpPr>
              <p:nvPr/>
            </p:nvGrpSpPr>
            <p:grpSpPr bwMode="auto">
              <a:xfrm rot="-8246573">
                <a:off x="3903" y="2800"/>
                <a:ext cx="200" cy="234"/>
                <a:chOff x="3136" y="2480"/>
                <a:chExt cx="200" cy="268"/>
              </a:xfrm>
            </p:grpSpPr>
            <p:sp>
              <p:nvSpPr>
                <p:cNvPr id="287770" name="AutoShape 26"/>
                <p:cNvSpPr>
                  <a:spLocks noChangeArrowheads="1"/>
                </p:cNvSpPr>
                <p:nvPr/>
              </p:nvSpPr>
              <p:spPr bwMode="auto">
                <a:xfrm>
                  <a:off x="3136" y="2480"/>
                  <a:ext cx="200" cy="268"/>
                </a:xfrm>
                <a:prstGeom prst="can">
                  <a:avLst>
                    <a:gd name="adj" fmla="val 33500"/>
                  </a:avLst>
                </a:pr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71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169" y="256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77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199" y="2571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773" name="Line 29"/>
                <p:cNvSpPr>
                  <a:spLocks noChangeShapeType="1"/>
                </p:cNvSpPr>
                <p:nvPr/>
              </p:nvSpPr>
              <p:spPr bwMode="auto">
                <a:xfrm>
                  <a:off x="3236" y="2577"/>
                  <a:ext cx="0" cy="14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774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269" y="2572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775" name="Line 31"/>
                <p:cNvSpPr>
                  <a:spLocks noChangeShapeType="1"/>
                </p:cNvSpPr>
                <p:nvPr/>
              </p:nvSpPr>
              <p:spPr bwMode="auto">
                <a:xfrm>
                  <a:off x="3303" y="2562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776" name="Oval 32"/>
                <p:cNvSpPr>
                  <a:spLocks noChangeArrowheads="1"/>
                </p:cNvSpPr>
                <p:nvPr/>
              </p:nvSpPr>
              <p:spPr bwMode="auto">
                <a:xfrm>
                  <a:off x="3180" y="2496"/>
                  <a:ext cx="116" cy="40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87777" name="AutoShape 33"/>
            <p:cNvSpPr>
              <a:spLocks noChangeArrowheads="1"/>
            </p:cNvSpPr>
            <p:nvPr/>
          </p:nvSpPr>
          <p:spPr bwMode="auto">
            <a:xfrm rot="-360540">
              <a:off x="4665" y="304"/>
              <a:ext cx="542" cy="206"/>
            </a:xfrm>
            <a:prstGeom prst="cloudCallout">
              <a:avLst>
                <a:gd name="adj1" fmla="val -19773"/>
                <a:gd name="adj2" fmla="val 54472"/>
              </a:avLst>
            </a:prstGeom>
            <a:solidFill>
              <a:srgbClr val="FFFFCC"/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87778" name="Text Box 34"/>
            <p:cNvSpPr txBox="1">
              <a:spLocks noChangeArrowheads="1"/>
            </p:cNvSpPr>
            <p:nvPr/>
          </p:nvSpPr>
          <p:spPr bwMode="auto">
            <a:xfrm rot="-691673">
              <a:off x="4702" y="283"/>
              <a:ext cx="5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ndy" pitchFamily="66" charset="0"/>
                </a:rPr>
                <a:t>Glow</a:t>
              </a:r>
            </a:p>
          </p:txBody>
        </p:sp>
      </p:grpSp>
      <p:sp>
        <p:nvSpPr>
          <p:cNvPr id="287779" name="Rectangle 35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819150" y="1657350"/>
            <a:ext cx="7562850" cy="4476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1" name="Freeform 37"/>
          <p:cNvSpPr>
            <a:spLocks/>
          </p:cNvSpPr>
          <p:nvPr/>
        </p:nvSpPr>
        <p:spPr bwMode="auto">
          <a:xfrm>
            <a:off x="2309813" y="1928813"/>
            <a:ext cx="4505325" cy="3057525"/>
          </a:xfrm>
          <a:custGeom>
            <a:avLst/>
            <a:gdLst/>
            <a:ahLst/>
            <a:cxnLst>
              <a:cxn ang="0">
                <a:pos x="1338" y="18"/>
              </a:cxn>
              <a:cxn ang="0">
                <a:pos x="1257" y="99"/>
              </a:cxn>
              <a:cxn ang="0">
                <a:pos x="1191" y="202"/>
              </a:cxn>
              <a:cxn ang="0">
                <a:pos x="1137" y="310"/>
              </a:cxn>
              <a:cxn ang="0">
                <a:pos x="1095" y="418"/>
              </a:cxn>
              <a:cxn ang="0">
                <a:pos x="1050" y="513"/>
              </a:cxn>
              <a:cxn ang="0">
                <a:pos x="1005" y="639"/>
              </a:cxn>
              <a:cxn ang="0">
                <a:pos x="969" y="747"/>
              </a:cxn>
              <a:cxn ang="0">
                <a:pos x="945" y="850"/>
              </a:cxn>
              <a:cxn ang="0">
                <a:pos x="909" y="964"/>
              </a:cxn>
              <a:cxn ang="0">
                <a:pos x="876" y="1068"/>
              </a:cxn>
              <a:cxn ang="0">
                <a:pos x="843" y="1176"/>
              </a:cxn>
              <a:cxn ang="0">
                <a:pos x="799" y="1278"/>
              </a:cxn>
              <a:cxn ang="0">
                <a:pos x="741" y="1396"/>
              </a:cxn>
              <a:cxn ang="0">
                <a:pos x="678" y="1515"/>
              </a:cxn>
              <a:cxn ang="0">
                <a:pos x="594" y="1614"/>
              </a:cxn>
              <a:cxn ang="0">
                <a:pos x="495" y="1689"/>
              </a:cxn>
              <a:cxn ang="0">
                <a:pos x="381" y="1746"/>
              </a:cxn>
              <a:cxn ang="0">
                <a:pos x="297" y="1782"/>
              </a:cxn>
              <a:cxn ang="0">
                <a:pos x="195" y="1821"/>
              </a:cxn>
              <a:cxn ang="0">
                <a:pos x="66" y="1857"/>
              </a:cxn>
              <a:cxn ang="0">
                <a:pos x="0" y="1887"/>
              </a:cxn>
              <a:cxn ang="0">
                <a:pos x="2831" y="1914"/>
              </a:cxn>
              <a:cxn ang="0">
                <a:pos x="2783" y="1857"/>
              </a:cxn>
              <a:cxn ang="0">
                <a:pos x="2682" y="1833"/>
              </a:cxn>
              <a:cxn ang="0">
                <a:pos x="2565" y="1794"/>
              </a:cxn>
              <a:cxn ang="0">
                <a:pos x="2451" y="1746"/>
              </a:cxn>
              <a:cxn ang="0">
                <a:pos x="2319" y="1680"/>
              </a:cxn>
              <a:cxn ang="0">
                <a:pos x="2283" y="1650"/>
              </a:cxn>
              <a:cxn ang="0">
                <a:pos x="2199" y="1582"/>
              </a:cxn>
              <a:cxn ang="0">
                <a:pos x="2124" y="1485"/>
              </a:cxn>
              <a:cxn ang="0">
                <a:pos x="2061" y="1386"/>
              </a:cxn>
              <a:cxn ang="0">
                <a:pos x="2028" y="1326"/>
              </a:cxn>
              <a:cxn ang="0">
                <a:pos x="1962" y="1191"/>
              </a:cxn>
              <a:cxn ang="0">
                <a:pos x="1935" y="1107"/>
              </a:cxn>
              <a:cxn ang="0">
                <a:pos x="1902" y="1011"/>
              </a:cxn>
              <a:cxn ang="0">
                <a:pos x="1866" y="891"/>
              </a:cxn>
              <a:cxn ang="0">
                <a:pos x="1830" y="771"/>
              </a:cxn>
              <a:cxn ang="0">
                <a:pos x="1791" y="642"/>
              </a:cxn>
              <a:cxn ang="0">
                <a:pos x="1740" y="504"/>
              </a:cxn>
              <a:cxn ang="0">
                <a:pos x="1698" y="399"/>
              </a:cxn>
              <a:cxn ang="0">
                <a:pos x="1656" y="312"/>
              </a:cxn>
              <a:cxn ang="0">
                <a:pos x="1620" y="228"/>
              </a:cxn>
              <a:cxn ang="0">
                <a:pos x="1563" y="135"/>
              </a:cxn>
              <a:cxn ang="0">
                <a:pos x="1587" y="174"/>
              </a:cxn>
              <a:cxn ang="0">
                <a:pos x="1551" y="129"/>
              </a:cxn>
              <a:cxn ang="0">
                <a:pos x="1500" y="57"/>
              </a:cxn>
              <a:cxn ang="0">
                <a:pos x="1431" y="6"/>
              </a:cxn>
            </a:cxnLst>
            <a:rect l="0" t="0" r="r" b="b"/>
            <a:pathLst>
              <a:path w="2838" h="1926">
                <a:moveTo>
                  <a:pt x="1398" y="3"/>
                </a:moveTo>
                <a:lnTo>
                  <a:pt x="1371" y="6"/>
                </a:lnTo>
                <a:lnTo>
                  <a:pt x="1338" y="18"/>
                </a:lnTo>
                <a:lnTo>
                  <a:pt x="1307" y="30"/>
                </a:lnTo>
                <a:lnTo>
                  <a:pt x="1287" y="62"/>
                </a:lnTo>
                <a:lnTo>
                  <a:pt x="1257" y="99"/>
                </a:lnTo>
                <a:lnTo>
                  <a:pt x="1227" y="130"/>
                </a:lnTo>
                <a:lnTo>
                  <a:pt x="1209" y="160"/>
                </a:lnTo>
                <a:lnTo>
                  <a:pt x="1191" y="202"/>
                </a:lnTo>
                <a:lnTo>
                  <a:pt x="1167" y="232"/>
                </a:lnTo>
                <a:lnTo>
                  <a:pt x="1155" y="274"/>
                </a:lnTo>
                <a:lnTo>
                  <a:pt x="1137" y="310"/>
                </a:lnTo>
                <a:lnTo>
                  <a:pt x="1119" y="354"/>
                </a:lnTo>
                <a:lnTo>
                  <a:pt x="1107" y="382"/>
                </a:lnTo>
                <a:lnTo>
                  <a:pt x="1095" y="418"/>
                </a:lnTo>
                <a:lnTo>
                  <a:pt x="1077" y="447"/>
                </a:lnTo>
                <a:lnTo>
                  <a:pt x="1062" y="483"/>
                </a:lnTo>
                <a:lnTo>
                  <a:pt x="1050" y="513"/>
                </a:lnTo>
                <a:lnTo>
                  <a:pt x="1035" y="552"/>
                </a:lnTo>
                <a:lnTo>
                  <a:pt x="1020" y="594"/>
                </a:lnTo>
                <a:lnTo>
                  <a:pt x="1005" y="639"/>
                </a:lnTo>
                <a:lnTo>
                  <a:pt x="996" y="678"/>
                </a:lnTo>
                <a:lnTo>
                  <a:pt x="981" y="714"/>
                </a:lnTo>
                <a:lnTo>
                  <a:pt x="969" y="747"/>
                </a:lnTo>
                <a:lnTo>
                  <a:pt x="960" y="783"/>
                </a:lnTo>
                <a:lnTo>
                  <a:pt x="951" y="819"/>
                </a:lnTo>
                <a:lnTo>
                  <a:pt x="945" y="850"/>
                </a:lnTo>
                <a:lnTo>
                  <a:pt x="939" y="886"/>
                </a:lnTo>
                <a:lnTo>
                  <a:pt x="927" y="922"/>
                </a:lnTo>
                <a:lnTo>
                  <a:pt x="909" y="964"/>
                </a:lnTo>
                <a:lnTo>
                  <a:pt x="903" y="994"/>
                </a:lnTo>
                <a:lnTo>
                  <a:pt x="891" y="1030"/>
                </a:lnTo>
                <a:lnTo>
                  <a:pt x="876" y="1068"/>
                </a:lnTo>
                <a:lnTo>
                  <a:pt x="867" y="1098"/>
                </a:lnTo>
                <a:lnTo>
                  <a:pt x="855" y="1134"/>
                </a:lnTo>
                <a:lnTo>
                  <a:pt x="843" y="1176"/>
                </a:lnTo>
                <a:lnTo>
                  <a:pt x="828" y="1215"/>
                </a:lnTo>
                <a:lnTo>
                  <a:pt x="811" y="1254"/>
                </a:lnTo>
                <a:lnTo>
                  <a:pt x="799" y="1278"/>
                </a:lnTo>
                <a:lnTo>
                  <a:pt x="792" y="1311"/>
                </a:lnTo>
                <a:lnTo>
                  <a:pt x="771" y="1359"/>
                </a:lnTo>
                <a:lnTo>
                  <a:pt x="741" y="1396"/>
                </a:lnTo>
                <a:lnTo>
                  <a:pt x="720" y="1446"/>
                </a:lnTo>
                <a:lnTo>
                  <a:pt x="699" y="1474"/>
                </a:lnTo>
                <a:lnTo>
                  <a:pt x="678" y="1515"/>
                </a:lnTo>
                <a:lnTo>
                  <a:pt x="654" y="1545"/>
                </a:lnTo>
                <a:lnTo>
                  <a:pt x="627" y="1584"/>
                </a:lnTo>
                <a:lnTo>
                  <a:pt x="594" y="1614"/>
                </a:lnTo>
                <a:lnTo>
                  <a:pt x="570" y="1635"/>
                </a:lnTo>
                <a:lnTo>
                  <a:pt x="531" y="1665"/>
                </a:lnTo>
                <a:lnTo>
                  <a:pt x="495" y="1689"/>
                </a:lnTo>
                <a:lnTo>
                  <a:pt x="456" y="1716"/>
                </a:lnTo>
                <a:lnTo>
                  <a:pt x="420" y="1734"/>
                </a:lnTo>
                <a:lnTo>
                  <a:pt x="381" y="1746"/>
                </a:lnTo>
                <a:lnTo>
                  <a:pt x="354" y="1755"/>
                </a:lnTo>
                <a:lnTo>
                  <a:pt x="321" y="1767"/>
                </a:lnTo>
                <a:lnTo>
                  <a:pt x="297" y="1782"/>
                </a:lnTo>
                <a:lnTo>
                  <a:pt x="264" y="1791"/>
                </a:lnTo>
                <a:lnTo>
                  <a:pt x="231" y="1803"/>
                </a:lnTo>
                <a:lnTo>
                  <a:pt x="195" y="1821"/>
                </a:lnTo>
                <a:lnTo>
                  <a:pt x="153" y="1830"/>
                </a:lnTo>
                <a:lnTo>
                  <a:pt x="108" y="1848"/>
                </a:lnTo>
                <a:lnTo>
                  <a:pt x="66" y="1857"/>
                </a:lnTo>
                <a:lnTo>
                  <a:pt x="30" y="1866"/>
                </a:lnTo>
                <a:lnTo>
                  <a:pt x="12" y="1872"/>
                </a:lnTo>
                <a:lnTo>
                  <a:pt x="0" y="1887"/>
                </a:lnTo>
                <a:lnTo>
                  <a:pt x="0" y="1926"/>
                </a:lnTo>
                <a:lnTo>
                  <a:pt x="0" y="1914"/>
                </a:lnTo>
                <a:lnTo>
                  <a:pt x="2831" y="1914"/>
                </a:lnTo>
                <a:lnTo>
                  <a:pt x="2838" y="1875"/>
                </a:lnTo>
                <a:lnTo>
                  <a:pt x="2807" y="1869"/>
                </a:lnTo>
                <a:lnTo>
                  <a:pt x="2783" y="1857"/>
                </a:lnTo>
                <a:lnTo>
                  <a:pt x="2745" y="1849"/>
                </a:lnTo>
                <a:lnTo>
                  <a:pt x="2709" y="1842"/>
                </a:lnTo>
                <a:lnTo>
                  <a:pt x="2682" y="1833"/>
                </a:lnTo>
                <a:lnTo>
                  <a:pt x="2649" y="1821"/>
                </a:lnTo>
                <a:lnTo>
                  <a:pt x="2607" y="1806"/>
                </a:lnTo>
                <a:lnTo>
                  <a:pt x="2565" y="1794"/>
                </a:lnTo>
                <a:lnTo>
                  <a:pt x="2523" y="1776"/>
                </a:lnTo>
                <a:lnTo>
                  <a:pt x="2493" y="1764"/>
                </a:lnTo>
                <a:lnTo>
                  <a:pt x="2451" y="1746"/>
                </a:lnTo>
                <a:lnTo>
                  <a:pt x="2415" y="1728"/>
                </a:lnTo>
                <a:lnTo>
                  <a:pt x="2367" y="1710"/>
                </a:lnTo>
                <a:lnTo>
                  <a:pt x="2319" y="1680"/>
                </a:lnTo>
                <a:lnTo>
                  <a:pt x="2299" y="1662"/>
                </a:lnTo>
                <a:lnTo>
                  <a:pt x="2289" y="1662"/>
                </a:lnTo>
                <a:lnTo>
                  <a:pt x="2283" y="1650"/>
                </a:lnTo>
                <a:lnTo>
                  <a:pt x="2255" y="1634"/>
                </a:lnTo>
                <a:lnTo>
                  <a:pt x="2220" y="1611"/>
                </a:lnTo>
                <a:lnTo>
                  <a:pt x="2199" y="1582"/>
                </a:lnTo>
                <a:lnTo>
                  <a:pt x="2181" y="1558"/>
                </a:lnTo>
                <a:lnTo>
                  <a:pt x="2151" y="1522"/>
                </a:lnTo>
                <a:lnTo>
                  <a:pt x="2124" y="1485"/>
                </a:lnTo>
                <a:lnTo>
                  <a:pt x="2100" y="1452"/>
                </a:lnTo>
                <a:lnTo>
                  <a:pt x="2079" y="1419"/>
                </a:lnTo>
                <a:lnTo>
                  <a:pt x="2061" y="1386"/>
                </a:lnTo>
                <a:lnTo>
                  <a:pt x="2046" y="1356"/>
                </a:lnTo>
                <a:lnTo>
                  <a:pt x="2010" y="1293"/>
                </a:lnTo>
                <a:lnTo>
                  <a:pt x="2028" y="1326"/>
                </a:lnTo>
                <a:lnTo>
                  <a:pt x="1995" y="1257"/>
                </a:lnTo>
                <a:lnTo>
                  <a:pt x="1974" y="1218"/>
                </a:lnTo>
                <a:lnTo>
                  <a:pt x="1962" y="1191"/>
                </a:lnTo>
                <a:lnTo>
                  <a:pt x="1953" y="1161"/>
                </a:lnTo>
                <a:lnTo>
                  <a:pt x="1941" y="1140"/>
                </a:lnTo>
                <a:lnTo>
                  <a:pt x="1935" y="1107"/>
                </a:lnTo>
                <a:lnTo>
                  <a:pt x="1923" y="1083"/>
                </a:lnTo>
                <a:lnTo>
                  <a:pt x="1914" y="1053"/>
                </a:lnTo>
                <a:lnTo>
                  <a:pt x="1902" y="1011"/>
                </a:lnTo>
                <a:lnTo>
                  <a:pt x="1887" y="978"/>
                </a:lnTo>
                <a:lnTo>
                  <a:pt x="1872" y="930"/>
                </a:lnTo>
                <a:lnTo>
                  <a:pt x="1866" y="891"/>
                </a:lnTo>
                <a:lnTo>
                  <a:pt x="1854" y="852"/>
                </a:lnTo>
                <a:lnTo>
                  <a:pt x="1845" y="819"/>
                </a:lnTo>
                <a:lnTo>
                  <a:pt x="1830" y="771"/>
                </a:lnTo>
                <a:lnTo>
                  <a:pt x="1818" y="729"/>
                </a:lnTo>
                <a:lnTo>
                  <a:pt x="1800" y="681"/>
                </a:lnTo>
                <a:lnTo>
                  <a:pt x="1791" y="642"/>
                </a:lnTo>
                <a:lnTo>
                  <a:pt x="1773" y="600"/>
                </a:lnTo>
                <a:lnTo>
                  <a:pt x="1761" y="546"/>
                </a:lnTo>
                <a:lnTo>
                  <a:pt x="1740" y="504"/>
                </a:lnTo>
                <a:lnTo>
                  <a:pt x="1725" y="465"/>
                </a:lnTo>
                <a:lnTo>
                  <a:pt x="1713" y="432"/>
                </a:lnTo>
                <a:lnTo>
                  <a:pt x="1698" y="399"/>
                </a:lnTo>
                <a:lnTo>
                  <a:pt x="1674" y="345"/>
                </a:lnTo>
                <a:lnTo>
                  <a:pt x="1686" y="375"/>
                </a:lnTo>
                <a:lnTo>
                  <a:pt x="1656" y="312"/>
                </a:lnTo>
                <a:lnTo>
                  <a:pt x="1644" y="285"/>
                </a:lnTo>
                <a:lnTo>
                  <a:pt x="1629" y="252"/>
                </a:lnTo>
                <a:lnTo>
                  <a:pt x="1620" y="228"/>
                </a:lnTo>
                <a:lnTo>
                  <a:pt x="1608" y="207"/>
                </a:lnTo>
                <a:lnTo>
                  <a:pt x="1578" y="156"/>
                </a:lnTo>
                <a:lnTo>
                  <a:pt x="1563" y="135"/>
                </a:lnTo>
                <a:lnTo>
                  <a:pt x="1563" y="141"/>
                </a:lnTo>
                <a:lnTo>
                  <a:pt x="1572" y="144"/>
                </a:lnTo>
                <a:lnTo>
                  <a:pt x="1587" y="174"/>
                </a:lnTo>
                <a:lnTo>
                  <a:pt x="1593" y="192"/>
                </a:lnTo>
                <a:lnTo>
                  <a:pt x="1578" y="156"/>
                </a:lnTo>
                <a:lnTo>
                  <a:pt x="1551" y="129"/>
                </a:lnTo>
                <a:lnTo>
                  <a:pt x="1539" y="105"/>
                </a:lnTo>
                <a:lnTo>
                  <a:pt x="1518" y="81"/>
                </a:lnTo>
                <a:lnTo>
                  <a:pt x="1500" y="57"/>
                </a:lnTo>
                <a:lnTo>
                  <a:pt x="1479" y="39"/>
                </a:lnTo>
                <a:lnTo>
                  <a:pt x="1455" y="18"/>
                </a:lnTo>
                <a:lnTo>
                  <a:pt x="1431" y="6"/>
                </a:lnTo>
                <a:lnTo>
                  <a:pt x="1416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2" name="Rectangle 38"/>
          <p:cNvSpPr>
            <a:spLocks noChangeArrowheads="1"/>
          </p:cNvSpPr>
          <p:nvPr/>
        </p:nvSpPr>
        <p:spPr bwMode="auto">
          <a:xfrm>
            <a:off x="7091363" y="3605213"/>
            <a:ext cx="969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  .015</a:t>
            </a:r>
            <a:endParaRPr lang="en-US" sz="2400">
              <a:effectLst/>
              <a:latin typeface="Symbol" pitchFamily="18" charset="2"/>
            </a:endParaRPr>
          </a:p>
        </p:txBody>
      </p:sp>
      <p:sp>
        <p:nvSpPr>
          <p:cNvPr id="287783" name="Freeform 39"/>
          <p:cNvSpPr>
            <a:spLocks/>
          </p:cNvSpPr>
          <p:nvPr/>
        </p:nvSpPr>
        <p:spPr bwMode="auto">
          <a:xfrm>
            <a:off x="6115050" y="4649788"/>
            <a:ext cx="709613" cy="3270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19"/>
              </a:cxn>
              <a:cxn ang="0">
                <a:pos x="0" y="41"/>
              </a:cxn>
              <a:cxn ang="0">
                <a:pos x="0" y="69"/>
              </a:cxn>
              <a:cxn ang="0">
                <a:pos x="1" y="99"/>
              </a:cxn>
              <a:cxn ang="0">
                <a:pos x="1" y="124"/>
              </a:cxn>
              <a:cxn ang="0">
                <a:pos x="1" y="149"/>
              </a:cxn>
              <a:cxn ang="0">
                <a:pos x="1" y="174"/>
              </a:cxn>
              <a:cxn ang="0">
                <a:pos x="0" y="206"/>
              </a:cxn>
              <a:cxn ang="0">
                <a:pos x="447" y="206"/>
              </a:cxn>
              <a:cxn ang="0">
                <a:pos x="447" y="156"/>
              </a:cxn>
              <a:cxn ang="0">
                <a:pos x="444" y="159"/>
              </a:cxn>
              <a:cxn ang="0">
                <a:pos x="425" y="149"/>
              </a:cxn>
              <a:cxn ang="0">
                <a:pos x="401" y="149"/>
              </a:cxn>
              <a:cxn ang="0">
                <a:pos x="377" y="140"/>
              </a:cxn>
              <a:cxn ang="0">
                <a:pos x="352" y="137"/>
              </a:cxn>
              <a:cxn ang="0">
                <a:pos x="329" y="132"/>
              </a:cxn>
              <a:cxn ang="0">
                <a:pos x="305" y="124"/>
              </a:cxn>
              <a:cxn ang="0">
                <a:pos x="281" y="115"/>
              </a:cxn>
              <a:cxn ang="0">
                <a:pos x="258" y="106"/>
              </a:cxn>
              <a:cxn ang="0">
                <a:pos x="234" y="100"/>
              </a:cxn>
              <a:cxn ang="0">
                <a:pos x="209" y="91"/>
              </a:cxn>
              <a:cxn ang="0">
                <a:pos x="185" y="82"/>
              </a:cxn>
              <a:cxn ang="0">
                <a:pos x="162" y="72"/>
              </a:cxn>
              <a:cxn ang="0">
                <a:pos x="135" y="62"/>
              </a:cxn>
              <a:cxn ang="0">
                <a:pos x="111" y="56"/>
              </a:cxn>
              <a:cxn ang="0">
                <a:pos x="87" y="44"/>
              </a:cxn>
              <a:cxn ang="0">
                <a:pos x="63" y="31"/>
              </a:cxn>
              <a:cxn ang="0">
                <a:pos x="41" y="24"/>
              </a:cxn>
              <a:cxn ang="0">
                <a:pos x="17" y="16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447" h="206">
                <a:moveTo>
                  <a:pt x="0" y="3"/>
                </a:moveTo>
                <a:lnTo>
                  <a:pt x="0" y="19"/>
                </a:lnTo>
                <a:lnTo>
                  <a:pt x="0" y="41"/>
                </a:lnTo>
                <a:lnTo>
                  <a:pt x="0" y="69"/>
                </a:lnTo>
                <a:lnTo>
                  <a:pt x="1" y="99"/>
                </a:lnTo>
                <a:lnTo>
                  <a:pt x="1" y="124"/>
                </a:lnTo>
                <a:lnTo>
                  <a:pt x="1" y="149"/>
                </a:lnTo>
                <a:lnTo>
                  <a:pt x="1" y="174"/>
                </a:lnTo>
                <a:lnTo>
                  <a:pt x="0" y="206"/>
                </a:lnTo>
                <a:lnTo>
                  <a:pt x="447" y="206"/>
                </a:lnTo>
                <a:lnTo>
                  <a:pt x="447" y="156"/>
                </a:lnTo>
                <a:lnTo>
                  <a:pt x="444" y="159"/>
                </a:lnTo>
                <a:lnTo>
                  <a:pt x="425" y="149"/>
                </a:lnTo>
                <a:lnTo>
                  <a:pt x="401" y="149"/>
                </a:lnTo>
                <a:lnTo>
                  <a:pt x="377" y="140"/>
                </a:lnTo>
                <a:lnTo>
                  <a:pt x="352" y="137"/>
                </a:lnTo>
                <a:lnTo>
                  <a:pt x="329" y="132"/>
                </a:lnTo>
                <a:lnTo>
                  <a:pt x="305" y="124"/>
                </a:lnTo>
                <a:lnTo>
                  <a:pt x="281" y="115"/>
                </a:lnTo>
                <a:lnTo>
                  <a:pt x="258" y="106"/>
                </a:lnTo>
                <a:lnTo>
                  <a:pt x="234" y="100"/>
                </a:lnTo>
                <a:lnTo>
                  <a:pt x="209" y="91"/>
                </a:lnTo>
                <a:lnTo>
                  <a:pt x="185" y="82"/>
                </a:lnTo>
                <a:lnTo>
                  <a:pt x="162" y="72"/>
                </a:lnTo>
                <a:lnTo>
                  <a:pt x="135" y="62"/>
                </a:lnTo>
                <a:lnTo>
                  <a:pt x="111" y="56"/>
                </a:lnTo>
                <a:lnTo>
                  <a:pt x="87" y="44"/>
                </a:lnTo>
                <a:lnTo>
                  <a:pt x="63" y="31"/>
                </a:lnTo>
                <a:lnTo>
                  <a:pt x="41" y="24"/>
                </a:lnTo>
                <a:lnTo>
                  <a:pt x="17" y="16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6130925" y="3843338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5" name="Rectangle 41"/>
          <p:cNvSpPr>
            <a:spLocks noChangeArrowheads="1"/>
          </p:cNvSpPr>
          <p:nvPr/>
        </p:nvSpPr>
        <p:spPr bwMode="auto">
          <a:xfrm>
            <a:off x="4395788" y="517207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87786" name="Rectangle 42"/>
          <p:cNvSpPr>
            <a:spLocks noChangeArrowheads="1"/>
          </p:cNvSpPr>
          <p:nvPr/>
        </p:nvSpPr>
        <p:spPr bwMode="auto">
          <a:xfrm>
            <a:off x="5329238" y="5486400"/>
            <a:ext cx="1539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 baseline="-25000">
                <a:effectLst/>
                <a:latin typeface="Book Antiqua" pitchFamily="18" charset="0"/>
              </a:rPr>
              <a:t>/2</a:t>
            </a:r>
            <a:r>
              <a:rPr lang="en-US" sz="2400">
                <a:effectLst/>
                <a:latin typeface="Book Antiqua" pitchFamily="18" charset="0"/>
              </a:rPr>
              <a:t> = 2.17</a:t>
            </a:r>
          </a:p>
        </p:txBody>
      </p:sp>
      <p:sp>
        <p:nvSpPr>
          <p:cNvPr id="287787" name="Rectangle 43"/>
          <p:cNvSpPr>
            <a:spLocks noChangeArrowheads="1"/>
          </p:cNvSpPr>
          <p:nvPr/>
        </p:nvSpPr>
        <p:spPr bwMode="auto">
          <a:xfrm>
            <a:off x="7100888" y="4714875"/>
            <a:ext cx="327025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6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87788" name="Freeform 44"/>
          <p:cNvSpPr>
            <a:spLocks/>
          </p:cNvSpPr>
          <p:nvPr/>
        </p:nvSpPr>
        <p:spPr bwMode="auto">
          <a:xfrm>
            <a:off x="2305050" y="4616450"/>
            <a:ext cx="738188" cy="369888"/>
          </a:xfrm>
          <a:custGeom>
            <a:avLst/>
            <a:gdLst/>
            <a:ahLst/>
            <a:cxnLst>
              <a:cxn ang="0">
                <a:pos x="462" y="12"/>
              </a:cxn>
              <a:cxn ang="0">
                <a:pos x="462" y="36"/>
              </a:cxn>
              <a:cxn ang="0">
                <a:pos x="462" y="57"/>
              </a:cxn>
              <a:cxn ang="0">
                <a:pos x="462" y="81"/>
              </a:cxn>
              <a:cxn ang="0">
                <a:pos x="463" y="104"/>
              </a:cxn>
              <a:cxn ang="0">
                <a:pos x="463" y="128"/>
              </a:cxn>
              <a:cxn ang="0">
                <a:pos x="463" y="152"/>
              </a:cxn>
              <a:cxn ang="0">
                <a:pos x="463" y="176"/>
              </a:cxn>
              <a:cxn ang="0">
                <a:pos x="462" y="222"/>
              </a:cxn>
              <a:cxn ang="0">
                <a:pos x="0" y="225"/>
              </a:cxn>
              <a:cxn ang="0">
                <a:pos x="0" y="177"/>
              </a:cxn>
              <a:cxn ang="0">
                <a:pos x="21" y="168"/>
              </a:cxn>
              <a:cxn ang="0">
                <a:pos x="36" y="162"/>
              </a:cxn>
              <a:cxn ang="0">
                <a:pos x="54" y="159"/>
              </a:cxn>
              <a:cxn ang="0">
                <a:pos x="84" y="150"/>
              </a:cxn>
              <a:cxn ang="0">
                <a:pos x="111" y="144"/>
              </a:cxn>
              <a:cxn ang="0">
                <a:pos x="135" y="136"/>
              </a:cxn>
              <a:cxn ang="0">
                <a:pos x="159" y="128"/>
              </a:cxn>
              <a:cxn ang="0">
                <a:pos x="183" y="123"/>
              </a:cxn>
              <a:cxn ang="0">
                <a:pos x="207" y="120"/>
              </a:cxn>
              <a:cxn ang="0">
                <a:pos x="231" y="112"/>
              </a:cxn>
              <a:cxn ang="0">
                <a:pos x="252" y="102"/>
              </a:cxn>
              <a:cxn ang="0">
                <a:pos x="279" y="93"/>
              </a:cxn>
              <a:cxn ang="0">
                <a:pos x="303" y="88"/>
              </a:cxn>
              <a:cxn ang="0">
                <a:pos x="327" y="75"/>
              </a:cxn>
              <a:cxn ang="0">
                <a:pos x="351" y="63"/>
              </a:cxn>
              <a:cxn ang="0">
                <a:pos x="375" y="56"/>
              </a:cxn>
              <a:cxn ang="0">
                <a:pos x="399" y="48"/>
              </a:cxn>
              <a:cxn ang="0">
                <a:pos x="423" y="32"/>
              </a:cxn>
              <a:cxn ang="0">
                <a:pos x="447" y="24"/>
              </a:cxn>
              <a:cxn ang="0">
                <a:pos x="463" y="0"/>
              </a:cxn>
              <a:cxn ang="0">
                <a:pos x="465" y="6"/>
              </a:cxn>
            </a:cxnLst>
            <a:rect l="0" t="0" r="r" b="b"/>
            <a:pathLst>
              <a:path w="465" h="225">
                <a:moveTo>
                  <a:pt x="462" y="12"/>
                </a:moveTo>
                <a:lnTo>
                  <a:pt x="462" y="36"/>
                </a:lnTo>
                <a:lnTo>
                  <a:pt x="462" y="57"/>
                </a:lnTo>
                <a:lnTo>
                  <a:pt x="462" y="81"/>
                </a:lnTo>
                <a:lnTo>
                  <a:pt x="463" y="104"/>
                </a:lnTo>
                <a:lnTo>
                  <a:pt x="463" y="128"/>
                </a:lnTo>
                <a:lnTo>
                  <a:pt x="463" y="152"/>
                </a:lnTo>
                <a:lnTo>
                  <a:pt x="463" y="176"/>
                </a:lnTo>
                <a:lnTo>
                  <a:pt x="462" y="222"/>
                </a:lnTo>
                <a:lnTo>
                  <a:pt x="0" y="225"/>
                </a:lnTo>
                <a:lnTo>
                  <a:pt x="0" y="177"/>
                </a:lnTo>
                <a:lnTo>
                  <a:pt x="21" y="168"/>
                </a:lnTo>
                <a:lnTo>
                  <a:pt x="36" y="162"/>
                </a:lnTo>
                <a:lnTo>
                  <a:pt x="54" y="159"/>
                </a:lnTo>
                <a:lnTo>
                  <a:pt x="84" y="150"/>
                </a:lnTo>
                <a:lnTo>
                  <a:pt x="111" y="144"/>
                </a:lnTo>
                <a:lnTo>
                  <a:pt x="135" y="136"/>
                </a:lnTo>
                <a:lnTo>
                  <a:pt x="159" y="128"/>
                </a:lnTo>
                <a:lnTo>
                  <a:pt x="183" y="123"/>
                </a:lnTo>
                <a:lnTo>
                  <a:pt x="207" y="120"/>
                </a:lnTo>
                <a:lnTo>
                  <a:pt x="231" y="112"/>
                </a:lnTo>
                <a:lnTo>
                  <a:pt x="252" y="102"/>
                </a:lnTo>
                <a:lnTo>
                  <a:pt x="279" y="93"/>
                </a:lnTo>
                <a:lnTo>
                  <a:pt x="303" y="88"/>
                </a:lnTo>
                <a:lnTo>
                  <a:pt x="327" y="75"/>
                </a:lnTo>
                <a:lnTo>
                  <a:pt x="351" y="63"/>
                </a:lnTo>
                <a:lnTo>
                  <a:pt x="375" y="56"/>
                </a:lnTo>
                <a:lnTo>
                  <a:pt x="399" y="48"/>
                </a:lnTo>
                <a:lnTo>
                  <a:pt x="423" y="32"/>
                </a:lnTo>
                <a:lnTo>
                  <a:pt x="447" y="24"/>
                </a:lnTo>
                <a:lnTo>
                  <a:pt x="463" y="0"/>
                </a:lnTo>
                <a:lnTo>
                  <a:pt x="465" y="6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 flipH="1">
            <a:off x="2079625" y="38433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0" name="Line 46"/>
          <p:cNvSpPr>
            <a:spLocks noChangeShapeType="1"/>
          </p:cNvSpPr>
          <p:nvPr/>
        </p:nvSpPr>
        <p:spPr bwMode="auto">
          <a:xfrm>
            <a:off x="2058988" y="497998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791" name="Group 47"/>
          <p:cNvGrpSpPr>
            <a:grpSpLocks/>
          </p:cNvGrpSpPr>
          <p:nvPr/>
        </p:nvGrpSpPr>
        <p:grpSpPr bwMode="auto">
          <a:xfrm>
            <a:off x="2190750" y="1865313"/>
            <a:ext cx="4835525" cy="2941637"/>
            <a:chOff x="1380" y="1175"/>
            <a:chExt cx="3046" cy="1853"/>
          </a:xfrm>
        </p:grpSpPr>
        <p:sp>
          <p:nvSpPr>
            <p:cNvPr id="287792" name="Arc 48"/>
            <p:cNvSpPr>
              <a:spLocks/>
            </p:cNvSpPr>
            <p:nvPr/>
          </p:nvSpPr>
          <p:spPr bwMode="auto">
            <a:xfrm rot="4500000">
              <a:off x="3168" y="2280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3" name="Arc 49"/>
            <p:cNvSpPr>
              <a:spLocks/>
            </p:cNvSpPr>
            <p:nvPr/>
          </p:nvSpPr>
          <p:spPr bwMode="auto">
            <a:xfrm rot="6300000">
              <a:off x="2143" y="1541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4" name="Arc 50"/>
            <p:cNvSpPr>
              <a:spLocks/>
            </p:cNvSpPr>
            <p:nvPr/>
          </p:nvSpPr>
          <p:spPr bwMode="auto">
            <a:xfrm rot="16980000">
              <a:off x="1764" y="2305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5" name="Arc 51"/>
            <p:cNvSpPr>
              <a:spLocks/>
            </p:cNvSpPr>
            <p:nvPr/>
          </p:nvSpPr>
          <p:spPr bwMode="auto">
            <a:xfrm rot="15300000">
              <a:off x="2604" y="1543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6" name="Arc 52"/>
            <p:cNvSpPr>
              <a:spLocks/>
            </p:cNvSpPr>
            <p:nvPr/>
          </p:nvSpPr>
          <p:spPr bwMode="auto">
            <a:xfrm rot="720000">
              <a:off x="3619" y="2807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7" name="Arc 53"/>
            <p:cNvSpPr>
              <a:spLocks/>
            </p:cNvSpPr>
            <p:nvPr/>
          </p:nvSpPr>
          <p:spPr bwMode="auto">
            <a:xfrm rot="20760000">
              <a:off x="1380" y="285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798" name="Rectangle 54"/>
          <p:cNvSpPr>
            <a:spLocks noChangeArrowheads="1"/>
          </p:cNvSpPr>
          <p:nvPr/>
        </p:nvSpPr>
        <p:spPr bwMode="auto">
          <a:xfrm>
            <a:off x="1100138" y="3614738"/>
            <a:ext cx="969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  .015</a:t>
            </a:r>
          </a:p>
        </p:txBody>
      </p:sp>
      <p:sp>
        <p:nvSpPr>
          <p:cNvPr id="287799" name="Line 55"/>
          <p:cNvSpPr>
            <a:spLocks noChangeShapeType="1"/>
          </p:cNvSpPr>
          <p:nvPr/>
        </p:nvSpPr>
        <p:spPr bwMode="auto">
          <a:xfrm>
            <a:off x="4567238" y="4900613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800" name="Line 56"/>
          <p:cNvSpPr>
            <a:spLocks noChangeShapeType="1"/>
          </p:cNvSpPr>
          <p:nvPr/>
        </p:nvSpPr>
        <p:spPr bwMode="auto">
          <a:xfrm>
            <a:off x="3038475" y="3332163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01" name="Text Box 57"/>
          <p:cNvSpPr txBox="1">
            <a:spLocks noChangeArrowheads="1"/>
          </p:cNvSpPr>
          <p:nvPr/>
        </p:nvSpPr>
        <p:spPr bwMode="auto">
          <a:xfrm>
            <a:off x="688975" y="1117600"/>
            <a:ext cx="3040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Approach</a:t>
            </a:r>
          </a:p>
        </p:txBody>
      </p:sp>
      <p:sp>
        <p:nvSpPr>
          <p:cNvPr id="287802" name="Rectangle 58"/>
          <p:cNvSpPr>
            <a:spLocks noChangeArrowheads="1"/>
          </p:cNvSpPr>
          <p:nvPr/>
        </p:nvSpPr>
        <p:spPr bwMode="auto">
          <a:xfrm>
            <a:off x="2147888" y="5486400"/>
            <a:ext cx="1743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-</a:t>
            </a:r>
            <a:r>
              <a:rPr lang="en-US" sz="2400" i="1">
                <a:effectLst/>
                <a:latin typeface="Book Antiqua" pitchFamily="18" charset="0"/>
              </a:rPr>
              <a:t>z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 baseline="-25000">
                <a:effectLst/>
                <a:latin typeface="Book Antiqua" pitchFamily="18" charset="0"/>
              </a:rPr>
              <a:t>/2</a:t>
            </a:r>
            <a:r>
              <a:rPr lang="en-US" sz="2400">
                <a:effectLst/>
                <a:latin typeface="Book Antiqua" pitchFamily="18" charset="0"/>
              </a:rPr>
              <a:t> = -2.17</a:t>
            </a:r>
          </a:p>
        </p:txBody>
      </p:sp>
      <p:grpSp>
        <p:nvGrpSpPr>
          <p:cNvPr id="287803" name="Group 59"/>
          <p:cNvGrpSpPr>
            <a:grpSpLocks/>
          </p:cNvGrpSpPr>
          <p:nvPr/>
        </p:nvGrpSpPr>
        <p:grpSpPr bwMode="auto">
          <a:xfrm>
            <a:off x="2409825" y="1927225"/>
            <a:ext cx="104775" cy="3378200"/>
            <a:chOff x="1458" y="1214"/>
            <a:chExt cx="66" cy="2128"/>
          </a:xfrm>
        </p:grpSpPr>
        <p:sp>
          <p:nvSpPr>
            <p:cNvPr id="287804" name="Line 60"/>
            <p:cNvSpPr>
              <a:spLocks noChangeShapeType="1"/>
            </p:cNvSpPr>
            <p:nvPr/>
          </p:nvSpPr>
          <p:spPr bwMode="auto">
            <a:xfrm>
              <a:off x="1524" y="1214"/>
              <a:ext cx="0" cy="2062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5" name="Line 61"/>
            <p:cNvSpPr>
              <a:spLocks noChangeShapeType="1"/>
            </p:cNvSpPr>
            <p:nvPr/>
          </p:nvSpPr>
          <p:spPr bwMode="auto">
            <a:xfrm flipH="1">
              <a:off x="1458" y="3276"/>
              <a:ext cx="66" cy="6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806" name="Group 62"/>
          <p:cNvGrpSpPr>
            <a:grpSpLocks/>
          </p:cNvGrpSpPr>
          <p:nvPr/>
        </p:nvGrpSpPr>
        <p:grpSpPr bwMode="auto">
          <a:xfrm>
            <a:off x="6629400" y="1946275"/>
            <a:ext cx="104775" cy="3349625"/>
            <a:chOff x="4236" y="1226"/>
            <a:chExt cx="66" cy="2110"/>
          </a:xfrm>
        </p:grpSpPr>
        <p:sp>
          <p:nvSpPr>
            <p:cNvPr id="287807" name="Line 63"/>
            <p:cNvSpPr>
              <a:spLocks noChangeShapeType="1"/>
            </p:cNvSpPr>
            <p:nvPr/>
          </p:nvSpPr>
          <p:spPr bwMode="auto">
            <a:xfrm>
              <a:off x="4236" y="1226"/>
              <a:ext cx="0" cy="2044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8" name="Line 64"/>
            <p:cNvSpPr>
              <a:spLocks noChangeShapeType="1"/>
            </p:cNvSpPr>
            <p:nvPr/>
          </p:nvSpPr>
          <p:spPr bwMode="auto">
            <a:xfrm>
              <a:off x="4236" y="3270"/>
              <a:ext cx="66" cy="66"/>
            </a:xfrm>
            <a:prstGeom prst="line">
              <a:avLst/>
            </a:prstGeom>
            <a:noFill/>
            <a:ln w="127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809" name="Rectangle 65"/>
          <p:cNvSpPr>
            <a:spLocks noChangeArrowheads="1"/>
          </p:cNvSpPr>
          <p:nvPr/>
        </p:nvSpPr>
        <p:spPr bwMode="auto">
          <a:xfrm>
            <a:off x="6710363" y="5172075"/>
            <a:ext cx="11858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 2.74</a:t>
            </a:r>
          </a:p>
        </p:txBody>
      </p:sp>
      <p:sp>
        <p:nvSpPr>
          <p:cNvPr id="287810" name="Rectangle 66"/>
          <p:cNvSpPr>
            <a:spLocks noChangeArrowheads="1"/>
          </p:cNvSpPr>
          <p:nvPr/>
        </p:nvSpPr>
        <p:spPr bwMode="auto">
          <a:xfrm>
            <a:off x="1100138" y="5172075"/>
            <a:ext cx="1287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z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= -2.74</a:t>
            </a:r>
          </a:p>
        </p:txBody>
      </p:sp>
      <p:sp>
        <p:nvSpPr>
          <p:cNvPr id="287811" name="Line 67"/>
          <p:cNvSpPr>
            <a:spLocks noChangeShapeType="1"/>
          </p:cNvSpPr>
          <p:nvPr/>
        </p:nvSpPr>
        <p:spPr bwMode="auto">
          <a:xfrm>
            <a:off x="6626225" y="2109788"/>
            <a:ext cx="36195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2" name="Rectangle 68"/>
          <p:cNvSpPr>
            <a:spLocks noChangeArrowheads="1"/>
          </p:cNvSpPr>
          <p:nvPr/>
        </p:nvSpPr>
        <p:spPr bwMode="auto">
          <a:xfrm>
            <a:off x="6843713" y="1933575"/>
            <a:ext cx="1254125" cy="107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   1/2</a:t>
            </a:r>
          </a:p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= .0031</a:t>
            </a:r>
          </a:p>
        </p:txBody>
      </p:sp>
      <p:sp>
        <p:nvSpPr>
          <p:cNvPr id="287813" name="Rectangle 69"/>
          <p:cNvSpPr>
            <a:spLocks noChangeArrowheads="1"/>
          </p:cNvSpPr>
          <p:nvPr/>
        </p:nvSpPr>
        <p:spPr bwMode="auto">
          <a:xfrm>
            <a:off x="1166813" y="1952625"/>
            <a:ext cx="1254125" cy="1074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   1/2</a:t>
            </a:r>
          </a:p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66FFFF"/>
                </a:solidFill>
                <a:effectLst/>
                <a:latin typeface="Book Antiqua" pitchFamily="18" charset="0"/>
              </a:rPr>
              <a:t>p </a:t>
            </a: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66FFFF"/>
                </a:solidFill>
                <a:effectLst/>
                <a:latin typeface="Book Antiqua" pitchFamily="18" charset="0"/>
              </a:rPr>
              <a:t>= .0031</a:t>
            </a:r>
          </a:p>
        </p:txBody>
      </p:sp>
      <p:sp>
        <p:nvSpPr>
          <p:cNvPr id="287814" name="Line 70"/>
          <p:cNvSpPr>
            <a:spLocks noChangeShapeType="1"/>
          </p:cNvSpPr>
          <p:nvPr/>
        </p:nvSpPr>
        <p:spPr bwMode="auto">
          <a:xfrm flipH="1">
            <a:off x="2149475" y="2109788"/>
            <a:ext cx="361950" cy="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5" name="AutoShape 71"/>
          <p:cNvSpPr>
            <a:spLocks noChangeArrowheads="1"/>
          </p:cNvSpPr>
          <p:nvPr/>
        </p:nvSpPr>
        <p:spPr bwMode="auto">
          <a:xfrm rot="5400000">
            <a:off x="542925" y="376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6" name="AutoShape 72"/>
          <p:cNvSpPr>
            <a:spLocks noChangeArrowheads="1"/>
          </p:cNvSpPr>
          <p:nvPr/>
        </p:nvSpPr>
        <p:spPr bwMode="auto">
          <a:xfrm rot="5400000">
            <a:off x="542925" y="2298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7" name="Line 73"/>
          <p:cNvSpPr>
            <a:spLocks noChangeShapeType="1"/>
          </p:cNvSpPr>
          <p:nvPr/>
        </p:nvSpPr>
        <p:spPr bwMode="auto">
          <a:xfrm>
            <a:off x="6105525" y="3332163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7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8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8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0"/>
                            </p:stCondLst>
                            <p:childTnLst>
                              <p:par>
                                <p:cTn id="74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2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87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28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28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3" dur="500"/>
                                        <p:tgtEl>
                                          <p:spTgt spid="2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0" grpId="0" animBg="1"/>
      <p:bldP spid="287781" grpId="0" animBg="1"/>
      <p:bldP spid="287782" grpId="0" autoUpdateAnimBg="0"/>
      <p:bldP spid="287783" grpId="0" animBg="1"/>
      <p:bldP spid="287784" grpId="0" animBg="1"/>
      <p:bldP spid="287785" grpId="0" autoUpdateAnimBg="0"/>
      <p:bldP spid="287786" grpId="0" autoUpdateAnimBg="0"/>
      <p:bldP spid="287787" grpId="0" autoUpdateAnimBg="0"/>
      <p:bldP spid="287788" grpId="0" animBg="1"/>
      <p:bldP spid="287789" grpId="0" animBg="1"/>
      <p:bldP spid="287790" grpId="0" animBg="1"/>
      <p:bldP spid="287798" grpId="0" autoUpdateAnimBg="0"/>
      <p:bldP spid="287799" grpId="0" animBg="1"/>
      <p:bldP spid="287800" grpId="0" animBg="1"/>
      <p:bldP spid="287802" grpId="0" autoUpdateAnimBg="0"/>
      <p:bldP spid="287809" grpId="0" autoUpdateAnimBg="0"/>
      <p:bldP spid="287810" grpId="0" autoUpdateAnimBg="0"/>
      <p:bldP spid="287811" grpId="0" animBg="1"/>
      <p:bldP spid="287812" grpId="0" autoUpdateAnimBg="0"/>
      <p:bldP spid="287813" grpId="0" autoUpdateAnimBg="0"/>
      <p:bldP spid="287814" grpId="0" animBg="1"/>
      <p:bldP spid="287815" grpId="0" animBg="1"/>
      <p:bldP spid="287816" grpId="0" animBg="1"/>
      <p:bldP spid="2878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685800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grpSp>
        <p:nvGrpSpPr>
          <p:cNvPr id="197649" name="Group 17"/>
          <p:cNvGrpSpPr>
            <a:grpSpLocks/>
          </p:cNvGrpSpPr>
          <p:nvPr/>
        </p:nvGrpSpPr>
        <p:grpSpPr bwMode="auto">
          <a:xfrm>
            <a:off x="7305675" y="247650"/>
            <a:ext cx="1528763" cy="1311275"/>
            <a:chOff x="4374" y="48"/>
            <a:chExt cx="1023" cy="886"/>
          </a:xfrm>
        </p:grpSpPr>
        <p:grpSp>
          <p:nvGrpSpPr>
            <p:cNvPr id="197650" name="Group 18"/>
            <p:cNvGrpSpPr>
              <a:grpSpLocks/>
            </p:cNvGrpSpPr>
            <p:nvPr/>
          </p:nvGrpSpPr>
          <p:grpSpPr bwMode="auto">
            <a:xfrm rot="2088855">
              <a:off x="4374" y="48"/>
              <a:ext cx="1023" cy="886"/>
              <a:chOff x="3890" y="1987"/>
              <a:chExt cx="1155" cy="1054"/>
            </a:xfrm>
          </p:grpSpPr>
          <p:sp>
            <p:nvSpPr>
              <p:cNvPr id="197651" name="Freeform 19"/>
              <p:cNvSpPr>
                <a:spLocks/>
              </p:cNvSpPr>
              <p:nvPr/>
            </p:nvSpPr>
            <p:spPr bwMode="auto">
              <a:xfrm>
                <a:off x="4550" y="2010"/>
                <a:ext cx="466" cy="286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68" y="24"/>
                  </a:cxn>
                  <a:cxn ang="0">
                    <a:pos x="126" y="0"/>
                  </a:cxn>
                  <a:cxn ang="0">
                    <a:pos x="257" y="40"/>
                  </a:cxn>
                  <a:cxn ang="0">
                    <a:pos x="393" y="129"/>
                  </a:cxn>
                  <a:cxn ang="0">
                    <a:pos x="461" y="213"/>
                  </a:cxn>
                  <a:cxn ang="0">
                    <a:pos x="466" y="263"/>
                  </a:cxn>
                  <a:cxn ang="0">
                    <a:pos x="419" y="286"/>
                  </a:cxn>
                  <a:cxn ang="0">
                    <a:pos x="374" y="272"/>
                  </a:cxn>
                  <a:cxn ang="0">
                    <a:pos x="306" y="223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466" h="286">
                    <a:moveTo>
                      <a:pt x="0" y="94"/>
                    </a:moveTo>
                    <a:lnTo>
                      <a:pt x="68" y="24"/>
                    </a:lnTo>
                    <a:lnTo>
                      <a:pt x="126" y="0"/>
                    </a:lnTo>
                    <a:lnTo>
                      <a:pt x="257" y="40"/>
                    </a:lnTo>
                    <a:lnTo>
                      <a:pt x="393" y="129"/>
                    </a:lnTo>
                    <a:lnTo>
                      <a:pt x="461" y="213"/>
                    </a:lnTo>
                    <a:lnTo>
                      <a:pt x="466" y="263"/>
                    </a:lnTo>
                    <a:lnTo>
                      <a:pt x="419" y="286"/>
                    </a:lnTo>
                    <a:lnTo>
                      <a:pt x="374" y="272"/>
                    </a:lnTo>
                    <a:lnTo>
                      <a:pt x="306" y="223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52" name="Freeform 20"/>
              <p:cNvSpPr>
                <a:spLocks/>
              </p:cNvSpPr>
              <p:nvPr/>
            </p:nvSpPr>
            <p:spPr bwMode="auto">
              <a:xfrm>
                <a:off x="4243" y="2177"/>
                <a:ext cx="705" cy="669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0" y="369"/>
                  </a:cxn>
                  <a:cxn ang="0">
                    <a:pos x="124" y="365"/>
                  </a:cxn>
                  <a:cxn ang="0">
                    <a:pos x="143" y="250"/>
                  </a:cxn>
                  <a:cxn ang="0">
                    <a:pos x="232" y="255"/>
                  </a:cxn>
                  <a:cxn ang="0">
                    <a:pos x="267" y="156"/>
                  </a:cxn>
                  <a:cxn ang="0">
                    <a:pos x="337" y="147"/>
                  </a:cxn>
                  <a:cxn ang="0">
                    <a:pos x="351" y="74"/>
                  </a:cxn>
                  <a:cxn ang="0">
                    <a:pos x="454" y="51"/>
                  </a:cxn>
                  <a:cxn ang="0">
                    <a:pos x="485" y="0"/>
                  </a:cxn>
                  <a:cxn ang="0">
                    <a:pos x="602" y="42"/>
                  </a:cxn>
                  <a:cxn ang="0">
                    <a:pos x="705" y="110"/>
                  </a:cxn>
                  <a:cxn ang="0">
                    <a:pos x="592" y="152"/>
                  </a:cxn>
                  <a:cxn ang="0">
                    <a:pos x="433" y="297"/>
                  </a:cxn>
                  <a:cxn ang="0">
                    <a:pos x="115" y="669"/>
                  </a:cxn>
                  <a:cxn ang="0">
                    <a:pos x="68" y="550"/>
                  </a:cxn>
                  <a:cxn ang="0">
                    <a:pos x="0" y="482"/>
                  </a:cxn>
                  <a:cxn ang="0">
                    <a:pos x="0" y="482"/>
                  </a:cxn>
                </a:cxnLst>
                <a:rect l="0" t="0" r="r" b="b"/>
                <a:pathLst>
                  <a:path w="705" h="669">
                    <a:moveTo>
                      <a:pt x="0" y="482"/>
                    </a:moveTo>
                    <a:lnTo>
                      <a:pt x="0" y="369"/>
                    </a:lnTo>
                    <a:lnTo>
                      <a:pt x="124" y="365"/>
                    </a:lnTo>
                    <a:lnTo>
                      <a:pt x="143" y="250"/>
                    </a:lnTo>
                    <a:lnTo>
                      <a:pt x="232" y="255"/>
                    </a:lnTo>
                    <a:lnTo>
                      <a:pt x="267" y="156"/>
                    </a:lnTo>
                    <a:lnTo>
                      <a:pt x="337" y="147"/>
                    </a:lnTo>
                    <a:lnTo>
                      <a:pt x="351" y="74"/>
                    </a:lnTo>
                    <a:lnTo>
                      <a:pt x="454" y="51"/>
                    </a:lnTo>
                    <a:lnTo>
                      <a:pt x="485" y="0"/>
                    </a:lnTo>
                    <a:lnTo>
                      <a:pt x="602" y="42"/>
                    </a:lnTo>
                    <a:lnTo>
                      <a:pt x="705" y="110"/>
                    </a:lnTo>
                    <a:lnTo>
                      <a:pt x="592" y="152"/>
                    </a:lnTo>
                    <a:lnTo>
                      <a:pt x="433" y="297"/>
                    </a:lnTo>
                    <a:lnTo>
                      <a:pt x="115" y="669"/>
                    </a:lnTo>
                    <a:lnTo>
                      <a:pt x="68" y="55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7DB2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53" name="Freeform 21"/>
              <p:cNvSpPr>
                <a:spLocks/>
              </p:cNvSpPr>
              <p:nvPr/>
            </p:nvSpPr>
            <p:spPr bwMode="auto">
              <a:xfrm>
                <a:off x="3990" y="2099"/>
                <a:ext cx="733" cy="550"/>
              </a:xfrm>
              <a:custGeom>
                <a:avLst/>
                <a:gdLst/>
                <a:ahLst/>
                <a:cxnLst>
                  <a:cxn ang="0">
                    <a:pos x="249" y="550"/>
                  </a:cxn>
                  <a:cxn ang="0">
                    <a:pos x="136" y="520"/>
                  </a:cxn>
                  <a:cxn ang="0">
                    <a:pos x="0" y="518"/>
                  </a:cxn>
                  <a:cxn ang="0">
                    <a:pos x="43" y="452"/>
                  </a:cxn>
                  <a:cxn ang="0">
                    <a:pos x="253" y="230"/>
                  </a:cxn>
                  <a:cxn ang="0">
                    <a:pos x="494" y="45"/>
                  </a:cxn>
                  <a:cxn ang="0">
                    <a:pos x="562" y="0"/>
                  </a:cxn>
                  <a:cxn ang="0">
                    <a:pos x="686" y="45"/>
                  </a:cxn>
                  <a:cxn ang="0">
                    <a:pos x="733" y="75"/>
                  </a:cxn>
                  <a:cxn ang="0">
                    <a:pos x="719" y="122"/>
                  </a:cxn>
                  <a:cxn ang="0">
                    <a:pos x="607" y="152"/>
                  </a:cxn>
                  <a:cxn ang="0">
                    <a:pos x="586" y="225"/>
                  </a:cxn>
                  <a:cxn ang="0">
                    <a:pos x="522" y="237"/>
                  </a:cxn>
                  <a:cxn ang="0">
                    <a:pos x="492" y="330"/>
                  </a:cxn>
                  <a:cxn ang="0">
                    <a:pos x="391" y="337"/>
                  </a:cxn>
                  <a:cxn ang="0">
                    <a:pos x="352" y="445"/>
                  </a:cxn>
                  <a:cxn ang="0">
                    <a:pos x="253" y="452"/>
                  </a:cxn>
                  <a:cxn ang="0">
                    <a:pos x="249" y="550"/>
                  </a:cxn>
                  <a:cxn ang="0">
                    <a:pos x="249" y="550"/>
                  </a:cxn>
                </a:cxnLst>
                <a:rect l="0" t="0" r="r" b="b"/>
                <a:pathLst>
                  <a:path w="733" h="550">
                    <a:moveTo>
                      <a:pt x="249" y="550"/>
                    </a:moveTo>
                    <a:lnTo>
                      <a:pt x="136" y="520"/>
                    </a:lnTo>
                    <a:lnTo>
                      <a:pt x="0" y="518"/>
                    </a:lnTo>
                    <a:lnTo>
                      <a:pt x="43" y="452"/>
                    </a:lnTo>
                    <a:lnTo>
                      <a:pt x="253" y="230"/>
                    </a:lnTo>
                    <a:lnTo>
                      <a:pt x="494" y="45"/>
                    </a:lnTo>
                    <a:lnTo>
                      <a:pt x="562" y="0"/>
                    </a:lnTo>
                    <a:lnTo>
                      <a:pt x="686" y="45"/>
                    </a:lnTo>
                    <a:lnTo>
                      <a:pt x="733" y="75"/>
                    </a:lnTo>
                    <a:lnTo>
                      <a:pt x="719" y="122"/>
                    </a:lnTo>
                    <a:lnTo>
                      <a:pt x="607" y="152"/>
                    </a:lnTo>
                    <a:lnTo>
                      <a:pt x="586" y="225"/>
                    </a:lnTo>
                    <a:lnTo>
                      <a:pt x="522" y="237"/>
                    </a:lnTo>
                    <a:lnTo>
                      <a:pt x="492" y="330"/>
                    </a:lnTo>
                    <a:lnTo>
                      <a:pt x="391" y="337"/>
                    </a:lnTo>
                    <a:lnTo>
                      <a:pt x="352" y="445"/>
                    </a:lnTo>
                    <a:lnTo>
                      <a:pt x="253" y="452"/>
                    </a:lnTo>
                    <a:lnTo>
                      <a:pt x="249" y="550"/>
                    </a:lnTo>
                    <a:lnTo>
                      <a:pt x="249" y="550"/>
                    </a:lnTo>
                    <a:close/>
                  </a:path>
                </a:pathLst>
              </a:custGeom>
              <a:solidFill>
                <a:srgbClr val="F024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54" name="Freeform 22"/>
              <p:cNvSpPr>
                <a:spLocks/>
              </p:cNvSpPr>
              <p:nvPr/>
            </p:nvSpPr>
            <p:spPr bwMode="auto">
              <a:xfrm>
                <a:off x="3953" y="2621"/>
                <a:ext cx="393" cy="302"/>
              </a:xfrm>
              <a:custGeom>
                <a:avLst/>
                <a:gdLst/>
                <a:ahLst/>
                <a:cxnLst>
                  <a:cxn ang="0">
                    <a:pos x="21" y="162"/>
                  </a:cxn>
                  <a:cxn ang="0">
                    <a:pos x="0" y="45"/>
                  </a:cxn>
                  <a:cxn ang="0">
                    <a:pos x="66" y="3"/>
                  </a:cxn>
                  <a:cxn ang="0">
                    <a:pos x="211" y="0"/>
                  </a:cxn>
                  <a:cxn ang="0">
                    <a:pos x="314" y="45"/>
                  </a:cxn>
                  <a:cxn ang="0">
                    <a:pos x="367" y="113"/>
                  </a:cxn>
                  <a:cxn ang="0">
                    <a:pos x="393" y="227"/>
                  </a:cxn>
                  <a:cxn ang="0">
                    <a:pos x="372" y="272"/>
                  </a:cxn>
                  <a:cxn ang="0">
                    <a:pos x="176" y="302"/>
                  </a:cxn>
                  <a:cxn ang="0">
                    <a:pos x="136" y="223"/>
                  </a:cxn>
                  <a:cxn ang="0">
                    <a:pos x="49" y="174"/>
                  </a:cxn>
                  <a:cxn ang="0">
                    <a:pos x="21" y="162"/>
                  </a:cxn>
                  <a:cxn ang="0">
                    <a:pos x="21" y="162"/>
                  </a:cxn>
                </a:cxnLst>
                <a:rect l="0" t="0" r="r" b="b"/>
                <a:pathLst>
                  <a:path w="393" h="302">
                    <a:moveTo>
                      <a:pt x="21" y="162"/>
                    </a:moveTo>
                    <a:lnTo>
                      <a:pt x="0" y="45"/>
                    </a:lnTo>
                    <a:lnTo>
                      <a:pt x="66" y="3"/>
                    </a:lnTo>
                    <a:lnTo>
                      <a:pt x="211" y="0"/>
                    </a:lnTo>
                    <a:lnTo>
                      <a:pt x="314" y="45"/>
                    </a:lnTo>
                    <a:lnTo>
                      <a:pt x="367" y="113"/>
                    </a:lnTo>
                    <a:lnTo>
                      <a:pt x="393" y="227"/>
                    </a:lnTo>
                    <a:lnTo>
                      <a:pt x="372" y="272"/>
                    </a:lnTo>
                    <a:lnTo>
                      <a:pt x="176" y="302"/>
                    </a:lnTo>
                    <a:lnTo>
                      <a:pt x="136" y="223"/>
                    </a:lnTo>
                    <a:lnTo>
                      <a:pt x="49" y="174"/>
                    </a:lnTo>
                    <a:lnTo>
                      <a:pt x="21" y="162"/>
                    </a:lnTo>
                    <a:lnTo>
                      <a:pt x="21" y="162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55" name="Freeform 23"/>
              <p:cNvSpPr>
                <a:spLocks/>
              </p:cNvSpPr>
              <p:nvPr/>
            </p:nvSpPr>
            <p:spPr bwMode="auto">
              <a:xfrm>
                <a:off x="3904" y="2787"/>
                <a:ext cx="222" cy="246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64" y="40"/>
                  </a:cxn>
                  <a:cxn ang="0">
                    <a:pos x="222" y="122"/>
                  </a:cxn>
                  <a:cxn ang="0">
                    <a:pos x="110" y="237"/>
                  </a:cxn>
                  <a:cxn ang="0">
                    <a:pos x="58" y="246"/>
                  </a:cxn>
                  <a:cxn ang="0">
                    <a:pos x="9" y="209"/>
                  </a:cxn>
                  <a:cxn ang="0">
                    <a:pos x="0" y="174"/>
                  </a:cxn>
                  <a:cxn ang="0">
                    <a:pos x="21" y="108"/>
                  </a:cxn>
                  <a:cxn ang="0">
                    <a:pos x="54" y="50"/>
                  </a:cxn>
                  <a:cxn ang="0">
                    <a:pos x="70" y="0"/>
                  </a:cxn>
                  <a:cxn ang="0">
                    <a:pos x="70" y="0"/>
                  </a:cxn>
                </a:cxnLst>
                <a:rect l="0" t="0" r="r" b="b"/>
                <a:pathLst>
                  <a:path w="222" h="246">
                    <a:moveTo>
                      <a:pt x="70" y="0"/>
                    </a:moveTo>
                    <a:lnTo>
                      <a:pt x="164" y="40"/>
                    </a:lnTo>
                    <a:lnTo>
                      <a:pt x="222" y="122"/>
                    </a:lnTo>
                    <a:lnTo>
                      <a:pt x="110" y="237"/>
                    </a:lnTo>
                    <a:lnTo>
                      <a:pt x="58" y="246"/>
                    </a:lnTo>
                    <a:lnTo>
                      <a:pt x="9" y="209"/>
                    </a:lnTo>
                    <a:lnTo>
                      <a:pt x="0" y="174"/>
                    </a:lnTo>
                    <a:lnTo>
                      <a:pt x="21" y="108"/>
                    </a:lnTo>
                    <a:lnTo>
                      <a:pt x="54" y="5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56" name="Freeform 24"/>
              <p:cNvSpPr>
                <a:spLocks/>
              </p:cNvSpPr>
              <p:nvPr/>
            </p:nvSpPr>
            <p:spPr bwMode="auto">
              <a:xfrm>
                <a:off x="3929" y="2046"/>
                <a:ext cx="1116" cy="995"/>
              </a:xfrm>
              <a:custGeom>
                <a:avLst/>
                <a:gdLst/>
                <a:ahLst/>
                <a:cxnLst>
                  <a:cxn ang="0">
                    <a:pos x="40" y="967"/>
                  </a:cxn>
                  <a:cxn ang="0">
                    <a:pos x="75" y="932"/>
                  </a:cxn>
                  <a:cxn ang="0">
                    <a:pos x="16" y="878"/>
                  </a:cxn>
                  <a:cxn ang="0">
                    <a:pos x="112" y="941"/>
                  </a:cxn>
                  <a:cxn ang="0">
                    <a:pos x="98" y="885"/>
                  </a:cxn>
                  <a:cxn ang="0">
                    <a:pos x="110" y="864"/>
                  </a:cxn>
                  <a:cxn ang="0">
                    <a:pos x="138" y="859"/>
                  </a:cxn>
                  <a:cxn ang="0">
                    <a:pos x="110" y="815"/>
                  </a:cxn>
                  <a:cxn ang="0">
                    <a:pos x="168" y="826"/>
                  </a:cxn>
                  <a:cxn ang="0">
                    <a:pos x="94" y="770"/>
                  </a:cxn>
                  <a:cxn ang="0">
                    <a:pos x="204" y="836"/>
                  </a:cxn>
                  <a:cxn ang="0">
                    <a:pos x="318" y="845"/>
                  </a:cxn>
                  <a:cxn ang="0">
                    <a:pos x="384" y="700"/>
                  </a:cxn>
                  <a:cxn ang="0">
                    <a:pos x="304" y="583"/>
                  </a:cxn>
                  <a:cxn ang="0">
                    <a:pos x="353" y="473"/>
                  </a:cxn>
                  <a:cxn ang="0">
                    <a:pos x="545" y="372"/>
                  </a:cxn>
                  <a:cxn ang="0">
                    <a:pos x="658" y="180"/>
                  </a:cxn>
                  <a:cxn ang="0">
                    <a:pos x="777" y="127"/>
                  </a:cxn>
                  <a:cxn ang="0">
                    <a:pos x="676" y="52"/>
                  </a:cxn>
                  <a:cxn ang="0">
                    <a:pos x="833" y="120"/>
                  </a:cxn>
                  <a:cxn ang="0">
                    <a:pos x="960" y="197"/>
                  </a:cxn>
                  <a:cxn ang="0">
                    <a:pos x="793" y="187"/>
                  </a:cxn>
                  <a:cxn ang="0">
                    <a:pos x="669" y="288"/>
                  </a:cxn>
                  <a:cxn ang="0">
                    <a:pos x="562" y="389"/>
                  </a:cxn>
                  <a:cxn ang="0">
                    <a:pos x="459" y="517"/>
                  </a:cxn>
                  <a:cxn ang="0">
                    <a:pos x="339" y="567"/>
                  </a:cxn>
                  <a:cxn ang="0">
                    <a:pos x="431" y="742"/>
                  </a:cxn>
                  <a:cxn ang="0">
                    <a:pos x="524" y="649"/>
                  </a:cxn>
                  <a:cxn ang="0">
                    <a:pos x="613" y="553"/>
                  </a:cxn>
                  <a:cxn ang="0">
                    <a:pos x="700" y="457"/>
                  </a:cxn>
                  <a:cxn ang="0">
                    <a:pos x="793" y="363"/>
                  </a:cxn>
                  <a:cxn ang="0">
                    <a:pos x="896" y="276"/>
                  </a:cxn>
                  <a:cxn ang="0">
                    <a:pos x="1079" y="208"/>
                  </a:cxn>
                  <a:cxn ang="0">
                    <a:pos x="1044" y="138"/>
                  </a:cxn>
                  <a:cxn ang="0">
                    <a:pos x="941" y="63"/>
                  </a:cxn>
                  <a:cxn ang="0">
                    <a:pos x="901" y="14"/>
                  </a:cxn>
                  <a:cxn ang="0">
                    <a:pos x="974" y="40"/>
                  </a:cxn>
                  <a:cxn ang="0">
                    <a:pos x="1116" y="213"/>
                  </a:cxn>
                  <a:cxn ang="0">
                    <a:pos x="836" y="370"/>
                  </a:cxn>
                  <a:cxn ang="0">
                    <a:pos x="714" y="501"/>
                  </a:cxn>
                  <a:cxn ang="0">
                    <a:pos x="644" y="585"/>
                  </a:cxn>
                  <a:cxn ang="0">
                    <a:pos x="573" y="667"/>
                  </a:cxn>
                  <a:cxn ang="0">
                    <a:pos x="505" y="754"/>
                  </a:cxn>
                  <a:cxn ang="0">
                    <a:pos x="431" y="840"/>
                  </a:cxn>
                  <a:cxn ang="0">
                    <a:pos x="175" y="918"/>
                  </a:cxn>
                  <a:cxn ang="0">
                    <a:pos x="101" y="988"/>
                  </a:cxn>
                  <a:cxn ang="0">
                    <a:pos x="0" y="972"/>
                  </a:cxn>
                </a:cxnLst>
                <a:rect l="0" t="0" r="r" b="b"/>
                <a:pathLst>
                  <a:path w="1116" h="995">
                    <a:moveTo>
                      <a:pt x="0" y="972"/>
                    </a:moveTo>
                    <a:lnTo>
                      <a:pt x="19" y="953"/>
                    </a:lnTo>
                    <a:lnTo>
                      <a:pt x="40" y="967"/>
                    </a:lnTo>
                    <a:lnTo>
                      <a:pt x="63" y="969"/>
                    </a:lnTo>
                    <a:lnTo>
                      <a:pt x="79" y="960"/>
                    </a:lnTo>
                    <a:lnTo>
                      <a:pt x="75" y="932"/>
                    </a:lnTo>
                    <a:lnTo>
                      <a:pt x="49" y="908"/>
                    </a:lnTo>
                    <a:lnTo>
                      <a:pt x="14" y="897"/>
                    </a:lnTo>
                    <a:lnTo>
                      <a:pt x="16" y="878"/>
                    </a:lnTo>
                    <a:lnTo>
                      <a:pt x="47" y="878"/>
                    </a:lnTo>
                    <a:lnTo>
                      <a:pt x="77" y="897"/>
                    </a:lnTo>
                    <a:lnTo>
                      <a:pt x="112" y="941"/>
                    </a:lnTo>
                    <a:lnTo>
                      <a:pt x="126" y="932"/>
                    </a:lnTo>
                    <a:lnTo>
                      <a:pt x="117" y="906"/>
                    </a:lnTo>
                    <a:lnTo>
                      <a:pt x="98" y="885"/>
                    </a:lnTo>
                    <a:lnTo>
                      <a:pt x="54" y="850"/>
                    </a:lnTo>
                    <a:lnTo>
                      <a:pt x="65" y="838"/>
                    </a:lnTo>
                    <a:lnTo>
                      <a:pt x="110" y="864"/>
                    </a:lnTo>
                    <a:lnTo>
                      <a:pt x="145" y="904"/>
                    </a:lnTo>
                    <a:lnTo>
                      <a:pt x="154" y="885"/>
                    </a:lnTo>
                    <a:lnTo>
                      <a:pt x="138" y="859"/>
                    </a:lnTo>
                    <a:lnTo>
                      <a:pt x="112" y="833"/>
                    </a:lnTo>
                    <a:lnTo>
                      <a:pt x="87" y="819"/>
                    </a:lnTo>
                    <a:lnTo>
                      <a:pt x="110" y="815"/>
                    </a:lnTo>
                    <a:lnTo>
                      <a:pt x="133" y="824"/>
                    </a:lnTo>
                    <a:lnTo>
                      <a:pt x="171" y="857"/>
                    </a:lnTo>
                    <a:lnTo>
                      <a:pt x="168" y="826"/>
                    </a:lnTo>
                    <a:lnTo>
                      <a:pt x="147" y="801"/>
                    </a:lnTo>
                    <a:lnTo>
                      <a:pt x="122" y="782"/>
                    </a:lnTo>
                    <a:lnTo>
                      <a:pt x="94" y="770"/>
                    </a:lnTo>
                    <a:lnTo>
                      <a:pt x="112" y="752"/>
                    </a:lnTo>
                    <a:lnTo>
                      <a:pt x="161" y="782"/>
                    </a:lnTo>
                    <a:lnTo>
                      <a:pt x="204" y="836"/>
                    </a:lnTo>
                    <a:lnTo>
                      <a:pt x="213" y="850"/>
                    </a:lnTo>
                    <a:lnTo>
                      <a:pt x="229" y="857"/>
                    </a:lnTo>
                    <a:lnTo>
                      <a:pt x="318" y="845"/>
                    </a:lnTo>
                    <a:lnTo>
                      <a:pt x="395" y="801"/>
                    </a:lnTo>
                    <a:lnTo>
                      <a:pt x="395" y="733"/>
                    </a:lnTo>
                    <a:lnTo>
                      <a:pt x="384" y="700"/>
                    </a:lnTo>
                    <a:lnTo>
                      <a:pt x="367" y="667"/>
                    </a:lnTo>
                    <a:lnTo>
                      <a:pt x="323" y="625"/>
                    </a:lnTo>
                    <a:lnTo>
                      <a:pt x="304" y="583"/>
                    </a:lnTo>
                    <a:lnTo>
                      <a:pt x="300" y="480"/>
                    </a:lnTo>
                    <a:lnTo>
                      <a:pt x="323" y="471"/>
                    </a:lnTo>
                    <a:lnTo>
                      <a:pt x="353" y="473"/>
                    </a:lnTo>
                    <a:lnTo>
                      <a:pt x="407" y="478"/>
                    </a:lnTo>
                    <a:lnTo>
                      <a:pt x="454" y="368"/>
                    </a:lnTo>
                    <a:lnTo>
                      <a:pt x="545" y="372"/>
                    </a:lnTo>
                    <a:lnTo>
                      <a:pt x="569" y="269"/>
                    </a:lnTo>
                    <a:lnTo>
                      <a:pt x="632" y="262"/>
                    </a:lnTo>
                    <a:lnTo>
                      <a:pt x="658" y="180"/>
                    </a:lnTo>
                    <a:lnTo>
                      <a:pt x="733" y="176"/>
                    </a:lnTo>
                    <a:lnTo>
                      <a:pt x="770" y="157"/>
                    </a:lnTo>
                    <a:lnTo>
                      <a:pt x="777" y="127"/>
                    </a:lnTo>
                    <a:lnTo>
                      <a:pt x="655" y="80"/>
                    </a:lnTo>
                    <a:lnTo>
                      <a:pt x="660" y="66"/>
                    </a:lnTo>
                    <a:lnTo>
                      <a:pt x="676" y="52"/>
                    </a:lnTo>
                    <a:lnTo>
                      <a:pt x="728" y="75"/>
                    </a:lnTo>
                    <a:lnTo>
                      <a:pt x="777" y="96"/>
                    </a:lnTo>
                    <a:lnTo>
                      <a:pt x="833" y="120"/>
                    </a:lnTo>
                    <a:lnTo>
                      <a:pt x="889" y="145"/>
                    </a:lnTo>
                    <a:lnTo>
                      <a:pt x="931" y="169"/>
                    </a:lnTo>
                    <a:lnTo>
                      <a:pt x="960" y="197"/>
                    </a:lnTo>
                    <a:lnTo>
                      <a:pt x="817" y="150"/>
                    </a:lnTo>
                    <a:lnTo>
                      <a:pt x="807" y="171"/>
                    </a:lnTo>
                    <a:lnTo>
                      <a:pt x="793" y="187"/>
                    </a:lnTo>
                    <a:lnTo>
                      <a:pt x="751" y="201"/>
                    </a:lnTo>
                    <a:lnTo>
                      <a:pt x="681" y="230"/>
                    </a:lnTo>
                    <a:lnTo>
                      <a:pt x="669" y="288"/>
                    </a:lnTo>
                    <a:lnTo>
                      <a:pt x="594" y="309"/>
                    </a:lnTo>
                    <a:lnTo>
                      <a:pt x="590" y="358"/>
                    </a:lnTo>
                    <a:lnTo>
                      <a:pt x="562" y="389"/>
                    </a:lnTo>
                    <a:lnTo>
                      <a:pt x="517" y="400"/>
                    </a:lnTo>
                    <a:lnTo>
                      <a:pt x="466" y="396"/>
                    </a:lnTo>
                    <a:lnTo>
                      <a:pt x="459" y="517"/>
                    </a:lnTo>
                    <a:lnTo>
                      <a:pt x="337" y="520"/>
                    </a:lnTo>
                    <a:lnTo>
                      <a:pt x="335" y="543"/>
                    </a:lnTo>
                    <a:lnTo>
                      <a:pt x="339" y="567"/>
                    </a:lnTo>
                    <a:lnTo>
                      <a:pt x="356" y="611"/>
                    </a:lnTo>
                    <a:lnTo>
                      <a:pt x="400" y="670"/>
                    </a:lnTo>
                    <a:lnTo>
                      <a:pt x="431" y="742"/>
                    </a:lnTo>
                    <a:lnTo>
                      <a:pt x="463" y="709"/>
                    </a:lnTo>
                    <a:lnTo>
                      <a:pt x="494" y="679"/>
                    </a:lnTo>
                    <a:lnTo>
                      <a:pt x="524" y="649"/>
                    </a:lnTo>
                    <a:lnTo>
                      <a:pt x="555" y="616"/>
                    </a:lnTo>
                    <a:lnTo>
                      <a:pt x="583" y="585"/>
                    </a:lnTo>
                    <a:lnTo>
                      <a:pt x="613" y="553"/>
                    </a:lnTo>
                    <a:lnTo>
                      <a:pt x="641" y="520"/>
                    </a:lnTo>
                    <a:lnTo>
                      <a:pt x="672" y="487"/>
                    </a:lnTo>
                    <a:lnTo>
                      <a:pt x="700" y="457"/>
                    </a:lnTo>
                    <a:lnTo>
                      <a:pt x="730" y="424"/>
                    </a:lnTo>
                    <a:lnTo>
                      <a:pt x="763" y="393"/>
                    </a:lnTo>
                    <a:lnTo>
                      <a:pt x="793" y="363"/>
                    </a:lnTo>
                    <a:lnTo>
                      <a:pt x="826" y="333"/>
                    </a:lnTo>
                    <a:lnTo>
                      <a:pt x="861" y="304"/>
                    </a:lnTo>
                    <a:lnTo>
                      <a:pt x="896" y="276"/>
                    </a:lnTo>
                    <a:lnTo>
                      <a:pt x="934" y="248"/>
                    </a:lnTo>
                    <a:lnTo>
                      <a:pt x="1006" y="223"/>
                    </a:lnTo>
                    <a:lnTo>
                      <a:pt x="1079" y="208"/>
                    </a:lnTo>
                    <a:lnTo>
                      <a:pt x="1081" y="187"/>
                    </a:lnTo>
                    <a:lnTo>
                      <a:pt x="1070" y="164"/>
                    </a:lnTo>
                    <a:lnTo>
                      <a:pt x="1044" y="138"/>
                    </a:lnTo>
                    <a:lnTo>
                      <a:pt x="1011" y="110"/>
                    </a:lnTo>
                    <a:lnTo>
                      <a:pt x="976" y="84"/>
                    </a:lnTo>
                    <a:lnTo>
                      <a:pt x="941" y="63"/>
                    </a:lnTo>
                    <a:lnTo>
                      <a:pt x="910" y="45"/>
                    </a:lnTo>
                    <a:lnTo>
                      <a:pt x="889" y="33"/>
                    </a:lnTo>
                    <a:lnTo>
                      <a:pt x="901" y="14"/>
                    </a:lnTo>
                    <a:lnTo>
                      <a:pt x="917" y="0"/>
                    </a:lnTo>
                    <a:lnTo>
                      <a:pt x="946" y="19"/>
                    </a:lnTo>
                    <a:lnTo>
                      <a:pt x="974" y="40"/>
                    </a:lnTo>
                    <a:lnTo>
                      <a:pt x="1030" y="89"/>
                    </a:lnTo>
                    <a:lnTo>
                      <a:pt x="1079" y="148"/>
                    </a:lnTo>
                    <a:lnTo>
                      <a:pt x="1116" y="213"/>
                    </a:lnTo>
                    <a:lnTo>
                      <a:pt x="1095" y="279"/>
                    </a:lnTo>
                    <a:lnTo>
                      <a:pt x="948" y="286"/>
                    </a:lnTo>
                    <a:lnTo>
                      <a:pt x="836" y="370"/>
                    </a:lnTo>
                    <a:lnTo>
                      <a:pt x="786" y="421"/>
                    </a:lnTo>
                    <a:lnTo>
                      <a:pt x="737" y="475"/>
                    </a:lnTo>
                    <a:lnTo>
                      <a:pt x="714" y="501"/>
                    </a:lnTo>
                    <a:lnTo>
                      <a:pt x="690" y="529"/>
                    </a:lnTo>
                    <a:lnTo>
                      <a:pt x="667" y="557"/>
                    </a:lnTo>
                    <a:lnTo>
                      <a:pt x="644" y="585"/>
                    </a:lnTo>
                    <a:lnTo>
                      <a:pt x="620" y="611"/>
                    </a:lnTo>
                    <a:lnTo>
                      <a:pt x="597" y="639"/>
                    </a:lnTo>
                    <a:lnTo>
                      <a:pt x="573" y="667"/>
                    </a:lnTo>
                    <a:lnTo>
                      <a:pt x="550" y="695"/>
                    </a:lnTo>
                    <a:lnTo>
                      <a:pt x="529" y="723"/>
                    </a:lnTo>
                    <a:lnTo>
                      <a:pt x="505" y="754"/>
                    </a:lnTo>
                    <a:lnTo>
                      <a:pt x="482" y="782"/>
                    </a:lnTo>
                    <a:lnTo>
                      <a:pt x="459" y="810"/>
                    </a:lnTo>
                    <a:lnTo>
                      <a:pt x="431" y="840"/>
                    </a:lnTo>
                    <a:lnTo>
                      <a:pt x="398" y="859"/>
                    </a:lnTo>
                    <a:lnTo>
                      <a:pt x="323" y="876"/>
                    </a:lnTo>
                    <a:lnTo>
                      <a:pt x="175" y="918"/>
                    </a:lnTo>
                    <a:lnTo>
                      <a:pt x="147" y="950"/>
                    </a:lnTo>
                    <a:lnTo>
                      <a:pt x="126" y="972"/>
                    </a:lnTo>
                    <a:lnTo>
                      <a:pt x="101" y="988"/>
                    </a:lnTo>
                    <a:lnTo>
                      <a:pt x="47" y="995"/>
                    </a:lnTo>
                    <a:lnTo>
                      <a:pt x="0" y="972"/>
                    </a:lnTo>
                    <a:lnTo>
                      <a:pt x="0" y="9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57" name="Freeform 25"/>
              <p:cNvSpPr>
                <a:spLocks/>
              </p:cNvSpPr>
              <p:nvPr/>
            </p:nvSpPr>
            <p:spPr bwMode="auto">
              <a:xfrm>
                <a:off x="3890" y="1987"/>
                <a:ext cx="959" cy="1037"/>
              </a:xfrm>
              <a:custGeom>
                <a:avLst/>
                <a:gdLst/>
                <a:ahLst/>
                <a:cxnLst>
                  <a:cxn ang="0">
                    <a:pos x="0" y="971"/>
                  </a:cxn>
                  <a:cxn ang="0">
                    <a:pos x="21" y="908"/>
                  </a:cxn>
                  <a:cxn ang="0">
                    <a:pos x="49" y="864"/>
                  </a:cxn>
                  <a:cxn ang="0">
                    <a:pos x="42" y="644"/>
                  </a:cxn>
                  <a:cxn ang="0">
                    <a:pos x="124" y="545"/>
                  </a:cxn>
                  <a:cxn ang="0">
                    <a:pos x="208" y="461"/>
                  </a:cxn>
                  <a:cxn ang="0">
                    <a:pos x="290" y="386"/>
                  </a:cxn>
                  <a:cxn ang="0">
                    <a:pos x="372" y="318"/>
                  </a:cxn>
                  <a:cxn ang="0">
                    <a:pos x="454" y="255"/>
                  </a:cxn>
                  <a:cxn ang="0">
                    <a:pos x="533" y="192"/>
                  </a:cxn>
                  <a:cxn ang="0">
                    <a:pos x="613" y="129"/>
                  </a:cxn>
                  <a:cxn ang="0">
                    <a:pos x="688" y="61"/>
                  </a:cxn>
                  <a:cxn ang="0">
                    <a:pos x="725" y="12"/>
                  </a:cxn>
                  <a:cxn ang="0">
                    <a:pos x="784" y="0"/>
                  </a:cxn>
                  <a:cxn ang="0">
                    <a:pos x="917" y="47"/>
                  </a:cxn>
                  <a:cxn ang="0">
                    <a:pos x="950" y="87"/>
                  </a:cxn>
                  <a:cxn ang="0">
                    <a:pos x="889" y="80"/>
                  </a:cxn>
                  <a:cxn ang="0">
                    <a:pos x="789" y="54"/>
                  </a:cxn>
                  <a:cxn ang="0">
                    <a:pos x="718" y="89"/>
                  </a:cxn>
                  <a:cxn ang="0">
                    <a:pos x="667" y="131"/>
                  </a:cxn>
                  <a:cxn ang="0">
                    <a:pos x="601" y="173"/>
                  </a:cxn>
                  <a:cxn ang="0">
                    <a:pos x="533" y="225"/>
                  </a:cxn>
                  <a:cxn ang="0">
                    <a:pos x="430" y="302"/>
                  </a:cxn>
                  <a:cxn ang="0">
                    <a:pos x="335" y="386"/>
                  </a:cxn>
                  <a:cxn ang="0">
                    <a:pos x="274" y="442"/>
                  </a:cxn>
                  <a:cxn ang="0">
                    <a:pos x="215" y="506"/>
                  </a:cxn>
                  <a:cxn ang="0">
                    <a:pos x="161" y="571"/>
                  </a:cxn>
                  <a:cxn ang="0">
                    <a:pos x="250" y="609"/>
                  </a:cxn>
                  <a:cxn ang="0">
                    <a:pos x="363" y="690"/>
                  </a:cxn>
                  <a:cxn ang="0">
                    <a:pos x="316" y="667"/>
                  </a:cxn>
                  <a:cxn ang="0">
                    <a:pos x="171" y="665"/>
                  </a:cxn>
                  <a:cxn ang="0">
                    <a:pos x="93" y="730"/>
                  </a:cxn>
                  <a:cxn ang="0">
                    <a:pos x="119" y="796"/>
                  </a:cxn>
                  <a:cxn ang="0">
                    <a:pos x="136" y="836"/>
                  </a:cxn>
                  <a:cxn ang="0">
                    <a:pos x="79" y="875"/>
                  </a:cxn>
                  <a:cxn ang="0">
                    <a:pos x="37" y="934"/>
                  </a:cxn>
                  <a:cxn ang="0">
                    <a:pos x="42" y="1004"/>
                  </a:cxn>
                  <a:cxn ang="0">
                    <a:pos x="40" y="1037"/>
                  </a:cxn>
                </a:cxnLst>
                <a:rect l="0" t="0" r="r" b="b"/>
                <a:pathLst>
                  <a:path w="959" h="1037">
                    <a:moveTo>
                      <a:pt x="40" y="1037"/>
                    </a:moveTo>
                    <a:lnTo>
                      <a:pt x="0" y="971"/>
                    </a:lnTo>
                    <a:lnTo>
                      <a:pt x="0" y="934"/>
                    </a:lnTo>
                    <a:lnTo>
                      <a:pt x="21" y="908"/>
                    </a:lnTo>
                    <a:lnTo>
                      <a:pt x="26" y="878"/>
                    </a:lnTo>
                    <a:lnTo>
                      <a:pt x="49" y="864"/>
                    </a:lnTo>
                    <a:lnTo>
                      <a:pt x="63" y="812"/>
                    </a:lnTo>
                    <a:lnTo>
                      <a:pt x="42" y="644"/>
                    </a:lnTo>
                    <a:lnTo>
                      <a:pt x="84" y="592"/>
                    </a:lnTo>
                    <a:lnTo>
                      <a:pt x="124" y="545"/>
                    </a:lnTo>
                    <a:lnTo>
                      <a:pt x="166" y="503"/>
                    </a:lnTo>
                    <a:lnTo>
                      <a:pt x="208" y="461"/>
                    </a:lnTo>
                    <a:lnTo>
                      <a:pt x="248" y="424"/>
                    </a:lnTo>
                    <a:lnTo>
                      <a:pt x="290" y="386"/>
                    </a:lnTo>
                    <a:lnTo>
                      <a:pt x="330" y="353"/>
                    </a:lnTo>
                    <a:lnTo>
                      <a:pt x="372" y="318"/>
                    </a:lnTo>
                    <a:lnTo>
                      <a:pt x="412" y="286"/>
                    </a:lnTo>
                    <a:lnTo>
                      <a:pt x="454" y="255"/>
                    </a:lnTo>
                    <a:lnTo>
                      <a:pt x="494" y="225"/>
                    </a:lnTo>
                    <a:lnTo>
                      <a:pt x="533" y="192"/>
                    </a:lnTo>
                    <a:lnTo>
                      <a:pt x="573" y="161"/>
                    </a:lnTo>
                    <a:lnTo>
                      <a:pt x="613" y="129"/>
                    </a:lnTo>
                    <a:lnTo>
                      <a:pt x="651" y="94"/>
                    </a:lnTo>
                    <a:lnTo>
                      <a:pt x="688" y="61"/>
                    </a:lnTo>
                    <a:lnTo>
                      <a:pt x="704" y="33"/>
                    </a:lnTo>
                    <a:lnTo>
                      <a:pt x="725" y="12"/>
                    </a:lnTo>
                    <a:lnTo>
                      <a:pt x="753" y="0"/>
                    </a:lnTo>
                    <a:lnTo>
                      <a:pt x="784" y="0"/>
                    </a:lnTo>
                    <a:lnTo>
                      <a:pt x="873" y="23"/>
                    </a:lnTo>
                    <a:lnTo>
                      <a:pt x="917" y="47"/>
                    </a:lnTo>
                    <a:lnTo>
                      <a:pt x="959" y="70"/>
                    </a:lnTo>
                    <a:lnTo>
                      <a:pt x="950" y="87"/>
                    </a:lnTo>
                    <a:lnTo>
                      <a:pt x="936" y="103"/>
                    </a:lnTo>
                    <a:lnTo>
                      <a:pt x="889" y="80"/>
                    </a:lnTo>
                    <a:lnTo>
                      <a:pt x="840" y="61"/>
                    </a:lnTo>
                    <a:lnTo>
                      <a:pt x="789" y="54"/>
                    </a:lnTo>
                    <a:lnTo>
                      <a:pt x="737" y="63"/>
                    </a:lnTo>
                    <a:lnTo>
                      <a:pt x="718" y="89"/>
                    </a:lnTo>
                    <a:lnTo>
                      <a:pt x="695" y="110"/>
                    </a:lnTo>
                    <a:lnTo>
                      <a:pt x="667" y="131"/>
                    </a:lnTo>
                    <a:lnTo>
                      <a:pt x="636" y="147"/>
                    </a:lnTo>
                    <a:lnTo>
                      <a:pt x="601" y="173"/>
                    </a:lnTo>
                    <a:lnTo>
                      <a:pt x="566" y="199"/>
                    </a:lnTo>
                    <a:lnTo>
                      <a:pt x="533" y="225"/>
                    </a:lnTo>
                    <a:lnTo>
                      <a:pt x="498" y="250"/>
                    </a:lnTo>
                    <a:lnTo>
                      <a:pt x="430" y="302"/>
                    </a:lnTo>
                    <a:lnTo>
                      <a:pt x="367" y="358"/>
                    </a:lnTo>
                    <a:lnTo>
                      <a:pt x="335" y="386"/>
                    </a:lnTo>
                    <a:lnTo>
                      <a:pt x="304" y="414"/>
                    </a:lnTo>
                    <a:lnTo>
                      <a:pt x="274" y="442"/>
                    </a:lnTo>
                    <a:lnTo>
                      <a:pt x="243" y="475"/>
                    </a:lnTo>
                    <a:lnTo>
                      <a:pt x="215" y="506"/>
                    </a:lnTo>
                    <a:lnTo>
                      <a:pt x="189" y="538"/>
                    </a:lnTo>
                    <a:lnTo>
                      <a:pt x="161" y="571"/>
                    </a:lnTo>
                    <a:lnTo>
                      <a:pt x="136" y="606"/>
                    </a:lnTo>
                    <a:lnTo>
                      <a:pt x="250" y="609"/>
                    </a:lnTo>
                    <a:lnTo>
                      <a:pt x="339" y="637"/>
                    </a:lnTo>
                    <a:lnTo>
                      <a:pt x="363" y="690"/>
                    </a:lnTo>
                    <a:lnTo>
                      <a:pt x="344" y="676"/>
                    </a:lnTo>
                    <a:lnTo>
                      <a:pt x="316" y="667"/>
                    </a:lnTo>
                    <a:lnTo>
                      <a:pt x="246" y="658"/>
                    </a:lnTo>
                    <a:lnTo>
                      <a:pt x="171" y="665"/>
                    </a:lnTo>
                    <a:lnTo>
                      <a:pt x="114" y="695"/>
                    </a:lnTo>
                    <a:lnTo>
                      <a:pt x="93" y="730"/>
                    </a:lnTo>
                    <a:lnTo>
                      <a:pt x="98" y="765"/>
                    </a:lnTo>
                    <a:lnTo>
                      <a:pt x="119" y="796"/>
                    </a:lnTo>
                    <a:lnTo>
                      <a:pt x="152" y="817"/>
                    </a:lnTo>
                    <a:lnTo>
                      <a:pt x="136" y="836"/>
                    </a:lnTo>
                    <a:lnTo>
                      <a:pt x="82" y="836"/>
                    </a:lnTo>
                    <a:lnTo>
                      <a:pt x="79" y="875"/>
                    </a:lnTo>
                    <a:lnTo>
                      <a:pt x="58" y="903"/>
                    </a:lnTo>
                    <a:lnTo>
                      <a:pt x="37" y="934"/>
                    </a:lnTo>
                    <a:lnTo>
                      <a:pt x="30" y="985"/>
                    </a:lnTo>
                    <a:lnTo>
                      <a:pt x="42" y="1004"/>
                    </a:lnTo>
                    <a:lnTo>
                      <a:pt x="56" y="1018"/>
                    </a:lnTo>
                    <a:lnTo>
                      <a:pt x="40" y="1037"/>
                    </a:lnTo>
                    <a:lnTo>
                      <a:pt x="40" y="10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58" name="Freeform 26"/>
              <p:cNvSpPr>
                <a:spLocks/>
              </p:cNvSpPr>
              <p:nvPr/>
            </p:nvSpPr>
            <p:spPr bwMode="auto">
              <a:xfrm>
                <a:off x="4281" y="2223"/>
                <a:ext cx="590" cy="518"/>
              </a:xfrm>
              <a:custGeom>
                <a:avLst/>
                <a:gdLst/>
                <a:ahLst/>
                <a:cxnLst>
                  <a:cxn ang="0">
                    <a:pos x="0" y="361"/>
                  </a:cxn>
                  <a:cxn ang="0">
                    <a:pos x="112" y="361"/>
                  </a:cxn>
                  <a:cxn ang="0">
                    <a:pos x="124" y="246"/>
                  </a:cxn>
                  <a:cxn ang="0">
                    <a:pos x="210" y="239"/>
                  </a:cxn>
                  <a:cxn ang="0">
                    <a:pos x="250" y="206"/>
                  </a:cxn>
                  <a:cxn ang="0">
                    <a:pos x="264" y="145"/>
                  </a:cxn>
                  <a:cxn ang="0">
                    <a:pos x="332" y="129"/>
                  </a:cxn>
                  <a:cxn ang="0">
                    <a:pos x="346" y="57"/>
                  </a:cxn>
                  <a:cxn ang="0">
                    <a:pos x="454" y="38"/>
                  </a:cxn>
                  <a:cxn ang="0">
                    <a:pos x="468" y="0"/>
                  </a:cxn>
                  <a:cxn ang="0">
                    <a:pos x="590" y="43"/>
                  </a:cxn>
                  <a:cxn ang="0">
                    <a:pos x="508" y="99"/>
                  </a:cxn>
                  <a:cxn ang="0">
                    <a:pos x="398" y="195"/>
                  </a:cxn>
                  <a:cxn ang="0">
                    <a:pos x="297" y="293"/>
                  </a:cxn>
                  <a:cxn ang="0">
                    <a:pos x="185" y="417"/>
                  </a:cxn>
                  <a:cxn ang="0">
                    <a:pos x="89" y="518"/>
                  </a:cxn>
                  <a:cxn ang="0">
                    <a:pos x="58" y="454"/>
                  </a:cxn>
                  <a:cxn ang="0">
                    <a:pos x="9" y="405"/>
                  </a:cxn>
                  <a:cxn ang="0">
                    <a:pos x="0" y="361"/>
                  </a:cxn>
                  <a:cxn ang="0">
                    <a:pos x="0" y="361"/>
                  </a:cxn>
                </a:cxnLst>
                <a:rect l="0" t="0" r="r" b="b"/>
                <a:pathLst>
                  <a:path w="590" h="518">
                    <a:moveTo>
                      <a:pt x="0" y="361"/>
                    </a:moveTo>
                    <a:lnTo>
                      <a:pt x="112" y="361"/>
                    </a:lnTo>
                    <a:lnTo>
                      <a:pt x="124" y="246"/>
                    </a:lnTo>
                    <a:lnTo>
                      <a:pt x="210" y="239"/>
                    </a:lnTo>
                    <a:lnTo>
                      <a:pt x="250" y="206"/>
                    </a:lnTo>
                    <a:lnTo>
                      <a:pt x="264" y="145"/>
                    </a:lnTo>
                    <a:lnTo>
                      <a:pt x="332" y="129"/>
                    </a:lnTo>
                    <a:lnTo>
                      <a:pt x="346" y="57"/>
                    </a:lnTo>
                    <a:lnTo>
                      <a:pt x="454" y="38"/>
                    </a:lnTo>
                    <a:lnTo>
                      <a:pt x="468" y="0"/>
                    </a:lnTo>
                    <a:lnTo>
                      <a:pt x="590" y="43"/>
                    </a:lnTo>
                    <a:lnTo>
                      <a:pt x="508" y="99"/>
                    </a:lnTo>
                    <a:lnTo>
                      <a:pt x="398" y="195"/>
                    </a:lnTo>
                    <a:lnTo>
                      <a:pt x="297" y="293"/>
                    </a:lnTo>
                    <a:lnTo>
                      <a:pt x="185" y="417"/>
                    </a:lnTo>
                    <a:lnTo>
                      <a:pt x="89" y="518"/>
                    </a:lnTo>
                    <a:lnTo>
                      <a:pt x="58" y="454"/>
                    </a:lnTo>
                    <a:lnTo>
                      <a:pt x="9" y="405"/>
                    </a:lnTo>
                    <a:lnTo>
                      <a:pt x="0" y="361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59" name="Freeform 27"/>
              <p:cNvSpPr>
                <a:spLocks/>
              </p:cNvSpPr>
              <p:nvPr/>
            </p:nvSpPr>
            <p:spPr bwMode="auto">
              <a:xfrm>
                <a:off x="4313" y="2240"/>
                <a:ext cx="506" cy="456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431" y="33"/>
                  </a:cxn>
                  <a:cxn ang="0">
                    <a:pos x="333" y="56"/>
                  </a:cxn>
                  <a:cxn ang="0">
                    <a:pos x="312" y="128"/>
                  </a:cxn>
                  <a:cxn ang="0">
                    <a:pos x="251" y="147"/>
                  </a:cxn>
                  <a:cxn ang="0">
                    <a:pos x="232" y="220"/>
                  </a:cxn>
                  <a:cxn ang="0">
                    <a:pos x="120" y="250"/>
                  </a:cxn>
                  <a:cxn ang="0">
                    <a:pos x="96" y="356"/>
                  </a:cxn>
                  <a:cxn ang="0">
                    <a:pos x="0" y="372"/>
                  </a:cxn>
                  <a:cxn ang="0">
                    <a:pos x="45" y="414"/>
                  </a:cxn>
                  <a:cxn ang="0">
                    <a:pos x="61" y="456"/>
                  </a:cxn>
                  <a:cxn ang="0">
                    <a:pos x="148" y="339"/>
                  </a:cxn>
                  <a:cxn ang="0">
                    <a:pos x="295" y="217"/>
                  </a:cxn>
                  <a:cxn ang="0">
                    <a:pos x="391" y="91"/>
                  </a:cxn>
                  <a:cxn ang="0">
                    <a:pos x="506" y="30"/>
                  </a:cxn>
                  <a:cxn ang="0">
                    <a:pos x="445" y="0"/>
                  </a:cxn>
                  <a:cxn ang="0">
                    <a:pos x="445" y="0"/>
                  </a:cxn>
                </a:cxnLst>
                <a:rect l="0" t="0" r="r" b="b"/>
                <a:pathLst>
                  <a:path w="506" h="456">
                    <a:moveTo>
                      <a:pt x="445" y="0"/>
                    </a:moveTo>
                    <a:lnTo>
                      <a:pt x="431" y="33"/>
                    </a:lnTo>
                    <a:lnTo>
                      <a:pt x="333" y="56"/>
                    </a:lnTo>
                    <a:lnTo>
                      <a:pt x="312" y="128"/>
                    </a:lnTo>
                    <a:lnTo>
                      <a:pt x="251" y="147"/>
                    </a:lnTo>
                    <a:lnTo>
                      <a:pt x="232" y="220"/>
                    </a:lnTo>
                    <a:lnTo>
                      <a:pt x="120" y="250"/>
                    </a:lnTo>
                    <a:lnTo>
                      <a:pt x="96" y="356"/>
                    </a:lnTo>
                    <a:lnTo>
                      <a:pt x="0" y="372"/>
                    </a:lnTo>
                    <a:lnTo>
                      <a:pt x="45" y="414"/>
                    </a:lnTo>
                    <a:lnTo>
                      <a:pt x="61" y="456"/>
                    </a:lnTo>
                    <a:lnTo>
                      <a:pt x="148" y="339"/>
                    </a:lnTo>
                    <a:lnTo>
                      <a:pt x="295" y="217"/>
                    </a:lnTo>
                    <a:lnTo>
                      <a:pt x="391" y="91"/>
                    </a:lnTo>
                    <a:lnTo>
                      <a:pt x="506" y="30"/>
                    </a:lnTo>
                    <a:lnTo>
                      <a:pt x="445" y="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60" name="Freeform 28"/>
              <p:cNvSpPr>
                <a:spLocks/>
              </p:cNvSpPr>
              <p:nvPr/>
            </p:nvSpPr>
            <p:spPr bwMode="auto">
              <a:xfrm>
                <a:off x="4344" y="2270"/>
                <a:ext cx="431" cy="403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325" y="73"/>
                  </a:cxn>
                  <a:cxn ang="0">
                    <a:pos x="260" y="164"/>
                  </a:cxn>
                  <a:cxn ang="0">
                    <a:pos x="159" y="251"/>
                  </a:cxn>
                  <a:cxn ang="0">
                    <a:pos x="51" y="370"/>
                  </a:cxn>
                  <a:cxn ang="0">
                    <a:pos x="37" y="403"/>
                  </a:cxn>
                  <a:cxn ang="0">
                    <a:pos x="0" y="358"/>
                  </a:cxn>
                  <a:cxn ang="0">
                    <a:pos x="68" y="335"/>
                  </a:cxn>
                  <a:cxn ang="0">
                    <a:pos x="103" y="237"/>
                  </a:cxn>
                  <a:cxn ang="0">
                    <a:pos x="206" y="192"/>
                  </a:cxn>
                  <a:cxn ang="0">
                    <a:pos x="234" y="127"/>
                  </a:cxn>
                  <a:cxn ang="0">
                    <a:pos x="292" y="98"/>
                  </a:cxn>
                  <a:cxn ang="0">
                    <a:pos x="316" y="35"/>
                  </a:cxn>
                  <a:cxn ang="0">
                    <a:pos x="431" y="0"/>
                  </a:cxn>
                  <a:cxn ang="0">
                    <a:pos x="431" y="0"/>
                  </a:cxn>
                </a:cxnLst>
                <a:rect l="0" t="0" r="r" b="b"/>
                <a:pathLst>
                  <a:path w="431" h="403">
                    <a:moveTo>
                      <a:pt x="431" y="0"/>
                    </a:moveTo>
                    <a:lnTo>
                      <a:pt x="325" y="73"/>
                    </a:lnTo>
                    <a:lnTo>
                      <a:pt x="260" y="164"/>
                    </a:lnTo>
                    <a:lnTo>
                      <a:pt x="159" y="251"/>
                    </a:lnTo>
                    <a:lnTo>
                      <a:pt x="51" y="370"/>
                    </a:lnTo>
                    <a:lnTo>
                      <a:pt x="37" y="403"/>
                    </a:lnTo>
                    <a:lnTo>
                      <a:pt x="0" y="358"/>
                    </a:lnTo>
                    <a:lnTo>
                      <a:pt x="68" y="335"/>
                    </a:lnTo>
                    <a:lnTo>
                      <a:pt x="103" y="237"/>
                    </a:lnTo>
                    <a:lnTo>
                      <a:pt x="206" y="192"/>
                    </a:lnTo>
                    <a:lnTo>
                      <a:pt x="234" y="127"/>
                    </a:lnTo>
                    <a:lnTo>
                      <a:pt x="292" y="98"/>
                    </a:lnTo>
                    <a:lnTo>
                      <a:pt x="316" y="3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61" name="Freeform 29"/>
              <p:cNvSpPr>
                <a:spLocks/>
              </p:cNvSpPr>
              <p:nvPr/>
            </p:nvSpPr>
            <p:spPr bwMode="auto">
              <a:xfrm>
                <a:off x="3990" y="2652"/>
                <a:ext cx="267" cy="192"/>
              </a:xfrm>
              <a:custGeom>
                <a:avLst/>
                <a:gdLst/>
                <a:ahLst/>
                <a:cxnLst>
                  <a:cxn ang="0">
                    <a:pos x="38" y="140"/>
                  </a:cxn>
                  <a:cxn ang="0">
                    <a:pos x="12" y="110"/>
                  </a:cxn>
                  <a:cxn ang="0">
                    <a:pos x="0" y="84"/>
                  </a:cxn>
                  <a:cxn ang="0">
                    <a:pos x="3" y="56"/>
                  </a:cxn>
                  <a:cxn ang="0">
                    <a:pos x="19" y="32"/>
                  </a:cxn>
                  <a:cxn ang="0">
                    <a:pos x="47" y="16"/>
                  </a:cxn>
                  <a:cxn ang="0">
                    <a:pos x="73" y="9"/>
                  </a:cxn>
                  <a:cxn ang="0">
                    <a:pos x="127" y="0"/>
                  </a:cxn>
                  <a:cxn ang="0">
                    <a:pos x="176" y="2"/>
                  </a:cxn>
                  <a:cxn ang="0">
                    <a:pos x="232" y="16"/>
                  </a:cxn>
                  <a:cxn ang="0">
                    <a:pos x="267" y="44"/>
                  </a:cxn>
                  <a:cxn ang="0">
                    <a:pos x="199" y="42"/>
                  </a:cxn>
                  <a:cxn ang="0">
                    <a:pos x="227" y="86"/>
                  </a:cxn>
                  <a:cxn ang="0">
                    <a:pos x="169" y="77"/>
                  </a:cxn>
                  <a:cxn ang="0">
                    <a:pos x="197" y="121"/>
                  </a:cxn>
                  <a:cxn ang="0">
                    <a:pos x="139" y="114"/>
                  </a:cxn>
                  <a:cxn ang="0">
                    <a:pos x="164" y="161"/>
                  </a:cxn>
                  <a:cxn ang="0">
                    <a:pos x="103" y="140"/>
                  </a:cxn>
                  <a:cxn ang="0">
                    <a:pos x="122" y="192"/>
                  </a:cxn>
                  <a:cxn ang="0">
                    <a:pos x="89" y="159"/>
                  </a:cxn>
                  <a:cxn ang="0">
                    <a:pos x="66" y="147"/>
                  </a:cxn>
                  <a:cxn ang="0">
                    <a:pos x="38" y="140"/>
                  </a:cxn>
                  <a:cxn ang="0">
                    <a:pos x="38" y="140"/>
                  </a:cxn>
                </a:cxnLst>
                <a:rect l="0" t="0" r="r" b="b"/>
                <a:pathLst>
                  <a:path w="267" h="192">
                    <a:moveTo>
                      <a:pt x="38" y="140"/>
                    </a:moveTo>
                    <a:lnTo>
                      <a:pt x="12" y="110"/>
                    </a:lnTo>
                    <a:lnTo>
                      <a:pt x="0" y="84"/>
                    </a:lnTo>
                    <a:lnTo>
                      <a:pt x="3" y="56"/>
                    </a:lnTo>
                    <a:lnTo>
                      <a:pt x="19" y="32"/>
                    </a:lnTo>
                    <a:lnTo>
                      <a:pt x="47" y="16"/>
                    </a:lnTo>
                    <a:lnTo>
                      <a:pt x="73" y="9"/>
                    </a:lnTo>
                    <a:lnTo>
                      <a:pt x="127" y="0"/>
                    </a:lnTo>
                    <a:lnTo>
                      <a:pt x="176" y="2"/>
                    </a:lnTo>
                    <a:lnTo>
                      <a:pt x="232" y="16"/>
                    </a:lnTo>
                    <a:lnTo>
                      <a:pt x="267" y="44"/>
                    </a:lnTo>
                    <a:lnTo>
                      <a:pt x="199" y="42"/>
                    </a:lnTo>
                    <a:lnTo>
                      <a:pt x="227" y="86"/>
                    </a:lnTo>
                    <a:lnTo>
                      <a:pt x="169" y="77"/>
                    </a:lnTo>
                    <a:lnTo>
                      <a:pt x="197" y="121"/>
                    </a:lnTo>
                    <a:lnTo>
                      <a:pt x="139" y="114"/>
                    </a:lnTo>
                    <a:lnTo>
                      <a:pt x="164" y="161"/>
                    </a:lnTo>
                    <a:lnTo>
                      <a:pt x="103" y="140"/>
                    </a:lnTo>
                    <a:lnTo>
                      <a:pt x="122" y="192"/>
                    </a:lnTo>
                    <a:lnTo>
                      <a:pt x="89" y="159"/>
                    </a:lnTo>
                    <a:lnTo>
                      <a:pt x="66" y="147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62" name="Freeform 30"/>
              <p:cNvSpPr>
                <a:spLocks/>
              </p:cNvSpPr>
              <p:nvPr/>
            </p:nvSpPr>
            <p:spPr bwMode="auto">
              <a:xfrm>
                <a:off x="3934" y="2823"/>
                <a:ext cx="143" cy="131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32"/>
                  </a:cxn>
                  <a:cxn ang="0">
                    <a:pos x="40" y="51"/>
                  </a:cxn>
                  <a:cxn ang="0">
                    <a:pos x="28" y="56"/>
                  </a:cxn>
                  <a:cxn ang="0">
                    <a:pos x="24" y="70"/>
                  </a:cxn>
                  <a:cxn ang="0">
                    <a:pos x="14" y="79"/>
                  </a:cxn>
                  <a:cxn ang="0">
                    <a:pos x="0" y="96"/>
                  </a:cxn>
                  <a:cxn ang="0">
                    <a:pos x="24" y="96"/>
                  </a:cxn>
                  <a:cxn ang="0">
                    <a:pos x="52" y="100"/>
                  </a:cxn>
                  <a:cxn ang="0">
                    <a:pos x="78" y="124"/>
                  </a:cxn>
                  <a:cxn ang="0">
                    <a:pos x="89" y="131"/>
                  </a:cxn>
                  <a:cxn ang="0">
                    <a:pos x="92" y="124"/>
                  </a:cxn>
                  <a:cxn ang="0">
                    <a:pos x="38" y="79"/>
                  </a:cxn>
                  <a:cxn ang="0">
                    <a:pos x="47" y="58"/>
                  </a:cxn>
                  <a:cxn ang="0">
                    <a:pos x="82" y="67"/>
                  </a:cxn>
                  <a:cxn ang="0">
                    <a:pos x="113" y="100"/>
                  </a:cxn>
                  <a:cxn ang="0">
                    <a:pos x="122" y="89"/>
                  </a:cxn>
                  <a:cxn ang="0">
                    <a:pos x="87" y="51"/>
                  </a:cxn>
                  <a:cxn ang="0">
                    <a:pos x="70" y="44"/>
                  </a:cxn>
                  <a:cxn ang="0">
                    <a:pos x="85" y="35"/>
                  </a:cxn>
                  <a:cxn ang="0">
                    <a:pos x="117" y="37"/>
                  </a:cxn>
                  <a:cxn ang="0">
                    <a:pos x="143" y="56"/>
                  </a:cxn>
                  <a:cxn ang="0">
                    <a:pos x="143" y="39"/>
                  </a:cxn>
                  <a:cxn ang="0">
                    <a:pos x="108" y="11"/>
                  </a:cxn>
                  <a:cxn ang="0">
                    <a:pos x="78" y="2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43" h="131">
                    <a:moveTo>
                      <a:pt x="42" y="2"/>
                    </a:moveTo>
                    <a:lnTo>
                      <a:pt x="42" y="32"/>
                    </a:lnTo>
                    <a:lnTo>
                      <a:pt x="40" y="51"/>
                    </a:lnTo>
                    <a:lnTo>
                      <a:pt x="28" y="56"/>
                    </a:lnTo>
                    <a:lnTo>
                      <a:pt x="24" y="70"/>
                    </a:lnTo>
                    <a:lnTo>
                      <a:pt x="14" y="79"/>
                    </a:lnTo>
                    <a:lnTo>
                      <a:pt x="0" y="96"/>
                    </a:lnTo>
                    <a:lnTo>
                      <a:pt x="24" y="96"/>
                    </a:lnTo>
                    <a:lnTo>
                      <a:pt x="52" y="100"/>
                    </a:lnTo>
                    <a:lnTo>
                      <a:pt x="78" y="124"/>
                    </a:lnTo>
                    <a:lnTo>
                      <a:pt x="89" y="131"/>
                    </a:lnTo>
                    <a:lnTo>
                      <a:pt x="92" y="124"/>
                    </a:lnTo>
                    <a:lnTo>
                      <a:pt x="38" y="79"/>
                    </a:lnTo>
                    <a:lnTo>
                      <a:pt x="47" y="58"/>
                    </a:lnTo>
                    <a:lnTo>
                      <a:pt x="82" y="67"/>
                    </a:lnTo>
                    <a:lnTo>
                      <a:pt x="113" y="100"/>
                    </a:lnTo>
                    <a:lnTo>
                      <a:pt x="122" y="89"/>
                    </a:lnTo>
                    <a:lnTo>
                      <a:pt x="87" y="51"/>
                    </a:lnTo>
                    <a:lnTo>
                      <a:pt x="70" y="44"/>
                    </a:lnTo>
                    <a:lnTo>
                      <a:pt x="85" y="35"/>
                    </a:lnTo>
                    <a:lnTo>
                      <a:pt x="117" y="37"/>
                    </a:lnTo>
                    <a:lnTo>
                      <a:pt x="143" y="56"/>
                    </a:lnTo>
                    <a:lnTo>
                      <a:pt x="143" y="39"/>
                    </a:lnTo>
                    <a:lnTo>
                      <a:pt x="108" y="11"/>
                    </a:lnTo>
                    <a:lnTo>
                      <a:pt x="78" y="2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63" name="Freeform 31"/>
              <p:cNvSpPr>
                <a:spLocks/>
              </p:cNvSpPr>
              <p:nvPr/>
            </p:nvSpPr>
            <p:spPr bwMode="auto">
              <a:xfrm>
                <a:off x="4016" y="2666"/>
                <a:ext cx="134" cy="129"/>
              </a:xfrm>
              <a:custGeom>
                <a:avLst/>
                <a:gdLst/>
                <a:ahLst/>
                <a:cxnLst>
                  <a:cxn ang="0">
                    <a:pos x="31" y="119"/>
                  </a:cxn>
                  <a:cxn ang="0">
                    <a:pos x="12" y="103"/>
                  </a:cxn>
                  <a:cxn ang="0">
                    <a:pos x="0" y="72"/>
                  </a:cxn>
                  <a:cxn ang="0">
                    <a:pos x="3" y="42"/>
                  </a:cxn>
                  <a:cxn ang="0">
                    <a:pos x="10" y="23"/>
                  </a:cxn>
                  <a:cxn ang="0">
                    <a:pos x="26" y="14"/>
                  </a:cxn>
                  <a:cxn ang="0">
                    <a:pos x="54" y="2"/>
                  </a:cxn>
                  <a:cxn ang="0">
                    <a:pos x="115" y="0"/>
                  </a:cxn>
                  <a:cxn ang="0">
                    <a:pos x="134" y="9"/>
                  </a:cxn>
                  <a:cxn ang="0">
                    <a:pos x="134" y="42"/>
                  </a:cxn>
                  <a:cxn ang="0">
                    <a:pos x="101" y="58"/>
                  </a:cxn>
                  <a:cxn ang="0">
                    <a:pos x="68" y="72"/>
                  </a:cxn>
                  <a:cxn ang="0">
                    <a:pos x="56" y="86"/>
                  </a:cxn>
                  <a:cxn ang="0">
                    <a:pos x="49" y="114"/>
                  </a:cxn>
                  <a:cxn ang="0">
                    <a:pos x="54" y="129"/>
                  </a:cxn>
                  <a:cxn ang="0">
                    <a:pos x="31" y="119"/>
                  </a:cxn>
                  <a:cxn ang="0">
                    <a:pos x="31" y="119"/>
                  </a:cxn>
                </a:cxnLst>
                <a:rect l="0" t="0" r="r" b="b"/>
                <a:pathLst>
                  <a:path w="134" h="129">
                    <a:moveTo>
                      <a:pt x="31" y="119"/>
                    </a:moveTo>
                    <a:lnTo>
                      <a:pt x="12" y="103"/>
                    </a:lnTo>
                    <a:lnTo>
                      <a:pt x="0" y="72"/>
                    </a:lnTo>
                    <a:lnTo>
                      <a:pt x="3" y="42"/>
                    </a:lnTo>
                    <a:lnTo>
                      <a:pt x="10" y="23"/>
                    </a:lnTo>
                    <a:lnTo>
                      <a:pt x="26" y="14"/>
                    </a:lnTo>
                    <a:lnTo>
                      <a:pt x="54" y="2"/>
                    </a:lnTo>
                    <a:lnTo>
                      <a:pt x="115" y="0"/>
                    </a:lnTo>
                    <a:lnTo>
                      <a:pt x="134" y="9"/>
                    </a:lnTo>
                    <a:lnTo>
                      <a:pt x="134" y="42"/>
                    </a:lnTo>
                    <a:lnTo>
                      <a:pt x="101" y="58"/>
                    </a:lnTo>
                    <a:lnTo>
                      <a:pt x="68" y="72"/>
                    </a:lnTo>
                    <a:lnTo>
                      <a:pt x="56" y="86"/>
                    </a:lnTo>
                    <a:lnTo>
                      <a:pt x="49" y="114"/>
                    </a:lnTo>
                    <a:lnTo>
                      <a:pt x="54" y="129"/>
                    </a:lnTo>
                    <a:lnTo>
                      <a:pt x="31" y="119"/>
                    </a:lnTo>
                    <a:lnTo>
                      <a:pt x="3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64" name="Freeform 32"/>
              <p:cNvSpPr>
                <a:spLocks/>
              </p:cNvSpPr>
              <p:nvPr/>
            </p:nvSpPr>
            <p:spPr bwMode="auto">
              <a:xfrm>
                <a:off x="4131" y="2720"/>
                <a:ext cx="180" cy="170"/>
              </a:xfrm>
              <a:custGeom>
                <a:avLst/>
                <a:gdLst/>
                <a:ahLst/>
                <a:cxnLst>
                  <a:cxn ang="0">
                    <a:pos x="168" y="28"/>
                  </a:cxn>
                  <a:cxn ang="0">
                    <a:pos x="180" y="82"/>
                  </a:cxn>
                  <a:cxn ang="0">
                    <a:pos x="180" y="114"/>
                  </a:cxn>
                  <a:cxn ang="0">
                    <a:pos x="168" y="138"/>
                  </a:cxn>
                  <a:cxn ang="0">
                    <a:pos x="133" y="152"/>
                  </a:cxn>
                  <a:cxn ang="0">
                    <a:pos x="96" y="159"/>
                  </a:cxn>
                  <a:cxn ang="0">
                    <a:pos x="63" y="166"/>
                  </a:cxn>
                  <a:cxn ang="0">
                    <a:pos x="30" y="170"/>
                  </a:cxn>
                  <a:cxn ang="0">
                    <a:pos x="9" y="161"/>
                  </a:cxn>
                  <a:cxn ang="0">
                    <a:pos x="0" y="138"/>
                  </a:cxn>
                  <a:cxn ang="0">
                    <a:pos x="12" y="114"/>
                  </a:cxn>
                  <a:cxn ang="0">
                    <a:pos x="54" y="98"/>
                  </a:cxn>
                  <a:cxn ang="0">
                    <a:pos x="89" y="89"/>
                  </a:cxn>
                  <a:cxn ang="0">
                    <a:pos x="119" y="75"/>
                  </a:cxn>
                  <a:cxn ang="0">
                    <a:pos x="143" y="44"/>
                  </a:cxn>
                  <a:cxn ang="0">
                    <a:pos x="147" y="9"/>
                  </a:cxn>
                  <a:cxn ang="0">
                    <a:pos x="150" y="0"/>
                  </a:cxn>
                  <a:cxn ang="0">
                    <a:pos x="168" y="28"/>
                  </a:cxn>
                  <a:cxn ang="0">
                    <a:pos x="168" y="28"/>
                  </a:cxn>
                </a:cxnLst>
                <a:rect l="0" t="0" r="r" b="b"/>
                <a:pathLst>
                  <a:path w="180" h="170">
                    <a:moveTo>
                      <a:pt x="168" y="28"/>
                    </a:moveTo>
                    <a:lnTo>
                      <a:pt x="180" y="82"/>
                    </a:lnTo>
                    <a:lnTo>
                      <a:pt x="180" y="114"/>
                    </a:lnTo>
                    <a:lnTo>
                      <a:pt x="168" y="138"/>
                    </a:lnTo>
                    <a:lnTo>
                      <a:pt x="133" y="152"/>
                    </a:lnTo>
                    <a:lnTo>
                      <a:pt x="96" y="159"/>
                    </a:lnTo>
                    <a:lnTo>
                      <a:pt x="63" y="166"/>
                    </a:lnTo>
                    <a:lnTo>
                      <a:pt x="30" y="170"/>
                    </a:lnTo>
                    <a:lnTo>
                      <a:pt x="9" y="161"/>
                    </a:lnTo>
                    <a:lnTo>
                      <a:pt x="0" y="138"/>
                    </a:lnTo>
                    <a:lnTo>
                      <a:pt x="12" y="114"/>
                    </a:lnTo>
                    <a:lnTo>
                      <a:pt x="54" y="98"/>
                    </a:lnTo>
                    <a:lnTo>
                      <a:pt x="89" y="89"/>
                    </a:lnTo>
                    <a:lnTo>
                      <a:pt x="119" y="75"/>
                    </a:lnTo>
                    <a:lnTo>
                      <a:pt x="143" y="44"/>
                    </a:lnTo>
                    <a:lnTo>
                      <a:pt x="147" y="9"/>
                    </a:lnTo>
                    <a:lnTo>
                      <a:pt x="150" y="0"/>
                    </a:lnTo>
                    <a:lnTo>
                      <a:pt x="168" y="28"/>
                    </a:lnTo>
                    <a:lnTo>
                      <a:pt x="168" y="28"/>
                    </a:lnTo>
                    <a:close/>
                  </a:path>
                </a:pathLst>
              </a:custGeom>
              <a:solidFill>
                <a:srgbClr val="FFDB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65" name="Freeform 33"/>
              <p:cNvSpPr>
                <a:spLocks/>
              </p:cNvSpPr>
              <p:nvPr/>
            </p:nvSpPr>
            <p:spPr bwMode="auto">
              <a:xfrm>
                <a:off x="3925" y="2949"/>
                <a:ext cx="47" cy="59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23" y="2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7" y="28"/>
                  </a:cxn>
                  <a:cxn ang="0">
                    <a:pos x="16" y="42"/>
                  </a:cxn>
                  <a:cxn ang="0">
                    <a:pos x="23" y="51"/>
                  </a:cxn>
                  <a:cxn ang="0">
                    <a:pos x="37" y="59"/>
                  </a:cxn>
                  <a:cxn ang="0">
                    <a:pos x="30" y="42"/>
                  </a:cxn>
                  <a:cxn ang="0">
                    <a:pos x="37" y="33"/>
                  </a:cxn>
                  <a:cxn ang="0">
                    <a:pos x="44" y="30"/>
                  </a:cxn>
                  <a:cxn ang="0">
                    <a:pos x="47" y="19"/>
                  </a:cxn>
                  <a:cxn ang="0">
                    <a:pos x="42" y="12"/>
                  </a:cxn>
                  <a:cxn ang="0">
                    <a:pos x="42" y="12"/>
                  </a:cxn>
                </a:cxnLst>
                <a:rect l="0" t="0" r="r" b="b"/>
                <a:pathLst>
                  <a:path w="47" h="59">
                    <a:moveTo>
                      <a:pt x="42" y="12"/>
                    </a:moveTo>
                    <a:lnTo>
                      <a:pt x="23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7" y="28"/>
                    </a:lnTo>
                    <a:lnTo>
                      <a:pt x="16" y="42"/>
                    </a:lnTo>
                    <a:lnTo>
                      <a:pt x="23" y="51"/>
                    </a:lnTo>
                    <a:lnTo>
                      <a:pt x="37" y="59"/>
                    </a:lnTo>
                    <a:lnTo>
                      <a:pt x="30" y="42"/>
                    </a:lnTo>
                    <a:lnTo>
                      <a:pt x="37" y="33"/>
                    </a:lnTo>
                    <a:lnTo>
                      <a:pt x="44" y="30"/>
                    </a:lnTo>
                    <a:lnTo>
                      <a:pt x="47" y="19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66" name="Freeform 34"/>
              <p:cNvSpPr>
                <a:spLocks/>
              </p:cNvSpPr>
              <p:nvPr/>
            </p:nvSpPr>
            <p:spPr bwMode="auto">
              <a:xfrm>
                <a:off x="3967" y="2977"/>
                <a:ext cx="28" cy="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7" y="35"/>
                  </a:cxn>
                  <a:cxn ang="0">
                    <a:pos x="21" y="38"/>
                  </a:cxn>
                  <a:cxn ang="0">
                    <a:pos x="28" y="23"/>
                  </a:cxn>
                  <a:cxn ang="0">
                    <a:pos x="23" y="9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8">
                    <a:moveTo>
                      <a:pt x="14" y="0"/>
                    </a:moveTo>
                    <a:lnTo>
                      <a:pt x="0" y="14"/>
                    </a:lnTo>
                    <a:lnTo>
                      <a:pt x="0" y="26"/>
                    </a:lnTo>
                    <a:lnTo>
                      <a:pt x="7" y="35"/>
                    </a:lnTo>
                    <a:lnTo>
                      <a:pt x="21" y="38"/>
                    </a:lnTo>
                    <a:lnTo>
                      <a:pt x="28" y="23"/>
                    </a:lnTo>
                    <a:lnTo>
                      <a:pt x="23" y="9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67" name="Freeform 35"/>
              <p:cNvSpPr>
                <a:spLocks/>
              </p:cNvSpPr>
              <p:nvPr/>
            </p:nvSpPr>
            <p:spPr bwMode="auto">
              <a:xfrm>
                <a:off x="4089" y="2144"/>
                <a:ext cx="606" cy="456"/>
              </a:xfrm>
              <a:custGeom>
                <a:avLst/>
                <a:gdLst/>
                <a:ahLst/>
                <a:cxnLst>
                  <a:cxn ang="0">
                    <a:pos x="0" y="419"/>
                  </a:cxn>
                  <a:cxn ang="0">
                    <a:pos x="117" y="456"/>
                  </a:cxn>
                  <a:cxn ang="0">
                    <a:pos x="124" y="372"/>
                  </a:cxn>
                  <a:cxn ang="0">
                    <a:pos x="215" y="363"/>
                  </a:cxn>
                  <a:cxn ang="0">
                    <a:pos x="288" y="264"/>
                  </a:cxn>
                  <a:cxn ang="0">
                    <a:pos x="360" y="260"/>
                  </a:cxn>
                  <a:cxn ang="0">
                    <a:pos x="391" y="150"/>
                  </a:cxn>
                  <a:cxn ang="0">
                    <a:pos x="447" y="154"/>
                  </a:cxn>
                  <a:cxn ang="0">
                    <a:pos x="484" y="72"/>
                  </a:cxn>
                  <a:cxn ang="0">
                    <a:pos x="571" y="68"/>
                  </a:cxn>
                  <a:cxn ang="0">
                    <a:pos x="606" y="42"/>
                  </a:cxn>
                  <a:cxn ang="0">
                    <a:pos x="496" y="0"/>
                  </a:cxn>
                  <a:cxn ang="0">
                    <a:pos x="454" y="9"/>
                  </a:cxn>
                  <a:cxn ang="0">
                    <a:pos x="325" y="117"/>
                  </a:cxn>
                  <a:cxn ang="0">
                    <a:pos x="194" y="222"/>
                  </a:cxn>
                  <a:cxn ang="0">
                    <a:pos x="86" y="325"/>
                  </a:cxn>
                  <a:cxn ang="0">
                    <a:pos x="0" y="419"/>
                  </a:cxn>
                  <a:cxn ang="0">
                    <a:pos x="0" y="419"/>
                  </a:cxn>
                </a:cxnLst>
                <a:rect l="0" t="0" r="r" b="b"/>
                <a:pathLst>
                  <a:path w="606" h="456">
                    <a:moveTo>
                      <a:pt x="0" y="419"/>
                    </a:moveTo>
                    <a:lnTo>
                      <a:pt x="117" y="456"/>
                    </a:lnTo>
                    <a:lnTo>
                      <a:pt x="124" y="372"/>
                    </a:lnTo>
                    <a:lnTo>
                      <a:pt x="215" y="363"/>
                    </a:lnTo>
                    <a:lnTo>
                      <a:pt x="288" y="264"/>
                    </a:lnTo>
                    <a:lnTo>
                      <a:pt x="360" y="260"/>
                    </a:lnTo>
                    <a:lnTo>
                      <a:pt x="391" y="150"/>
                    </a:lnTo>
                    <a:lnTo>
                      <a:pt x="447" y="154"/>
                    </a:lnTo>
                    <a:lnTo>
                      <a:pt x="484" y="72"/>
                    </a:lnTo>
                    <a:lnTo>
                      <a:pt x="571" y="68"/>
                    </a:lnTo>
                    <a:lnTo>
                      <a:pt x="606" y="42"/>
                    </a:lnTo>
                    <a:lnTo>
                      <a:pt x="496" y="0"/>
                    </a:lnTo>
                    <a:lnTo>
                      <a:pt x="454" y="9"/>
                    </a:lnTo>
                    <a:lnTo>
                      <a:pt x="325" y="117"/>
                    </a:lnTo>
                    <a:lnTo>
                      <a:pt x="194" y="222"/>
                    </a:lnTo>
                    <a:lnTo>
                      <a:pt x="86" y="325"/>
                    </a:lnTo>
                    <a:lnTo>
                      <a:pt x="0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68" name="Freeform 36"/>
              <p:cNvSpPr>
                <a:spLocks/>
              </p:cNvSpPr>
              <p:nvPr/>
            </p:nvSpPr>
            <p:spPr bwMode="auto">
              <a:xfrm>
                <a:off x="4138" y="2158"/>
                <a:ext cx="534" cy="421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316" y="93"/>
                  </a:cxn>
                  <a:cxn ang="0">
                    <a:pos x="145" y="229"/>
                  </a:cxn>
                  <a:cxn ang="0">
                    <a:pos x="49" y="335"/>
                  </a:cxn>
                  <a:cxn ang="0">
                    <a:pos x="0" y="391"/>
                  </a:cxn>
                  <a:cxn ang="0">
                    <a:pos x="49" y="421"/>
                  </a:cxn>
                  <a:cxn ang="0">
                    <a:pos x="65" y="342"/>
                  </a:cxn>
                  <a:cxn ang="0">
                    <a:pos x="154" y="337"/>
                  </a:cxn>
                  <a:cxn ang="0">
                    <a:pos x="227" y="232"/>
                  </a:cxn>
                  <a:cxn ang="0">
                    <a:pos x="295" y="232"/>
                  </a:cxn>
                  <a:cxn ang="0">
                    <a:pos x="330" y="119"/>
                  </a:cxn>
                  <a:cxn ang="0">
                    <a:pos x="386" y="124"/>
                  </a:cxn>
                  <a:cxn ang="0">
                    <a:pos x="435" y="40"/>
                  </a:cxn>
                  <a:cxn ang="0">
                    <a:pos x="510" y="44"/>
                  </a:cxn>
                  <a:cxn ang="0">
                    <a:pos x="534" y="33"/>
                  </a:cxn>
                  <a:cxn ang="0">
                    <a:pos x="440" y="0"/>
                  </a:cxn>
                  <a:cxn ang="0">
                    <a:pos x="440" y="0"/>
                  </a:cxn>
                </a:cxnLst>
                <a:rect l="0" t="0" r="r" b="b"/>
                <a:pathLst>
                  <a:path w="534" h="421">
                    <a:moveTo>
                      <a:pt x="440" y="0"/>
                    </a:moveTo>
                    <a:lnTo>
                      <a:pt x="316" y="93"/>
                    </a:lnTo>
                    <a:lnTo>
                      <a:pt x="145" y="229"/>
                    </a:lnTo>
                    <a:lnTo>
                      <a:pt x="49" y="335"/>
                    </a:lnTo>
                    <a:lnTo>
                      <a:pt x="0" y="391"/>
                    </a:lnTo>
                    <a:lnTo>
                      <a:pt x="49" y="421"/>
                    </a:lnTo>
                    <a:lnTo>
                      <a:pt x="65" y="342"/>
                    </a:lnTo>
                    <a:lnTo>
                      <a:pt x="154" y="337"/>
                    </a:lnTo>
                    <a:lnTo>
                      <a:pt x="227" y="232"/>
                    </a:lnTo>
                    <a:lnTo>
                      <a:pt x="295" y="232"/>
                    </a:lnTo>
                    <a:lnTo>
                      <a:pt x="330" y="119"/>
                    </a:lnTo>
                    <a:lnTo>
                      <a:pt x="386" y="124"/>
                    </a:lnTo>
                    <a:lnTo>
                      <a:pt x="435" y="40"/>
                    </a:lnTo>
                    <a:lnTo>
                      <a:pt x="510" y="44"/>
                    </a:lnTo>
                    <a:lnTo>
                      <a:pt x="534" y="33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A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69" name="Freeform 37"/>
              <p:cNvSpPr>
                <a:spLocks/>
              </p:cNvSpPr>
              <p:nvPr/>
            </p:nvSpPr>
            <p:spPr bwMode="auto">
              <a:xfrm>
                <a:off x="4225" y="2209"/>
                <a:ext cx="316" cy="2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112" y="152"/>
                  </a:cxn>
                  <a:cxn ang="0">
                    <a:pos x="229" y="59"/>
                  </a:cxn>
                  <a:cxn ang="0">
                    <a:pos x="316" y="0"/>
                  </a:cxn>
                  <a:cxn ang="0">
                    <a:pos x="292" y="54"/>
                  </a:cxn>
                  <a:cxn ang="0">
                    <a:pos x="234" y="66"/>
                  </a:cxn>
                  <a:cxn ang="0">
                    <a:pos x="191" y="152"/>
                  </a:cxn>
                  <a:cxn ang="0">
                    <a:pos x="112" y="176"/>
                  </a:cxn>
                  <a:cxn ang="0">
                    <a:pos x="63" y="255"/>
                  </a:cxn>
                  <a:cxn ang="0">
                    <a:pos x="0" y="265"/>
                  </a:cxn>
                  <a:cxn ang="0">
                    <a:pos x="0" y="265"/>
                  </a:cxn>
                </a:cxnLst>
                <a:rect l="0" t="0" r="r" b="b"/>
                <a:pathLst>
                  <a:path w="316" h="265">
                    <a:moveTo>
                      <a:pt x="0" y="265"/>
                    </a:moveTo>
                    <a:lnTo>
                      <a:pt x="112" y="152"/>
                    </a:lnTo>
                    <a:lnTo>
                      <a:pt x="229" y="59"/>
                    </a:lnTo>
                    <a:lnTo>
                      <a:pt x="316" y="0"/>
                    </a:lnTo>
                    <a:lnTo>
                      <a:pt x="292" y="54"/>
                    </a:lnTo>
                    <a:lnTo>
                      <a:pt x="234" y="66"/>
                    </a:lnTo>
                    <a:lnTo>
                      <a:pt x="191" y="152"/>
                    </a:lnTo>
                    <a:lnTo>
                      <a:pt x="112" y="176"/>
                    </a:lnTo>
                    <a:lnTo>
                      <a:pt x="63" y="255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FF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70" name="Freeform 38"/>
              <p:cNvSpPr>
                <a:spLocks/>
              </p:cNvSpPr>
              <p:nvPr/>
            </p:nvSpPr>
            <p:spPr bwMode="auto">
              <a:xfrm>
                <a:off x="4618" y="2048"/>
                <a:ext cx="370" cy="21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8" y="2"/>
                  </a:cxn>
                  <a:cxn ang="0">
                    <a:pos x="79" y="0"/>
                  </a:cxn>
                  <a:cxn ang="0">
                    <a:pos x="208" y="54"/>
                  </a:cxn>
                  <a:cxn ang="0">
                    <a:pos x="304" y="117"/>
                  </a:cxn>
                  <a:cxn ang="0">
                    <a:pos x="360" y="161"/>
                  </a:cxn>
                  <a:cxn ang="0">
                    <a:pos x="370" y="192"/>
                  </a:cxn>
                  <a:cxn ang="0">
                    <a:pos x="323" y="210"/>
                  </a:cxn>
                  <a:cxn ang="0">
                    <a:pos x="224" y="147"/>
                  </a:cxn>
                  <a:cxn ang="0">
                    <a:pos x="103" y="89"/>
                  </a:cxn>
                  <a:cxn ang="0">
                    <a:pos x="33" y="61"/>
                  </a:cxn>
                  <a:cxn ang="0">
                    <a:pos x="0" y="49"/>
                  </a:cxn>
                  <a:cxn ang="0">
                    <a:pos x="0" y="49"/>
                  </a:cxn>
                </a:cxnLst>
                <a:rect l="0" t="0" r="r" b="b"/>
                <a:pathLst>
                  <a:path w="370" h="210">
                    <a:moveTo>
                      <a:pt x="0" y="49"/>
                    </a:moveTo>
                    <a:lnTo>
                      <a:pt x="18" y="2"/>
                    </a:lnTo>
                    <a:lnTo>
                      <a:pt x="79" y="0"/>
                    </a:lnTo>
                    <a:lnTo>
                      <a:pt x="208" y="54"/>
                    </a:lnTo>
                    <a:lnTo>
                      <a:pt x="304" y="117"/>
                    </a:lnTo>
                    <a:lnTo>
                      <a:pt x="360" y="161"/>
                    </a:lnTo>
                    <a:lnTo>
                      <a:pt x="370" y="192"/>
                    </a:lnTo>
                    <a:lnTo>
                      <a:pt x="323" y="210"/>
                    </a:lnTo>
                    <a:lnTo>
                      <a:pt x="224" y="147"/>
                    </a:lnTo>
                    <a:lnTo>
                      <a:pt x="103" y="89"/>
                    </a:lnTo>
                    <a:lnTo>
                      <a:pt x="33" y="61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71" name="Freeform 39"/>
              <p:cNvSpPr>
                <a:spLocks/>
              </p:cNvSpPr>
              <p:nvPr/>
            </p:nvSpPr>
            <p:spPr bwMode="auto">
              <a:xfrm>
                <a:off x="4636" y="2062"/>
                <a:ext cx="338" cy="1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4" y="0"/>
                  </a:cxn>
                  <a:cxn ang="0">
                    <a:pos x="122" y="26"/>
                  </a:cxn>
                  <a:cxn ang="0">
                    <a:pos x="211" y="70"/>
                  </a:cxn>
                  <a:cxn ang="0">
                    <a:pos x="281" y="117"/>
                  </a:cxn>
                  <a:cxn ang="0">
                    <a:pos x="331" y="152"/>
                  </a:cxn>
                  <a:cxn ang="0">
                    <a:pos x="338" y="171"/>
                  </a:cxn>
                  <a:cxn ang="0">
                    <a:pos x="312" y="175"/>
                  </a:cxn>
                  <a:cxn ang="0">
                    <a:pos x="265" y="122"/>
                  </a:cxn>
                  <a:cxn ang="0">
                    <a:pos x="195" y="84"/>
                  </a:cxn>
                  <a:cxn ang="0">
                    <a:pos x="101" y="40"/>
                  </a:cxn>
                  <a:cxn ang="0">
                    <a:pos x="38" y="16"/>
                  </a:cxn>
                  <a:cxn ang="0">
                    <a:pos x="0" y="16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38" h="175">
                    <a:moveTo>
                      <a:pt x="15" y="0"/>
                    </a:moveTo>
                    <a:lnTo>
                      <a:pt x="54" y="0"/>
                    </a:lnTo>
                    <a:lnTo>
                      <a:pt x="122" y="26"/>
                    </a:lnTo>
                    <a:lnTo>
                      <a:pt x="211" y="70"/>
                    </a:lnTo>
                    <a:lnTo>
                      <a:pt x="281" y="117"/>
                    </a:lnTo>
                    <a:lnTo>
                      <a:pt x="331" y="152"/>
                    </a:lnTo>
                    <a:lnTo>
                      <a:pt x="338" y="171"/>
                    </a:lnTo>
                    <a:lnTo>
                      <a:pt x="312" y="175"/>
                    </a:lnTo>
                    <a:lnTo>
                      <a:pt x="265" y="122"/>
                    </a:lnTo>
                    <a:lnTo>
                      <a:pt x="195" y="84"/>
                    </a:lnTo>
                    <a:lnTo>
                      <a:pt x="101" y="40"/>
                    </a:lnTo>
                    <a:lnTo>
                      <a:pt x="38" y="16"/>
                    </a:lnTo>
                    <a:lnTo>
                      <a:pt x="0" y="16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7672" name="Group 40"/>
              <p:cNvGrpSpPr>
                <a:grpSpLocks/>
              </p:cNvGrpSpPr>
              <p:nvPr/>
            </p:nvGrpSpPr>
            <p:grpSpPr bwMode="auto">
              <a:xfrm rot="-8246573">
                <a:off x="3903" y="2800"/>
                <a:ext cx="200" cy="234"/>
                <a:chOff x="3136" y="2480"/>
                <a:chExt cx="200" cy="268"/>
              </a:xfrm>
            </p:grpSpPr>
            <p:sp>
              <p:nvSpPr>
                <p:cNvPr id="197673" name="AutoShape 41"/>
                <p:cNvSpPr>
                  <a:spLocks noChangeArrowheads="1"/>
                </p:cNvSpPr>
                <p:nvPr/>
              </p:nvSpPr>
              <p:spPr bwMode="auto">
                <a:xfrm>
                  <a:off x="3136" y="2480"/>
                  <a:ext cx="200" cy="268"/>
                </a:xfrm>
                <a:prstGeom prst="can">
                  <a:avLst>
                    <a:gd name="adj" fmla="val 33500"/>
                  </a:avLst>
                </a:pr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67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169" y="256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7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199" y="2571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76" name="Line 44"/>
                <p:cNvSpPr>
                  <a:spLocks noChangeShapeType="1"/>
                </p:cNvSpPr>
                <p:nvPr/>
              </p:nvSpPr>
              <p:spPr bwMode="auto">
                <a:xfrm>
                  <a:off x="3236" y="2577"/>
                  <a:ext cx="0" cy="14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7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269" y="2572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78" name="Line 46"/>
                <p:cNvSpPr>
                  <a:spLocks noChangeShapeType="1"/>
                </p:cNvSpPr>
                <p:nvPr/>
              </p:nvSpPr>
              <p:spPr bwMode="auto">
                <a:xfrm>
                  <a:off x="3303" y="2562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679" name="Oval 47"/>
                <p:cNvSpPr>
                  <a:spLocks noChangeArrowheads="1"/>
                </p:cNvSpPr>
                <p:nvPr/>
              </p:nvSpPr>
              <p:spPr bwMode="auto">
                <a:xfrm>
                  <a:off x="3180" y="2496"/>
                  <a:ext cx="116" cy="40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7680" name="AutoShape 48"/>
            <p:cNvSpPr>
              <a:spLocks noChangeArrowheads="1"/>
            </p:cNvSpPr>
            <p:nvPr/>
          </p:nvSpPr>
          <p:spPr bwMode="auto">
            <a:xfrm rot="-360540">
              <a:off x="4665" y="304"/>
              <a:ext cx="542" cy="206"/>
            </a:xfrm>
            <a:prstGeom prst="cloudCallout">
              <a:avLst>
                <a:gd name="adj1" fmla="val -19773"/>
                <a:gd name="adj2" fmla="val 54472"/>
              </a:avLst>
            </a:prstGeom>
            <a:solidFill>
              <a:srgbClr val="FFFFCC"/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97681" name="Text Box 49"/>
            <p:cNvSpPr txBox="1">
              <a:spLocks noChangeArrowheads="1"/>
            </p:cNvSpPr>
            <p:nvPr/>
          </p:nvSpPr>
          <p:spPr bwMode="auto">
            <a:xfrm rot="-691673">
              <a:off x="4702" y="283"/>
              <a:ext cx="5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ndy" pitchFamily="66" charset="0"/>
                </a:rPr>
                <a:t>Glow</a:t>
              </a:r>
            </a:p>
          </p:txBody>
        </p:sp>
      </p:grpSp>
      <p:sp>
        <p:nvSpPr>
          <p:cNvPr id="197688" name="Rectangle 56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97689" name="Rectangle 57"/>
          <p:cNvSpPr>
            <a:spLocks noChangeArrowheads="1"/>
          </p:cNvSpPr>
          <p:nvPr/>
        </p:nvSpPr>
        <p:spPr bwMode="auto">
          <a:xfrm>
            <a:off x="1181100" y="363855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90" name="Text Box 58"/>
          <p:cNvSpPr txBox="1">
            <a:spLocks noChangeArrowheads="1"/>
          </p:cNvSpPr>
          <p:nvPr/>
        </p:nvSpPr>
        <p:spPr bwMode="auto">
          <a:xfrm>
            <a:off x="1255713" y="36909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97691" name="Rectangle 59"/>
          <p:cNvSpPr>
            <a:spLocks noChangeArrowheads="1"/>
          </p:cNvSpPr>
          <p:nvPr/>
        </p:nvSpPr>
        <p:spPr bwMode="auto">
          <a:xfrm>
            <a:off x="1428750" y="4756150"/>
            <a:ext cx="6381750" cy="1277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There is sufficient statistical evidence to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infer that the alternative hypothesis is true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(i.e. the mean filling weight is not 6 ounces).</a:t>
            </a:r>
          </a:p>
        </p:txBody>
      </p:sp>
      <p:sp>
        <p:nvSpPr>
          <p:cNvPr id="197692" name="Text Box 60"/>
          <p:cNvSpPr txBox="1">
            <a:spLocks noChangeArrowheads="1"/>
          </p:cNvSpPr>
          <p:nvPr/>
        </p:nvSpPr>
        <p:spPr bwMode="auto">
          <a:xfrm>
            <a:off x="2349500" y="4281488"/>
            <a:ext cx="45799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2.74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2.17,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97693" name="AutoShape 61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4" name="AutoShape 62"/>
          <p:cNvSpPr>
            <a:spLocks noChangeArrowheads="1"/>
          </p:cNvSpPr>
          <p:nvPr/>
        </p:nvSpPr>
        <p:spPr bwMode="auto">
          <a:xfrm rot="5400000">
            <a:off x="771525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95" name="Text Box 63"/>
          <p:cNvSpPr txBox="1">
            <a:spLocks noChangeArrowheads="1"/>
          </p:cNvSpPr>
          <p:nvPr/>
        </p:nvSpPr>
        <p:spPr bwMode="auto">
          <a:xfrm>
            <a:off x="2270125" y="2392363"/>
            <a:ext cx="47593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/2 = .03/2 = .015,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.015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2.17</a:t>
            </a:r>
          </a:p>
        </p:txBody>
      </p:sp>
      <p:sp>
        <p:nvSpPr>
          <p:cNvPr id="197696" name="Rectangle 64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97" name="Text Box 65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197698" name="Text Box 66"/>
          <p:cNvSpPr txBox="1">
            <a:spLocks noChangeArrowheads="1"/>
          </p:cNvSpPr>
          <p:nvPr/>
        </p:nvSpPr>
        <p:spPr bwMode="auto">
          <a:xfrm>
            <a:off x="2409825" y="2928938"/>
            <a:ext cx="4446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-2.17  or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2.17</a:t>
            </a:r>
          </a:p>
        </p:txBody>
      </p:sp>
    </p:spTree>
    <p:extLst>
      <p:ext uri="{BB962C8B-B14F-4D97-AF65-F5344CB8AC3E}">
        <p14:creationId xmlns:p14="http://schemas.microsoft.com/office/powerpoint/2010/main" val="2077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7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9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9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97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9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9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9" grpId="0" animBg="1"/>
      <p:bldP spid="197690" grpId="0" autoUpdateAnimBg="0"/>
      <p:bldP spid="197691" grpId="0" autoUpdateAnimBg="0"/>
      <p:bldP spid="197692" grpId="0" autoUpdateAnimBg="0"/>
      <p:bldP spid="197693" grpId="0" animBg="1"/>
      <p:bldP spid="197694" grpId="0" animBg="1"/>
      <p:bldP spid="197695" grpId="0" autoUpdateAnimBg="0"/>
      <p:bldP spid="197696" grpId="0" animBg="1"/>
      <p:bldP spid="197697" grpId="0" autoUpdateAnimBg="0"/>
      <p:bldP spid="19769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3" name="Rectangle 141"/>
          <p:cNvSpPr>
            <a:spLocks noChangeArrowheads="1"/>
          </p:cNvSpPr>
          <p:nvPr/>
        </p:nvSpPr>
        <p:spPr bwMode="auto">
          <a:xfrm>
            <a:off x="819150" y="1714500"/>
            <a:ext cx="7562850" cy="4095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2309813" y="1985963"/>
            <a:ext cx="4505325" cy="3057525"/>
          </a:xfrm>
          <a:custGeom>
            <a:avLst/>
            <a:gdLst/>
            <a:ahLst/>
            <a:cxnLst>
              <a:cxn ang="0">
                <a:pos x="1338" y="18"/>
              </a:cxn>
              <a:cxn ang="0">
                <a:pos x="1257" y="99"/>
              </a:cxn>
              <a:cxn ang="0">
                <a:pos x="1191" y="202"/>
              </a:cxn>
              <a:cxn ang="0">
                <a:pos x="1137" y="310"/>
              </a:cxn>
              <a:cxn ang="0">
                <a:pos x="1095" y="418"/>
              </a:cxn>
              <a:cxn ang="0">
                <a:pos x="1050" y="513"/>
              </a:cxn>
              <a:cxn ang="0">
                <a:pos x="1005" y="639"/>
              </a:cxn>
              <a:cxn ang="0">
                <a:pos x="969" y="747"/>
              </a:cxn>
              <a:cxn ang="0">
                <a:pos x="945" y="850"/>
              </a:cxn>
              <a:cxn ang="0">
                <a:pos x="909" y="964"/>
              </a:cxn>
              <a:cxn ang="0">
                <a:pos x="876" y="1068"/>
              </a:cxn>
              <a:cxn ang="0">
                <a:pos x="843" y="1176"/>
              </a:cxn>
              <a:cxn ang="0">
                <a:pos x="799" y="1278"/>
              </a:cxn>
              <a:cxn ang="0">
                <a:pos x="741" y="1396"/>
              </a:cxn>
              <a:cxn ang="0">
                <a:pos x="678" y="1515"/>
              </a:cxn>
              <a:cxn ang="0">
                <a:pos x="594" y="1614"/>
              </a:cxn>
              <a:cxn ang="0">
                <a:pos x="495" y="1689"/>
              </a:cxn>
              <a:cxn ang="0">
                <a:pos x="381" y="1746"/>
              </a:cxn>
              <a:cxn ang="0">
                <a:pos x="297" y="1782"/>
              </a:cxn>
              <a:cxn ang="0">
                <a:pos x="195" y="1821"/>
              </a:cxn>
              <a:cxn ang="0">
                <a:pos x="66" y="1857"/>
              </a:cxn>
              <a:cxn ang="0">
                <a:pos x="0" y="1887"/>
              </a:cxn>
              <a:cxn ang="0">
                <a:pos x="2831" y="1914"/>
              </a:cxn>
              <a:cxn ang="0">
                <a:pos x="2777" y="1857"/>
              </a:cxn>
              <a:cxn ang="0">
                <a:pos x="2682" y="1833"/>
              </a:cxn>
              <a:cxn ang="0">
                <a:pos x="2565" y="1794"/>
              </a:cxn>
              <a:cxn ang="0">
                <a:pos x="2451" y="1746"/>
              </a:cxn>
              <a:cxn ang="0">
                <a:pos x="2319" y="1680"/>
              </a:cxn>
              <a:cxn ang="0">
                <a:pos x="2283" y="1650"/>
              </a:cxn>
              <a:cxn ang="0">
                <a:pos x="2199" y="1582"/>
              </a:cxn>
              <a:cxn ang="0">
                <a:pos x="2124" y="1485"/>
              </a:cxn>
              <a:cxn ang="0">
                <a:pos x="2061" y="1386"/>
              </a:cxn>
              <a:cxn ang="0">
                <a:pos x="2028" y="1326"/>
              </a:cxn>
              <a:cxn ang="0">
                <a:pos x="1962" y="1191"/>
              </a:cxn>
              <a:cxn ang="0">
                <a:pos x="1935" y="1107"/>
              </a:cxn>
              <a:cxn ang="0">
                <a:pos x="1902" y="1011"/>
              </a:cxn>
              <a:cxn ang="0">
                <a:pos x="1866" y="891"/>
              </a:cxn>
              <a:cxn ang="0">
                <a:pos x="1830" y="771"/>
              </a:cxn>
              <a:cxn ang="0">
                <a:pos x="1791" y="642"/>
              </a:cxn>
              <a:cxn ang="0">
                <a:pos x="1740" y="504"/>
              </a:cxn>
              <a:cxn ang="0">
                <a:pos x="1698" y="399"/>
              </a:cxn>
              <a:cxn ang="0">
                <a:pos x="1656" y="312"/>
              </a:cxn>
              <a:cxn ang="0">
                <a:pos x="1620" y="228"/>
              </a:cxn>
              <a:cxn ang="0">
                <a:pos x="1563" y="135"/>
              </a:cxn>
              <a:cxn ang="0">
                <a:pos x="1587" y="174"/>
              </a:cxn>
              <a:cxn ang="0">
                <a:pos x="1551" y="129"/>
              </a:cxn>
              <a:cxn ang="0">
                <a:pos x="1500" y="57"/>
              </a:cxn>
              <a:cxn ang="0">
                <a:pos x="1431" y="6"/>
              </a:cxn>
            </a:cxnLst>
            <a:rect l="0" t="0" r="r" b="b"/>
            <a:pathLst>
              <a:path w="2838" h="1926">
                <a:moveTo>
                  <a:pt x="1398" y="3"/>
                </a:moveTo>
                <a:lnTo>
                  <a:pt x="1371" y="6"/>
                </a:lnTo>
                <a:lnTo>
                  <a:pt x="1338" y="18"/>
                </a:lnTo>
                <a:lnTo>
                  <a:pt x="1307" y="30"/>
                </a:lnTo>
                <a:lnTo>
                  <a:pt x="1287" y="62"/>
                </a:lnTo>
                <a:lnTo>
                  <a:pt x="1257" y="99"/>
                </a:lnTo>
                <a:lnTo>
                  <a:pt x="1227" y="130"/>
                </a:lnTo>
                <a:lnTo>
                  <a:pt x="1209" y="160"/>
                </a:lnTo>
                <a:lnTo>
                  <a:pt x="1191" y="202"/>
                </a:lnTo>
                <a:lnTo>
                  <a:pt x="1167" y="232"/>
                </a:lnTo>
                <a:lnTo>
                  <a:pt x="1155" y="274"/>
                </a:lnTo>
                <a:lnTo>
                  <a:pt x="1137" y="310"/>
                </a:lnTo>
                <a:lnTo>
                  <a:pt x="1119" y="354"/>
                </a:lnTo>
                <a:lnTo>
                  <a:pt x="1107" y="382"/>
                </a:lnTo>
                <a:lnTo>
                  <a:pt x="1095" y="418"/>
                </a:lnTo>
                <a:lnTo>
                  <a:pt x="1077" y="447"/>
                </a:lnTo>
                <a:lnTo>
                  <a:pt x="1062" y="483"/>
                </a:lnTo>
                <a:lnTo>
                  <a:pt x="1050" y="513"/>
                </a:lnTo>
                <a:lnTo>
                  <a:pt x="1035" y="552"/>
                </a:lnTo>
                <a:lnTo>
                  <a:pt x="1020" y="594"/>
                </a:lnTo>
                <a:lnTo>
                  <a:pt x="1005" y="639"/>
                </a:lnTo>
                <a:lnTo>
                  <a:pt x="996" y="678"/>
                </a:lnTo>
                <a:lnTo>
                  <a:pt x="981" y="714"/>
                </a:lnTo>
                <a:lnTo>
                  <a:pt x="969" y="747"/>
                </a:lnTo>
                <a:lnTo>
                  <a:pt x="960" y="783"/>
                </a:lnTo>
                <a:lnTo>
                  <a:pt x="951" y="819"/>
                </a:lnTo>
                <a:lnTo>
                  <a:pt x="945" y="850"/>
                </a:lnTo>
                <a:lnTo>
                  <a:pt x="939" y="886"/>
                </a:lnTo>
                <a:lnTo>
                  <a:pt x="927" y="922"/>
                </a:lnTo>
                <a:lnTo>
                  <a:pt x="909" y="964"/>
                </a:lnTo>
                <a:lnTo>
                  <a:pt x="903" y="994"/>
                </a:lnTo>
                <a:lnTo>
                  <a:pt x="891" y="1030"/>
                </a:lnTo>
                <a:lnTo>
                  <a:pt x="876" y="1068"/>
                </a:lnTo>
                <a:lnTo>
                  <a:pt x="867" y="1098"/>
                </a:lnTo>
                <a:lnTo>
                  <a:pt x="855" y="1134"/>
                </a:lnTo>
                <a:lnTo>
                  <a:pt x="843" y="1176"/>
                </a:lnTo>
                <a:lnTo>
                  <a:pt x="828" y="1215"/>
                </a:lnTo>
                <a:lnTo>
                  <a:pt x="811" y="1254"/>
                </a:lnTo>
                <a:lnTo>
                  <a:pt x="799" y="1278"/>
                </a:lnTo>
                <a:lnTo>
                  <a:pt x="792" y="1311"/>
                </a:lnTo>
                <a:lnTo>
                  <a:pt x="771" y="1359"/>
                </a:lnTo>
                <a:lnTo>
                  <a:pt x="741" y="1396"/>
                </a:lnTo>
                <a:lnTo>
                  <a:pt x="720" y="1446"/>
                </a:lnTo>
                <a:lnTo>
                  <a:pt x="699" y="1474"/>
                </a:lnTo>
                <a:lnTo>
                  <a:pt x="678" y="1515"/>
                </a:lnTo>
                <a:lnTo>
                  <a:pt x="654" y="1545"/>
                </a:lnTo>
                <a:lnTo>
                  <a:pt x="627" y="1584"/>
                </a:lnTo>
                <a:lnTo>
                  <a:pt x="594" y="1614"/>
                </a:lnTo>
                <a:lnTo>
                  <a:pt x="570" y="1635"/>
                </a:lnTo>
                <a:lnTo>
                  <a:pt x="531" y="1665"/>
                </a:lnTo>
                <a:lnTo>
                  <a:pt x="495" y="1689"/>
                </a:lnTo>
                <a:lnTo>
                  <a:pt x="456" y="1716"/>
                </a:lnTo>
                <a:lnTo>
                  <a:pt x="420" y="1734"/>
                </a:lnTo>
                <a:lnTo>
                  <a:pt x="381" y="1746"/>
                </a:lnTo>
                <a:lnTo>
                  <a:pt x="354" y="1755"/>
                </a:lnTo>
                <a:lnTo>
                  <a:pt x="321" y="1767"/>
                </a:lnTo>
                <a:lnTo>
                  <a:pt x="297" y="1782"/>
                </a:lnTo>
                <a:lnTo>
                  <a:pt x="264" y="1791"/>
                </a:lnTo>
                <a:lnTo>
                  <a:pt x="231" y="1803"/>
                </a:lnTo>
                <a:lnTo>
                  <a:pt x="195" y="1821"/>
                </a:lnTo>
                <a:lnTo>
                  <a:pt x="153" y="1830"/>
                </a:lnTo>
                <a:lnTo>
                  <a:pt x="108" y="1848"/>
                </a:lnTo>
                <a:lnTo>
                  <a:pt x="66" y="1857"/>
                </a:lnTo>
                <a:lnTo>
                  <a:pt x="30" y="1866"/>
                </a:lnTo>
                <a:lnTo>
                  <a:pt x="12" y="1872"/>
                </a:lnTo>
                <a:lnTo>
                  <a:pt x="0" y="1887"/>
                </a:lnTo>
                <a:lnTo>
                  <a:pt x="0" y="1926"/>
                </a:lnTo>
                <a:lnTo>
                  <a:pt x="0" y="1914"/>
                </a:lnTo>
                <a:lnTo>
                  <a:pt x="2831" y="1914"/>
                </a:lnTo>
                <a:lnTo>
                  <a:pt x="2838" y="1875"/>
                </a:lnTo>
                <a:lnTo>
                  <a:pt x="2807" y="1867"/>
                </a:lnTo>
                <a:lnTo>
                  <a:pt x="2777" y="1857"/>
                </a:lnTo>
                <a:lnTo>
                  <a:pt x="2741" y="1849"/>
                </a:lnTo>
                <a:lnTo>
                  <a:pt x="2709" y="1842"/>
                </a:lnTo>
                <a:lnTo>
                  <a:pt x="2682" y="1833"/>
                </a:lnTo>
                <a:lnTo>
                  <a:pt x="2649" y="1821"/>
                </a:lnTo>
                <a:lnTo>
                  <a:pt x="2607" y="1806"/>
                </a:lnTo>
                <a:lnTo>
                  <a:pt x="2565" y="1794"/>
                </a:lnTo>
                <a:lnTo>
                  <a:pt x="2523" y="1776"/>
                </a:lnTo>
                <a:lnTo>
                  <a:pt x="2493" y="1764"/>
                </a:lnTo>
                <a:lnTo>
                  <a:pt x="2451" y="1746"/>
                </a:lnTo>
                <a:lnTo>
                  <a:pt x="2415" y="1728"/>
                </a:lnTo>
                <a:lnTo>
                  <a:pt x="2367" y="1710"/>
                </a:lnTo>
                <a:lnTo>
                  <a:pt x="2319" y="1680"/>
                </a:lnTo>
                <a:lnTo>
                  <a:pt x="2299" y="1662"/>
                </a:lnTo>
                <a:lnTo>
                  <a:pt x="2289" y="1662"/>
                </a:lnTo>
                <a:lnTo>
                  <a:pt x="2283" y="1650"/>
                </a:lnTo>
                <a:lnTo>
                  <a:pt x="2255" y="1634"/>
                </a:lnTo>
                <a:lnTo>
                  <a:pt x="2220" y="1611"/>
                </a:lnTo>
                <a:lnTo>
                  <a:pt x="2199" y="1582"/>
                </a:lnTo>
                <a:lnTo>
                  <a:pt x="2181" y="1558"/>
                </a:lnTo>
                <a:lnTo>
                  <a:pt x="2151" y="1522"/>
                </a:lnTo>
                <a:lnTo>
                  <a:pt x="2124" y="1485"/>
                </a:lnTo>
                <a:lnTo>
                  <a:pt x="2100" y="1452"/>
                </a:lnTo>
                <a:lnTo>
                  <a:pt x="2079" y="1419"/>
                </a:lnTo>
                <a:lnTo>
                  <a:pt x="2061" y="1386"/>
                </a:lnTo>
                <a:lnTo>
                  <a:pt x="2046" y="1356"/>
                </a:lnTo>
                <a:lnTo>
                  <a:pt x="2010" y="1293"/>
                </a:lnTo>
                <a:lnTo>
                  <a:pt x="2028" y="1326"/>
                </a:lnTo>
                <a:lnTo>
                  <a:pt x="1995" y="1257"/>
                </a:lnTo>
                <a:lnTo>
                  <a:pt x="1974" y="1218"/>
                </a:lnTo>
                <a:lnTo>
                  <a:pt x="1962" y="1191"/>
                </a:lnTo>
                <a:lnTo>
                  <a:pt x="1953" y="1161"/>
                </a:lnTo>
                <a:lnTo>
                  <a:pt x="1941" y="1140"/>
                </a:lnTo>
                <a:lnTo>
                  <a:pt x="1935" y="1107"/>
                </a:lnTo>
                <a:lnTo>
                  <a:pt x="1923" y="1083"/>
                </a:lnTo>
                <a:lnTo>
                  <a:pt x="1914" y="1053"/>
                </a:lnTo>
                <a:lnTo>
                  <a:pt x="1902" y="1011"/>
                </a:lnTo>
                <a:lnTo>
                  <a:pt x="1887" y="978"/>
                </a:lnTo>
                <a:lnTo>
                  <a:pt x="1872" y="930"/>
                </a:lnTo>
                <a:lnTo>
                  <a:pt x="1866" y="891"/>
                </a:lnTo>
                <a:lnTo>
                  <a:pt x="1854" y="852"/>
                </a:lnTo>
                <a:lnTo>
                  <a:pt x="1845" y="819"/>
                </a:lnTo>
                <a:lnTo>
                  <a:pt x="1830" y="771"/>
                </a:lnTo>
                <a:lnTo>
                  <a:pt x="1818" y="729"/>
                </a:lnTo>
                <a:lnTo>
                  <a:pt x="1800" y="681"/>
                </a:lnTo>
                <a:lnTo>
                  <a:pt x="1791" y="642"/>
                </a:lnTo>
                <a:lnTo>
                  <a:pt x="1773" y="600"/>
                </a:lnTo>
                <a:lnTo>
                  <a:pt x="1761" y="546"/>
                </a:lnTo>
                <a:lnTo>
                  <a:pt x="1740" y="504"/>
                </a:lnTo>
                <a:lnTo>
                  <a:pt x="1725" y="465"/>
                </a:lnTo>
                <a:lnTo>
                  <a:pt x="1713" y="432"/>
                </a:lnTo>
                <a:lnTo>
                  <a:pt x="1698" y="399"/>
                </a:lnTo>
                <a:lnTo>
                  <a:pt x="1674" y="345"/>
                </a:lnTo>
                <a:lnTo>
                  <a:pt x="1686" y="375"/>
                </a:lnTo>
                <a:lnTo>
                  <a:pt x="1656" y="312"/>
                </a:lnTo>
                <a:lnTo>
                  <a:pt x="1644" y="285"/>
                </a:lnTo>
                <a:lnTo>
                  <a:pt x="1629" y="252"/>
                </a:lnTo>
                <a:lnTo>
                  <a:pt x="1620" y="228"/>
                </a:lnTo>
                <a:lnTo>
                  <a:pt x="1608" y="207"/>
                </a:lnTo>
                <a:lnTo>
                  <a:pt x="1578" y="156"/>
                </a:lnTo>
                <a:lnTo>
                  <a:pt x="1563" y="135"/>
                </a:lnTo>
                <a:lnTo>
                  <a:pt x="1563" y="141"/>
                </a:lnTo>
                <a:lnTo>
                  <a:pt x="1572" y="144"/>
                </a:lnTo>
                <a:lnTo>
                  <a:pt x="1587" y="174"/>
                </a:lnTo>
                <a:lnTo>
                  <a:pt x="1593" y="192"/>
                </a:lnTo>
                <a:lnTo>
                  <a:pt x="1578" y="156"/>
                </a:lnTo>
                <a:lnTo>
                  <a:pt x="1551" y="129"/>
                </a:lnTo>
                <a:lnTo>
                  <a:pt x="1539" y="105"/>
                </a:lnTo>
                <a:lnTo>
                  <a:pt x="1518" y="81"/>
                </a:lnTo>
                <a:lnTo>
                  <a:pt x="1500" y="57"/>
                </a:lnTo>
                <a:lnTo>
                  <a:pt x="1479" y="39"/>
                </a:lnTo>
                <a:lnTo>
                  <a:pt x="1455" y="18"/>
                </a:lnTo>
                <a:lnTo>
                  <a:pt x="1431" y="6"/>
                </a:lnTo>
                <a:lnTo>
                  <a:pt x="1416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119813" y="4081463"/>
            <a:ext cx="1579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 .015</a:t>
            </a:r>
          </a:p>
        </p:txBody>
      </p:sp>
      <p:sp>
        <p:nvSpPr>
          <p:cNvPr id="23567" name="Freeform 15"/>
          <p:cNvSpPr>
            <a:spLocks/>
          </p:cNvSpPr>
          <p:nvPr/>
        </p:nvSpPr>
        <p:spPr bwMode="auto">
          <a:xfrm>
            <a:off x="6096000" y="4689475"/>
            <a:ext cx="728663" cy="34448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20"/>
              </a:cxn>
              <a:cxn ang="0">
                <a:pos x="0" y="43"/>
              </a:cxn>
              <a:cxn ang="0">
                <a:pos x="0" y="72"/>
              </a:cxn>
              <a:cxn ang="0">
                <a:pos x="1" y="104"/>
              </a:cxn>
              <a:cxn ang="0">
                <a:pos x="1" y="130"/>
              </a:cxn>
              <a:cxn ang="0">
                <a:pos x="1" y="157"/>
              </a:cxn>
              <a:cxn ang="0">
                <a:pos x="1" y="183"/>
              </a:cxn>
              <a:cxn ang="0">
                <a:pos x="0" y="217"/>
              </a:cxn>
              <a:cxn ang="0">
                <a:pos x="459" y="217"/>
              </a:cxn>
              <a:cxn ang="0">
                <a:pos x="459" y="164"/>
              </a:cxn>
              <a:cxn ang="0">
                <a:pos x="456" y="168"/>
              </a:cxn>
              <a:cxn ang="0">
                <a:pos x="436" y="162"/>
              </a:cxn>
              <a:cxn ang="0">
                <a:pos x="412" y="157"/>
              </a:cxn>
              <a:cxn ang="0">
                <a:pos x="386" y="152"/>
              </a:cxn>
              <a:cxn ang="0">
                <a:pos x="362" y="148"/>
              </a:cxn>
              <a:cxn ang="0">
                <a:pos x="338" y="139"/>
              </a:cxn>
              <a:cxn ang="0">
                <a:pos x="313" y="130"/>
              </a:cxn>
              <a:cxn ang="0">
                <a:pos x="289" y="122"/>
              </a:cxn>
              <a:cxn ang="0">
                <a:pos x="265" y="112"/>
              </a:cxn>
              <a:cxn ang="0">
                <a:pos x="240" y="105"/>
              </a:cxn>
              <a:cxn ang="0">
                <a:pos x="215" y="95"/>
              </a:cxn>
              <a:cxn ang="0">
                <a:pos x="190" y="87"/>
              </a:cxn>
              <a:cxn ang="0">
                <a:pos x="166" y="76"/>
              </a:cxn>
              <a:cxn ang="0">
                <a:pos x="139" y="66"/>
              </a:cxn>
              <a:cxn ang="0">
                <a:pos x="114" y="59"/>
              </a:cxn>
              <a:cxn ang="0">
                <a:pos x="89" y="46"/>
              </a:cxn>
              <a:cxn ang="0">
                <a:pos x="65" y="33"/>
              </a:cxn>
              <a:cxn ang="0">
                <a:pos x="42" y="25"/>
              </a:cxn>
              <a:cxn ang="0">
                <a:pos x="17" y="16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459" h="217">
                <a:moveTo>
                  <a:pt x="0" y="3"/>
                </a:moveTo>
                <a:lnTo>
                  <a:pt x="0" y="20"/>
                </a:lnTo>
                <a:lnTo>
                  <a:pt x="0" y="43"/>
                </a:lnTo>
                <a:lnTo>
                  <a:pt x="0" y="72"/>
                </a:lnTo>
                <a:lnTo>
                  <a:pt x="1" y="104"/>
                </a:lnTo>
                <a:lnTo>
                  <a:pt x="1" y="130"/>
                </a:lnTo>
                <a:lnTo>
                  <a:pt x="1" y="157"/>
                </a:lnTo>
                <a:lnTo>
                  <a:pt x="1" y="183"/>
                </a:lnTo>
                <a:lnTo>
                  <a:pt x="0" y="217"/>
                </a:lnTo>
                <a:lnTo>
                  <a:pt x="459" y="217"/>
                </a:lnTo>
                <a:lnTo>
                  <a:pt x="459" y="164"/>
                </a:lnTo>
                <a:lnTo>
                  <a:pt x="456" y="168"/>
                </a:lnTo>
                <a:lnTo>
                  <a:pt x="436" y="162"/>
                </a:lnTo>
                <a:lnTo>
                  <a:pt x="412" y="157"/>
                </a:lnTo>
                <a:lnTo>
                  <a:pt x="386" y="152"/>
                </a:lnTo>
                <a:lnTo>
                  <a:pt x="362" y="148"/>
                </a:lnTo>
                <a:lnTo>
                  <a:pt x="338" y="139"/>
                </a:lnTo>
                <a:lnTo>
                  <a:pt x="313" y="130"/>
                </a:lnTo>
                <a:lnTo>
                  <a:pt x="289" y="122"/>
                </a:lnTo>
                <a:lnTo>
                  <a:pt x="265" y="112"/>
                </a:lnTo>
                <a:lnTo>
                  <a:pt x="240" y="105"/>
                </a:lnTo>
                <a:lnTo>
                  <a:pt x="215" y="95"/>
                </a:lnTo>
                <a:lnTo>
                  <a:pt x="190" y="87"/>
                </a:lnTo>
                <a:lnTo>
                  <a:pt x="166" y="76"/>
                </a:lnTo>
                <a:lnTo>
                  <a:pt x="139" y="66"/>
                </a:lnTo>
                <a:lnTo>
                  <a:pt x="114" y="59"/>
                </a:lnTo>
                <a:lnTo>
                  <a:pt x="89" y="46"/>
                </a:lnTo>
                <a:lnTo>
                  <a:pt x="65" y="33"/>
                </a:lnTo>
                <a:lnTo>
                  <a:pt x="42" y="25"/>
                </a:lnTo>
                <a:lnTo>
                  <a:pt x="17" y="16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6092825" y="380523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6315075" y="4546600"/>
            <a:ext cx="0" cy="427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395788" y="5181600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462588" y="5181600"/>
            <a:ext cx="1019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 2.17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6777038" y="3600450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328988" y="3619500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177088" y="4819650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z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985838" y="3619500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2305050" y="4681538"/>
            <a:ext cx="738188" cy="361950"/>
          </a:xfrm>
          <a:custGeom>
            <a:avLst/>
            <a:gdLst/>
            <a:ahLst/>
            <a:cxnLst>
              <a:cxn ang="0">
                <a:pos x="462" y="12"/>
              </a:cxn>
              <a:cxn ang="0">
                <a:pos x="462" y="36"/>
              </a:cxn>
              <a:cxn ang="0">
                <a:pos x="462" y="57"/>
              </a:cxn>
              <a:cxn ang="0">
                <a:pos x="462" y="81"/>
              </a:cxn>
              <a:cxn ang="0">
                <a:pos x="463" y="104"/>
              </a:cxn>
              <a:cxn ang="0">
                <a:pos x="463" y="128"/>
              </a:cxn>
              <a:cxn ang="0">
                <a:pos x="463" y="152"/>
              </a:cxn>
              <a:cxn ang="0">
                <a:pos x="463" y="176"/>
              </a:cxn>
              <a:cxn ang="0">
                <a:pos x="462" y="222"/>
              </a:cxn>
              <a:cxn ang="0">
                <a:pos x="0" y="225"/>
              </a:cxn>
              <a:cxn ang="0">
                <a:pos x="0" y="177"/>
              </a:cxn>
              <a:cxn ang="0">
                <a:pos x="21" y="168"/>
              </a:cxn>
              <a:cxn ang="0">
                <a:pos x="36" y="162"/>
              </a:cxn>
              <a:cxn ang="0">
                <a:pos x="54" y="159"/>
              </a:cxn>
              <a:cxn ang="0">
                <a:pos x="84" y="150"/>
              </a:cxn>
              <a:cxn ang="0">
                <a:pos x="111" y="144"/>
              </a:cxn>
              <a:cxn ang="0">
                <a:pos x="135" y="136"/>
              </a:cxn>
              <a:cxn ang="0">
                <a:pos x="159" y="128"/>
              </a:cxn>
              <a:cxn ang="0">
                <a:pos x="183" y="123"/>
              </a:cxn>
              <a:cxn ang="0">
                <a:pos x="207" y="120"/>
              </a:cxn>
              <a:cxn ang="0">
                <a:pos x="231" y="112"/>
              </a:cxn>
              <a:cxn ang="0">
                <a:pos x="252" y="102"/>
              </a:cxn>
              <a:cxn ang="0">
                <a:pos x="279" y="93"/>
              </a:cxn>
              <a:cxn ang="0">
                <a:pos x="303" y="88"/>
              </a:cxn>
              <a:cxn ang="0">
                <a:pos x="327" y="75"/>
              </a:cxn>
              <a:cxn ang="0">
                <a:pos x="351" y="63"/>
              </a:cxn>
              <a:cxn ang="0">
                <a:pos x="375" y="56"/>
              </a:cxn>
              <a:cxn ang="0">
                <a:pos x="399" y="48"/>
              </a:cxn>
              <a:cxn ang="0">
                <a:pos x="423" y="32"/>
              </a:cxn>
              <a:cxn ang="0">
                <a:pos x="447" y="24"/>
              </a:cxn>
              <a:cxn ang="0">
                <a:pos x="463" y="0"/>
              </a:cxn>
              <a:cxn ang="0">
                <a:pos x="465" y="6"/>
              </a:cxn>
            </a:cxnLst>
            <a:rect l="0" t="0" r="r" b="b"/>
            <a:pathLst>
              <a:path w="465" h="225">
                <a:moveTo>
                  <a:pt x="462" y="12"/>
                </a:moveTo>
                <a:lnTo>
                  <a:pt x="462" y="36"/>
                </a:lnTo>
                <a:lnTo>
                  <a:pt x="462" y="57"/>
                </a:lnTo>
                <a:lnTo>
                  <a:pt x="462" y="81"/>
                </a:lnTo>
                <a:lnTo>
                  <a:pt x="463" y="104"/>
                </a:lnTo>
                <a:lnTo>
                  <a:pt x="463" y="128"/>
                </a:lnTo>
                <a:lnTo>
                  <a:pt x="463" y="152"/>
                </a:lnTo>
                <a:lnTo>
                  <a:pt x="463" y="176"/>
                </a:lnTo>
                <a:lnTo>
                  <a:pt x="462" y="222"/>
                </a:lnTo>
                <a:lnTo>
                  <a:pt x="0" y="225"/>
                </a:lnTo>
                <a:lnTo>
                  <a:pt x="0" y="177"/>
                </a:lnTo>
                <a:lnTo>
                  <a:pt x="21" y="168"/>
                </a:lnTo>
                <a:lnTo>
                  <a:pt x="36" y="162"/>
                </a:lnTo>
                <a:lnTo>
                  <a:pt x="54" y="159"/>
                </a:lnTo>
                <a:lnTo>
                  <a:pt x="84" y="150"/>
                </a:lnTo>
                <a:lnTo>
                  <a:pt x="111" y="144"/>
                </a:lnTo>
                <a:lnTo>
                  <a:pt x="135" y="136"/>
                </a:lnTo>
                <a:lnTo>
                  <a:pt x="159" y="128"/>
                </a:lnTo>
                <a:lnTo>
                  <a:pt x="183" y="123"/>
                </a:lnTo>
                <a:lnTo>
                  <a:pt x="207" y="120"/>
                </a:lnTo>
                <a:lnTo>
                  <a:pt x="231" y="112"/>
                </a:lnTo>
                <a:lnTo>
                  <a:pt x="252" y="102"/>
                </a:lnTo>
                <a:lnTo>
                  <a:pt x="279" y="93"/>
                </a:lnTo>
                <a:lnTo>
                  <a:pt x="303" y="88"/>
                </a:lnTo>
                <a:lnTo>
                  <a:pt x="327" y="75"/>
                </a:lnTo>
                <a:lnTo>
                  <a:pt x="351" y="63"/>
                </a:lnTo>
                <a:lnTo>
                  <a:pt x="375" y="56"/>
                </a:lnTo>
                <a:lnTo>
                  <a:pt x="399" y="48"/>
                </a:lnTo>
                <a:lnTo>
                  <a:pt x="423" y="32"/>
                </a:lnTo>
                <a:lnTo>
                  <a:pt x="447" y="24"/>
                </a:lnTo>
                <a:lnTo>
                  <a:pt x="463" y="0"/>
                </a:lnTo>
                <a:lnTo>
                  <a:pt x="465" y="6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2357438" y="5200650"/>
            <a:ext cx="1120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    -2.17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2365375" y="3843338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058988" y="50371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96" name="Group 144"/>
          <p:cNvGrpSpPr>
            <a:grpSpLocks/>
          </p:cNvGrpSpPr>
          <p:nvPr/>
        </p:nvGrpSpPr>
        <p:grpSpPr bwMode="auto">
          <a:xfrm>
            <a:off x="2190750" y="1922463"/>
            <a:ext cx="4835525" cy="2941637"/>
            <a:chOff x="1380" y="1247"/>
            <a:chExt cx="3046" cy="1853"/>
          </a:xfrm>
        </p:grpSpPr>
        <p:sp>
          <p:nvSpPr>
            <p:cNvPr id="23559" name="Arc 7"/>
            <p:cNvSpPr>
              <a:spLocks/>
            </p:cNvSpPr>
            <p:nvPr/>
          </p:nvSpPr>
          <p:spPr bwMode="auto">
            <a:xfrm rot="4500000">
              <a:off x="3168" y="2352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Arc 9"/>
            <p:cNvSpPr>
              <a:spLocks/>
            </p:cNvSpPr>
            <p:nvPr/>
          </p:nvSpPr>
          <p:spPr bwMode="auto">
            <a:xfrm rot="6300000">
              <a:off x="2143" y="161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Arc 10"/>
            <p:cNvSpPr>
              <a:spLocks/>
            </p:cNvSpPr>
            <p:nvPr/>
          </p:nvSpPr>
          <p:spPr bwMode="auto">
            <a:xfrm rot="16980000">
              <a:off x="1764" y="2377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Arc 12"/>
            <p:cNvSpPr>
              <a:spLocks/>
            </p:cNvSpPr>
            <p:nvPr/>
          </p:nvSpPr>
          <p:spPr bwMode="auto">
            <a:xfrm rot="15300000">
              <a:off x="2604" y="161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Arc 8"/>
            <p:cNvSpPr>
              <a:spLocks/>
            </p:cNvSpPr>
            <p:nvPr/>
          </p:nvSpPr>
          <p:spPr bwMode="auto">
            <a:xfrm rot="720000">
              <a:off x="3619" y="2879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Arc 11"/>
            <p:cNvSpPr>
              <a:spLocks/>
            </p:cNvSpPr>
            <p:nvPr/>
          </p:nvSpPr>
          <p:spPr bwMode="auto">
            <a:xfrm rot="20760000">
              <a:off x="1380" y="292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>
            <a:off x="2809875" y="454660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4567238" y="4852988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3654" name="Group 102"/>
          <p:cNvGrpSpPr>
            <a:grpSpLocks/>
          </p:cNvGrpSpPr>
          <p:nvPr/>
        </p:nvGrpSpPr>
        <p:grpSpPr bwMode="auto">
          <a:xfrm>
            <a:off x="7305675" y="247650"/>
            <a:ext cx="1528763" cy="1311275"/>
            <a:chOff x="4374" y="48"/>
            <a:chExt cx="1023" cy="886"/>
          </a:xfrm>
        </p:grpSpPr>
        <p:grpSp>
          <p:nvGrpSpPr>
            <p:cNvPr id="23655" name="Group 103"/>
            <p:cNvGrpSpPr>
              <a:grpSpLocks/>
            </p:cNvGrpSpPr>
            <p:nvPr/>
          </p:nvGrpSpPr>
          <p:grpSpPr bwMode="auto">
            <a:xfrm rot="2088855">
              <a:off x="4374" y="48"/>
              <a:ext cx="1023" cy="886"/>
              <a:chOff x="3890" y="1987"/>
              <a:chExt cx="1155" cy="1054"/>
            </a:xfrm>
          </p:grpSpPr>
          <p:sp>
            <p:nvSpPr>
              <p:cNvPr id="23656" name="Freeform 104"/>
              <p:cNvSpPr>
                <a:spLocks/>
              </p:cNvSpPr>
              <p:nvPr/>
            </p:nvSpPr>
            <p:spPr bwMode="auto">
              <a:xfrm>
                <a:off x="4550" y="2010"/>
                <a:ext cx="466" cy="286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68" y="24"/>
                  </a:cxn>
                  <a:cxn ang="0">
                    <a:pos x="126" y="0"/>
                  </a:cxn>
                  <a:cxn ang="0">
                    <a:pos x="257" y="40"/>
                  </a:cxn>
                  <a:cxn ang="0">
                    <a:pos x="393" y="129"/>
                  </a:cxn>
                  <a:cxn ang="0">
                    <a:pos x="461" y="213"/>
                  </a:cxn>
                  <a:cxn ang="0">
                    <a:pos x="466" y="263"/>
                  </a:cxn>
                  <a:cxn ang="0">
                    <a:pos x="419" y="286"/>
                  </a:cxn>
                  <a:cxn ang="0">
                    <a:pos x="374" y="272"/>
                  </a:cxn>
                  <a:cxn ang="0">
                    <a:pos x="306" y="223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466" h="286">
                    <a:moveTo>
                      <a:pt x="0" y="94"/>
                    </a:moveTo>
                    <a:lnTo>
                      <a:pt x="68" y="24"/>
                    </a:lnTo>
                    <a:lnTo>
                      <a:pt x="126" y="0"/>
                    </a:lnTo>
                    <a:lnTo>
                      <a:pt x="257" y="40"/>
                    </a:lnTo>
                    <a:lnTo>
                      <a:pt x="393" y="129"/>
                    </a:lnTo>
                    <a:lnTo>
                      <a:pt x="461" y="213"/>
                    </a:lnTo>
                    <a:lnTo>
                      <a:pt x="466" y="263"/>
                    </a:lnTo>
                    <a:lnTo>
                      <a:pt x="419" y="286"/>
                    </a:lnTo>
                    <a:lnTo>
                      <a:pt x="374" y="272"/>
                    </a:lnTo>
                    <a:lnTo>
                      <a:pt x="306" y="223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7" name="Freeform 105"/>
              <p:cNvSpPr>
                <a:spLocks/>
              </p:cNvSpPr>
              <p:nvPr/>
            </p:nvSpPr>
            <p:spPr bwMode="auto">
              <a:xfrm>
                <a:off x="4243" y="2177"/>
                <a:ext cx="705" cy="669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0" y="369"/>
                  </a:cxn>
                  <a:cxn ang="0">
                    <a:pos x="124" y="365"/>
                  </a:cxn>
                  <a:cxn ang="0">
                    <a:pos x="143" y="250"/>
                  </a:cxn>
                  <a:cxn ang="0">
                    <a:pos x="232" y="255"/>
                  </a:cxn>
                  <a:cxn ang="0">
                    <a:pos x="267" y="156"/>
                  </a:cxn>
                  <a:cxn ang="0">
                    <a:pos x="337" y="147"/>
                  </a:cxn>
                  <a:cxn ang="0">
                    <a:pos x="351" y="74"/>
                  </a:cxn>
                  <a:cxn ang="0">
                    <a:pos x="454" y="51"/>
                  </a:cxn>
                  <a:cxn ang="0">
                    <a:pos x="485" y="0"/>
                  </a:cxn>
                  <a:cxn ang="0">
                    <a:pos x="602" y="42"/>
                  </a:cxn>
                  <a:cxn ang="0">
                    <a:pos x="705" y="110"/>
                  </a:cxn>
                  <a:cxn ang="0">
                    <a:pos x="592" y="152"/>
                  </a:cxn>
                  <a:cxn ang="0">
                    <a:pos x="433" y="297"/>
                  </a:cxn>
                  <a:cxn ang="0">
                    <a:pos x="115" y="669"/>
                  </a:cxn>
                  <a:cxn ang="0">
                    <a:pos x="68" y="550"/>
                  </a:cxn>
                  <a:cxn ang="0">
                    <a:pos x="0" y="482"/>
                  </a:cxn>
                  <a:cxn ang="0">
                    <a:pos x="0" y="482"/>
                  </a:cxn>
                </a:cxnLst>
                <a:rect l="0" t="0" r="r" b="b"/>
                <a:pathLst>
                  <a:path w="705" h="669">
                    <a:moveTo>
                      <a:pt x="0" y="482"/>
                    </a:moveTo>
                    <a:lnTo>
                      <a:pt x="0" y="369"/>
                    </a:lnTo>
                    <a:lnTo>
                      <a:pt x="124" y="365"/>
                    </a:lnTo>
                    <a:lnTo>
                      <a:pt x="143" y="250"/>
                    </a:lnTo>
                    <a:lnTo>
                      <a:pt x="232" y="255"/>
                    </a:lnTo>
                    <a:lnTo>
                      <a:pt x="267" y="156"/>
                    </a:lnTo>
                    <a:lnTo>
                      <a:pt x="337" y="147"/>
                    </a:lnTo>
                    <a:lnTo>
                      <a:pt x="351" y="74"/>
                    </a:lnTo>
                    <a:lnTo>
                      <a:pt x="454" y="51"/>
                    </a:lnTo>
                    <a:lnTo>
                      <a:pt x="485" y="0"/>
                    </a:lnTo>
                    <a:lnTo>
                      <a:pt x="602" y="42"/>
                    </a:lnTo>
                    <a:lnTo>
                      <a:pt x="705" y="110"/>
                    </a:lnTo>
                    <a:lnTo>
                      <a:pt x="592" y="152"/>
                    </a:lnTo>
                    <a:lnTo>
                      <a:pt x="433" y="297"/>
                    </a:lnTo>
                    <a:lnTo>
                      <a:pt x="115" y="669"/>
                    </a:lnTo>
                    <a:lnTo>
                      <a:pt x="68" y="55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7DB2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8" name="Freeform 106"/>
              <p:cNvSpPr>
                <a:spLocks/>
              </p:cNvSpPr>
              <p:nvPr/>
            </p:nvSpPr>
            <p:spPr bwMode="auto">
              <a:xfrm>
                <a:off x="3990" y="2099"/>
                <a:ext cx="733" cy="550"/>
              </a:xfrm>
              <a:custGeom>
                <a:avLst/>
                <a:gdLst/>
                <a:ahLst/>
                <a:cxnLst>
                  <a:cxn ang="0">
                    <a:pos x="249" y="550"/>
                  </a:cxn>
                  <a:cxn ang="0">
                    <a:pos x="136" y="520"/>
                  </a:cxn>
                  <a:cxn ang="0">
                    <a:pos x="0" y="518"/>
                  </a:cxn>
                  <a:cxn ang="0">
                    <a:pos x="43" y="452"/>
                  </a:cxn>
                  <a:cxn ang="0">
                    <a:pos x="253" y="230"/>
                  </a:cxn>
                  <a:cxn ang="0">
                    <a:pos x="494" y="45"/>
                  </a:cxn>
                  <a:cxn ang="0">
                    <a:pos x="562" y="0"/>
                  </a:cxn>
                  <a:cxn ang="0">
                    <a:pos x="686" y="45"/>
                  </a:cxn>
                  <a:cxn ang="0">
                    <a:pos x="733" y="75"/>
                  </a:cxn>
                  <a:cxn ang="0">
                    <a:pos x="719" y="122"/>
                  </a:cxn>
                  <a:cxn ang="0">
                    <a:pos x="607" y="152"/>
                  </a:cxn>
                  <a:cxn ang="0">
                    <a:pos x="586" y="225"/>
                  </a:cxn>
                  <a:cxn ang="0">
                    <a:pos x="522" y="237"/>
                  </a:cxn>
                  <a:cxn ang="0">
                    <a:pos x="492" y="330"/>
                  </a:cxn>
                  <a:cxn ang="0">
                    <a:pos x="391" y="337"/>
                  </a:cxn>
                  <a:cxn ang="0">
                    <a:pos x="352" y="445"/>
                  </a:cxn>
                  <a:cxn ang="0">
                    <a:pos x="253" y="452"/>
                  </a:cxn>
                  <a:cxn ang="0">
                    <a:pos x="249" y="550"/>
                  </a:cxn>
                  <a:cxn ang="0">
                    <a:pos x="249" y="550"/>
                  </a:cxn>
                </a:cxnLst>
                <a:rect l="0" t="0" r="r" b="b"/>
                <a:pathLst>
                  <a:path w="733" h="550">
                    <a:moveTo>
                      <a:pt x="249" y="550"/>
                    </a:moveTo>
                    <a:lnTo>
                      <a:pt x="136" y="520"/>
                    </a:lnTo>
                    <a:lnTo>
                      <a:pt x="0" y="518"/>
                    </a:lnTo>
                    <a:lnTo>
                      <a:pt x="43" y="452"/>
                    </a:lnTo>
                    <a:lnTo>
                      <a:pt x="253" y="230"/>
                    </a:lnTo>
                    <a:lnTo>
                      <a:pt x="494" y="45"/>
                    </a:lnTo>
                    <a:lnTo>
                      <a:pt x="562" y="0"/>
                    </a:lnTo>
                    <a:lnTo>
                      <a:pt x="686" y="45"/>
                    </a:lnTo>
                    <a:lnTo>
                      <a:pt x="733" y="75"/>
                    </a:lnTo>
                    <a:lnTo>
                      <a:pt x="719" y="122"/>
                    </a:lnTo>
                    <a:lnTo>
                      <a:pt x="607" y="152"/>
                    </a:lnTo>
                    <a:lnTo>
                      <a:pt x="586" y="225"/>
                    </a:lnTo>
                    <a:lnTo>
                      <a:pt x="522" y="237"/>
                    </a:lnTo>
                    <a:lnTo>
                      <a:pt x="492" y="330"/>
                    </a:lnTo>
                    <a:lnTo>
                      <a:pt x="391" y="337"/>
                    </a:lnTo>
                    <a:lnTo>
                      <a:pt x="352" y="445"/>
                    </a:lnTo>
                    <a:lnTo>
                      <a:pt x="253" y="452"/>
                    </a:lnTo>
                    <a:lnTo>
                      <a:pt x="249" y="550"/>
                    </a:lnTo>
                    <a:lnTo>
                      <a:pt x="249" y="550"/>
                    </a:lnTo>
                    <a:close/>
                  </a:path>
                </a:pathLst>
              </a:custGeom>
              <a:solidFill>
                <a:srgbClr val="F024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9" name="Freeform 107"/>
              <p:cNvSpPr>
                <a:spLocks/>
              </p:cNvSpPr>
              <p:nvPr/>
            </p:nvSpPr>
            <p:spPr bwMode="auto">
              <a:xfrm>
                <a:off x="3953" y="2621"/>
                <a:ext cx="393" cy="302"/>
              </a:xfrm>
              <a:custGeom>
                <a:avLst/>
                <a:gdLst/>
                <a:ahLst/>
                <a:cxnLst>
                  <a:cxn ang="0">
                    <a:pos x="21" y="162"/>
                  </a:cxn>
                  <a:cxn ang="0">
                    <a:pos x="0" y="45"/>
                  </a:cxn>
                  <a:cxn ang="0">
                    <a:pos x="66" y="3"/>
                  </a:cxn>
                  <a:cxn ang="0">
                    <a:pos x="211" y="0"/>
                  </a:cxn>
                  <a:cxn ang="0">
                    <a:pos x="314" y="45"/>
                  </a:cxn>
                  <a:cxn ang="0">
                    <a:pos x="367" y="113"/>
                  </a:cxn>
                  <a:cxn ang="0">
                    <a:pos x="393" y="227"/>
                  </a:cxn>
                  <a:cxn ang="0">
                    <a:pos x="372" y="272"/>
                  </a:cxn>
                  <a:cxn ang="0">
                    <a:pos x="176" y="302"/>
                  </a:cxn>
                  <a:cxn ang="0">
                    <a:pos x="136" y="223"/>
                  </a:cxn>
                  <a:cxn ang="0">
                    <a:pos x="49" y="174"/>
                  </a:cxn>
                  <a:cxn ang="0">
                    <a:pos x="21" y="162"/>
                  </a:cxn>
                  <a:cxn ang="0">
                    <a:pos x="21" y="162"/>
                  </a:cxn>
                </a:cxnLst>
                <a:rect l="0" t="0" r="r" b="b"/>
                <a:pathLst>
                  <a:path w="393" h="302">
                    <a:moveTo>
                      <a:pt x="21" y="162"/>
                    </a:moveTo>
                    <a:lnTo>
                      <a:pt x="0" y="45"/>
                    </a:lnTo>
                    <a:lnTo>
                      <a:pt x="66" y="3"/>
                    </a:lnTo>
                    <a:lnTo>
                      <a:pt x="211" y="0"/>
                    </a:lnTo>
                    <a:lnTo>
                      <a:pt x="314" y="45"/>
                    </a:lnTo>
                    <a:lnTo>
                      <a:pt x="367" y="113"/>
                    </a:lnTo>
                    <a:lnTo>
                      <a:pt x="393" y="227"/>
                    </a:lnTo>
                    <a:lnTo>
                      <a:pt x="372" y="272"/>
                    </a:lnTo>
                    <a:lnTo>
                      <a:pt x="176" y="302"/>
                    </a:lnTo>
                    <a:lnTo>
                      <a:pt x="136" y="223"/>
                    </a:lnTo>
                    <a:lnTo>
                      <a:pt x="49" y="174"/>
                    </a:lnTo>
                    <a:lnTo>
                      <a:pt x="21" y="162"/>
                    </a:lnTo>
                    <a:lnTo>
                      <a:pt x="21" y="162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0" name="Freeform 108"/>
              <p:cNvSpPr>
                <a:spLocks/>
              </p:cNvSpPr>
              <p:nvPr/>
            </p:nvSpPr>
            <p:spPr bwMode="auto">
              <a:xfrm>
                <a:off x="3904" y="2787"/>
                <a:ext cx="222" cy="246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64" y="40"/>
                  </a:cxn>
                  <a:cxn ang="0">
                    <a:pos x="222" y="122"/>
                  </a:cxn>
                  <a:cxn ang="0">
                    <a:pos x="110" y="237"/>
                  </a:cxn>
                  <a:cxn ang="0">
                    <a:pos x="58" y="246"/>
                  </a:cxn>
                  <a:cxn ang="0">
                    <a:pos x="9" y="209"/>
                  </a:cxn>
                  <a:cxn ang="0">
                    <a:pos x="0" y="174"/>
                  </a:cxn>
                  <a:cxn ang="0">
                    <a:pos x="21" y="108"/>
                  </a:cxn>
                  <a:cxn ang="0">
                    <a:pos x="54" y="50"/>
                  </a:cxn>
                  <a:cxn ang="0">
                    <a:pos x="70" y="0"/>
                  </a:cxn>
                  <a:cxn ang="0">
                    <a:pos x="70" y="0"/>
                  </a:cxn>
                </a:cxnLst>
                <a:rect l="0" t="0" r="r" b="b"/>
                <a:pathLst>
                  <a:path w="222" h="246">
                    <a:moveTo>
                      <a:pt x="70" y="0"/>
                    </a:moveTo>
                    <a:lnTo>
                      <a:pt x="164" y="40"/>
                    </a:lnTo>
                    <a:lnTo>
                      <a:pt x="222" y="122"/>
                    </a:lnTo>
                    <a:lnTo>
                      <a:pt x="110" y="237"/>
                    </a:lnTo>
                    <a:lnTo>
                      <a:pt x="58" y="246"/>
                    </a:lnTo>
                    <a:lnTo>
                      <a:pt x="9" y="209"/>
                    </a:lnTo>
                    <a:lnTo>
                      <a:pt x="0" y="174"/>
                    </a:lnTo>
                    <a:lnTo>
                      <a:pt x="21" y="108"/>
                    </a:lnTo>
                    <a:lnTo>
                      <a:pt x="54" y="5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1" name="Freeform 109"/>
              <p:cNvSpPr>
                <a:spLocks/>
              </p:cNvSpPr>
              <p:nvPr/>
            </p:nvSpPr>
            <p:spPr bwMode="auto">
              <a:xfrm>
                <a:off x="3929" y="2046"/>
                <a:ext cx="1116" cy="995"/>
              </a:xfrm>
              <a:custGeom>
                <a:avLst/>
                <a:gdLst/>
                <a:ahLst/>
                <a:cxnLst>
                  <a:cxn ang="0">
                    <a:pos x="40" y="967"/>
                  </a:cxn>
                  <a:cxn ang="0">
                    <a:pos x="75" y="932"/>
                  </a:cxn>
                  <a:cxn ang="0">
                    <a:pos x="16" y="878"/>
                  </a:cxn>
                  <a:cxn ang="0">
                    <a:pos x="112" y="941"/>
                  </a:cxn>
                  <a:cxn ang="0">
                    <a:pos x="98" y="885"/>
                  </a:cxn>
                  <a:cxn ang="0">
                    <a:pos x="110" y="864"/>
                  </a:cxn>
                  <a:cxn ang="0">
                    <a:pos x="138" y="859"/>
                  </a:cxn>
                  <a:cxn ang="0">
                    <a:pos x="110" y="815"/>
                  </a:cxn>
                  <a:cxn ang="0">
                    <a:pos x="168" y="826"/>
                  </a:cxn>
                  <a:cxn ang="0">
                    <a:pos x="94" y="770"/>
                  </a:cxn>
                  <a:cxn ang="0">
                    <a:pos x="204" y="836"/>
                  </a:cxn>
                  <a:cxn ang="0">
                    <a:pos x="318" y="845"/>
                  </a:cxn>
                  <a:cxn ang="0">
                    <a:pos x="384" y="700"/>
                  </a:cxn>
                  <a:cxn ang="0">
                    <a:pos x="304" y="583"/>
                  </a:cxn>
                  <a:cxn ang="0">
                    <a:pos x="353" y="473"/>
                  </a:cxn>
                  <a:cxn ang="0">
                    <a:pos x="545" y="372"/>
                  </a:cxn>
                  <a:cxn ang="0">
                    <a:pos x="658" y="180"/>
                  </a:cxn>
                  <a:cxn ang="0">
                    <a:pos x="777" y="127"/>
                  </a:cxn>
                  <a:cxn ang="0">
                    <a:pos x="676" y="52"/>
                  </a:cxn>
                  <a:cxn ang="0">
                    <a:pos x="833" y="120"/>
                  </a:cxn>
                  <a:cxn ang="0">
                    <a:pos x="960" y="197"/>
                  </a:cxn>
                  <a:cxn ang="0">
                    <a:pos x="793" y="187"/>
                  </a:cxn>
                  <a:cxn ang="0">
                    <a:pos x="669" y="288"/>
                  </a:cxn>
                  <a:cxn ang="0">
                    <a:pos x="562" y="389"/>
                  </a:cxn>
                  <a:cxn ang="0">
                    <a:pos x="459" y="517"/>
                  </a:cxn>
                  <a:cxn ang="0">
                    <a:pos x="339" y="567"/>
                  </a:cxn>
                  <a:cxn ang="0">
                    <a:pos x="431" y="742"/>
                  </a:cxn>
                  <a:cxn ang="0">
                    <a:pos x="524" y="649"/>
                  </a:cxn>
                  <a:cxn ang="0">
                    <a:pos x="613" y="553"/>
                  </a:cxn>
                  <a:cxn ang="0">
                    <a:pos x="700" y="457"/>
                  </a:cxn>
                  <a:cxn ang="0">
                    <a:pos x="793" y="363"/>
                  </a:cxn>
                  <a:cxn ang="0">
                    <a:pos x="896" y="276"/>
                  </a:cxn>
                  <a:cxn ang="0">
                    <a:pos x="1079" y="208"/>
                  </a:cxn>
                  <a:cxn ang="0">
                    <a:pos x="1044" y="138"/>
                  </a:cxn>
                  <a:cxn ang="0">
                    <a:pos x="941" y="63"/>
                  </a:cxn>
                  <a:cxn ang="0">
                    <a:pos x="901" y="14"/>
                  </a:cxn>
                  <a:cxn ang="0">
                    <a:pos x="974" y="40"/>
                  </a:cxn>
                  <a:cxn ang="0">
                    <a:pos x="1116" y="213"/>
                  </a:cxn>
                  <a:cxn ang="0">
                    <a:pos x="836" y="370"/>
                  </a:cxn>
                  <a:cxn ang="0">
                    <a:pos x="714" y="501"/>
                  </a:cxn>
                  <a:cxn ang="0">
                    <a:pos x="644" y="585"/>
                  </a:cxn>
                  <a:cxn ang="0">
                    <a:pos x="573" y="667"/>
                  </a:cxn>
                  <a:cxn ang="0">
                    <a:pos x="505" y="754"/>
                  </a:cxn>
                  <a:cxn ang="0">
                    <a:pos x="431" y="840"/>
                  </a:cxn>
                  <a:cxn ang="0">
                    <a:pos x="175" y="918"/>
                  </a:cxn>
                  <a:cxn ang="0">
                    <a:pos x="101" y="988"/>
                  </a:cxn>
                  <a:cxn ang="0">
                    <a:pos x="0" y="972"/>
                  </a:cxn>
                </a:cxnLst>
                <a:rect l="0" t="0" r="r" b="b"/>
                <a:pathLst>
                  <a:path w="1116" h="995">
                    <a:moveTo>
                      <a:pt x="0" y="972"/>
                    </a:moveTo>
                    <a:lnTo>
                      <a:pt x="19" y="953"/>
                    </a:lnTo>
                    <a:lnTo>
                      <a:pt x="40" y="967"/>
                    </a:lnTo>
                    <a:lnTo>
                      <a:pt x="63" y="969"/>
                    </a:lnTo>
                    <a:lnTo>
                      <a:pt x="79" y="960"/>
                    </a:lnTo>
                    <a:lnTo>
                      <a:pt x="75" y="932"/>
                    </a:lnTo>
                    <a:lnTo>
                      <a:pt x="49" y="908"/>
                    </a:lnTo>
                    <a:lnTo>
                      <a:pt x="14" y="897"/>
                    </a:lnTo>
                    <a:lnTo>
                      <a:pt x="16" y="878"/>
                    </a:lnTo>
                    <a:lnTo>
                      <a:pt x="47" y="878"/>
                    </a:lnTo>
                    <a:lnTo>
                      <a:pt x="77" y="897"/>
                    </a:lnTo>
                    <a:lnTo>
                      <a:pt x="112" y="941"/>
                    </a:lnTo>
                    <a:lnTo>
                      <a:pt x="126" y="932"/>
                    </a:lnTo>
                    <a:lnTo>
                      <a:pt x="117" y="906"/>
                    </a:lnTo>
                    <a:lnTo>
                      <a:pt x="98" y="885"/>
                    </a:lnTo>
                    <a:lnTo>
                      <a:pt x="54" y="850"/>
                    </a:lnTo>
                    <a:lnTo>
                      <a:pt x="65" y="838"/>
                    </a:lnTo>
                    <a:lnTo>
                      <a:pt x="110" y="864"/>
                    </a:lnTo>
                    <a:lnTo>
                      <a:pt x="145" y="904"/>
                    </a:lnTo>
                    <a:lnTo>
                      <a:pt x="154" y="885"/>
                    </a:lnTo>
                    <a:lnTo>
                      <a:pt x="138" y="859"/>
                    </a:lnTo>
                    <a:lnTo>
                      <a:pt x="112" y="833"/>
                    </a:lnTo>
                    <a:lnTo>
                      <a:pt x="87" y="819"/>
                    </a:lnTo>
                    <a:lnTo>
                      <a:pt x="110" y="815"/>
                    </a:lnTo>
                    <a:lnTo>
                      <a:pt x="133" y="824"/>
                    </a:lnTo>
                    <a:lnTo>
                      <a:pt x="171" y="857"/>
                    </a:lnTo>
                    <a:lnTo>
                      <a:pt x="168" y="826"/>
                    </a:lnTo>
                    <a:lnTo>
                      <a:pt x="147" y="801"/>
                    </a:lnTo>
                    <a:lnTo>
                      <a:pt x="122" y="782"/>
                    </a:lnTo>
                    <a:lnTo>
                      <a:pt x="94" y="770"/>
                    </a:lnTo>
                    <a:lnTo>
                      <a:pt x="112" y="752"/>
                    </a:lnTo>
                    <a:lnTo>
                      <a:pt x="161" y="782"/>
                    </a:lnTo>
                    <a:lnTo>
                      <a:pt x="204" y="836"/>
                    </a:lnTo>
                    <a:lnTo>
                      <a:pt x="213" y="850"/>
                    </a:lnTo>
                    <a:lnTo>
                      <a:pt x="229" y="857"/>
                    </a:lnTo>
                    <a:lnTo>
                      <a:pt x="318" y="845"/>
                    </a:lnTo>
                    <a:lnTo>
                      <a:pt x="395" y="801"/>
                    </a:lnTo>
                    <a:lnTo>
                      <a:pt x="395" y="733"/>
                    </a:lnTo>
                    <a:lnTo>
                      <a:pt x="384" y="700"/>
                    </a:lnTo>
                    <a:lnTo>
                      <a:pt x="367" y="667"/>
                    </a:lnTo>
                    <a:lnTo>
                      <a:pt x="323" y="625"/>
                    </a:lnTo>
                    <a:lnTo>
                      <a:pt x="304" y="583"/>
                    </a:lnTo>
                    <a:lnTo>
                      <a:pt x="300" y="480"/>
                    </a:lnTo>
                    <a:lnTo>
                      <a:pt x="323" y="471"/>
                    </a:lnTo>
                    <a:lnTo>
                      <a:pt x="353" y="473"/>
                    </a:lnTo>
                    <a:lnTo>
                      <a:pt x="407" y="478"/>
                    </a:lnTo>
                    <a:lnTo>
                      <a:pt x="454" y="368"/>
                    </a:lnTo>
                    <a:lnTo>
                      <a:pt x="545" y="372"/>
                    </a:lnTo>
                    <a:lnTo>
                      <a:pt x="569" y="269"/>
                    </a:lnTo>
                    <a:lnTo>
                      <a:pt x="632" y="262"/>
                    </a:lnTo>
                    <a:lnTo>
                      <a:pt x="658" y="180"/>
                    </a:lnTo>
                    <a:lnTo>
                      <a:pt x="733" y="176"/>
                    </a:lnTo>
                    <a:lnTo>
                      <a:pt x="770" y="157"/>
                    </a:lnTo>
                    <a:lnTo>
                      <a:pt x="777" y="127"/>
                    </a:lnTo>
                    <a:lnTo>
                      <a:pt x="655" y="80"/>
                    </a:lnTo>
                    <a:lnTo>
                      <a:pt x="660" y="66"/>
                    </a:lnTo>
                    <a:lnTo>
                      <a:pt x="676" y="52"/>
                    </a:lnTo>
                    <a:lnTo>
                      <a:pt x="728" y="75"/>
                    </a:lnTo>
                    <a:lnTo>
                      <a:pt x="777" y="96"/>
                    </a:lnTo>
                    <a:lnTo>
                      <a:pt x="833" y="120"/>
                    </a:lnTo>
                    <a:lnTo>
                      <a:pt x="889" y="145"/>
                    </a:lnTo>
                    <a:lnTo>
                      <a:pt x="931" y="169"/>
                    </a:lnTo>
                    <a:lnTo>
                      <a:pt x="960" y="197"/>
                    </a:lnTo>
                    <a:lnTo>
                      <a:pt x="817" y="150"/>
                    </a:lnTo>
                    <a:lnTo>
                      <a:pt x="807" y="171"/>
                    </a:lnTo>
                    <a:lnTo>
                      <a:pt x="793" y="187"/>
                    </a:lnTo>
                    <a:lnTo>
                      <a:pt x="751" y="201"/>
                    </a:lnTo>
                    <a:lnTo>
                      <a:pt x="681" y="230"/>
                    </a:lnTo>
                    <a:lnTo>
                      <a:pt x="669" y="288"/>
                    </a:lnTo>
                    <a:lnTo>
                      <a:pt x="594" y="309"/>
                    </a:lnTo>
                    <a:lnTo>
                      <a:pt x="590" y="358"/>
                    </a:lnTo>
                    <a:lnTo>
                      <a:pt x="562" y="389"/>
                    </a:lnTo>
                    <a:lnTo>
                      <a:pt x="517" y="400"/>
                    </a:lnTo>
                    <a:lnTo>
                      <a:pt x="466" y="396"/>
                    </a:lnTo>
                    <a:lnTo>
                      <a:pt x="459" y="517"/>
                    </a:lnTo>
                    <a:lnTo>
                      <a:pt x="337" y="520"/>
                    </a:lnTo>
                    <a:lnTo>
                      <a:pt x="335" y="543"/>
                    </a:lnTo>
                    <a:lnTo>
                      <a:pt x="339" y="567"/>
                    </a:lnTo>
                    <a:lnTo>
                      <a:pt x="356" y="611"/>
                    </a:lnTo>
                    <a:lnTo>
                      <a:pt x="400" y="670"/>
                    </a:lnTo>
                    <a:lnTo>
                      <a:pt x="431" y="742"/>
                    </a:lnTo>
                    <a:lnTo>
                      <a:pt x="463" y="709"/>
                    </a:lnTo>
                    <a:lnTo>
                      <a:pt x="494" y="679"/>
                    </a:lnTo>
                    <a:lnTo>
                      <a:pt x="524" y="649"/>
                    </a:lnTo>
                    <a:lnTo>
                      <a:pt x="555" y="616"/>
                    </a:lnTo>
                    <a:lnTo>
                      <a:pt x="583" y="585"/>
                    </a:lnTo>
                    <a:lnTo>
                      <a:pt x="613" y="553"/>
                    </a:lnTo>
                    <a:lnTo>
                      <a:pt x="641" y="520"/>
                    </a:lnTo>
                    <a:lnTo>
                      <a:pt x="672" y="487"/>
                    </a:lnTo>
                    <a:lnTo>
                      <a:pt x="700" y="457"/>
                    </a:lnTo>
                    <a:lnTo>
                      <a:pt x="730" y="424"/>
                    </a:lnTo>
                    <a:lnTo>
                      <a:pt x="763" y="393"/>
                    </a:lnTo>
                    <a:lnTo>
                      <a:pt x="793" y="363"/>
                    </a:lnTo>
                    <a:lnTo>
                      <a:pt x="826" y="333"/>
                    </a:lnTo>
                    <a:lnTo>
                      <a:pt x="861" y="304"/>
                    </a:lnTo>
                    <a:lnTo>
                      <a:pt x="896" y="276"/>
                    </a:lnTo>
                    <a:lnTo>
                      <a:pt x="934" y="248"/>
                    </a:lnTo>
                    <a:lnTo>
                      <a:pt x="1006" y="223"/>
                    </a:lnTo>
                    <a:lnTo>
                      <a:pt x="1079" y="208"/>
                    </a:lnTo>
                    <a:lnTo>
                      <a:pt x="1081" y="187"/>
                    </a:lnTo>
                    <a:lnTo>
                      <a:pt x="1070" y="164"/>
                    </a:lnTo>
                    <a:lnTo>
                      <a:pt x="1044" y="138"/>
                    </a:lnTo>
                    <a:lnTo>
                      <a:pt x="1011" y="110"/>
                    </a:lnTo>
                    <a:lnTo>
                      <a:pt x="976" y="84"/>
                    </a:lnTo>
                    <a:lnTo>
                      <a:pt x="941" y="63"/>
                    </a:lnTo>
                    <a:lnTo>
                      <a:pt x="910" y="45"/>
                    </a:lnTo>
                    <a:lnTo>
                      <a:pt x="889" y="33"/>
                    </a:lnTo>
                    <a:lnTo>
                      <a:pt x="901" y="14"/>
                    </a:lnTo>
                    <a:lnTo>
                      <a:pt x="917" y="0"/>
                    </a:lnTo>
                    <a:lnTo>
                      <a:pt x="946" y="19"/>
                    </a:lnTo>
                    <a:lnTo>
                      <a:pt x="974" y="40"/>
                    </a:lnTo>
                    <a:lnTo>
                      <a:pt x="1030" y="89"/>
                    </a:lnTo>
                    <a:lnTo>
                      <a:pt x="1079" y="148"/>
                    </a:lnTo>
                    <a:lnTo>
                      <a:pt x="1116" y="213"/>
                    </a:lnTo>
                    <a:lnTo>
                      <a:pt x="1095" y="279"/>
                    </a:lnTo>
                    <a:lnTo>
                      <a:pt x="948" y="286"/>
                    </a:lnTo>
                    <a:lnTo>
                      <a:pt x="836" y="370"/>
                    </a:lnTo>
                    <a:lnTo>
                      <a:pt x="786" y="421"/>
                    </a:lnTo>
                    <a:lnTo>
                      <a:pt x="737" y="475"/>
                    </a:lnTo>
                    <a:lnTo>
                      <a:pt x="714" y="501"/>
                    </a:lnTo>
                    <a:lnTo>
                      <a:pt x="690" y="529"/>
                    </a:lnTo>
                    <a:lnTo>
                      <a:pt x="667" y="557"/>
                    </a:lnTo>
                    <a:lnTo>
                      <a:pt x="644" y="585"/>
                    </a:lnTo>
                    <a:lnTo>
                      <a:pt x="620" y="611"/>
                    </a:lnTo>
                    <a:lnTo>
                      <a:pt x="597" y="639"/>
                    </a:lnTo>
                    <a:lnTo>
                      <a:pt x="573" y="667"/>
                    </a:lnTo>
                    <a:lnTo>
                      <a:pt x="550" y="695"/>
                    </a:lnTo>
                    <a:lnTo>
                      <a:pt x="529" y="723"/>
                    </a:lnTo>
                    <a:lnTo>
                      <a:pt x="505" y="754"/>
                    </a:lnTo>
                    <a:lnTo>
                      <a:pt x="482" y="782"/>
                    </a:lnTo>
                    <a:lnTo>
                      <a:pt x="459" y="810"/>
                    </a:lnTo>
                    <a:lnTo>
                      <a:pt x="431" y="840"/>
                    </a:lnTo>
                    <a:lnTo>
                      <a:pt x="398" y="859"/>
                    </a:lnTo>
                    <a:lnTo>
                      <a:pt x="323" y="876"/>
                    </a:lnTo>
                    <a:lnTo>
                      <a:pt x="175" y="918"/>
                    </a:lnTo>
                    <a:lnTo>
                      <a:pt x="147" y="950"/>
                    </a:lnTo>
                    <a:lnTo>
                      <a:pt x="126" y="972"/>
                    </a:lnTo>
                    <a:lnTo>
                      <a:pt x="101" y="988"/>
                    </a:lnTo>
                    <a:lnTo>
                      <a:pt x="47" y="995"/>
                    </a:lnTo>
                    <a:lnTo>
                      <a:pt x="0" y="972"/>
                    </a:lnTo>
                    <a:lnTo>
                      <a:pt x="0" y="9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2" name="Freeform 110"/>
              <p:cNvSpPr>
                <a:spLocks/>
              </p:cNvSpPr>
              <p:nvPr/>
            </p:nvSpPr>
            <p:spPr bwMode="auto">
              <a:xfrm>
                <a:off x="3890" y="1987"/>
                <a:ext cx="959" cy="1037"/>
              </a:xfrm>
              <a:custGeom>
                <a:avLst/>
                <a:gdLst/>
                <a:ahLst/>
                <a:cxnLst>
                  <a:cxn ang="0">
                    <a:pos x="0" y="971"/>
                  </a:cxn>
                  <a:cxn ang="0">
                    <a:pos x="21" y="908"/>
                  </a:cxn>
                  <a:cxn ang="0">
                    <a:pos x="49" y="864"/>
                  </a:cxn>
                  <a:cxn ang="0">
                    <a:pos x="42" y="644"/>
                  </a:cxn>
                  <a:cxn ang="0">
                    <a:pos x="124" y="545"/>
                  </a:cxn>
                  <a:cxn ang="0">
                    <a:pos x="208" y="461"/>
                  </a:cxn>
                  <a:cxn ang="0">
                    <a:pos x="290" y="386"/>
                  </a:cxn>
                  <a:cxn ang="0">
                    <a:pos x="372" y="318"/>
                  </a:cxn>
                  <a:cxn ang="0">
                    <a:pos x="454" y="255"/>
                  </a:cxn>
                  <a:cxn ang="0">
                    <a:pos x="533" y="192"/>
                  </a:cxn>
                  <a:cxn ang="0">
                    <a:pos x="613" y="129"/>
                  </a:cxn>
                  <a:cxn ang="0">
                    <a:pos x="688" y="61"/>
                  </a:cxn>
                  <a:cxn ang="0">
                    <a:pos x="725" y="12"/>
                  </a:cxn>
                  <a:cxn ang="0">
                    <a:pos x="784" y="0"/>
                  </a:cxn>
                  <a:cxn ang="0">
                    <a:pos x="917" y="47"/>
                  </a:cxn>
                  <a:cxn ang="0">
                    <a:pos x="950" y="87"/>
                  </a:cxn>
                  <a:cxn ang="0">
                    <a:pos x="889" y="80"/>
                  </a:cxn>
                  <a:cxn ang="0">
                    <a:pos x="789" y="54"/>
                  </a:cxn>
                  <a:cxn ang="0">
                    <a:pos x="718" y="89"/>
                  </a:cxn>
                  <a:cxn ang="0">
                    <a:pos x="667" y="131"/>
                  </a:cxn>
                  <a:cxn ang="0">
                    <a:pos x="601" y="173"/>
                  </a:cxn>
                  <a:cxn ang="0">
                    <a:pos x="533" y="225"/>
                  </a:cxn>
                  <a:cxn ang="0">
                    <a:pos x="430" y="302"/>
                  </a:cxn>
                  <a:cxn ang="0">
                    <a:pos x="335" y="386"/>
                  </a:cxn>
                  <a:cxn ang="0">
                    <a:pos x="274" y="442"/>
                  </a:cxn>
                  <a:cxn ang="0">
                    <a:pos x="215" y="506"/>
                  </a:cxn>
                  <a:cxn ang="0">
                    <a:pos x="161" y="571"/>
                  </a:cxn>
                  <a:cxn ang="0">
                    <a:pos x="250" y="609"/>
                  </a:cxn>
                  <a:cxn ang="0">
                    <a:pos x="363" y="690"/>
                  </a:cxn>
                  <a:cxn ang="0">
                    <a:pos x="316" y="667"/>
                  </a:cxn>
                  <a:cxn ang="0">
                    <a:pos x="171" y="665"/>
                  </a:cxn>
                  <a:cxn ang="0">
                    <a:pos x="93" y="730"/>
                  </a:cxn>
                  <a:cxn ang="0">
                    <a:pos x="119" y="796"/>
                  </a:cxn>
                  <a:cxn ang="0">
                    <a:pos x="136" y="836"/>
                  </a:cxn>
                  <a:cxn ang="0">
                    <a:pos x="79" y="875"/>
                  </a:cxn>
                  <a:cxn ang="0">
                    <a:pos x="37" y="934"/>
                  </a:cxn>
                  <a:cxn ang="0">
                    <a:pos x="42" y="1004"/>
                  </a:cxn>
                  <a:cxn ang="0">
                    <a:pos x="40" y="1037"/>
                  </a:cxn>
                </a:cxnLst>
                <a:rect l="0" t="0" r="r" b="b"/>
                <a:pathLst>
                  <a:path w="959" h="1037">
                    <a:moveTo>
                      <a:pt x="40" y="1037"/>
                    </a:moveTo>
                    <a:lnTo>
                      <a:pt x="0" y="971"/>
                    </a:lnTo>
                    <a:lnTo>
                      <a:pt x="0" y="934"/>
                    </a:lnTo>
                    <a:lnTo>
                      <a:pt x="21" y="908"/>
                    </a:lnTo>
                    <a:lnTo>
                      <a:pt x="26" y="878"/>
                    </a:lnTo>
                    <a:lnTo>
                      <a:pt x="49" y="864"/>
                    </a:lnTo>
                    <a:lnTo>
                      <a:pt x="63" y="812"/>
                    </a:lnTo>
                    <a:lnTo>
                      <a:pt x="42" y="644"/>
                    </a:lnTo>
                    <a:lnTo>
                      <a:pt x="84" y="592"/>
                    </a:lnTo>
                    <a:lnTo>
                      <a:pt x="124" y="545"/>
                    </a:lnTo>
                    <a:lnTo>
                      <a:pt x="166" y="503"/>
                    </a:lnTo>
                    <a:lnTo>
                      <a:pt x="208" y="461"/>
                    </a:lnTo>
                    <a:lnTo>
                      <a:pt x="248" y="424"/>
                    </a:lnTo>
                    <a:lnTo>
                      <a:pt x="290" y="386"/>
                    </a:lnTo>
                    <a:lnTo>
                      <a:pt x="330" y="353"/>
                    </a:lnTo>
                    <a:lnTo>
                      <a:pt x="372" y="318"/>
                    </a:lnTo>
                    <a:lnTo>
                      <a:pt x="412" y="286"/>
                    </a:lnTo>
                    <a:lnTo>
                      <a:pt x="454" y="255"/>
                    </a:lnTo>
                    <a:lnTo>
                      <a:pt x="494" y="225"/>
                    </a:lnTo>
                    <a:lnTo>
                      <a:pt x="533" y="192"/>
                    </a:lnTo>
                    <a:lnTo>
                      <a:pt x="573" y="161"/>
                    </a:lnTo>
                    <a:lnTo>
                      <a:pt x="613" y="129"/>
                    </a:lnTo>
                    <a:lnTo>
                      <a:pt x="651" y="94"/>
                    </a:lnTo>
                    <a:lnTo>
                      <a:pt x="688" y="61"/>
                    </a:lnTo>
                    <a:lnTo>
                      <a:pt x="704" y="33"/>
                    </a:lnTo>
                    <a:lnTo>
                      <a:pt x="725" y="12"/>
                    </a:lnTo>
                    <a:lnTo>
                      <a:pt x="753" y="0"/>
                    </a:lnTo>
                    <a:lnTo>
                      <a:pt x="784" y="0"/>
                    </a:lnTo>
                    <a:lnTo>
                      <a:pt x="873" y="23"/>
                    </a:lnTo>
                    <a:lnTo>
                      <a:pt x="917" y="47"/>
                    </a:lnTo>
                    <a:lnTo>
                      <a:pt x="959" y="70"/>
                    </a:lnTo>
                    <a:lnTo>
                      <a:pt x="950" y="87"/>
                    </a:lnTo>
                    <a:lnTo>
                      <a:pt x="936" y="103"/>
                    </a:lnTo>
                    <a:lnTo>
                      <a:pt x="889" y="80"/>
                    </a:lnTo>
                    <a:lnTo>
                      <a:pt x="840" y="61"/>
                    </a:lnTo>
                    <a:lnTo>
                      <a:pt x="789" y="54"/>
                    </a:lnTo>
                    <a:lnTo>
                      <a:pt x="737" y="63"/>
                    </a:lnTo>
                    <a:lnTo>
                      <a:pt x="718" y="89"/>
                    </a:lnTo>
                    <a:lnTo>
                      <a:pt x="695" y="110"/>
                    </a:lnTo>
                    <a:lnTo>
                      <a:pt x="667" y="131"/>
                    </a:lnTo>
                    <a:lnTo>
                      <a:pt x="636" y="147"/>
                    </a:lnTo>
                    <a:lnTo>
                      <a:pt x="601" y="173"/>
                    </a:lnTo>
                    <a:lnTo>
                      <a:pt x="566" y="199"/>
                    </a:lnTo>
                    <a:lnTo>
                      <a:pt x="533" y="225"/>
                    </a:lnTo>
                    <a:lnTo>
                      <a:pt x="498" y="250"/>
                    </a:lnTo>
                    <a:lnTo>
                      <a:pt x="430" y="302"/>
                    </a:lnTo>
                    <a:lnTo>
                      <a:pt x="367" y="358"/>
                    </a:lnTo>
                    <a:lnTo>
                      <a:pt x="335" y="386"/>
                    </a:lnTo>
                    <a:lnTo>
                      <a:pt x="304" y="414"/>
                    </a:lnTo>
                    <a:lnTo>
                      <a:pt x="274" y="442"/>
                    </a:lnTo>
                    <a:lnTo>
                      <a:pt x="243" y="475"/>
                    </a:lnTo>
                    <a:lnTo>
                      <a:pt x="215" y="506"/>
                    </a:lnTo>
                    <a:lnTo>
                      <a:pt x="189" y="538"/>
                    </a:lnTo>
                    <a:lnTo>
                      <a:pt x="161" y="571"/>
                    </a:lnTo>
                    <a:lnTo>
                      <a:pt x="136" y="606"/>
                    </a:lnTo>
                    <a:lnTo>
                      <a:pt x="250" y="609"/>
                    </a:lnTo>
                    <a:lnTo>
                      <a:pt x="339" y="637"/>
                    </a:lnTo>
                    <a:lnTo>
                      <a:pt x="363" y="690"/>
                    </a:lnTo>
                    <a:lnTo>
                      <a:pt x="344" y="676"/>
                    </a:lnTo>
                    <a:lnTo>
                      <a:pt x="316" y="667"/>
                    </a:lnTo>
                    <a:lnTo>
                      <a:pt x="246" y="658"/>
                    </a:lnTo>
                    <a:lnTo>
                      <a:pt x="171" y="665"/>
                    </a:lnTo>
                    <a:lnTo>
                      <a:pt x="114" y="695"/>
                    </a:lnTo>
                    <a:lnTo>
                      <a:pt x="93" y="730"/>
                    </a:lnTo>
                    <a:lnTo>
                      <a:pt x="98" y="765"/>
                    </a:lnTo>
                    <a:lnTo>
                      <a:pt x="119" y="796"/>
                    </a:lnTo>
                    <a:lnTo>
                      <a:pt x="152" y="817"/>
                    </a:lnTo>
                    <a:lnTo>
                      <a:pt x="136" y="836"/>
                    </a:lnTo>
                    <a:lnTo>
                      <a:pt x="82" y="836"/>
                    </a:lnTo>
                    <a:lnTo>
                      <a:pt x="79" y="875"/>
                    </a:lnTo>
                    <a:lnTo>
                      <a:pt x="58" y="903"/>
                    </a:lnTo>
                    <a:lnTo>
                      <a:pt x="37" y="934"/>
                    </a:lnTo>
                    <a:lnTo>
                      <a:pt x="30" y="985"/>
                    </a:lnTo>
                    <a:lnTo>
                      <a:pt x="42" y="1004"/>
                    </a:lnTo>
                    <a:lnTo>
                      <a:pt x="56" y="1018"/>
                    </a:lnTo>
                    <a:lnTo>
                      <a:pt x="40" y="1037"/>
                    </a:lnTo>
                    <a:lnTo>
                      <a:pt x="40" y="10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3" name="Freeform 111"/>
              <p:cNvSpPr>
                <a:spLocks/>
              </p:cNvSpPr>
              <p:nvPr/>
            </p:nvSpPr>
            <p:spPr bwMode="auto">
              <a:xfrm>
                <a:off x="4281" y="2223"/>
                <a:ext cx="590" cy="518"/>
              </a:xfrm>
              <a:custGeom>
                <a:avLst/>
                <a:gdLst/>
                <a:ahLst/>
                <a:cxnLst>
                  <a:cxn ang="0">
                    <a:pos x="0" y="361"/>
                  </a:cxn>
                  <a:cxn ang="0">
                    <a:pos x="112" y="361"/>
                  </a:cxn>
                  <a:cxn ang="0">
                    <a:pos x="124" y="246"/>
                  </a:cxn>
                  <a:cxn ang="0">
                    <a:pos x="210" y="239"/>
                  </a:cxn>
                  <a:cxn ang="0">
                    <a:pos x="250" y="206"/>
                  </a:cxn>
                  <a:cxn ang="0">
                    <a:pos x="264" y="145"/>
                  </a:cxn>
                  <a:cxn ang="0">
                    <a:pos x="332" y="129"/>
                  </a:cxn>
                  <a:cxn ang="0">
                    <a:pos x="346" y="57"/>
                  </a:cxn>
                  <a:cxn ang="0">
                    <a:pos x="454" y="38"/>
                  </a:cxn>
                  <a:cxn ang="0">
                    <a:pos x="468" y="0"/>
                  </a:cxn>
                  <a:cxn ang="0">
                    <a:pos x="590" y="43"/>
                  </a:cxn>
                  <a:cxn ang="0">
                    <a:pos x="508" y="99"/>
                  </a:cxn>
                  <a:cxn ang="0">
                    <a:pos x="398" y="195"/>
                  </a:cxn>
                  <a:cxn ang="0">
                    <a:pos x="297" y="293"/>
                  </a:cxn>
                  <a:cxn ang="0">
                    <a:pos x="185" y="417"/>
                  </a:cxn>
                  <a:cxn ang="0">
                    <a:pos x="89" y="518"/>
                  </a:cxn>
                  <a:cxn ang="0">
                    <a:pos x="58" y="454"/>
                  </a:cxn>
                  <a:cxn ang="0">
                    <a:pos x="9" y="405"/>
                  </a:cxn>
                  <a:cxn ang="0">
                    <a:pos x="0" y="361"/>
                  </a:cxn>
                  <a:cxn ang="0">
                    <a:pos x="0" y="361"/>
                  </a:cxn>
                </a:cxnLst>
                <a:rect l="0" t="0" r="r" b="b"/>
                <a:pathLst>
                  <a:path w="590" h="518">
                    <a:moveTo>
                      <a:pt x="0" y="361"/>
                    </a:moveTo>
                    <a:lnTo>
                      <a:pt x="112" y="361"/>
                    </a:lnTo>
                    <a:lnTo>
                      <a:pt x="124" y="246"/>
                    </a:lnTo>
                    <a:lnTo>
                      <a:pt x="210" y="239"/>
                    </a:lnTo>
                    <a:lnTo>
                      <a:pt x="250" y="206"/>
                    </a:lnTo>
                    <a:lnTo>
                      <a:pt x="264" y="145"/>
                    </a:lnTo>
                    <a:lnTo>
                      <a:pt x="332" y="129"/>
                    </a:lnTo>
                    <a:lnTo>
                      <a:pt x="346" y="57"/>
                    </a:lnTo>
                    <a:lnTo>
                      <a:pt x="454" y="38"/>
                    </a:lnTo>
                    <a:lnTo>
                      <a:pt x="468" y="0"/>
                    </a:lnTo>
                    <a:lnTo>
                      <a:pt x="590" y="43"/>
                    </a:lnTo>
                    <a:lnTo>
                      <a:pt x="508" y="99"/>
                    </a:lnTo>
                    <a:lnTo>
                      <a:pt x="398" y="195"/>
                    </a:lnTo>
                    <a:lnTo>
                      <a:pt x="297" y="293"/>
                    </a:lnTo>
                    <a:lnTo>
                      <a:pt x="185" y="417"/>
                    </a:lnTo>
                    <a:lnTo>
                      <a:pt x="89" y="518"/>
                    </a:lnTo>
                    <a:lnTo>
                      <a:pt x="58" y="454"/>
                    </a:lnTo>
                    <a:lnTo>
                      <a:pt x="9" y="405"/>
                    </a:lnTo>
                    <a:lnTo>
                      <a:pt x="0" y="361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4" name="Freeform 112"/>
              <p:cNvSpPr>
                <a:spLocks/>
              </p:cNvSpPr>
              <p:nvPr/>
            </p:nvSpPr>
            <p:spPr bwMode="auto">
              <a:xfrm>
                <a:off x="4313" y="2240"/>
                <a:ext cx="506" cy="456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431" y="33"/>
                  </a:cxn>
                  <a:cxn ang="0">
                    <a:pos x="333" y="56"/>
                  </a:cxn>
                  <a:cxn ang="0">
                    <a:pos x="312" y="128"/>
                  </a:cxn>
                  <a:cxn ang="0">
                    <a:pos x="251" y="147"/>
                  </a:cxn>
                  <a:cxn ang="0">
                    <a:pos x="232" y="220"/>
                  </a:cxn>
                  <a:cxn ang="0">
                    <a:pos x="120" y="250"/>
                  </a:cxn>
                  <a:cxn ang="0">
                    <a:pos x="96" y="356"/>
                  </a:cxn>
                  <a:cxn ang="0">
                    <a:pos x="0" y="372"/>
                  </a:cxn>
                  <a:cxn ang="0">
                    <a:pos x="45" y="414"/>
                  </a:cxn>
                  <a:cxn ang="0">
                    <a:pos x="61" y="456"/>
                  </a:cxn>
                  <a:cxn ang="0">
                    <a:pos x="148" y="339"/>
                  </a:cxn>
                  <a:cxn ang="0">
                    <a:pos x="295" y="217"/>
                  </a:cxn>
                  <a:cxn ang="0">
                    <a:pos x="391" y="91"/>
                  </a:cxn>
                  <a:cxn ang="0">
                    <a:pos x="506" y="30"/>
                  </a:cxn>
                  <a:cxn ang="0">
                    <a:pos x="445" y="0"/>
                  </a:cxn>
                  <a:cxn ang="0">
                    <a:pos x="445" y="0"/>
                  </a:cxn>
                </a:cxnLst>
                <a:rect l="0" t="0" r="r" b="b"/>
                <a:pathLst>
                  <a:path w="506" h="456">
                    <a:moveTo>
                      <a:pt x="445" y="0"/>
                    </a:moveTo>
                    <a:lnTo>
                      <a:pt x="431" y="33"/>
                    </a:lnTo>
                    <a:lnTo>
                      <a:pt x="333" y="56"/>
                    </a:lnTo>
                    <a:lnTo>
                      <a:pt x="312" y="128"/>
                    </a:lnTo>
                    <a:lnTo>
                      <a:pt x="251" y="147"/>
                    </a:lnTo>
                    <a:lnTo>
                      <a:pt x="232" y="220"/>
                    </a:lnTo>
                    <a:lnTo>
                      <a:pt x="120" y="250"/>
                    </a:lnTo>
                    <a:lnTo>
                      <a:pt x="96" y="356"/>
                    </a:lnTo>
                    <a:lnTo>
                      <a:pt x="0" y="372"/>
                    </a:lnTo>
                    <a:lnTo>
                      <a:pt x="45" y="414"/>
                    </a:lnTo>
                    <a:lnTo>
                      <a:pt x="61" y="456"/>
                    </a:lnTo>
                    <a:lnTo>
                      <a:pt x="148" y="339"/>
                    </a:lnTo>
                    <a:lnTo>
                      <a:pt x="295" y="217"/>
                    </a:lnTo>
                    <a:lnTo>
                      <a:pt x="391" y="91"/>
                    </a:lnTo>
                    <a:lnTo>
                      <a:pt x="506" y="30"/>
                    </a:lnTo>
                    <a:lnTo>
                      <a:pt x="445" y="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5" name="Freeform 113"/>
              <p:cNvSpPr>
                <a:spLocks/>
              </p:cNvSpPr>
              <p:nvPr/>
            </p:nvSpPr>
            <p:spPr bwMode="auto">
              <a:xfrm>
                <a:off x="4344" y="2270"/>
                <a:ext cx="431" cy="403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325" y="73"/>
                  </a:cxn>
                  <a:cxn ang="0">
                    <a:pos x="260" y="164"/>
                  </a:cxn>
                  <a:cxn ang="0">
                    <a:pos x="159" y="251"/>
                  </a:cxn>
                  <a:cxn ang="0">
                    <a:pos x="51" y="370"/>
                  </a:cxn>
                  <a:cxn ang="0">
                    <a:pos x="37" y="403"/>
                  </a:cxn>
                  <a:cxn ang="0">
                    <a:pos x="0" y="358"/>
                  </a:cxn>
                  <a:cxn ang="0">
                    <a:pos x="68" y="335"/>
                  </a:cxn>
                  <a:cxn ang="0">
                    <a:pos x="103" y="237"/>
                  </a:cxn>
                  <a:cxn ang="0">
                    <a:pos x="206" y="192"/>
                  </a:cxn>
                  <a:cxn ang="0">
                    <a:pos x="234" y="127"/>
                  </a:cxn>
                  <a:cxn ang="0">
                    <a:pos x="292" y="98"/>
                  </a:cxn>
                  <a:cxn ang="0">
                    <a:pos x="316" y="35"/>
                  </a:cxn>
                  <a:cxn ang="0">
                    <a:pos x="431" y="0"/>
                  </a:cxn>
                  <a:cxn ang="0">
                    <a:pos x="431" y="0"/>
                  </a:cxn>
                </a:cxnLst>
                <a:rect l="0" t="0" r="r" b="b"/>
                <a:pathLst>
                  <a:path w="431" h="403">
                    <a:moveTo>
                      <a:pt x="431" y="0"/>
                    </a:moveTo>
                    <a:lnTo>
                      <a:pt x="325" y="73"/>
                    </a:lnTo>
                    <a:lnTo>
                      <a:pt x="260" y="164"/>
                    </a:lnTo>
                    <a:lnTo>
                      <a:pt x="159" y="251"/>
                    </a:lnTo>
                    <a:lnTo>
                      <a:pt x="51" y="370"/>
                    </a:lnTo>
                    <a:lnTo>
                      <a:pt x="37" y="403"/>
                    </a:lnTo>
                    <a:lnTo>
                      <a:pt x="0" y="358"/>
                    </a:lnTo>
                    <a:lnTo>
                      <a:pt x="68" y="335"/>
                    </a:lnTo>
                    <a:lnTo>
                      <a:pt x="103" y="237"/>
                    </a:lnTo>
                    <a:lnTo>
                      <a:pt x="206" y="192"/>
                    </a:lnTo>
                    <a:lnTo>
                      <a:pt x="234" y="127"/>
                    </a:lnTo>
                    <a:lnTo>
                      <a:pt x="292" y="98"/>
                    </a:lnTo>
                    <a:lnTo>
                      <a:pt x="316" y="3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6" name="Freeform 114"/>
              <p:cNvSpPr>
                <a:spLocks/>
              </p:cNvSpPr>
              <p:nvPr/>
            </p:nvSpPr>
            <p:spPr bwMode="auto">
              <a:xfrm>
                <a:off x="3990" y="2652"/>
                <a:ext cx="267" cy="192"/>
              </a:xfrm>
              <a:custGeom>
                <a:avLst/>
                <a:gdLst/>
                <a:ahLst/>
                <a:cxnLst>
                  <a:cxn ang="0">
                    <a:pos x="38" y="140"/>
                  </a:cxn>
                  <a:cxn ang="0">
                    <a:pos x="12" y="110"/>
                  </a:cxn>
                  <a:cxn ang="0">
                    <a:pos x="0" y="84"/>
                  </a:cxn>
                  <a:cxn ang="0">
                    <a:pos x="3" y="56"/>
                  </a:cxn>
                  <a:cxn ang="0">
                    <a:pos x="19" y="32"/>
                  </a:cxn>
                  <a:cxn ang="0">
                    <a:pos x="47" y="16"/>
                  </a:cxn>
                  <a:cxn ang="0">
                    <a:pos x="73" y="9"/>
                  </a:cxn>
                  <a:cxn ang="0">
                    <a:pos x="127" y="0"/>
                  </a:cxn>
                  <a:cxn ang="0">
                    <a:pos x="176" y="2"/>
                  </a:cxn>
                  <a:cxn ang="0">
                    <a:pos x="232" y="16"/>
                  </a:cxn>
                  <a:cxn ang="0">
                    <a:pos x="267" y="44"/>
                  </a:cxn>
                  <a:cxn ang="0">
                    <a:pos x="199" y="42"/>
                  </a:cxn>
                  <a:cxn ang="0">
                    <a:pos x="227" y="86"/>
                  </a:cxn>
                  <a:cxn ang="0">
                    <a:pos x="169" y="77"/>
                  </a:cxn>
                  <a:cxn ang="0">
                    <a:pos x="197" y="121"/>
                  </a:cxn>
                  <a:cxn ang="0">
                    <a:pos x="139" y="114"/>
                  </a:cxn>
                  <a:cxn ang="0">
                    <a:pos x="164" y="161"/>
                  </a:cxn>
                  <a:cxn ang="0">
                    <a:pos x="103" y="140"/>
                  </a:cxn>
                  <a:cxn ang="0">
                    <a:pos x="122" y="192"/>
                  </a:cxn>
                  <a:cxn ang="0">
                    <a:pos x="89" y="159"/>
                  </a:cxn>
                  <a:cxn ang="0">
                    <a:pos x="66" y="147"/>
                  </a:cxn>
                  <a:cxn ang="0">
                    <a:pos x="38" y="140"/>
                  </a:cxn>
                  <a:cxn ang="0">
                    <a:pos x="38" y="140"/>
                  </a:cxn>
                </a:cxnLst>
                <a:rect l="0" t="0" r="r" b="b"/>
                <a:pathLst>
                  <a:path w="267" h="192">
                    <a:moveTo>
                      <a:pt x="38" y="140"/>
                    </a:moveTo>
                    <a:lnTo>
                      <a:pt x="12" y="110"/>
                    </a:lnTo>
                    <a:lnTo>
                      <a:pt x="0" y="84"/>
                    </a:lnTo>
                    <a:lnTo>
                      <a:pt x="3" y="56"/>
                    </a:lnTo>
                    <a:lnTo>
                      <a:pt x="19" y="32"/>
                    </a:lnTo>
                    <a:lnTo>
                      <a:pt x="47" y="16"/>
                    </a:lnTo>
                    <a:lnTo>
                      <a:pt x="73" y="9"/>
                    </a:lnTo>
                    <a:lnTo>
                      <a:pt x="127" y="0"/>
                    </a:lnTo>
                    <a:lnTo>
                      <a:pt x="176" y="2"/>
                    </a:lnTo>
                    <a:lnTo>
                      <a:pt x="232" y="16"/>
                    </a:lnTo>
                    <a:lnTo>
                      <a:pt x="267" y="44"/>
                    </a:lnTo>
                    <a:lnTo>
                      <a:pt x="199" y="42"/>
                    </a:lnTo>
                    <a:lnTo>
                      <a:pt x="227" y="86"/>
                    </a:lnTo>
                    <a:lnTo>
                      <a:pt x="169" y="77"/>
                    </a:lnTo>
                    <a:lnTo>
                      <a:pt x="197" y="121"/>
                    </a:lnTo>
                    <a:lnTo>
                      <a:pt x="139" y="114"/>
                    </a:lnTo>
                    <a:lnTo>
                      <a:pt x="164" y="161"/>
                    </a:lnTo>
                    <a:lnTo>
                      <a:pt x="103" y="140"/>
                    </a:lnTo>
                    <a:lnTo>
                      <a:pt x="122" y="192"/>
                    </a:lnTo>
                    <a:lnTo>
                      <a:pt x="89" y="159"/>
                    </a:lnTo>
                    <a:lnTo>
                      <a:pt x="66" y="147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7" name="Freeform 115"/>
              <p:cNvSpPr>
                <a:spLocks/>
              </p:cNvSpPr>
              <p:nvPr/>
            </p:nvSpPr>
            <p:spPr bwMode="auto">
              <a:xfrm>
                <a:off x="3934" y="2823"/>
                <a:ext cx="143" cy="131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32"/>
                  </a:cxn>
                  <a:cxn ang="0">
                    <a:pos x="40" y="51"/>
                  </a:cxn>
                  <a:cxn ang="0">
                    <a:pos x="28" y="56"/>
                  </a:cxn>
                  <a:cxn ang="0">
                    <a:pos x="24" y="70"/>
                  </a:cxn>
                  <a:cxn ang="0">
                    <a:pos x="14" y="79"/>
                  </a:cxn>
                  <a:cxn ang="0">
                    <a:pos x="0" y="96"/>
                  </a:cxn>
                  <a:cxn ang="0">
                    <a:pos x="24" y="96"/>
                  </a:cxn>
                  <a:cxn ang="0">
                    <a:pos x="52" y="100"/>
                  </a:cxn>
                  <a:cxn ang="0">
                    <a:pos x="78" y="124"/>
                  </a:cxn>
                  <a:cxn ang="0">
                    <a:pos x="89" y="131"/>
                  </a:cxn>
                  <a:cxn ang="0">
                    <a:pos x="92" y="124"/>
                  </a:cxn>
                  <a:cxn ang="0">
                    <a:pos x="38" y="79"/>
                  </a:cxn>
                  <a:cxn ang="0">
                    <a:pos x="47" y="58"/>
                  </a:cxn>
                  <a:cxn ang="0">
                    <a:pos x="82" y="67"/>
                  </a:cxn>
                  <a:cxn ang="0">
                    <a:pos x="113" y="100"/>
                  </a:cxn>
                  <a:cxn ang="0">
                    <a:pos x="122" y="89"/>
                  </a:cxn>
                  <a:cxn ang="0">
                    <a:pos x="87" y="51"/>
                  </a:cxn>
                  <a:cxn ang="0">
                    <a:pos x="70" y="44"/>
                  </a:cxn>
                  <a:cxn ang="0">
                    <a:pos x="85" y="35"/>
                  </a:cxn>
                  <a:cxn ang="0">
                    <a:pos x="117" y="37"/>
                  </a:cxn>
                  <a:cxn ang="0">
                    <a:pos x="143" y="56"/>
                  </a:cxn>
                  <a:cxn ang="0">
                    <a:pos x="143" y="39"/>
                  </a:cxn>
                  <a:cxn ang="0">
                    <a:pos x="108" y="11"/>
                  </a:cxn>
                  <a:cxn ang="0">
                    <a:pos x="78" y="2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43" h="131">
                    <a:moveTo>
                      <a:pt x="42" y="2"/>
                    </a:moveTo>
                    <a:lnTo>
                      <a:pt x="42" y="32"/>
                    </a:lnTo>
                    <a:lnTo>
                      <a:pt x="40" y="51"/>
                    </a:lnTo>
                    <a:lnTo>
                      <a:pt x="28" y="56"/>
                    </a:lnTo>
                    <a:lnTo>
                      <a:pt x="24" y="70"/>
                    </a:lnTo>
                    <a:lnTo>
                      <a:pt x="14" y="79"/>
                    </a:lnTo>
                    <a:lnTo>
                      <a:pt x="0" y="96"/>
                    </a:lnTo>
                    <a:lnTo>
                      <a:pt x="24" y="96"/>
                    </a:lnTo>
                    <a:lnTo>
                      <a:pt x="52" y="100"/>
                    </a:lnTo>
                    <a:lnTo>
                      <a:pt x="78" y="124"/>
                    </a:lnTo>
                    <a:lnTo>
                      <a:pt x="89" y="131"/>
                    </a:lnTo>
                    <a:lnTo>
                      <a:pt x="92" y="124"/>
                    </a:lnTo>
                    <a:lnTo>
                      <a:pt x="38" y="79"/>
                    </a:lnTo>
                    <a:lnTo>
                      <a:pt x="47" y="58"/>
                    </a:lnTo>
                    <a:lnTo>
                      <a:pt x="82" y="67"/>
                    </a:lnTo>
                    <a:lnTo>
                      <a:pt x="113" y="100"/>
                    </a:lnTo>
                    <a:lnTo>
                      <a:pt x="122" y="89"/>
                    </a:lnTo>
                    <a:lnTo>
                      <a:pt x="87" y="51"/>
                    </a:lnTo>
                    <a:lnTo>
                      <a:pt x="70" y="44"/>
                    </a:lnTo>
                    <a:lnTo>
                      <a:pt x="85" y="35"/>
                    </a:lnTo>
                    <a:lnTo>
                      <a:pt x="117" y="37"/>
                    </a:lnTo>
                    <a:lnTo>
                      <a:pt x="143" y="56"/>
                    </a:lnTo>
                    <a:lnTo>
                      <a:pt x="143" y="39"/>
                    </a:lnTo>
                    <a:lnTo>
                      <a:pt x="108" y="11"/>
                    </a:lnTo>
                    <a:lnTo>
                      <a:pt x="78" y="2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8" name="Freeform 116"/>
              <p:cNvSpPr>
                <a:spLocks/>
              </p:cNvSpPr>
              <p:nvPr/>
            </p:nvSpPr>
            <p:spPr bwMode="auto">
              <a:xfrm>
                <a:off x="4016" y="2666"/>
                <a:ext cx="134" cy="129"/>
              </a:xfrm>
              <a:custGeom>
                <a:avLst/>
                <a:gdLst/>
                <a:ahLst/>
                <a:cxnLst>
                  <a:cxn ang="0">
                    <a:pos x="31" y="119"/>
                  </a:cxn>
                  <a:cxn ang="0">
                    <a:pos x="12" y="103"/>
                  </a:cxn>
                  <a:cxn ang="0">
                    <a:pos x="0" y="72"/>
                  </a:cxn>
                  <a:cxn ang="0">
                    <a:pos x="3" y="42"/>
                  </a:cxn>
                  <a:cxn ang="0">
                    <a:pos x="10" y="23"/>
                  </a:cxn>
                  <a:cxn ang="0">
                    <a:pos x="26" y="14"/>
                  </a:cxn>
                  <a:cxn ang="0">
                    <a:pos x="54" y="2"/>
                  </a:cxn>
                  <a:cxn ang="0">
                    <a:pos x="115" y="0"/>
                  </a:cxn>
                  <a:cxn ang="0">
                    <a:pos x="134" y="9"/>
                  </a:cxn>
                  <a:cxn ang="0">
                    <a:pos x="134" y="42"/>
                  </a:cxn>
                  <a:cxn ang="0">
                    <a:pos x="101" y="58"/>
                  </a:cxn>
                  <a:cxn ang="0">
                    <a:pos x="68" y="72"/>
                  </a:cxn>
                  <a:cxn ang="0">
                    <a:pos x="56" y="86"/>
                  </a:cxn>
                  <a:cxn ang="0">
                    <a:pos x="49" y="114"/>
                  </a:cxn>
                  <a:cxn ang="0">
                    <a:pos x="54" y="129"/>
                  </a:cxn>
                  <a:cxn ang="0">
                    <a:pos x="31" y="119"/>
                  </a:cxn>
                  <a:cxn ang="0">
                    <a:pos x="31" y="119"/>
                  </a:cxn>
                </a:cxnLst>
                <a:rect l="0" t="0" r="r" b="b"/>
                <a:pathLst>
                  <a:path w="134" h="129">
                    <a:moveTo>
                      <a:pt x="31" y="119"/>
                    </a:moveTo>
                    <a:lnTo>
                      <a:pt x="12" y="103"/>
                    </a:lnTo>
                    <a:lnTo>
                      <a:pt x="0" y="72"/>
                    </a:lnTo>
                    <a:lnTo>
                      <a:pt x="3" y="42"/>
                    </a:lnTo>
                    <a:lnTo>
                      <a:pt x="10" y="23"/>
                    </a:lnTo>
                    <a:lnTo>
                      <a:pt x="26" y="14"/>
                    </a:lnTo>
                    <a:lnTo>
                      <a:pt x="54" y="2"/>
                    </a:lnTo>
                    <a:lnTo>
                      <a:pt x="115" y="0"/>
                    </a:lnTo>
                    <a:lnTo>
                      <a:pt x="134" y="9"/>
                    </a:lnTo>
                    <a:lnTo>
                      <a:pt x="134" y="42"/>
                    </a:lnTo>
                    <a:lnTo>
                      <a:pt x="101" y="58"/>
                    </a:lnTo>
                    <a:lnTo>
                      <a:pt x="68" y="72"/>
                    </a:lnTo>
                    <a:lnTo>
                      <a:pt x="56" y="86"/>
                    </a:lnTo>
                    <a:lnTo>
                      <a:pt x="49" y="114"/>
                    </a:lnTo>
                    <a:lnTo>
                      <a:pt x="54" y="129"/>
                    </a:lnTo>
                    <a:lnTo>
                      <a:pt x="31" y="119"/>
                    </a:lnTo>
                    <a:lnTo>
                      <a:pt x="3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69" name="Freeform 117"/>
              <p:cNvSpPr>
                <a:spLocks/>
              </p:cNvSpPr>
              <p:nvPr/>
            </p:nvSpPr>
            <p:spPr bwMode="auto">
              <a:xfrm>
                <a:off x="4131" y="2720"/>
                <a:ext cx="180" cy="170"/>
              </a:xfrm>
              <a:custGeom>
                <a:avLst/>
                <a:gdLst/>
                <a:ahLst/>
                <a:cxnLst>
                  <a:cxn ang="0">
                    <a:pos x="168" y="28"/>
                  </a:cxn>
                  <a:cxn ang="0">
                    <a:pos x="180" y="82"/>
                  </a:cxn>
                  <a:cxn ang="0">
                    <a:pos x="180" y="114"/>
                  </a:cxn>
                  <a:cxn ang="0">
                    <a:pos x="168" y="138"/>
                  </a:cxn>
                  <a:cxn ang="0">
                    <a:pos x="133" y="152"/>
                  </a:cxn>
                  <a:cxn ang="0">
                    <a:pos x="96" y="159"/>
                  </a:cxn>
                  <a:cxn ang="0">
                    <a:pos x="63" y="166"/>
                  </a:cxn>
                  <a:cxn ang="0">
                    <a:pos x="30" y="170"/>
                  </a:cxn>
                  <a:cxn ang="0">
                    <a:pos x="9" y="161"/>
                  </a:cxn>
                  <a:cxn ang="0">
                    <a:pos x="0" y="138"/>
                  </a:cxn>
                  <a:cxn ang="0">
                    <a:pos x="12" y="114"/>
                  </a:cxn>
                  <a:cxn ang="0">
                    <a:pos x="54" y="98"/>
                  </a:cxn>
                  <a:cxn ang="0">
                    <a:pos x="89" y="89"/>
                  </a:cxn>
                  <a:cxn ang="0">
                    <a:pos x="119" y="75"/>
                  </a:cxn>
                  <a:cxn ang="0">
                    <a:pos x="143" y="44"/>
                  </a:cxn>
                  <a:cxn ang="0">
                    <a:pos x="147" y="9"/>
                  </a:cxn>
                  <a:cxn ang="0">
                    <a:pos x="150" y="0"/>
                  </a:cxn>
                  <a:cxn ang="0">
                    <a:pos x="168" y="28"/>
                  </a:cxn>
                  <a:cxn ang="0">
                    <a:pos x="168" y="28"/>
                  </a:cxn>
                </a:cxnLst>
                <a:rect l="0" t="0" r="r" b="b"/>
                <a:pathLst>
                  <a:path w="180" h="170">
                    <a:moveTo>
                      <a:pt x="168" y="28"/>
                    </a:moveTo>
                    <a:lnTo>
                      <a:pt x="180" y="82"/>
                    </a:lnTo>
                    <a:lnTo>
                      <a:pt x="180" y="114"/>
                    </a:lnTo>
                    <a:lnTo>
                      <a:pt x="168" y="138"/>
                    </a:lnTo>
                    <a:lnTo>
                      <a:pt x="133" y="152"/>
                    </a:lnTo>
                    <a:lnTo>
                      <a:pt x="96" y="159"/>
                    </a:lnTo>
                    <a:lnTo>
                      <a:pt x="63" y="166"/>
                    </a:lnTo>
                    <a:lnTo>
                      <a:pt x="30" y="170"/>
                    </a:lnTo>
                    <a:lnTo>
                      <a:pt x="9" y="161"/>
                    </a:lnTo>
                    <a:lnTo>
                      <a:pt x="0" y="138"/>
                    </a:lnTo>
                    <a:lnTo>
                      <a:pt x="12" y="114"/>
                    </a:lnTo>
                    <a:lnTo>
                      <a:pt x="54" y="98"/>
                    </a:lnTo>
                    <a:lnTo>
                      <a:pt x="89" y="89"/>
                    </a:lnTo>
                    <a:lnTo>
                      <a:pt x="119" y="75"/>
                    </a:lnTo>
                    <a:lnTo>
                      <a:pt x="143" y="44"/>
                    </a:lnTo>
                    <a:lnTo>
                      <a:pt x="147" y="9"/>
                    </a:lnTo>
                    <a:lnTo>
                      <a:pt x="150" y="0"/>
                    </a:lnTo>
                    <a:lnTo>
                      <a:pt x="168" y="28"/>
                    </a:lnTo>
                    <a:lnTo>
                      <a:pt x="168" y="28"/>
                    </a:lnTo>
                    <a:close/>
                  </a:path>
                </a:pathLst>
              </a:custGeom>
              <a:solidFill>
                <a:srgbClr val="FFDB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70" name="Freeform 118"/>
              <p:cNvSpPr>
                <a:spLocks/>
              </p:cNvSpPr>
              <p:nvPr/>
            </p:nvSpPr>
            <p:spPr bwMode="auto">
              <a:xfrm>
                <a:off x="3925" y="2949"/>
                <a:ext cx="47" cy="59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23" y="2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7" y="28"/>
                  </a:cxn>
                  <a:cxn ang="0">
                    <a:pos x="16" y="42"/>
                  </a:cxn>
                  <a:cxn ang="0">
                    <a:pos x="23" y="51"/>
                  </a:cxn>
                  <a:cxn ang="0">
                    <a:pos x="37" y="59"/>
                  </a:cxn>
                  <a:cxn ang="0">
                    <a:pos x="30" y="42"/>
                  </a:cxn>
                  <a:cxn ang="0">
                    <a:pos x="37" y="33"/>
                  </a:cxn>
                  <a:cxn ang="0">
                    <a:pos x="44" y="30"/>
                  </a:cxn>
                  <a:cxn ang="0">
                    <a:pos x="47" y="19"/>
                  </a:cxn>
                  <a:cxn ang="0">
                    <a:pos x="42" y="12"/>
                  </a:cxn>
                  <a:cxn ang="0">
                    <a:pos x="42" y="12"/>
                  </a:cxn>
                </a:cxnLst>
                <a:rect l="0" t="0" r="r" b="b"/>
                <a:pathLst>
                  <a:path w="47" h="59">
                    <a:moveTo>
                      <a:pt x="42" y="12"/>
                    </a:moveTo>
                    <a:lnTo>
                      <a:pt x="23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7" y="28"/>
                    </a:lnTo>
                    <a:lnTo>
                      <a:pt x="16" y="42"/>
                    </a:lnTo>
                    <a:lnTo>
                      <a:pt x="23" y="51"/>
                    </a:lnTo>
                    <a:lnTo>
                      <a:pt x="37" y="59"/>
                    </a:lnTo>
                    <a:lnTo>
                      <a:pt x="30" y="42"/>
                    </a:lnTo>
                    <a:lnTo>
                      <a:pt x="37" y="33"/>
                    </a:lnTo>
                    <a:lnTo>
                      <a:pt x="44" y="30"/>
                    </a:lnTo>
                    <a:lnTo>
                      <a:pt x="47" y="19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71" name="Freeform 119"/>
              <p:cNvSpPr>
                <a:spLocks/>
              </p:cNvSpPr>
              <p:nvPr/>
            </p:nvSpPr>
            <p:spPr bwMode="auto">
              <a:xfrm>
                <a:off x="3967" y="2977"/>
                <a:ext cx="28" cy="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7" y="35"/>
                  </a:cxn>
                  <a:cxn ang="0">
                    <a:pos x="21" y="38"/>
                  </a:cxn>
                  <a:cxn ang="0">
                    <a:pos x="28" y="23"/>
                  </a:cxn>
                  <a:cxn ang="0">
                    <a:pos x="23" y="9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8">
                    <a:moveTo>
                      <a:pt x="14" y="0"/>
                    </a:moveTo>
                    <a:lnTo>
                      <a:pt x="0" y="14"/>
                    </a:lnTo>
                    <a:lnTo>
                      <a:pt x="0" y="26"/>
                    </a:lnTo>
                    <a:lnTo>
                      <a:pt x="7" y="35"/>
                    </a:lnTo>
                    <a:lnTo>
                      <a:pt x="21" y="38"/>
                    </a:lnTo>
                    <a:lnTo>
                      <a:pt x="28" y="23"/>
                    </a:lnTo>
                    <a:lnTo>
                      <a:pt x="23" y="9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72" name="Freeform 120"/>
              <p:cNvSpPr>
                <a:spLocks/>
              </p:cNvSpPr>
              <p:nvPr/>
            </p:nvSpPr>
            <p:spPr bwMode="auto">
              <a:xfrm>
                <a:off x="4089" y="2144"/>
                <a:ext cx="606" cy="456"/>
              </a:xfrm>
              <a:custGeom>
                <a:avLst/>
                <a:gdLst/>
                <a:ahLst/>
                <a:cxnLst>
                  <a:cxn ang="0">
                    <a:pos x="0" y="419"/>
                  </a:cxn>
                  <a:cxn ang="0">
                    <a:pos x="117" y="456"/>
                  </a:cxn>
                  <a:cxn ang="0">
                    <a:pos x="124" y="372"/>
                  </a:cxn>
                  <a:cxn ang="0">
                    <a:pos x="215" y="363"/>
                  </a:cxn>
                  <a:cxn ang="0">
                    <a:pos x="288" y="264"/>
                  </a:cxn>
                  <a:cxn ang="0">
                    <a:pos x="360" y="260"/>
                  </a:cxn>
                  <a:cxn ang="0">
                    <a:pos x="391" y="150"/>
                  </a:cxn>
                  <a:cxn ang="0">
                    <a:pos x="447" y="154"/>
                  </a:cxn>
                  <a:cxn ang="0">
                    <a:pos x="484" y="72"/>
                  </a:cxn>
                  <a:cxn ang="0">
                    <a:pos x="571" y="68"/>
                  </a:cxn>
                  <a:cxn ang="0">
                    <a:pos x="606" y="42"/>
                  </a:cxn>
                  <a:cxn ang="0">
                    <a:pos x="496" y="0"/>
                  </a:cxn>
                  <a:cxn ang="0">
                    <a:pos x="454" y="9"/>
                  </a:cxn>
                  <a:cxn ang="0">
                    <a:pos x="325" y="117"/>
                  </a:cxn>
                  <a:cxn ang="0">
                    <a:pos x="194" y="222"/>
                  </a:cxn>
                  <a:cxn ang="0">
                    <a:pos x="86" y="325"/>
                  </a:cxn>
                  <a:cxn ang="0">
                    <a:pos x="0" y="419"/>
                  </a:cxn>
                  <a:cxn ang="0">
                    <a:pos x="0" y="419"/>
                  </a:cxn>
                </a:cxnLst>
                <a:rect l="0" t="0" r="r" b="b"/>
                <a:pathLst>
                  <a:path w="606" h="456">
                    <a:moveTo>
                      <a:pt x="0" y="419"/>
                    </a:moveTo>
                    <a:lnTo>
                      <a:pt x="117" y="456"/>
                    </a:lnTo>
                    <a:lnTo>
                      <a:pt x="124" y="372"/>
                    </a:lnTo>
                    <a:lnTo>
                      <a:pt x="215" y="363"/>
                    </a:lnTo>
                    <a:lnTo>
                      <a:pt x="288" y="264"/>
                    </a:lnTo>
                    <a:lnTo>
                      <a:pt x="360" y="260"/>
                    </a:lnTo>
                    <a:lnTo>
                      <a:pt x="391" y="150"/>
                    </a:lnTo>
                    <a:lnTo>
                      <a:pt x="447" y="154"/>
                    </a:lnTo>
                    <a:lnTo>
                      <a:pt x="484" y="72"/>
                    </a:lnTo>
                    <a:lnTo>
                      <a:pt x="571" y="68"/>
                    </a:lnTo>
                    <a:lnTo>
                      <a:pt x="606" y="42"/>
                    </a:lnTo>
                    <a:lnTo>
                      <a:pt x="496" y="0"/>
                    </a:lnTo>
                    <a:lnTo>
                      <a:pt x="454" y="9"/>
                    </a:lnTo>
                    <a:lnTo>
                      <a:pt x="325" y="117"/>
                    </a:lnTo>
                    <a:lnTo>
                      <a:pt x="194" y="222"/>
                    </a:lnTo>
                    <a:lnTo>
                      <a:pt x="86" y="325"/>
                    </a:lnTo>
                    <a:lnTo>
                      <a:pt x="0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73" name="Freeform 121"/>
              <p:cNvSpPr>
                <a:spLocks/>
              </p:cNvSpPr>
              <p:nvPr/>
            </p:nvSpPr>
            <p:spPr bwMode="auto">
              <a:xfrm>
                <a:off x="4138" y="2158"/>
                <a:ext cx="534" cy="421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316" y="93"/>
                  </a:cxn>
                  <a:cxn ang="0">
                    <a:pos x="145" y="229"/>
                  </a:cxn>
                  <a:cxn ang="0">
                    <a:pos x="49" y="335"/>
                  </a:cxn>
                  <a:cxn ang="0">
                    <a:pos x="0" y="391"/>
                  </a:cxn>
                  <a:cxn ang="0">
                    <a:pos x="49" y="421"/>
                  </a:cxn>
                  <a:cxn ang="0">
                    <a:pos x="65" y="342"/>
                  </a:cxn>
                  <a:cxn ang="0">
                    <a:pos x="154" y="337"/>
                  </a:cxn>
                  <a:cxn ang="0">
                    <a:pos x="227" y="232"/>
                  </a:cxn>
                  <a:cxn ang="0">
                    <a:pos x="295" y="232"/>
                  </a:cxn>
                  <a:cxn ang="0">
                    <a:pos x="330" y="119"/>
                  </a:cxn>
                  <a:cxn ang="0">
                    <a:pos x="386" y="124"/>
                  </a:cxn>
                  <a:cxn ang="0">
                    <a:pos x="435" y="40"/>
                  </a:cxn>
                  <a:cxn ang="0">
                    <a:pos x="510" y="44"/>
                  </a:cxn>
                  <a:cxn ang="0">
                    <a:pos x="534" y="33"/>
                  </a:cxn>
                  <a:cxn ang="0">
                    <a:pos x="440" y="0"/>
                  </a:cxn>
                  <a:cxn ang="0">
                    <a:pos x="440" y="0"/>
                  </a:cxn>
                </a:cxnLst>
                <a:rect l="0" t="0" r="r" b="b"/>
                <a:pathLst>
                  <a:path w="534" h="421">
                    <a:moveTo>
                      <a:pt x="440" y="0"/>
                    </a:moveTo>
                    <a:lnTo>
                      <a:pt x="316" y="93"/>
                    </a:lnTo>
                    <a:lnTo>
                      <a:pt x="145" y="229"/>
                    </a:lnTo>
                    <a:lnTo>
                      <a:pt x="49" y="335"/>
                    </a:lnTo>
                    <a:lnTo>
                      <a:pt x="0" y="391"/>
                    </a:lnTo>
                    <a:lnTo>
                      <a:pt x="49" y="421"/>
                    </a:lnTo>
                    <a:lnTo>
                      <a:pt x="65" y="342"/>
                    </a:lnTo>
                    <a:lnTo>
                      <a:pt x="154" y="337"/>
                    </a:lnTo>
                    <a:lnTo>
                      <a:pt x="227" y="232"/>
                    </a:lnTo>
                    <a:lnTo>
                      <a:pt x="295" y="232"/>
                    </a:lnTo>
                    <a:lnTo>
                      <a:pt x="330" y="119"/>
                    </a:lnTo>
                    <a:lnTo>
                      <a:pt x="386" y="124"/>
                    </a:lnTo>
                    <a:lnTo>
                      <a:pt x="435" y="40"/>
                    </a:lnTo>
                    <a:lnTo>
                      <a:pt x="510" y="44"/>
                    </a:lnTo>
                    <a:lnTo>
                      <a:pt x="534" y="33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A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74" name="Freeform 122"/>
              <p:cNvSpPr>
                <a:spLocks/>
              </p:cNvSpPr>
              <p:nvPr/>
            </p:nvSpPr>
            <p:spPr bwMode="auto">
              <a:xfrm>
                <a:off x="4225" y="2209"/>
                <a:ext cx="316" cy="2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112" y="152"/>
                  </a:cxn>
                  <a:cxn ang="0">
                    <a:pos x="229" y="59"/>
                  </a:cxn>
                  <a:cxn ang="0">
                    <a:pos x="316" y="0"/>
                  </a:cxn>
                  <a:cxn ang="0">
                    <a:pos x="292" y="54"/>
                  </a:cxn>
                  <a:cxn ang="0">
                    <a:pos x="234" y="66"/>
                  </a:cxn>
                  <a:cxn ang="0">
                    <a:pos x="191" y="152"/>
                  </a:cxn>
                  <a:cxn ang="0">
                    <a:pos x="112" y="176"/>
                  </a:cxn>
                  <a:cxn ang="0">
                    <a:pos x="63" y="255"/>
                  </a:cxn>
                  <a:cxn ang="0">
                    <a:pos x="0" y="265"/>
                  </a:cxn>
                  <a:cxn ang="0">
                    <a:pos x="0" y="265"/>
                  </a:cxn>
                </a:cxnLst>
                <a:rect l="0" t="0" r="r" b="b"/>
                <a:pathLst>
                  <a:path w="316" h="265">
                    <a:moveTo>
                      <a:pt x="0" y="265"/>
                    </a:moveTo>
                    <a:lnTo>
                      <a:pt x="112" y="152"/>
                    </a:lnTo>
                    <a:lnTo>
                      <a:pt x="229" y="59"/>
                    </a:lnTo>
                    <a:lnTo>
                      <a:pt x="316" y="0"/>
                    </a:lnTo>
                    <a:lnTo>
                      <a:pt x="292" y="54"/>
                    </a:lnTo>
                    <a:lnTo>
                      <a:pt x="234" y="66"/>
                    </a:lnTo>
                    <a:lnTo>
                      <a:pt x="191" y="152"/>
                    </a:lnTo>
                    <a:lnTo>
                      <a:pt x="112" y="176"/>
                    </a:lnTo>
                    <a:lnTo>
                      <a:pt x="63" y="255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FF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75" name="Freeform 123"/>
              <p:cNvSpPr>
                <a:spLocks/>
              </p:cNvSpPr>
              <p:nvPr/>
            </p:nvSpPr>
            <p:spPr bwMode="auto">
              <a:xfrm>
                <a:off x="4618" y="2048"/>
                <a:ext cx="370" cy="21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8" y="2"/>
                  </a:cxn>
                  <a:cxn ang="0">
                    <a:pos x="79" y="0"/>
                  </a:cxn>
                  <a:cxn ang="0">
                    <a:pos x="208" y="54"/>
                  </a:cxn>
                  <a:cxn ang="0">
                    <a:pos x="304" y="117"/>
                  </a:cxn>
                  <a:cxn ang="0">
                    <a:pos x="360" y="161"/>
                  </a:cxn>
                  <a:cxn ang="0">
                    <a:pos x="370" y="192"/>
                  </a:cxn>
                  <a:cxn ang="0">
                    <a:pos x="323" y="210"/>
                  </a:cxn>
                  <a:cxn ang="0">
                    <a:pos x="224" y="147"/>
                  </a:cxn>
                  <a:cxn ang="0">
                    <a:pos x="103" y="89"/>
                  </a:cxn>
                  <a:cxn ang="0">
                    <a:pos x="33" y="61"/>
                  </a:cxn>
                  <a:cxn ang="0">
                    <a:pos x="0" y="49"/>
                  </a:cxn>
                  <a:cxn ang="0">
                    <a:pos x="0" y="49"/>
                  </a:cxn>
                </a:cxnLst>
                <a:rect l="0" t="0" r="r" b="b"/>
                <a:pathLst>
                  <a:path w="370" h="210">
                    <a:moveTo>
                      <a:pt x="0" y="49"/>
                    </a:moveTo>
                    <a:lnTo>
                      <a:pt x="18" y="2"/>
                    </a:lnTo>
                    <a:lnTo>
                      <a:pt x="79" y="0"/>
                    </a:lnTo>
                    <a:lnTo>
                      <a:pt x="208" y="54"/>
                    </a:lnTo>
                    <a:lnTo>
                      <a:pt x="304" y="117"/>
                    </a:lnTo>
                    <a:lnTo>
                      <a:pt x="360" y="161"/>
                    </a:lnTo>
                    <a:lnTo>
                      <a:pt x="370" y="192"/>
                    </a:lnTo>
                    <a:lnTo>
                      <a:pt x="323" y="210"/>
                    </a:lnTo>
                    <a:lnTo>
                      <a:pt x="224" y="147"/>
                    </a:lnTo>
                    <a:lnTo>
                      <a:pt x="103" y="89"/>
                    </a:lnTo>
                    <a:lnTo>
                      <a:pt x="33" y="61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76" name="Freeform 124"/>
              <p:cNvSpPr>
                <a:spLocks/>
              </p:cNvSpPr>
              <p:nvPr/>
            </p:nvSpPr>
            <p:spPr bwMode="auto">
              <a:xfrm>
                <a:off x="4636" y="2062"/>
                <a:ext cx="338" cy="1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4" y="0"/>
                  </a:cxn>
                  <a:cxn ang="0">
                    <a:pos x="122" y="26"/>
                  </a:cxn>
                  <a:cxn ang="0">
                    <a:pos x="211" y="70"/>
                  </a:cxn>
                  <a:cxn ang="0">
                    <a:pos x="281" y="117"/>
                  </a:cxn>
                  <a:cxn ang="0">
                    <a:pos x="331" y="152"/>
                  </a:cxn>
                  <a:cxn ang="0">
                    <a:pos x="338" y="171"/>
                  </a:cxn>
                  <a:cxn ang="0">
                    <a:pos x="312" y="175"/>
                  </a:cxn>
                  <a:cxn ang="0">
                    <a:pos x="265" y="122"/>
                  </a:cxn>
                  <a:cxn ang="0">
                    <a:pos x="195" y="84"/>
                  </a:cxn>
                  <a:cxn ang="0">
                    <a:pos x="101" y="40"/>
                  </a:cxn>
                  <a:cxn ang="0">
                    <a:pos x="38" y="16"/>
                  </a:cxn>
                  <a:cxn ang="0">
                    <a:pos x="0" y="16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38" h="175">
                    <a:moveTo>
                      <a:pt x="15" y="0"/>
                    </a:moveTo>
                    <a:lnTo>
                      <a:pt x="54" y="0"/>
                    </a:lnTo>
                    <a:lnTo>
                      <a:pt x="122" y="26"/>
                    </a:lnTo>
                    <a:lnTo>
                      <a:pt x="211" y="70"/>
                    </a:lnTo>
                    <a:lnTo>
                      <a:pt x="281" y="117"/>
                    </a:lnTo>
                    <a:lnTo>
                      <a:pt x="331" y="152"/>
                    </a:lnTo>
                    <a:lnTo>
                      <a:pt x="338" y="171"/>
                    </a:lnTo>
                    <a:lnTo>
                      <a:pt x="312" y="175"/>
                    </a:lnTo>
                    <a:lnTo>
                      <a:pt x="265" y="122"/>
                    </a:lnTo>
                    <a:lnTo>
                      <a:pt x="195" y="84"/>
                    </a:lnTo>
                    <a:lnTo>
                      <a:pt x="101" y="40"/>
                    </a:lnTo>
                    <a:lnTo>
                      <a:pt x="38" y="16"/>
                    </a:lnTo>
                    <a:lnTo>
                      <a:pt x="0" y="16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677" name="Group 125"/>
              <p:cNvGrpSpPr>
                <a:grpSpLocks/>
              </p:cNvGrpSpPr>
              <p:nvPr/>
            </p:nvGrpSpPr>
            <p:grpSpPr bwMode="auto">
              <a:xfrm rot="-8246573">
                <a:off x="3903" y="2800"/>
                <a:ext cx="200" cy="234"/>
                <a:chOff x="3136" y="2480"/>
                <a:chExt cx="200" cy="268"/>
              </a:xfrm>
            </p:grpSpPr>
            <p:sp>
              <p:nvSpPr>
                <p:cNvPr id="23678" name="AutoShape 126"/>
                <p:cNvSpPr>
                  <a:spLocks noChangeArrowheads="1"/>
                </p:cNvSpPr>
                <p:nvPr/>
              </p:nvSpPr>
              <p:spPr bwMode="auto">
                <a:xfrm>
                  <a:off x="3136" y="2480"/>
                  <a:ext cx="200" cy="268"/>
                </a:xfrm>
                <a:prstGeom prst="can">
                  <a:avLst>
                    <a:gd name="adj" fmla="val 33500"/>
                  </a:avLst>
                </a:pr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9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3169" y="256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80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3199" y="2571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81" name="Line 129"/>
                <p:cNvSpPr>
                  <a:spLocks noChangeShapeType="1"/>
                </p:cNvSpPr>
                <p:nvPr/>
              </p:nvSpPr>
              <p:spPr bwMode="auto">
                <a:xfrm>
                  <a:off x="3236" y="2577"/>
                  <a:ext cx="0" cy="14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82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3269" y="2572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83" name="Line 131"/>
                <p:cNvSpPr>
                  <a:spLocks noChangeShapeType="1"/>
                </p:cNvSpPr>
                <p:nvPr/>
              </p:nvSpPr>
              <p:spPr bwMode="auto">
                <a:xfrm>
                  <a:off x="3303" y="2562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84" name="Oval 132"/>
                <p:cNvSpPr>
                  <a:spLocks noChangeArrowheads="1"/>
                </p:cNvSpPr>
                <p:nvPr/>
              </p:nvSpPr>
              <p:spPr bwMode="auto">
                <a:xfrm>
                  <a:off x="3180" y="2496"/>
                  <a:ext cx="116" cy="40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685" name="AutoShape 133"/>
            <p:cNvSpPr>
              <a:spLocks noChangeArrowheads="1"/>
            </p:cNvSpPr>
            <p:nvPr/>
          </p:nvSpPr>
          <p:spPr bwMode="auto">
            <a:xfrm rot="-360540">
              <a:off x="4665" y="304"/>
              <a:ext cx="542" cy="206"/>
            </a:xfrm>
            <a:prstGeom prst="cloudCallout">
              <a:avLst>
                <a:gd name="adj1" fmla="val -19773"/>
                <a:gd name="adj2" fmla="val 54472"/>
              </a:avLst>
            </a:prstGeom>
            <a:solidFill>
              <a:srgbClr val="FFFFCC"/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 rot="-691673">
              <a:off x="4702" y="283"/>
              <a:ext cx="5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ndy" pitchFamily="66" charset="0"/>
                </a:rPr>
                <a:t>Glow</a:t>
              </a:r>
            </a:p>
          </p:txBody>
        </p:sp>
      </p:grpSp>
      <p:sp>
        <p:nvSpPr>
          <p:cNvPr id="23689" name="Text Box 137"/>
          <p:cNvSpPr txBox="1">
            <a:spLocks noChangeArrowheads="1"/>
          </p:cNvSpPr>
          <p:nvPr/>
        </p:nvSpPr>
        <p:spPr bwMode="auto">
          <a:xfrm>
            <a:off x="685800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grpSp>
        <p:nvGrpSpPr>
          <p:cNvPr id="23690" name="Group 138"/>
          <p:cNvGrpSpPr>
            <a:grpSpLocks/>
          </p:cNvGrpSpPr>
          <p:nvPr/>
        </p:nvGrpSpPr>
        <p:grpSpPr bwMode="auto">
          <a:xfrm>
            <a:off x="5402263" y="1820863"/>
            <a:ext cx="1779587" cy="1379537"/>
            <a:chOff x="3571" y="1663"/>
            <a:chExt cx="1121" cy="869"/>
          </a:xfrm>
        </p:grpSpPr>
        <p:sp>
          <p:nvSpPr>
            <p:cNvPr id="23691" name="Rectangle 139"/>
            <p:cNvSpPr>
              <a:spLocks noChangeArrowheads="1"/>
            </p:cNvSpPr>
            <p:nvPr/>
          </p:nvSpPr>
          <p:spPr bwMode="auto">
            <a:xfrm>
              <a:off x="3571" y="1663"/>
              <a:ext cx="1121" cy="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 Sampling</a:t>
              </a: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distribution</a:t>
              </a:r>
            </a:p>
            <a:p>
              <a:pPr algn="l"/>
              <a:endParaRPr lang="en-US" sz="600">
                <a:effectLst/>
                <a:latin typeface="Book Antiqua" pitchFamily="18" charset="0"/>
              </a:endParaRPr>
            </a:p>
            <a:p>
              <a:pPr algn="l"/>
              <a:r>
                <a:rPr lang="en-US" sz="2400">
                  <a:effectLst/>
                  <a:latin typeface="Book Antiqua" pitchFamily="18" charset="0"/>
                </a:rPr>
                <a:t> of </a:t>
              </a:r>
            </a:p>
          </p:txBody>
        </p:sp>
        <p:graphicFrame>
          <p:nvGraphicFramePr>
            <p:cNvPr id="23692" name="Object 14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4" y="2155"/>
            <a:ext cx="75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Equation" r:id="rId4" imgW="1204560" imgH="607680" progId="EQUATION">
                    <p:embed/>
                  </p:oleObj>
                </mc:Choice>
                <mc:Fallback>
                  <p:oleObj name="Equation" r:id="rId4" imgW="1204560" imgH="607680" progId="EQUATION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155"/>
                          <a:ext cx="75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3038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6086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4" name="AutoShape 142"/>
          <p:cNvSpPr>
            <a:spLocks noChangeArrowheads="1"/>
          </p:cNvSpPr>
          <p:nvPr/>
        </p:nvSpPr>
        <p:spPr bwMode="auto">
          <a:xfrm rot="5400000">
            <a:off x="561975" y="3765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" name="AutoShape 143"/>
          <p:cNvSpPr>
            <a:spLocks noChangeArrowheads="1"/>
          </p:cNvSpPr>
          <p:nvPr/>
        </p:nvSpPr>
        <p:spPr bwMode="auto">
          <a:xfrm rot="5400000">
            <a:off x="561975" y="4946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8" name="Rectangle 146"/>
          <p:cNvSpPr>
            <a:spLocks noChangeArrowheads="1"/>
          </p:cNvSpPr>
          <p:nvPr/>
        </p:nvSpPr>
        <p:spPr bwMode="auto">
          <a:xfrm>
            <a:off x="69056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 Tests About a Population Mean:</a:t>
            </a:r>
          </a:p>
          <a:p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3699" name="Rectangle 147"/>
          <p:cNvSpPr>
            <a:spLocks noChangeArrowheads="1"/>
          </p:cNvSpPr>
          <p:nvPr/>
        </p:nvSpPr>
        <p:spPr bwMode="auto">
          <a:xfrm>
            <a:off x="1414463" y="4081463"/>
            <a:ext cx="15795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/2 = .015</a:t>
            </a:r>
          </a:p>
        </p:txBody>
      </p:sp>
    </p:spTree>
    <p:extLst>
      <p:ext uri="{BB962C8B-B14F-4D97-AF65-F5344CB8AC3E}">
        <p14:creationId xmlns:p14="http://schemas.microsoft.com/office/powerpoint/2010/main" val="16925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3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3" grpId="0" animBg="1"/>
      <p:bldP spid="23556" grpId="0" animBg="1"/>
      <p:bldP spid="23565" grpId="0" autoUpdateAnimBg="0"/>
      <p:bldP spid="23567" grpId="0" animBg="1"/>
      <p:bldP spid="23568" grpId="0" animBg="1"/>
      <p:bldP spid="23569" grpId="0" animBg="1"/>
      <p:bldP spid="23572" grpId="0" autoUpdateAnimBg="0"/>
      <p:bldP spid="23573" grpId="0" autoUpdateAnimBg="0"/>
      <p:bldP spid="23574" grpId="0" autoUpdateAnimBg="0"/>
      <p:bldP spid="23575" grpId="0" autoUpdateAnimBg="0"/>
      <p:bldP spid="23576" grpId="0" autoUpdateAnimBg="0"/>
      <p:bldP spid="23577" grpId="0" autoUpdateAnimBg="0"/>
      <p:bldP spid="23579" grpId="0" animBg="1"/>
      <p:bldP spid="23580" grpId="0" autoUpdateAnimBg="0"/>
      <p:bldP spid="23581" grpId="0" animBg="1"/>
      <p:bldP spid="23557" grpId="0" animBg="1"/>
      <p:bldP spid="23586" grpId="0" animBg="1"/>
      <p:bldP spid="23587" grpId="0" animBg="1"/>
      <p:bldP spid="23578" grpId="0" animBg="1"/>
      <p:bldP spid="23566" grpId="0" animBg="1"/>
      <p:bldP spid="23694" grpId="0" animBg="1"/>
      <p:bldP spid="23695" grpId="0" animBg="1"/>
      <p:bldP spid="2369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8C28-DD50-4FC4-9F2A-658150DE94C8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66976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17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87153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Confidence Interval Approach to</a:t>
            </a:r>
            <a:br>
              <a:rPr lang="en-US"/>
            </a:br>
            <a:r>
              <a:rPr lang="en-US"/>
              <a:t>Two-Tailed Tests About a Population Mean</a:t>
            </a:r>
          </a:p>
        </p:txBody>
      </p:sp>
      <p:grpSp>
        <p:nvGrpSpPr>
          <p:cNvPr id="26636" name="Group 12"/>
          <p:cNvGrpSpPr>
            <a:grpSpLocks/>
          </p:cNvGrpSpPr>
          <p:nvPr/>
        </p:nvGrpSpPr>
        <p:grpSpPr bwMode="auto">
          <a:xfrm>
            <a:off x="666750" y="1238250"/>
            <a:ext cx="7848600" cy="1428750"/>
            <a:chOff x="420" y="876"/>
            <a:chExt cx="4944" cy="900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20" y="876"/>
              <a:ext cx="4944" cy="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Font typeface="Wingdings" pitchFamily="2" charset="2"/>
                <a:buChar char="n"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Select a simple random sample from the population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and use the value of the sample mean     to develop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the confidence interval for the population mean 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(Confidence intervals are covered in Chapter 8.)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6628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977" y="1132"/>
            <a:ext cx="136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Equation" r:id="rId4" imgW="201600" imgH="188640" progId="EQUATION">
                    <p:embed/>
                  </p:oleObj>
                </mc:Choice>
                <mc:Fallback>
                  <p:oleObj name="Equation" r:id="rId4" imgW="201600" imgH="188640" progId="EQUATION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1132"/>
                          <a:ext cx="136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66750" y="2705100"/>
            <a:ext cx="76200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If the confidence interval contains the hypothesized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value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do not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 Otherwise, reject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 rot="5400000">
            <a:off x="447675" y="2946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 rot="5400000">
            <a:off x="4476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3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33" grpId="0" animBg="1"/>
      <p:bldP spid="266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952" y="1225673"/>
            <a:ext cx="7772400" cy="4572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		     </a:t>
            </a:r>
            <a:r>
              <a:rPr lang="en-US" dirty="0"/>
              <a:t>The 97% confidence interval for </a:t>
            </a:r>
            <a:r>
              <a:rPr lang="en-US" i="1" dirty="0">
                <a:latin typeface="Symbol" pitchFamily="18" charset="2"/>
              </a:rPr>
              <a:t></a:t>
            </a:r>
            <a:r>
              <a:rPr lang="en-US" dirty="0"/>
              <a:t> is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27652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125441"/>
              </p:ext>
            </p:extLst>
          </p:nvPr>
        </p:nvGraphicFramePr>
        <p:xfrm>
          <a:off x="1259632" y="1628800"/>
          <a:ext cx="54435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4" imgW="2895480" imgH="419040" progId="Equation.DSMT4">
                  <p:embed/>
                </p:oleObj>
              </mc:Choice>
              <mc:Fallback>
                <p:oleObj name="Equation" r:id="rId4" imgW="289548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628800"/>
                        <a:ext cx="54435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3" name="Rectangle 105"/>
          <p:cNvSpPr>
            <a:spLocks noGrp="1" noChangeArrowheads="1"/>
          </p:cNvSpPr>
          <p:nvPr>
            <p:ph type="title"/>
          </p:nvPr>
        </p:nvSpPr>
        <p:spPr>
          <a:xfrm>
            <a:off x="690563" y="119063"/>
            <a:ext cx="7772400" cy="87153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Confidence Interval Approach to</a:t>
            </a:r>
            <a:br>
              <a:rPr lang="en-US"/>
            </a:br>
            <a:r>
              <a:rPr lang="en-US"/>
              <a:t>Two-Tailed Tests About a Population Mean</a:t>
            </a:r>
          </a:p>
        </p:txBody>
      </p:sp>
      <p:grpSp>
        <p:nvGrpSpPr>
          <p:cNvPr id="27754" name="Group 106"/>
          <p:cNvGrpSpPr>
            <a:grpSpLocks/>
          </p:cNvGrpSpPr>
          <p:nvPr/>
        </p:nvGrpSpPr>
        <p:grpSpPr bwMode="auto">
          <a:xfrm>
            <a:off x="7507733" y="404664"/>
            <a:ext cx="1528763" cy="1311275"/>
            <a:chOff x="4374" y="48"/>
            <a:chExt cx="1023" cy="886"/>
          </a:xfrm>
        </p:grpSpPr>
        <p:grpSp>
          <p:nvGrpSpPr>
            <p:cNvPr id="27755" name="Group 107"/>
            <p:cNvGrpSpPr>
              <a:grpSpLocks/>
            </p:cNvGrpSpPr>
            <p:nvPr/>
          </p:nvGrpSpPr>
          <p:grpSpPr bwMode="auto">
            <a:xfrm rot="2088855">
              <a:off x="4374" y="48"/>
              <a:ext cx="1023" cy="886"/>
              <a:chOff x="3890" y="1987"/>
              <a:chExt cx="1155" cy="1054"/>
            </a:xfrm>
          </p:grpSpPr>
          <p:sp>
            <p:nvSpPr>
              <p:cNvPr id="27756" name="Freeform 108"/>
              <p:cNvSpPr>
                <a:spLocks/>
              </p:cNvSpPr>
              <p:nvPr/>
            </p:nvSpPr>
            <p:spPr bwMode="auto">
              <a:xfrm>
                <a:off x="4550" y="2010"/>
                <a:ext cx="466" cy="286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68" y="24"/>
                  </a:cxn>
                  <a:cxn ang="0">
                    <a:pos x="126" y="0"/>
                  </a:cxn>
                  <a:cxn ang="0">
                    <a:pos x="257" y="40"/>
                  </a:cxn>
                  <a:cxn ang="0">
                    <a:pos x="393" y="129"/>
                  </a:cxn>
                  <a:cxn ang="0">
                    <a:pos x="461" y="213"/>
                  </a:cxn>
                  <a:cxn ang="0">
                    <a:pos x="466" y="263"/>
                  </a:cxn>
                  <a:cxn ang="0">
                    <a:pos x="419" y="286"/>
                  </a:cxn>
                  <a:cxn ang="0">
                    <a:pos x="374" y="272"/>
                  </a:cxn>
                  <a:cxn ang="0">
                    <a:pos x="306" y="223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466" h="286">
                    <a:moveTo>
                      <a:pt x="0" y="94"/>
                    </a:moveTo>
                    <a:lnTo>
                      <a:pt x="68" y="24"/>
                    </a:lnTo>
                    <a:lnTo>
                      <a:pt x="126" y="0"/>
                    </a:lnTo>
                    <a:lnTo>
                      <a:pt x="257" y="40"/>
                    </a:lnTo>
                    <a:lnTo>
                      <a:pt x="393" y="129"/>
                    </a:lnTo>
                    <a:lnTo>
                      <a:pt x="461" y="213"/>
                    </a:lnTo>
                    <a:lnTo>
                      <a:pt x="466" y="263"/>
                    </a:lnTo>
                    <a:lnTo>
                      <a:pt x="419" y="286"/>
                    </a:lnTo>
                    <a:lnTo>
                      <a:pt x="374" y="272"/>
                    </a:lnTo>
                    <a:lnTo>
                      <a:pt x="306" y="223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7" name="Freeform 109"/>
              <p:cNvSpPr>
                <a:spLocks/>
              </p:cNvSpPr>
              <p:nvPr/>
            </p:nvSpPr>
            <p:spPr bwMode="auto">
              <a:xfrm>
                <a:off x="4243" y="2177"/>
                <a:ext cx="705" cy="669"/>
              </a:xfrm>
              <a:custGeom>
                <a:avLst/>
                <a:gdLst/>
                <a:ahLst/>
                <a:cxnLst>
                  <a:cxn ang="0">
                    <a:pos x="0" y="482"/>
                  </a:cxn>
                  <a:cxn ang="0">
                    <a:pos x="0" y="369"/>
                  </a:cxn>
                  <a:cxn ang="0">
                    <a:pos x="124" y="365"/>
                  </a:cxn>
                  <a:cxn ang="0">
                    <a:pos x="143" y="250"/>
                  </a:cxn>
                  <a:cxn ang="0">
                    <a:pos x="232" y="255"/>
                  </a:cxn>
                  <a:cxn ang="0">
                    <a:pos x="267" y="156"/>
                  </a:cxn>
                  <a:cxn ang="0">
                    <a:pos x="337" y="147"/>
                  </a:cxn>
                  <a:cxn ang="0">
                    <a:pos x="351" y="74"/>
                  </a:cxn>
                  <a:cxn ang="0">
                    <a:pos x="454" y="51"/>
                  </a:cxn>
                  <a:cxn ang="0">
                    <a:pos x="485" y="0"/>
                  </a:cxn>
                  <a:cxn ang="0">
                    <a:pos x="602" y="42"/>
                  </a:cxn>
                  <a:cxn ang="0">
                    <a:pos x="705" y="110"/>
                  </a:cxn>
                  <a:cxn ang="0">
                    <a:pos x="592" y="152"/>
                  </a:cxn>
                  <a:cxn ang="0">
                    <a:pos x="433" y="297"/>
                  </a:cxn>
                  <a:cxn ang="0">
                    <a:pos x="115" y="669"/>
                  </a:cxn>
                  <a:cxn ang="0">
                    <a:pos x="68" y="550"/>
                  </a:cxn>
                  <a:cxn ang="0">
                    <a:pos x="0" y="482"/>
                  </a:cxn>
                  <a:cxn ang="0">
                    <a:pos x="0" y="482"/>
                  </a:cxn>
                </a:cxnLst>
                <a:rect l="0" t="0" r="r" b="b"/>
                <a:pathLst>
                  <a:path w="705" h="669">
                    <a:moveTo>
                      <a:pt x="0" y="482"/>
                    </a:moveTo>
                    <a:lnTo>
                      <a:pt x="0" y="369"/>
                    </a:lnTo>
                    <a:lnTo>
                      <a:pt x="124" y="365"/>
                    </a:lnTo>
                    <a:lnTo>
                      <a:pt x="143" y="250"/>
                    </a:lnTo>
                    <a:lnTo>
                      <a:pt x="232" y="255"/>
                    </a:lnTo>
                    <a:lnTo>
                      <a:pt x="267" y="156"/>
                    </a:lnTo>
                    <a:lnTo>
                      <a:pt x="337" y="147"/>
                    </a:lnTo>
                    <a:lnTo>
                      <a:pt x="351" y="74"/>
                    </a:lnTo>
                    <a:lnTo>
                      <a:pt x="454" y="51"/>
                    </a:lnTo>
                    <a:lnTo>
                      <a:pt x="485" y="0"/>
                    </a:lnTo>
                    <a:lnTo>
                      <a:pt x="602" y="42"/>
                    </a:lnTo>
                    <a:lnTo>
                      <a:pt x="705" y="110"/>
                    </a:lnTo>
                    <a:lnTo>
                      <a:pt x="592" y="152"/>
                    </a:lnTo>
                    <a:lnTo>
                      <a:pt x="433" y="297"/>
                    </a:lnTo>
                    <a:lnTo>
                      <a:pt x="115" y="669"/>
                    </a:lnTo>
                    <a:lnTo>
                      <a:pt x="68" y="550"/>
                    </a:lnTo>
                    <a:lnTo>
                      <a:pt x="0" y="482"/>
                    </a:lnTo>
                    <a:lnTo>
                      <a:pt x="0" y="482"/>
                    </a:lnTo>
                    <a:close/>
                  </a:path>
                </a:pathLst>
              </a:custGeom>
              <a:solidFill>
                <a:srgbClr val="7DB2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8" name="Freeform 110"/>
              <p:cNvSpPr>
                <a:spLocks/>
              </p:cNvSpPr>
              <p:nvPr/>
            </p:nvSpPr>
            <p:spPr bwMode="auto">
              <a:xfrm>
                <a:off x="3990" y="2099"/>
                <a:ext cx="733" cy="550"/>
              </a:xfrm>
              <a:custGeom>
                <a:avLst/>
                <a:gdLst/>
                <a:ahLst/>
                <a:cxnLst>
                  <a:cxn ang="0">
                    <a:pos x="249" y="550"/>
                  </a:cxn>
                  <a:cxn ang="0">
                    <a:pos x="136" y="520"/>
                  </a:cxn>
                  <a:cxn ang="0">
                    <a:pos x="0" y="518"/>
                  </a:cxn>
                  <a:cxn ang="0">
                    <a:pos x="43" y="452"/>
                  </a:cxn>
                  <a:cxn ang="0">
                    <a:pos x="253" y="230"/>
                  </a:cxn>
                  <a:cxn ang="0">
                    <a:pos x="494" y="45"/>
                  </a:cxn>
                  <a:cxn ang="0">
                    <a:pos x="562" y="0"/>
                  </a:cxn>
                  <a:cxn ang="0">
                    <a:pos x="686" y="45"/>
                  </a:cxn>
                  <a:cxn ang="0">
                    <a:pos x="733" y="75"/>
                  </a:cxn>
                  <a:cxn ang="0">
                    <a:pos x="719" y="122"/>
                  </a:cxn>
                  <a:cxn ang="0">
                    <a:pos x="607" y="152"/>
                  </a:cxn>
                  <a:cxn ang="0">
                    <a:pos x="586" y="225"/>
                  </a:cxn>
                  <a:cxn ang="0">
                    <a:pos x="522" y="237"/>
                  </a:cxn>
                  <a:cxn ang="0">
                    <a:pos x="492" y="330"/>
                  </a:cxn>
                  <a:cxn ang="0">
                    <a:pos x="391" y="337"/>
                  </a:cxn>
                  <a:cxn ang="0">
                    <a:pos x="352" y="445"/>
                  </a:cxn>
                  <a:cxn ang="0">
                    <a:pos x="253" y="452"/>
                  </a:cxn>
                  <a:cxn ang="0">
                    <a:pos x="249" y="550"/>
                  </a:cxn>
                  <a:cxn ang="0">
                    <a:pos x="249" y="550"/>
                  </a:cxn>
                </a:cxnLst>
                <a:rect l="0" t="0" r="r" b="b"/>
                <a:pathLst>
                  <a:path w="733" h="550">
                    <a:moveTo>
                      <a:pt x="249" y="550"/>
                    </a:moveTo>
                    <a:lnTo>
                      <a:pt x="136" y="520"/>
                    </a:lnTo>
                    <a:lnTo>
                      <a:pt x="0" y="518"/>
                    </a:lnTo>
                    <a:lnTo>
                      <a:pt x="43" y="452"/>
                    </a:lnTo>
                    <a:lnTo>
                      <a:pt x="253" y="230"/>
                    </a:lnTo>
                    <a:lnTo>
                      <a:pt x="494" y="45"/>
                    </a:lnTo>
                    <a:lnTo>
                      <a:pt x="562" y="0"/>
                    </a:lnTo>
                    <a:lnTo>
                      <a:pt x="686" y="45"/>
                    </a:lnTo>
                    <a:lnTo>
                      <a:pt x="733" y="75"/>
                    </a:lnTo>
                    <a:lnTo>
                      <a:pt x="719" y="122"/>
                    </a:lnTo>
                    <a:lnTo>
                      <a:pt x="607" y="152"/>
                    </a:lnTo>
                    <a:lnTo>
                      <a:pt x="586" y="225"/>
                    </a:lnTo>
                    <a:lnTo>
                      <a:pt x="522" y="237"/>
                    </a:lnTo>
                    <a:lnTo>
                      <a:pt x="492" y="330"/>
                    </a:lnTo>
                    <a:lnTo>
                      <a:pt x="391" y="337"/>
                    </a:lnTo>
                    <a:lnTo>
                      <a:pt x="352" y="445"/>
                    </a:lnTo>
                    <a:lnTo>
                      <a:pt x="253" y="452"/>
                    </a:lnTo>
                    <a:lnTo>
                      <a:pt x="249" y="550"/>
                    </a:lnTo>
                    <a:lnTo>
                      <a:pt x="249" y="550"/>
                    </a:lnTo>
                    <a:close/>
                  </a:path>
                </a:pathLst>
              </a:custGeom>
              <a:solidFill>
                <a:srgbClr val="F024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9" name="Freeform 111"/>
              <p:cNvSpPr>
                <a:spLocks/>
              </p:cNvSpPr>
              <p:nvPr/>
            </p:nvSpPr>
            <p:spPr bwMode="auto">
              <a:xfrm>
                <a:off x="3953" y="2621"/>
                <a:ext cx="393" cy="302"/>
              </a:xfrm>
              <a:custGeom>
                <a:avLst/>
                <a:gdLst/>
                <a:ahLst/>
                <a:cxnLst>
                  <a:cxn ang="0">
                    <a:pos x="21" y="162"/>
                  </a:cxn>
                  <a:cxn ang="0">
                    <a:pos x="0" y="45"/>
                  </a:cxn>
                  <a:cxn ang="0">
                    <a:pos x="66" y="3"/>
                  </a:cxn>
                  <a:cxn ang="0">
                    <a:pos x="211" y="0"/>
                  </a:cxn>
                  <a:cxn ang="0">
                    <a:pos x="314" y="45"/>
                  </a:cxn>
                  <a:cxn ang="0">
                    <a:pos x="367" y="113"/>
                  </a:cxn>
                  <a:cxn ang="0">
                    <a:pos x="393" y="227"/>
                  </a:cxn>
                  <a:cxn ang="0">
                    <a:pos x="372" y="272"/>
                  </a:cxn>
                  <a:cxn ang="0">
                    <a:pos x="176" y="302"/>
                  </a:cxn>
                  <a:cxn ang="0">
                    <a:pos x="136" y="223"/>
                  </a:cxn>
                  <a:cxn ang="0">
                    <a:pos x="49" y="174"/>
                  </a:cxn>
                  <a:cxn ang="0">
                    <a:pos x="21" y="162"/>
                  </a:cxn>
                  <a:cxn ang="0">
                    <a:pos x="21" y="162"/>
                  </a:cxn>
                </a:cxnLst>
                <a:rect l="0" t="0" r="r" b="b"/>
                <a:pathLst>
                  <a:path w="393" h="302">
                    <a:moveTo>
                      <a:pt x="21" y="162"/>
                    </a:moveTo>
                    <a:lnTo>
                      <a:pt x="0" y="45"/>
                    </a:lnTo>
                    <a:lnTo>
                      <a:pt x="66" y="3"/>
                    </a:lnTo>
                    <a:lnTo>
                      <a:pt x="211" y="0"/>
                    </a:lnTo>
                    <a:lnTo>
                      <a:pt x="314" y="45"/>
                    </a:lnTo>
                    <a:lnTo>
                      <a:pt x="367" y="113"/>
                    </a:lnTo>
                    <a:lnTo>
                      <a:pt x="393" y="227"/>
                    </a:lnTo>
                    <a:lnTo>
                      <a:pt x="372" y="272"/>
                    </a:lnTo>
                    <a:lnTo>
                      <a:pt x="176" y="302"/>
                    </a:lnTo>
                    <a:lnTo>
                      <a:pt x="136" y="223"/>
                    </a:lnTo>
                    <a:lnTo>
                      <a:pt x="49" y="174"/>
                    </a:lnTo>
                    <a:lnTo>
                      <a:pt x="21" y="162"/>
                    </a:lnTo>
                    <a:lnTo>
                      <a:pt x="21" y="162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0" name="Freeform 112"/>
              <p:cNvSpPr>
                <a:spLocks/>
              </p:cNvSpPr>
              <p:nvPr/>
            </p:nvSpPr>
            <p:spPr bwMode="auto">
              <a:xfrm>
                <a:off x="3904" y="2787"/>
                <a:ext cx="222" cy="246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64" y="40"/>
                  </a:cxn>
                  <a:cxn ang="0">
                    <a:pos x="222" y="122"/>
                  </a:cxn>
                  <a:cxn ang="0">
                    <a:pos x="110" y="237"/>
                  </a:cxn>
                  <a:cxn ang="0">
                    <a:pos x="58" y="246"/>
                  </a:cxn>
                  <a:cxn ang="0">
                    <a:pos x="9" y="209"/>
                  </a:cxn>
                  <a:cxn ang="0">
                    <a:pos x="0" y="174"/>
                  </a:cxn>
                  <a:cxn ang="0">
                    <a:pos x="21" y="108"/>
                  </a:cxn>
                  <a:cxn ang="0">
                    <a:pos x="54" y="50"/>
                  </a:cxn>
                  <a:cxn ang="0">
                    <a:pos x="70" y="0"/>
                  </a:cxn>
                  <a:cxn ang="0">
                    <a:pos x="70" y="0"/>
                  </a:cxn>
                </a:cxnLst>
                <a:rect l="0" t="0" r="r" b="b"/>
                <a:pathLst>
                  <a:path w="222" h="246">
                    <a:moveTo>
                      <a:pt x="70" y="0"/>
                    </a:moveTo>
                    <a:lnTo>
                      <a:pt x="164" y="40"/>
                    </a:lnTo>
                    <a:lnTo>
                      <a:pt x="222" y="122"/>
                    </a:lnTo>
                    <a:lnTo>
                      <a:pt x="110" y="237"/>
                    </a:lnTo>
                    <a:lnTo>
                      <a:pt x="58" y="246"/>
                    </a:lnTo>
                    <a:lnTo>
                      <a:pt x="9" y="209"/>
                    </a:lnTo>
                    <a:lnTo>
                      <a:pt x="0" y="174"/>
                    </a:lnTo>
                    <a:lnTo>
                      <a:pt x="21" y="108"/>
                    </a:lnTo>
                    <a:lnTo>
                      <a:pt x="54" y="50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FF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1" name="Freeform 113"/>
              <p:cNvSpPr>
                <a:spLocks/>
              </p:cNvSpPr>
              <p:nvPr/>
            </p:nvSpPr>
            <p:spPr bwMode="auto">
              <a:xfrm>
                <a:off x="3929" y="2046"/>
                <a:ext cx="1116" cy="995"/>
              </a:xfrm>
              <a:custGeom>
                <a:avLst/>
                <a:gdLst/>
                <a:ahLst/>
                <a:cxnLst>
                  <a:cxn ang="0">
                    <a:pos x="40" y="967"/>
                  </a:cxn>
                  <a:cxn ang="0">
                    <a:pos x="75" y="932"/>
                  </a:cxn>
                  <a:cxn ang="0">
                    <a:pos x="16" y="878"/>
                  </a:cxn>
                  <a:cxn ang="0">
                    <a:pos x="112" y="941"/>
                  </a:cxn>
                  <a:cxn ang="0">
                    <a:pos x="98" y="885"/>
                  </a:cxn>
                  <a:cxn ang="0">
                    <a:pos x="110" y="864"/>
                  </a:cxn>
                  <a:cxn ang="0">
                    <a:pos x="138" y="859"/>
                  </a:cxn>
                  <a:cxn ang="0">
                    <a:pos x="110" y="815"/>
                  </a:cxn>
                  <a:cxn ang="0">
                    <a:pos x="168" y="826"/>
                  </a:cxn>
                  <a:cxn ang="0">
                    <a:pos x="94" y="770"/>
                  </a:cxn>
                  <a:cxn ang="0">
                    <a:pos x="204" y="836"/>
                  </a:cxn>
                  <a:cxn ang="0">
                    <a:pos x="318" y="845"/>
                  </a:cxn>
                  <a:cxn ang="0">
                    <a:pos x="384" y="700"/>
                  </a:cxn>
                  <a:cxn ang="0">
                    <a:pos x="304" y="583"/>
                  </a:cxn>
                  <a:cxn ang="0">
                    <a:pos x="353" y="473"/>
                  </a:cxn>
                  <a:cxn ang="0">
                    <a:pos x="545" y="372"/>
                  </a:cxn>
                  <a:cxn ang="0">
                    <a:pos x="658" y="180"/>
                  </a:cxn>
                  <a:cxn ang="0">
                    <a:pos x="777" y="127"/>
                  </a:cxn>
                  <a:cxn ang="0">
                    <a:pos x="676" y="52"/>
                  </a:cxn>
                  <a:cxn ang="0">
                    <a:pos x="833" y="120"/>
                  </a:cxn>
                  <a:cxn ang="0">
                    <a:pos x="960" y="197"/>
                  </a:cxn>
                  <a:cxn ang="0">
                    <a:pos x="793" y="187"/>
                  </a:cxn>
                  <a:cxn ang="0">
                    <a:pos x="669" y="288"/>
                  </a:cxn>
                  <a:cxn ang="0">
                    <a:pos x="562" y="389"/>
                  </a:cxn>
                  <a:cxn ang="0">
                    <a:pos x="459" y="517"/>
                  </a:cxn>
                  <a:cxn ang="0">
                    <a:pos x="339" y="567"/>
                  </a:cxn>
                  <a:cxn ang="0">
                    <a:pos x="431" y="742"/>
                  </a:cxn>
                  <a:cxn ang="0">
                    <a:pos x="524" y="649"/>
                  </a:cxn>
                  <a:cxn ang="0">
                    <a:pos x="613" y="553"/>
                  </a:cxn>
                  <a:cxn ang="0">
                    <a:pos x="700" y="457"/>
                  </a:cxn>
                  <a:cxn ang="0">
                    <a:pos x="793" y="363"/>
                  </a:cxn>
                  <a:cxn ang="0">
                    <a:pos x="896" y="276"/>
                  </a:cxn>
                  <a:cxn ang="0">
                    <a:pos x="1079" y="208"/>
                  </a:cxn>
                  <a:cxn ang="0">
                    <a:pos x="1044" y="138"/>
                  </a:cxn>
                  <a:cxn ang="0">
                    <a:pos x="941" y="63"/>
                  </a:cxn>
                  <a:cxn ang="0">
                    <a:pos x="901" y="14"/>
                  </a:cxn>
                  <a:cxn ang="0">
                    <a:pos x="974" y="40"/>
                  </a:cxn>
                  <a:cxn ang="0">
                    <a:pos x="1116" y="213"/>
                  </a:cxn>
                  <a:cxn ang="0">
                    <a:pos x="836" y="370"/>
                  </a:cxn>
                  <a:cxn ang="0">
                    <a:pos x="714" y="501"/>
                  </a:cxn>
                  <a:cxn ang="0">
                    <a:pos x="644" y="585"/>
                  </a:cxn>
                  <a:cxn ang="0">
                    <a:pos x="573" y="667"/>
                  </a:cxn>
                  <a:cxn ang="0">
                    <a:pos x="505" y="754"/>
                  </a:cxn>
                  <a:cxn ang="0">
                    <a:pos x="431" y="840"/>
                  </a:cxn>
                  <a:cxn ang="0">
                    <a:pos x="175" y="918"/>
                  </a:cxn>
                  <a:cxn ang="0">
                    <a:pos x="101" y="988"/>
                  </a:cxn>
                  <a:cxn ang="0">
                    <a:pos x="0" y="972"/>
                  </a:cxn>
                </a:cxnLst>
                <a:rect l="0" t="0" r="r" b="b"/>
                <a:pathLst>
                  <a:path w="1116" h="995">
                    <a:moveTo>
                      <a:pt x="0" y="972"/>
                    </a:moveTo>
                    <a:lnTo>
                      <a:pt x="19" y="953"/>
                    </a:lnTo>
                    <a:lnTo>
                      <a:pt x="40" y="967"/>
                    </a:lnTo>
                    <a:lnTo>
                      <a:pt x="63" y="969"/>
                    </a:lnTo>
                    <a:lnTo>
                      <a:pt x="79" y="960"/>
                    </a:lnTo>
                    <a:lnTo>
                      <a:pt x="75" y="932"/>
                    </a:lnTo>
                    <a:lnTo>
                      <a:pt x="49" y="908"/>
                    </a:lnTo>
                    <a:lnTo>
                      <a:pt x="14" y="897"/>
                    </a:lnTo>
                    <a:lnTo>
                      <a:pt x="16" y="878"/>
                    </a:lnTo>
                    <a:lnTo>
                      <a:pt x="47" y="878"/>
                    </a:lnTo>
                    <a:lnTo>
                      <a:pt x="77" y="897"/>
                    </a:lnTo>
                    <a:lnTo>
                      <a:pt x="112" y="941"/>
                    </a:lnTo>
                    <a:lnTo>
                      <a:pt x="126" y="932"/>
                    </a:lnTo>
                    <a:lnTo>
                      <a:pt x="117" y="906"/>
                    </a:lnTo>
                    <a:lnTo>
                      <a:pt x="98" y="885"/>
                    </a:lnTo>
                    <a:lnTo>
                      <a:pt x="54" y="850"/>
                    </a:lnTo>
                    <a:lnTo>
                      <a:pt x="65" y="838"/>
                    </a:lnTo>
                    <a:lnTo>
                      <a:pt x="110" y="864"/>
                    </a:lnTo>
                    <a:lnTo>
                      <a:pt x="145" y="904"/>
                    </a:lnTo>
                    <a:lnTo>
                      <a:pt x="154" y="885"/>
                    </a:lnTo>
                    <a:lnTo>
                      <a:pt x="138" y="859"/>
                    </a:lnTo>
                    <a:lnTo>
                      <a:pt x="112" y="833"/>
                    </a:lnTo>
                    <a:lnTo>
                      <a:pt x="87" y="819"/>
                    </a:lnTo>
                    <a:lnTo>
                      <a:pt x="110" y="815"/>
                    </a:lnTo>
                    <a:lnTo>
                      <a:pt x="133" y="824"/>
                    </a:lnTo>
                    <a:lnTo>
                      <a:pt x="171" y="857"/>
                    </a:lnTo>
                    <a:lnTo>
                      <a:pt x="168" y="826"/>
                    </a:lnTo>
                    <a:lnTo>
                      <a:pt x="147" y="801"/>
                    </a:lnTo>
                    <a:lnTo>
                      <a:pt x="122" y="782"/>
                    </a:lnTo>
                    <a:lnTo>
                      <a:pt x="94" y="770"/>
                    </a:lnTo>
                    <a:lnTo>
                      <a:pt x="112" y="752"/>
                    </a:lnTo>
                    <a:lnTo>
                      <a:pt x="161" y="782"/>
                    </a:lnTo>
                    <a:lnTo>
                      <a:pt x="204" y="836"/>
                    </a:lnTo>
                    <a:lnTo>
                      <a:pt x="213" y="850"/>
                    </a:lnTo>
                    <a:lnTo>
                      <a:pt x="229" y="857"/>
                    </a:lnTo>
                    <a:lnTo>
                      <a:pt x="318" y="845"/>
                    </a:lnTo>
                    <a:lnTo>
                      <a:pt x="395" y="801"/>
                    </a:lnTo>
                    <a:lnTo>
                      <a:pt x="395" y="733"/>
                    </a:lnTo>
                    <a:lnTo>
                      <a:pt x="384" y="700"/>
                    </a:lnTo>
                    <a:lnTo>
                      <a:pt x="367" y="667"/>
                    </a:lnTo>
                    <a:lnTo>
                      <a:pt x="323" y="625"/>
                    </a:lnTo>
                    <a:lnTo>
                      <a:pt x="304" y="583"/>
                    </a:lnTo>
                    <a:lnTo>
                      <a:pt x="300" y="480"/>
                    </a:lnTo>
                    <a:lnTo>
                      <a:pt x="323" y="471"/>
                    </a:lnTo>
                    <a:lnTo>
                      <a:pt x="353" y="473"/>
                    </a:lnTo>
                    <a:lnTo>
                      <a:pt x="407" y="478"/>
                    </a:lnTo>
                    <a:lnTo>
                      <a:pt x="454" y="368"/>
                    </a:lnTo>
                    <a:lnTo>
                      <a:pt x="545" y="372"/>
                    </a:lnTo>
                    <a:lnTo>
                      <a:pt x="569" y="269"/>
                    </a:lnTo>
                    <a:lnTo>
                      <a:pt x="632" y="262"/>
                    </a:lnTo>
                    <a:lnTo>
                      <a:pt x="658" y="180"/>
                    </a:lnTo>
                    <a:lnTo>
                      <a:pt x="733" y="176"/>
                    </a:lnTo>
                    <a:lnTo>
                      <a:pt x="770" y="157"/>
                    </a:lnTo>
                    <a:lnTo>
                      <a:pt x="777" y="127"/>
                    </a:lnTo>
                    <a:lnTo>
                      <a:pt x="655" y="80"/>
                    </a:lnTo>
                    <a:lnTo>
                      <a:pt x="660" y="66"/>
                    </a:lnTo>
                    <a:lnTo>
                      <a:pt x="676" y="52"/>
                    </a:lnTo>
                    <a:lnTo>
                      <a:pt x="728" y="75"/>
                    </a:lnTo>
                    <a:lnTo>
                      <a:pt x="777" y="96"/>
                    </a:lnTo>
                    <a:lnTo>
                      <a:pt x="833" y="120"/>
                    </a:lnTo>
                    <a:lnTo>
                      <a:pt x="889" y="145"/>
                    </a:lnTo>
                    <a:lnTo>
                      <a:pt x="931" y="169"/>
                    </a:lnTo>
                    <a:lnTo>
                      <a:pt x="960" y="197"/>
                    </a:lnTo>
                    <a:lnTo>
                      <a:pt x="817" y="150"/>
                    </a:lnTo>
                    <a:lnTo>
                      <a:pt x="807" y="171"/>
                    </a:lnTo>
                    <a:lnTo>
                      <a:pt x="793" y="187"/>
                    </a:lnTo>
                    <a:lnTo>
                      <a:pt x="751" y="201"/>
                    </a:lnTo>
                    <a:lnTo>
                      <a:pt x="681" y="230"/>
                    </a:lnTo>
                    <a:lnTo>
                      <a:pt x="669" y="288"/>
                    </a:lnTo>
                    <a:lnTo>
                      <a:pt x="594" y="309"/>
                    </a:lnTo>
                    <a:lnTo>
                      <a:pt x="590" y="358"/>
                    </a:lnTo>
                    <a:lnTo>
                      <a:pt x="562" y="389"/>
                    </a:lnTo>
                    <a:lnTo>
                      <a:pt x="517" y="400"/>
                    </a:lnTo>
                    <a:lnTo>
                      <a:pt x="466" y="396"/>
                    </a:lnTo>
                    <a:lnTo>
                      <a:pt x="459" y="517"/>
                    </a:lnTo>
                    <a:lnTo>
                      <a:pt x="337" y="520"/>
                    </a:lnTo>
                    <a:lnTo>
                      <a:pt x="335" y="543"/>
                    </a:lnTo>
                    <a:lnTo>
                      <a:pt x="339" y="567"/>
                    </a:lnTo>
                    <a:lnTo>
                      <a:pt x="356" y="611"/>
                    </a:lnTo>
                    <a:lnTo>
                      <a:pt x="400" y="670"/>
                    </a:lnTo>
                    <a:lnTo>
                      <a:pt x="431" y="742"/>
                    </a:lnTo>
                    <a:lnTo>
                      <a:pt x="463" y="709"/>
                    </a:lnTo>
                    <a:lnTo>
                      <a:pt x="494" y="679"/>
                    </a:lnTo>
                    <a:lnTo>
                      <a:pt x="524" y="649"/>
                    </a:lnTo>
                    <a:lnTo>
                      <a:pt x="555" y="616"/>
                    </a:lnTo>
                    <a:lnTo>
                      <a:pt x="583" y="585"/>
                    </a:lnTo>
                    <a:lnTo>
                      <a:pt x="613" y="553"/>
                    </a:lnTo>
                    <a:lnTo>
                      <a:pt x="641" y="520"/>
                    </a:lnTo>
                    <a:lnTo>
                      <a:pt x="672" y="487"/>
                    </a:lnTo>
                    <a:lnTo>
                      <a:pt x="700" y="457"/>
                    </a:lnTo>
                    <a:lnTo>
                      <a:pt x="730" y="424"/>
                    </a:lnTo>
                    <a:lnTo>
                      <a:pt x="763" y="393"/>
                    </a:lnTo>
                    <a:lnTo>
                      <a:pt x="793" y="363"/>
                    </a:lnTo>
                    <a:lnTo>
                      <a:pt x="826" y="333"/>
                    </a:lnTo>
                    <a:lnTo>
                      <a:pt x="861" y="304"/>
                    </a:lnTo>
                    <a:lnTo>
                      <a:pt x="896" y="276"/>
                    </a:lnTo>
                    <a:lnTo>
                      <a:pt x="934" y="248"/>
                    </a:lnTo>
                    <a:lnTo>
                      <a:pt x="1006" y="223"/>
                    </a:lnTo>
                    <a:lnTo>
                      <a:pt x="1079" y="208"/>
                    </a:lnTo>
                    <a:lnTo>
                      <a:pt x="1081" y="187"/>
                    </a:lnTo>
                    <a:lnTo>
                      <a:pt x="1070" y="164"/>
                    </a:lnTo>
                    <a:lnTo>
                      <a:pt x="1044" y="138"/>
                    </a:lnTo>
                    <a:lnTo>
                      <a:pt x="1011" y="110"/>
                    </a:lnTo>
                    <a:lnTo>
                      <a:pt x="976" y="84"/>
                    </a:lnTo>
                    <a:lnTo>
                      <a:pt x="941" y="63"/>
                    </a:lnTo>
                    <a:lnTo>
                      <a:pt x="910" y="45"/>
                    </a:lnTo>
                    <a:lnTo>
                      <a:pt x="889" y="33"/>
                    </a:lnTo>
                    <a:lnTo>
                      <a:pt x="901" y="14"/>
                    </a:lnTo>
                    <a:lnTo>
                      <a:pt x="917" y="0"/>
                    </a:lnTo>
                    <a:lnTo>
                      <a:pt x="946" y="19"/>
                    </a:lnTo>
                    <a:lnTo>
                      <a:pt x="974" y="40"/>
                    </a:lnTo>
                    <a:lnTo>
                      <a:pt x="1030" y="89"/>
                    </a:lnTo>
                    <a:lnTo>
                      <a:pt x="1079" y="148"/>
                    </a:lnTo>
                    <a:lnTo>
                      <a:pt x="1116" y="213"/>
                    </a:lnTo>
                    <a:lnTo>
                      <a:pt x="1095" y="279"/>
                    </a:lnTo>
                    <a:lnTo>
                      <a:pt x="948" y="286"/>
                    </a:lnTo>
                    <a:lnTo>
                      <a:pt x="836" y="370"/>
                    </a:lnTo>
                    <a:lnTo>
                      <a:pt x="786" y="421"/>
                    </a:lnTo>
                    <a:lnTo>
                      <a:pt x="737" y="475"/>
                    </a:lnTo>
                    <a:lnTo>
                      <a:pt x="714" y="501"/>
                    </a:lnTo>
                    <a:lnTo>
                      <a:pt x="690" y="529"/>
                    </a:lnTo>
                    <a:lnTo>
                      <a:pt x="667" y="557"/>
                    </a:lnTo>
                    <a:lnTo>
                      <a:pt x="644" y="585"/>
                    </a:lnTo>
                    <a:lnTo>
                      <a:pt x="620" y="611"/>
                    </a:lnTo>
                    <a:lnTo>
                      <a:pt x="597" y="639"/>
                    </a:lnTo>
                    <a:lnTo>
                      <a:pt x="573" y="667"/>
                    </a:lnTo>
                    <a:lnTo>
                      <a:pt x="550" y="695"/>
                    </a:lnTo>
                    <a:lnTo>
                      <a:pt x="529" y="723"/>
                    </a:lnTo>
                    <a:lnTo>
                      <a:pt x="505" y="754"/>
                    </a:lnTo>
                    <a:lnTo>
                      <a:pt x="482" y="782"/>
                    </a:lnTo>
                    <a:lnTo>
                      <a:pt x="459" y="810"/>
                    </a:lnTo>
                    <a:lnTo>
                      <a:pt x="431" y="840"/>
                    </a:lnTo>
                    <a:lnTo>
                      <a:pt x="398" y="859"/>
                    </a:lnTo>
                    <a:lnTo>
                      <a:pt x="323" y="876"/>
                    </a:lnTo>
                    <a:lnTo>
                      <a:pt x="175" y="918"/>
                    </a:lnTo>
                    <a:lnTo>
                      <a:pt x="147" y="950"/>
                    </a:lnTo>
                    <a:lnTo>
                      <a:pt x="126" y="972"/>
                    </a:lnTo>
                    <a:lnTo>
                      <a:pt x="101" y="988"/>
                    </a:lnTo>
                    <a:lnTo>
                      <a:pt x="47" y="995"/>
                    </a:lnTo>
                    <a:lnTo>
                      <a:pt x="0" y="972"/>
                    </a:lnTo>
                    <a:lnTo>
                      <a:pt x="0" y="9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2" name="Freeform 114"/>
              <p:cNvSpPr>
                <a:spLocks/>
              </p:cNvSpPr>
              <p:nvPr/>
            </p:nvSpPr>
            <p:spPr bwMode="auto">
              <a:xfrm>
                <a:off x="3890" y="1987"/>
                <a:ext cx="959" cy="1037"/>
              </a:xfrm>
              <a:custGeom>
                <a:avLst/>
                <a:gdLst/>
                <a:ahLst/>
                <a:cxnLst>
                  <a:cxn ang="0">
                    <a:pos x="0" y="971"/>
                  </a:cxn>
                  <a:cxn ang="0">
                    <a:pos x="21" y="908"/>
                  </a:cxn>
                  <a:cxn ang="0">
                    <a:pos x="49" y="864"/>
                  </a:cxn>
                  <a:cxn ang="0">
                    <a:pos x="42" y="644"/>
                  </a:cxn>
                  <a:cxn ang="0">
                    <a:pos x="124" y="545"/>
                  </a:cxn>
                  <a:cxn ang="0">
                    <a:pos x="208" y="461"/>
                  </a:cxn>
                  <a:cxn ang="0">
                    <a:pos x="290" y="386"/>
                  </a:cxn>
                  <a:cxn ang="0">
                    <a:pos x="372" y="318"/>
                  </a:cxn>
                  <a:cxn ang="0">
                    <a:pos x="454" y="255"/>
                  </a:cxn>
                  <a:cxn ang="0">
                    <a:pos x="533" y="192"/>
                  </a:cxn>
                  <a:cxn ang="0">
                    <a:pos x="613" y="129"/>
                  </a:cxn>
                  <a:cxn ang="0">
                    <a:pos x="688" y="61"/>
                  </a:cxn>
                  <a:cxn ang="0">
                    <a:pos x="725" y="12"/>
                  </a:cxn>
                  <a:cxn ang="0">
                    <a:pos x="784" y="0"/>
                  </a:cxn>
                  <a:cxn ang="0">
                    <a:pos x="917" y="47"/>
                  </a:cxn>
                  <a:cxn ang="0">
                    <a:pos x="950" y="87"/>
                  </a:cxn>
                  <a:cxn ang="0">
                    <a:pos x="889" y="80"/>
                  </a:cxn>
                  <a:cxn ang="0">
                    <a:pos x="789" y="54"/>
                  </a:cxn>
                  <a:cxn ang="0">
                    <a:pos x="718" y="89"/>
                  </a:cxn>
                  <a:cxn ang="0">
                    <a:pos x="667" y="131"/>
                  </a:cxn>
                  <a:cxn ang="0">
                    <a:pos x="601" y="173"/>
                  </a:cxn>
                  <a:cxn ang="0">
                    <a:pos x="533" y="225"/>
                  </a:cxn>
                  <a:cxn ang="0">
                    <a:pos x="430" y="302"/>
                  </a:cxn>
                  <a:cxn ang="0">
                    <a:pos x="335" y="386"/>
                  </a:cxn>
                  <a:cxn ang="0">
                    <a:pos x="274" y="442"/>
                  </a:cxn>
                  <a:cxn ang="0">
                    <a:pos x="215" y="506"/>
                  </a:cxn>
                  <a:cxn ang="0">
                    <a:pos x="161" y="571"/>
                  </a:cxn>
                  <a:cxn ang="0">
                    <a:pos x="250" y="609"/>
                  </a:cxn>
                  <a:cxn ang="0">
                    <a:pos x="363" y="690"/>
                  </a:cxn>
                  <a:cxn ang="0">
                    <a:pos x="316" y="667"/>
                  </a:cxn>
                  <a:cxn ang="0">
                    <a:pos x="171" y="665"/>
                  </a:cxn>
                  <a:cxn ang="0">
                    <a:pos x="93" y="730"/>
                  </a:cxn>
                  <a:cxn ang="0">
                    <a:pos x="119" y="796"/>
                  </a:cxn>
                  <a:cxn ang="0">
                    <a:pos x="136" y="836"/>
                  </a:cxn>
                  <a:cxn ang="0">
                    <a:pos x="79" y="875"/>
                  </a:cxn>
                  <a:cxn ang="0">
                    <a:pos x="37" y="934"/>
                  </a:cxn>
                  <a:cxn ang="0">
                    <a:pos x="42" y="1004"/>
                  </a:cxn>
                  <a:cxn ang="0">
                    <a:pos x="40" y="1037"/>
                  </a:cxn>
                </a:cxnLst>
                <a:rect l="0" t="0" r="r" b="b"/>
                <a:pathLst>
                  <a:path w="959" h="1037">
                    <a:moveTo>
                      <a:pt x="40" y="1037"/>
                    </a:moveTo>
                    <a:lnTo>
                      <a:pt x="0" y="971"/>
                    </a:lnTo>
                    <a:lnTo>
                      <a:pt x="0" y="934"/>
                    </a:lnTo>
                    <a:lnTo>
                      <a:pt x="21" y="908"/>
                    </a:lnTo>
                    <a:lnTo>
                      <a:pt x="26" y="878"/>
                    </a:lnTo>
                    <a:lnTo>
                      <a:pt x="49" y="864"/>
                    </a:lnTo>
                    <a:lnTo>
                      <a:pt x="63" y="812"/>
                    </a:lnTo>
                    <a:lnTo>
                      <a:pt x="42" y="644"/>
                    </a:lnTo>
                    <a:lnTo>
                      <a:pt x="84" y="592"/>
                    </a:lnTo>
                    <a:lnTo>
                      <a:pt x="124" y="545"/>
                    </a:lnTo>
                    <a:lnTo>
                      <a:pt x="166" y="503"/>
                    </a:lnTo>
                    <a:lnTo>
                      <a:pt x="208" y="461"/>
                    </a:lnTo>
                    <a:lnTo>
                      <a:pt x="248" y="424"/>
                    </a:lnTo>
                    <a:lnTo>
                      <a:pt x="290" y="386"/>
                    </a:lnTo>
                    <a:lnTo>
                      <a:pt x="330" y="353"/>
                    </a:lnTo>
                    <a:lnTo>
                      <a:pt x="372" y="318"/>
                    </a:lnTo>
                    <a:lnTo>
                      <a:pt x="412" y="286"/>
                    </a:lnTo>
                    <a:lnTo>
                      <a:pt x="454" y="255"/>
                    </a:lnTo>
                    <a:lnTo>
                      <a:pt x="494" y="225"/>
                    </a:lnTo>
                    <a:lnTo>
                      <a:pt x="533" y="192"/>
                    </a:lnTo>
                    <a:lnTo>
                      <a:pt x="573" y="161"/>
                    </a:lnTo>
                    <a:lnTo>
                      <a:pt x="613" y="129"/>
                    </a:lnTo>
                    <a:lnTo>
                      <a:pt x="651" y="94"/>
                    </a:lnTo>
                    <a:lnTo>
                      <a:pt x="688" y="61"/>
                    </a:lnTo>
                    <a:lnTo>
                      <a:pt x="704" y="33"/>
                    </a:lnTo>
                    <a:lnTo>
                      <a:pt x="725" y="12"/>
                    </a:lnTo>
                    <a:lnTo>
                      <a:pt x="753" y="0"/>
                    </a:lnTo>
                    <a:lnTo>
                      <a:pt x="784" y="0"/>
                    </a:lnTo>
                    <a:lnTo>
                      <a:pt x="873" y="23"/>
                    </a:lnTo>
                    <a:lnTo>
                      <a:pt x="917" y="47"/>
                    </a:lnTo>
                    <a:lnTo>
                      <a:pt x="959" y="70"/>
                    </a:lnTo>
                    <a:lnTo>
                      <a:pt x="950" y="87"/>
                    </a:lnTo>
                    <a:lnTo>
                      <a:pt x="936" y="103"/>
                    </a:lnTo>
                    <a:lnTo>
                      <a:pt x="889" y="80"/>
                    </a:lnTo>
                    <a:lnTo>
                      <a:pt x="840" y="61"/>
                    </a:lnTo>
                    <a:lnTo>
                      <a:pt x="789" y="54"/>
                    </a:lnTo>
                    <a:lnTo>
                      <a:pt x="737" y="63"/>
                    </a:lnTo>
                    <a:lnTo>
                      <a:pt x="718" y="89"/>
                    </a:lnTo>
                    <a:lnTo>
                      <a:pt x="695" y="110"/>
                    </a:lnTo>
                    <a:lnTo>
                      <a:pt x="667" y="131"/>
                    </a:lnTo>
                    <a:lnTo>
                      <a:pt x="636" y="147"/>
                    </a:lnTo>
                    <a:lnTo>
                      <a:pt x="601" y="173"/>
                    </a:lnTo>
                    <a:lnTo>
                      <a:pt x="566" y="199"/>
                    </a:lnTo>
                    <a:lnTo>
                      <a:pt x="533" y="225"/>
                    </a:lnTo>
                    <a:lnTo>
                      <a:pt x="498" y="250"/>
                    </a:lnTo>
                    <a:lnTo>
                      <a:pt x="430" y="302"/>
                    </a:lnTo>
                    <a:lnTo>
                      <a:pt x="367" y="358"/>
                    </a:lnTo>
                    <a:lnTo>
                      <a:pt x="335" y="386"/>
                    </a:lnTo>
                    <a:lnTo>
                      <a:pt x="304" y="414"/>
                    </a:lnTo>
                    <a:lnTo>
                      <a:pt x="274" y="442"/>
                    </a:lnTo>
                    <a:lnTo>
                      <a:pt x="243" y="475"/>
                    </a:lnTo>
                    <a:lnTo>
                      <a:pt x="215" y="506"/>
                    </a:lnTo>
                    <a:lnTo>
                      <a:pt x="189" y="538"/>
                    </a:lnTo>
                    <a:lnTo>
                      <a:pt x="161" y="571"/>
                    </a:lnTo>
                    <a:lnTo>
                      <a:pt x="136" y="606"/>
                    </a:lnTo>
                    <a:lnTo>
                      <a:pt x="250" y="609"/>
                    </a:lnTo>
                    <a:lnTo>
                      <a:pt x="339" y="637"/>
                    </a:lnTo>
                    <a:lnTo>
                      <a:pt x="363" y="690"/>
                    </a:lnTo>
                    <a:lnTo>
                      <a:pt x="344" y="676"/>
                    </a:lnTo>
                    <a:lnTo>
                      <a:pt x="316" y="667"/>
                    </a:lnTo>
                    <a:lnTo>
                      <a:pt x="246" y="658"/>
                    </a:lnTo>
                    <a:lnTo>
                      <a:pt x="171" y="665"/>
                    </a:lnTo>
                    <a:lnTo>
                      <a:pt x="114" y="695"/>
                    </a:lnTo>
                    <a:lnTo>
                      <a:pt x="93" y="730"/>
                    </a:lnTo>
                    <a:lnTo>
                      <a:pt x="98" y="765"/>
                    </a:lnTo>
                    <a:lnTo>
                      <a:pt x="119" y="796"/>
                    </a:lnTo>
                    <a:lnTo>
                      <a:pt x="152" y="817"/>
                    </a:lnTo>
                    <a:lnTo>
                      <a:pt x="136" y="836"/>
                    </a:lnTo>
                    <a:lnTo>
                      <a:pt x="82" y="836"/>
                    </a:lnTo>
                    <a:lnTo>
                      <a:pt x="79" y="875"/>
                    </a:lnTo>
                    <a:lnTo>
                      <a:pt x="58" y="903"/>
                    </a:lnTo>
                    <a:lnTo>
                      <a:pt x="37" y="934"/>
                    </a:lnTo>
                    <a:lnTo>
                      <a:pt x="30" y="985"/>
                    </a:lnTo>
                    <a:lnTo>
                      <a:pt x="42" y="1004"/>
                    </a:lnTo>
                    <a:lnTo>
                      <a:pt x="56" y="1018"/>
                    </a:lnTo>
                    <a:lnTo>
                      <a:pt x="40" y="1037"/>
                    </a:lnTo>
                    <a:lnTo>
                      <a:pt x="40" y="10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3" name="Freeform 115"/>
              <p:cNvSpPr>
                <a:spLocks/>
              </p:cNvSpPr>
              <p:nvPr/>
            </p:nvSpPr>
            <p:spPr bwMode="auto">
              <a:xfrm>
                <a:off x="4281" y="2223"/>
                <a:ext cx="590" cy="518"/>
              </a:xfrm>
              <a:custGeom>
                <a:avLst/>
                <a:gdLst/>
                <a:ahLst/>
                <a:cxnLst>
                  <a:cxn ang="0">
                    <a:pos x="0" y="361"/>
                  </a:cxn>
                  <a:cxn ang="0">
                    <a:pos x="112" y="361"/>
                  </a:cxn>
                  <a:cxn ang="0">
                    <a:pos x="124" y="246"/>
                  </a:cxn>
                  <a:cxn ang="0">
                    <a:pos x="210" y="239"/>
                  </a:cxn>
                  <a:cxn ang="0">
                    <a:pos x="250" y="206"/>
                  </a:cxn>
                  <a:cxn ang="0">
                    <a:pos x="264" y="145"/>
                  </a:cxn>
                  <a:cxn ang="0">
                    <a:pos x="332" y="129"/>
                  </a:cxn>
                  <a:cxn ang="0">
                    <a:pos x="346" y="57"/>
                  </a:cxn>
                  <a:cxn ang="0">
                    <a:pos x="454" y="38"/>
                  </a:cxn>
                  <a:cxn ang="0">
                    <a:pos x="468" y="0"/>
                  </a:cxn>
                  <a:cxn ang="0">
                    <a:pos x="590" y="43"/>
                  </a:cxn>
                  <a:cxn ang="0">
                    <a:pos x="508" y="99"/>
                  </a:cxn>
                  <a:cxn ang="0">
                    <a:pos x="398" y="195"/>
                  </a:cxn>
                  <a:cxn ang="0">
                    <a:pos x="297" y="293"/>
                  </a:cxn>
                  <a:cxn ang="0">
                    <a:pos x="185" y="417"/>
                  </a:cxn>
                  <a:cxn ang="0">
                    <a:pos x="89" y="518"/>
                  </a:cxn>
                  <a:cxn ang="0">
                    <a:pos x="58" y="454"/>
                  </a:cxn>
                  <a:cxn ang="0">
                    <a:pos x="9" y="405"/>
                  </a:cxn>
                  <a:cxn ang="0">
                    <a:pos x="0" y="361"/>
                  </a:cxn>
                  <a:cxn ang="0">
                    <a:pos x="0" y="361"/>
                  </a:cxn>
                </a:cxnLst>
                <a:rect l="0" t="0" r="r" b="b"/>
                <a:pathLst>
                  <a:path w="590" h="518">
                    <a:moveTo>
                      <a:pt x="0" y="361"/>
                    </a:moveTo>
                    <a:lnTo>
                      <a:pt x="112" y="361"/>
                    </a:lnTo>
                    <a:lnTo>
                      <a:pt x="124" y="246"/>
                    </a:lnTo>
                    <a:lnTo>
                      <a:pt x="210" y="239"/>
                    </a:lnTo>
                    <a:lnTo>
                      <a:pt x="250" y="206"/>
                    </a:lnTo>
                    <a:lnTo>
                      <a:pt x="264" y="145"/>
                    </a:lnTo>
                    <a:lnTo>
                      <a:pt x="332" y="129"/>
                    </a:lnTo>
                    <a:lnTo>
                      <a:pt x="346" y="57"/>
                    </a:lnTo>
                    <a:lnTo>
                      <a:pt x="454" y="38"/>
                    </a:lnTo>
                    <a:lnTo>
                      <a:pt x="468" y="0"/>
                    </a:lnTo>
                    <a:lnTo>
                      <a:pt x="590" y="43"/>
                    </a:lnTo>
                    <a:lnTo>
                      <a:pt x="508" y="99"/>
                    </a:lnTo>
                    <a:lnTo>
                      <a:pt x="398" y="195"/>
                    </a:lnTo>
                    <a:lnTo>
                      <a:pt x="297" y="293"/>
                    </a:lnTo>
                    <a:lnTo>
                      <a:pt x="185" y="417"/>
                    </a:lnTo>
                    <a:lnTo>
                      <a:pt x="89" y="518"/>
                    </a:lnTo>
                    <a:lnTo>
                      <a:pt x="58" y="454"/>
                    </a:lnTo>
                    <a:lnTo>
                      <a:pt x="9" y="405"/>
                    </a:lnTo>
                    <a:lnTo>
                      <a:pt x="0" y="361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4" name="Freeform 116"/>
              <p:cNvSpPr>
                <a:spLocks/>
              </p:cNvSpPr>
              <p:nvPr/>
            </p:nvSpPr>
            <p:spPr bwMode="auto">
              <a:xfrm>
                <a:off x="4313" y="2240"/>
                <a:ext cx="506" cy="456"/>
              </a:xfrm>
              <a:custGeom>
                <a:avLst/>
                <a:gdLst/>
                <a:ahLst/>
                <a:cxnLst>
                  <a:cxn ang="0">
                    <a:pos x="445" y="0"/>
                  </a:cxn>
                  <a:cxn ang="0">
                    <a:pos x="431" y="33"/>
                  </a:cxn>
                  <a:cxn ang="0">
                    <a:pos x="333" y="56"/>
                  </a:cxn>
                  <a:cxn ang="0">
                    <a:pos x="312" y="128"/>
                  </a:cxn>
                  <a:cxn ang="0">
                    <a:pos x="251" y="147"/>
                  </a:cxn>
                  <a:cxn ang="0">
                    <a:pos x="232" y="220"/>
                  </a:cxn>
                  <a:cxn ang="0">
                    <a:pos x="120" y="250"/>
                  </a:cxn>
                  <a:cxn ang="0">
                    <a:pos x="96" y="356"/>
                  </a:cxn>
                  <a:cxn ang="0">
                    <a:pos x="0" y="372"/>
                  </a:cxn>
                  <a:cxn ang="0">
                    <a:pos x="45" y="414"/>
                  </a:cxn>
                  <a:cxn ang="0">
                    <a:pos x="61" y="456"/>
                  </a:cxn>
                  <a:cxn ang="0">
                    <a:pos x="148" y="339"/>
                  </a:cxn>
                  <a:cxn ang="0">
                    <a:pos x="295" y="217"/>
                  </a:cxn>
                  <a:cxn ang="0">
                    <a:pos x="391" y="91"/>
                  </a:cxn>
                  <a:cxn ang="0">
                    <a:pos x="506" y="30"/>
                  </a:cxn>
                  <a:cxn ang="0">
                    <a:pos x="445" y="0"/>
                  </a:cxn>
                  <a:cxn ang="0">
                    <a:pos x="445" y="0"/>
                  </a:cxn>
                </a:cxnLst>
                <a:rect l="0" t="0" r="r" b="b"/>
                <a:pathLst>
                  <a:path w="506" h="456">
                    <a:moveTo>
                      <a:pt x="445" y="0"/>
                    </a:moveTo>
                    <a:lnTo>
                      <a:pt x="431" y="33"/>
                    </a:lnTo>
                    <a:lnTo>
                      <a:pt x="333" y="56"/>
                    </a:lnTo>
                    <a:lnTo>
                      <a:pt x="312" y="128"/>
                    </a:lnTo>
                    <a:lnTo>
                      <a:pt x="251" y="147"/>
                    </a:lnTo>
                    <a:lnTo>
                      <a:pt x="232" y="220"/>
                    </a:lnTo>
                    <a:lnTo>
                      <a:pt x="120" y="250"/>
                    </a:lnTo>
                    <a:lnTo>
                      <a:pt x="96" y="356"/>
                    </a:lnTo>
                    <a:lnTo>
                      <a:pt x="0" y="372"/>
                    </a:lnTo>
                    <a:lnTo>
                      <a:pt x="45" y="414"/>
                    </a:lnTo>
                    <a:lnTo>
                      <a:pt x="61" y="456"/>
                    </a:lnTo>
                    <a:lnTo>
                      <a:pt x="148" y="339"/>
                    </a:lnTo>
                    <a:lnTo>
                      <a:pt x="295" y="217"/>
                    </a:lnTo>
                    <a:lnTo>
                      <a:pt x="391" y="91"/>
                    </a:lnTo>
                    <a:lnTo>
                      <a:pt x="506" y="30"/>
                    </a:lnTo>
                    <a:lnTo>
                      <a:pt x="445" y="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5" name="Freeform 117"/>
              <p:cNvSpPr>
                <a:spLocks/>
              </p:cNvSpPr>
              <p:nvPr/>
            </p:nvSpPr>
            <p:spPr bwMode="auto">
              <a:xfrm>
                <a:off x="4344" y="2270"/>
                <a:ext cx="431" cy="403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325" y="73"/>
                  </a:cxn>
                  <a:cxn ang="0">
                    <a:pos x="260" y="164"/>
                  </a:cxn>
                  <a:cxn ang="0">
                    <a:pos x="159" y="251"/>
                  </a:cxn>
                  <a:cxn ang="0">
                    <a:pos x="51" y="370"/>
                  </a:cxn>
                  <a:cxn ang="0">
                    <a:pos x="37" y="403"/>
                  </a:cxn>
                  <a:cxn ang="0">
                    <a:pos x="0" y="358"/>
                  </a:cxn>
                  <a:cxn ang="0">
                    <a:pos x="68" y="335"/>
                  </a:cxn>
                  <a:cxn ang="0">
                    <a:pos x="103" y="237"/>
                  </a:cxn>
                  <a:cxn ang="0">
                    <a:pos x="206" y="192"/>
                  </a:cxn>
                  <a:cxn ang="0">
                    <a:pos x="234" y="127"/>
                  </a:cxn>
                  <a:cxn ang="0">
                    <a:pos x="292" y="98"/>
                  </a:cxn>
                  <a:cxn ang="0">
                    <a:pos x="316" y="35"/>
                  </a:cxn>
                  <a:cxn ang="0">
                    <a:pos x="431" y="0"/>
                  </a:cxn>
                  <a:cxn ang="0">
                    <a:pos x="431" y="0"/>
                  </a:cxn>
                </a:cxnLst>
                <a:rect l="0" t="0" r="r" b="b"/>
                <a:pathLst>
                  <a:path w="431" h="403">
                    <a:moveTo>
                      <a:pt x="431" y="0"/>
                    </a:moveTo>
                    <a:lnTo>
                      <a:pt x="325" y="73"/>
                    </a:lnTo>
                    <a:lnTo>
                      <a:pt x="260" y="164"/>
                    </a:lnTo>
                    <a:lnTo>
                      <a:pt x="159" y="251"/>
                    </a:lnTo>
                    <a:lnTo>
                      <a:pt x="51" y="370"/>
                    </a:lnTo>
                    <a:lnTo>
                      <a:pt x="37" y="403"/>
                    </a:lnTo>
                    <a:lnTo>
                      <a:pt x="0" y="358"/>
                    </a:lnTo>
                    <a:lnTo>
                      <a:pt x="68" y="335"/>
                    </a:lnTo>
                    <a:lnTo>
                      <a:pt x="103" y="237"/>
                    </a:lnTo>
                    <a:lnTo>
                      <a:pt x="206" y="192"/>
                    </a:lnTo>
                    <a:lnTo>
                      <a:pt x="234" y="127"/>
                    </a:lnTo>
                    <a:lnTo>
                      <a:pt x="292" y="98"/>
                    </a:lnTo>
                    <a:lnTo>
                      <a:pt x="316" y="3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6" name="Freeform 118"/>
              <p:cNvSpPr>
                <a:spLocks/>
              </p:cNvSpPr>
              <p:nvPr/>
            </p:nvSpPr>
            <p:spPr bwMode="auto">
              <a:xfrm>
                <a:off x="3990" y="2652"/>
                <a:ext cx="267" cy="192"/>
              </a:xfrm>
              <a:custGeom>
                <a:avLst/>
                <a:gdLst/>
                <a:ahLst/>
                <a:cxnLst>
                  <a:cxn ang="0">
                    <a:pos x="38" y="140"/>
                  </a:cxn>
                  <a:cxn ang="0">
                    <a:pos x="12" y="110"/>
                  </a:cxn>
                  <a:cxn ang="0">
                    <a:pos x="0" y="84"/>
                  </a:cxn>
                  <a:cxn ang="0">
                    <a:pos x="3" y="56"/>
                  </a:cxn>
                  <a:cxn ang="0">
                    <a:pos x="19" y="32"/>
                  </a:cxn>
                  <a:cxn ang="0">
                    <a:pos x="47" y="16"/>
                  </a:cxn>
                  <a:cxn ang="0">
                    <a:pos x="73" y="9"/>
                  </a:cxn>
                  <a:cxn ang="0">
                    <a:pos x="127" y="0"/>
                  </a:cxn>
                  <a:cxn ang="0">
                    <a:pos x="176" y="2"/>
                  </a:cxn>
                  <a:cxn ang="0">
                    <a:pos x="232" y="16"/>
                  </a:cxn>
                  <a:cxn ang="0">
                    <a:pos x="267" y="44"/>
                  </a:cxn>
                  <a:cxn ang="0">
                    <a:pos x="199" y="42"/>
                  </a:cxn>
                  <a:cxn ang="0">
                    <a:pos x="227" y="86"/>
                  </a:cxn>
                  <a:cxn ang="0">
                    <a:pos x="169" y="77"/>
                  </a:cxn>
                  <a:cxn ang="0">
                    <a:pos x="197" y="121"/>
                  </a:cxn>
                  <a:cxn ang="0">
                    <a:pos x="139" y="114"/>
                  </a:cxn>
                  <a:cxn ang="0">
                    <a:pos x="164" y="161"/>
                  </a:cxn>
                  <a:cxn ang="0">
                    <a:pos x="103" y="140"/>
                  </a:cxn>
                  <a:cxn ang="0">
                    <a:pos x="122" y="192"/>
                  </a:cxn>
                  <a:cxn ang="0">
                    <a:pos x="89" y="159"/>
                  </a:cxn>
                  <a:cxn ang="0">
                    <a:pos x="66" y="147"/>
                  </a:cxn>
                  <a:cxn ang="0">
                    <a:pos x="38" y="140"/>
                  </a:cxn>
                  <a:cxn ang="0">
                    <a:pos x="38" y="140"/>
                  </a:cxn>
                </a:cxnLst>
                <a:rect l="0" t="0" r="r" b="b"/>
                <a:pathLst>
                  <a:path w="267" h="192">
                    <a:moveTo>
                      <a:pt x="38" y="140"/>
                    </a:moveTo>
                    <a:lnTo>
                      <a:pt x="12" y="110"/>
                    </a:lnTo>
                    <a:lnTo>
                      <a:pt x="0" y="84"/>
                    </a:lnTo>
                    <a:lnTo>
                      <a:pt x="3" y="56"/>
                    </a:lnTo>
                    <a:lnTo>
                      <a:pt x="19" y="32"/>
                    </a:lnTo>
                    <a:lnTo>
                      <a:pt x="47" y="16"/>
                    </a:lnTo>
                    <a:lnTo>
                      <a:pt x="73" y="9"/>
                    </a:lnTo>
                    <a:lnTo>
                      <a:pt x="127" y="0"/>
                    </a:lnTo>
                    <a:lnTo>
                      <a:pt x="176" y="2"/>
                    </a:lnTo>
                    <a:lnTo>
                      <a:pt x="232" y="16"/>
                    </a:lnTo>
                    <a:lnTo>
                      <a:pt x="267" y="44"/>
                    </a:lnTo>
                    <a:lnTo>
                      <a:pt x="199" y="42"/>
                    </a:lnTo>
                    <a:lnTo>
                      <a:pt x="227" y="86"/>
                    </a:lnTo>
                    <a:lnTo>
                      <a:pt x="169" y="77"/>
                    </a:lnTo>
                    <a:lnTo>
                      <a:pt x="197" y="121"/>
                    </a:lnTo>
                    <a:lnTo>
                      <a:pt x="139" y="114"/>
                    </a:lnTo>
                    <a:lnTo>
                      <a:pt x="164" y="161"/>
                    </a:lnTo>
                    <a:lnTo>
                      <a:pt x="103" y="140"/>
                    </a:lnTo>
                    <a:lnTo>
                      <a:pt x="122" y="192"/>
                    </a:lnTo>
                    <a:lnTo>
                      <a:pt x="89" y="159"/>
                    </a:lnTo>
                    <a:lnTo>
                      <a:pt x="66" y="147"/>
                    </a:lnTo>
                    <a:lnTo>
                      <a:pt x="38" y="140"/>
                    </a:lnTo>
                    <a:lnTo>
                      <a:pt x="38" y="14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7" name="Freeform 119"/>
              <p:cNvSpPr>
                <a:spLocks/>
              </p:cNvSpPr>
              <p:nvPr/>
            </p:nvSpPr>
            <p:spPr bwMode="auto">
              <a:xfrm>
                <a:off x="3934" y="2823"/>
                <a:ext cx="143" cy="131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42" y="32"/>
                  </a:cxn>
                  <a:cxn ang="0">
                    <a:pos x="40" y="51"/>
                  </a:cxn>
                  <a:cxn ang="0">
                    <a:pos x="28" y="56"/>
                  </a:cxn>
                  <a:cxn ang="0">
                    <a:pos x="24" y="70"/>
                  </a:cxn>
                  <a:cxn ang="0">
                    <a:pos x="14" y="79"/>
                  </a:cxn>
                  <a:cxn ang="0">
                    <a:pos x="0" y="96"/>
                  </a:cxn>
                  <a:cxn ang="0">
                    <a:pos x="24" y="96"/>
                  </a:cxn>
                  <a:cxn ang="0">
                    <a:pos x="52" y="100"/>
                  </a:cxn>
                  <a:cxn ang="0">
                    <a:pos x="78" y="124"/>
                  </a:cxn>
                  <a:cxn ang="0">
                    <a:pos x="89" y="131"/>
                  </a:cxn>
                  <a:cxn ang="0">
                    <a:pos x="92" y="124"/>
                  </a:cxn>
                  <a:cxn ang="0">
                    <a:pos x="38" y="79"/>
                  </a:cxn>
                  <a:cxn ang="0">
                    <a:pos x="47" y="58"/>
                  </a:cxn>
                  <a:cxn ang="0">
                    <a:pos x="82" y="67"/>
                  </a:cxn>
                  <a:cxn ang="0">
                    <a:pos x="113" y="100"/>
                  </a:cxn>
                  <a:cxn ang="0">
                    <a:pos x="122" y="89"/>
                  </a:cxn>
                  <a:cxn ang="0">
                    <a:pos x="87" y="51"/>
                  </a:cxn>
                  <a:cxn ang="0">
                    <a:pos x="70" y="44"/>
                  </a:cxn>
                  <a:cxn ang="0">
                    <a:pos x="85" y="35"/>
                  </a:cxn>
                  <a:cxn ang="0">
                    <a:pos x="117" y="37"/>
                  </a:cxn>
                  <a:cxn ang="0">
                    <a:pos x="143" y="56"/>
                  </a:cxn>
                  <a:cxn ang="0">
                    <a:pos x="143" y="39"/>
                  </a:cxn>
                  <a:cxn ang="0">
                    <a:pos x="108" y="11"/>
                  </a:cxn>
                  <a:cxn ang="0">
                    <a:pos x="78" y="2"/>
                  </a:cxn>
                  <a:cxn ang="0">
                    <a:pos x="54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43" h="131">
                    <a:moveTo>
                      <a:pt x="42" y="2"/>
                    </a:moveTo>
                    <a:lnTo>
                      <a:pt x="42" y="32"/>
                    </a:lnTo>
                    <a:lnTo>
                      <a:pt x="40" y="51"/>
                    </a:lnTo>
                    <a:lnTo>
                      <a:pt x="28" y="56"/>
                    </a:lnTo>
                    <a:lnTo>
                      <a:pt x="24" y="70"/>
                    </a:lnTo>
                    <a:lnTo>
                      <a:pt x="14" y="79"/>
                    </a:lnTo>
                    <a:lnTo>
                      <a:pt x="0" y="96"/>
                    </a:lnTo>
                    <a:lnTo>
                      <a:pt x="24" y="96"/>
                    </a:lnTo>
                    <a:lnTo>
                      <a:pt x="52" y="100"/>
                    </a:lnTo>
                    <a:lnTo>
                      <a:pt x="78" y="124"/>
                    </a:lnTo>
                    <a:lnTo>
                      <a:pt x="89" y="131"/>
                    </a:lnTo>
                    <a:lnTo>
                      <a:pt x="92" y="124"/>
                    </a:lnTo>
                    <a:lnTo>
                      <a:pt x="38" y="79"/>
                    </a:lnTo>
                    <a:lnTo>
                      <a:pt x="47" y="58"/>
                    </a:lnTo>
                    <a:lnTo>
                      <a:pt x="82" y="67"/>
                    </a:lnTo>
                    <a:lnTo>
                      <a:pt x="113" y="100"/>
                    </a:lnTo>
                    <a:lnTo>
                      <a:pt x="122" y="89"/>
                    </a:lnTo>
                    <a:lnTo>
                      <a:pt x="87" y="51"/>
                    </a:lnTo>
                    <a:lnTo>
                      <a:pt x="70" y="44"/>
                    </a:lnTo>
                    <a:lnTo>
                      <a:pt x="85" y="35"/>
                    </a:lnTo>
                    <a:lnTo>
                      <a:pt x="117" y="37"/>
                    </a:lnTo>
                    <a:lnTo>
                      <a:pt x="143" y="56"/>
                    </a:lnTo>
                    <a:lnTo>
                      <a:pt x="143" y="39"/>
                    </a:lnTo>
                    <a:lnTo>
                      <a:pt x="108" y="11"/>
                    </a:lnTo>
                    <a:lnTo>
                      <a:pt x="78" y="2"/>
                    </a:lnTo>
                    <a:lnTo>
                      <a:pt x="54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8" name="Freeform 120"/>
              <p:cNvSpPr>
                <a:spLocks/>
              </p:cNvSpPr>
              <p:nvPr/>
            </p:nvSpPr>
            <p:spPr bwMode="auto">
              <a:xfrm>
                <a:off x="4016" y="2666"/>
                <a:ext cx="134" cy="129"/>
              </a:xfrm>
              <a:custGeom>
                <a:avLst/>
                <a:gdLst/>
                <a:ahLst/>
                <a:cxnLst>
                  <a:cxn ang="0">
                    <a:pos x="31" y="119"/>
                  </a:cxn>
                  <a:cxn ang="0">
                    <a:pos x="12" y="103"/>
                  </a:cxn>
                  <a:cxn ang="0">
                    <a:pos x="0" y="72"/>
                  </a:cxn>
                  <a:cxn ang="0">
                    <a:pos x="3" y="42"/>
                  </a:cxn>
                  <a:cxn ang="0">
                    <a:pos x="10" y="23"/>
                  </a:cxn>
                  <a:cxn ang="0">
                    <a:pos x="26" y="14"/>
                  </a:cxn>
                  <a:cxn ang="0">
                    <a:pos x="54" y="2"/>
                  </a:cxn>
                  <a:cxn ang="0">
                    <a:pos x="115" y="0"/>
                  </a:cxn>
                  <a:cxn ang="0">
                    <a:pos x="134" y="9"/>
                  </a:cxn>
                  <a:cxn ang="0">
                    <a:pos x="134" y="42"/>
                  </a:cxn>
                  <a:cxn ang="0">
                    <a:pos x="101" y="58"/>
                  </a:cxn>
                  <a:cxn ang="0">
                    <a:pos x="68" y="72"/>
                  </a:cxn>
                  <a:cxn ang="0">
                    <a:pos x="56" y="86"/>
                  </a:cxn>
                  <a:cxn ang="0">
                    <a:pos x="49" y="114"/>
                  </a:cxn>
                  <a:cxn ang="0">
                    <a:pos x="54" y="129"/>
                  </a:cxn>
                  <a:cxn ang="0">
                    <a:pos x="31" y="119"/>
                  </a:cxn>
                  <a:cxn ang="0">
                    <a:pos x="31" y="119"/>
                  </a:cxn>
                </a:cxnLst>
                <a:rect l="0" t="0" r="r" b="b"/>
                <a:pathLst>
                  <a:path w="134" h="129">
                    <a:moveTo>
                      <a:pt x="31" y="119"/>
                    </a:moveTo>
                    <a:lnTo>
                      <a:pt x="12" y="103"/>
                    </a:lnTo>
                    <a:lnTo>
                      <a:pt x="0" y="72"/>
                    </a:lnTo>
                    <a:lnTo>
                      <a:pt x="3" y="42"/>
                    </a:lnTo>
                    <a:lnTo>
                      <a:pt x="10" y="23"/>
                    </a:lnTo>
                    <a:lnTo>
                      <a:pt x="26" y="14"/>
                    </a:lnTo>
                    <a:lnTo>
                      <a:pt x="54" y="2"/>
                    </a:lnTo>
                    <a:lnTo>
                      <a:pt x="115" y="0"/>
                    </a:lnTo>
                    <a:lnTo>
                      <a:pt x="134" y="9"/>
                    </a:lnTo>
                    <a:lnTo>
                      <a:pt x="134" y="42"/>
                    </a:lnTo>
                    <a:lnTo>
                      <a:pt x="101" y="58"/>
                    </a:lnTo>
                    <a:lnTo>
                      <a:pt x="68" y="72"/>
                    </a:lnTo>
                    <a:lnTo>
                      <a:pt x="56" y="86"/>
                    </a:lnTo>
                    <a:lnTo>
                      <a:pt x="49" y="114"/>
                    </a:lnTo>
                    <a:lnTo>
                      <a:pt x="54" y="129"/>
                    </a:lnTo>
                    <a:lnTo>
                      <a:pt x="31" y="119"/>
                    </a:lnTo>
                    <a:lnTo>
                      <a:pt x="3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69" name="Freeform 121"/>
              <p:cNvSpPr>
                <a:spLocks/>
              </p:cNvSpPr>
              <p:nvPr/>
            </p:nvSpPr>
            <p:spPr bwMode="auto">
              <a:xfrm>
                <a:off x="4131" y="2720"/>
                <a:ext cx="180" cy="170"/>
              </a:xfrm>
              <a:custGeom>
                <a:avLst/>
                <a:gdLst/>
                <a:ahLst/>
                <a:cxnLst>
                  <a:cxn ang="0">
                    <a:pos x="168" y="28"/>
                  </a:cxn>
                  <a:cxn ang="0">
                    <a:pos x="180" y="82"/>
                  </a:cxn>
                  <a:cxn ang="0">
                    <a:pos x="180" y="114"/>
                  </a:cxn>
                  <a:cxn ang="0">
                    <a:pos x="168" y="138"/>
                  </a:cxn>
                  <a:cxn ang="0">
                    <a:pos x="133" y="152"/>
                  </a:cxn>
                  <a:cxn ang="0">
                    <a:pos x="96" y="159"/>
                  </a:cxn>
                  <a:cxn ang="0">
                    <a:pos x="63" y="166"/>
                  </a:cxn>
                  <a:cxn ang="0">
                    <a:pos x="30" y="170"/>
                  </a:cxn>
                  <a:cxn ang="0">
                    <a:pos x="9" y="161"/>
                  </a:cxn>
                  <a:cxn ang="0">
                    <a:pos x="0" y="138"/>
                  </a:cxn>
                  <a:cxn ang="0">
                    <a:pos x="12" y="114"/>
                  </a:cxn>
                  <a:cxn ang="0">
                    <a:pos x="54" y="98"/>
                  </a:cxn>
                  <a:cxn ang="0">
                    <a:pos x="89" y="89"/>
                  </a:cxn>
                  <a:cxn ang="0">
                    <a:pos x="119" y="75"/>
                  </a:cxn>
                  <a:cxn ang="0">
                    <a:pos x="143" y="44"/>
                  </a:cxn>
                  <a:cxn ang="0">
                    <a:pos x="147" y="9"/>
                  </a:cxn>
                  <a:cxn ang="0">
                    <a:pos x="150" y="0"/>
                  </a:cxn>
                  <a:cxn ang="0">
                    <a:pos x="168" y="28"/>
                  </a:cxn>
                  <a:cxn ang="0">
                    <a:pos x="168" y="28"/>
                  </a:cxn>
                </a:cxnLst>
                <a:rect l="0" t="0" r="r" b="b"/>
                <a:pathLst>
                  <a:path w="180" h="170">
                    <a:moveTo>
                      <a:pt x="168" y="28"/>
                    </a:moveTo>
                    <a:lnTo>
                      <a:pt x="180" y="82"/>
                    </a:lnTo>
                    <a:lnTo>
                      <a:pt x="180" y="114"/>
                    </a:lnTo>
                    <a:lnTo>
                      <a:pt x="168" y="138"/>
                    </a:lnTo>
                    <a:lnTo>
                      <a:pt x="133" y="152"/>
                    </a:lnTo>
                    <a:lnTo>
                      <a:pt x="96" y="159"/>
                    </a:lnTo>
                    <a:lnTo>
                      <a:pt x="63" y="166"/>
                    </a:lnTo>
                    <a:lnTo>
                      <a:pt x="30" y="170"/>
                    </a:lnTo>
                    <a:lnTo>
                      <a:pt x="9" y="161"/>
                    </a:lnTo>
                    <a:lnTo>
                      <a:pt x="0" y="138"/>
                    </a:lnTo>
                    <a:lnTo>
                      <a:pt x="12" y="114"/>
                    </a:lnTo>
                    <a:lnTo>
                      <a:pt x="54" y="98"/>
                    </a:lnTo>
                    <a:lnTo>
                      <a:pt x="89" y="89"/>
                    </a:lnTo>
                    <a:lnTo>
                      <a:pt x="119" y="75"/>
                    </a:lnTo>
                    <a:lnTo>
                      <a:pt x="143" y="44"/>
                    </a:lnTo>
                    <a:lnTo>
                      <a:pt x="147" y="9"/>
                    </a:lnTo>
                    <a:lnTo>
                      <a:pt x="150" y="0"/>
                    </a:lnTo>
                    <a:lnTo>
                      <a:pt x="168" y="28"/>
                    </a:lnTo>
                    <a:lnTo>
                      <a:pt x="168" y="28"/>
                    </a:lnTo>
                    <a:close/>
                  </a:path>
                </a:pathLst>
              </a:custGeom>
              <a:solidFill>
                <a:srgbClr val="FFDB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0" name="Freeform 122"/>
              <p:cNvSpPr>
                <a:spLocks/>
              </p:cNvSpPr>
              <p:nvPr/>
            </p:nvSpPr>
            <p:spPr bwMode="auto">
              <a:xfrm>
                <a:off x="3925" y="2949"/>
                <a:ext cx="47" cy="59"/>
              </a:xfrm>
              <a:custGeom>
                <a:avLst/>
                <a:gdLst/>
                <a:ahLst/>
                <a:cxnLst>
                  <a:cxn ang="0">
                    <a:pos x="42" y="12"/>
                  </a:cxn>
                  <a:cxn ang="0">
                    <a:pos x="23" y="2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19"/>
                  </a:cxn>
                  <a:cxn ang="0">
                    <a:pos x="7" y="28"/>
                  </a:cxn>
                  <a:cxn ang="0">
                    <a:pos x="16" y="42"/>
                  </a:cxn>
                  <a:cxn ang="0">
                    <a:pos x="23" y="51"/>
                  </a:cxn>
                  <a:cxn ang="0">
                    <a:pos x="37" y="59"/>
                  </a:cxn>
                  <a:cxn ang="0">
                    <a:pos x="30" y="42"/>
                  </a:cxn>
                  <a:cxn ang="0">
                    <a:pos x="37" y="33"/>
                  </a:cxn>
                  <a:cxn ang="0">
                    <a:pos x="44" y="30"/>
                  </a:cxn>
                  <a:cxn ang="0">
                    <a:pos x="47" y="19"/>
                  </a:cxn>
                  <a:cxn ang="0">
                    <a:pos x="42" y="12"/>
                  </a:cxn>
                  <a:cxn ang="0">
                    <a:pos x="42" y="12"/>
                  </a:cxn>
                </a:cxnLst>
                <a:rect l="0" t="0" r="r" b="b"/>
                <a:pathLst>
                  <a:path w="47" h="59">
                    <a:moveTo>
                      <a:pt x="42" y="12"/>
                    </a:moveTo>
                    <a:lnTo>
                      <a:pt x="23" y="2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19"/>
                    </a:lnTo>
                    <a:lnTo>
                      <a:pt x="7" y="28"/>
                    </a:lnTo>
                    <a:lnTo>
                      <a:pt x="16" y="42"/>
                    </a:lnTo>
                    <a:lnTo>
                      <a:pt x="23" y="51"/>
                    </a:lnTo>
                    <a:lnTo>
                      <a:pt x="37" y="59"/>
                    </a:lnTo>
                    <a:lnTo>
                      <a:pt x="30" y="42"/>
                    </a:lnTo>
                    <a:lnTo>
                      <a:pt x="37" y="33"/>
                    </a:lnTo>
                    <a:lnTo>
                      <a:pt x="44" y="30"/>
                    </a:lnTo>
                    <a:lnTo>
                      <a:pt x="47" y="19"/>
                    </a:lnTo>
                    <a:lnTo>
                      <a:pt x="42" y="12"/>
                    </a:lnTo>
                    <a:lnTo>
                      <a:pt x="42" y="12"/>
                    </a:lnTo>
                    <a:close/>
                  </a:path>
                </a:pathLst>
              </a:custGeom>
              <a:solidFill>
                <a:srgbClr val="FFCC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1" name="Freeform 123"/>
              <p:cNvSpPr>
                <a:spLocks/>
              </p:cNvSpPr>
              <p:nvPr/>
            </p:nvSpPr>
            <p:spPr bwMode="auto">
              <a:xfrm>
                <a:off x="3967" y="2977"/>
                <a:ext cx="28" cy="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4"/>
                  </a:cxn>
                  <a:cxn ang="0">
                    <a:pos x="0" y="26"/>
                  </a:cxn>
                  <a:cxn ang="0">
                    <a:pos x="7" y="35"/>
                  </a:cxn>
                  <a:cxn ang="0">
                    <a:pos x="21" y="38"/>
                  </a:cxn>
                  <a:cxn ang="0">
                    <a:pos x="28" y="23"/>
                  </a:cxn>
                  <a:cxn ang="0">
                    <a:pos x="23" y="9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38">
                    <a:moveTo>
                      <a:pt x="14" y="0"/>
                    </a:moveTo>
                    <a:lnTo>
                      <a:pt x="0" y="14"/>
                    </a:lnTo>
                    <a:lnTo>
                      <a:pt x="0" y="26"/>
                    </a:lnTo>
                    <a:lnTo>
                      <a:pt x="7" y="35"/>
                    </a:lnTo>
                    <a:lnTo>
                      <a:pt x="21" y="38"/>
                    </a:lnTo>
                    <a:lnTo>
                      <a:pt x="28" y="23"/>
                    </a:lnTo>
                    <a:lnTo>
                      <a:pt x="23" y="9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2" name="Freeform 124"/>
              <p:cNvSpPr>
                <a:spLocks/>
              </p:cNvSpPr>
              <p:nvPr/>
            </p:nvSpPr>
            <p:spPr bwMode="auto">
              <a:xfrm>
                <a:off x="4089" y="2144"/>
                <a:ext cx="606" cy="456"/>
              </a:xfrm>
              <a:custGeom>
                <a:avLst/>
                <a:gdLst/>
                <a:ahLst/>
                <a:cxnLst>
                  <a:cxn ang="0">
                    <a:pos x="0" y="419"/>
                  </a:cxn>
                  <a:cxn ang="0">
                    <a:pos x="117" y="456"/>
                  </a:cxn>
                  <a:cxn ang="0">
                    <a:pos x="124" y="372"/>
                  </a:cxn>
                  <a:cxn ang="0">
                    <a:pos x="215" y="363"/>
                  </a:cxn>
                  <a:cxn ang="0">
                    <a:pos x="288" y="264"/>
                  </a:cxn>
                  <a:cxn ang="0">
                    <a:pos x="360" y="260"/>
                  </a:cxn>
                  <a:cxn ang="0">
                    <a:pos x="391" y="150"/>
                  </a:cxn>
                  <a:cxn ang="0">
                    <a:pos x="447" y="154"/>
                  </a:cxn>
                  <a:cxn ang="0">
                    <a:pos x="484" y="72"/>
                  </a:cxn>
                  <a:cxn ang="0">
                    <a:pos x="571" y="68"/>
                  </a:cxn>
                  <a:cxn ang="0">
                    <a:pos x="606" y="42"/>
                  </a:cxn>
                  <a:cxn ang="0">
                    <a:pos x="496" y="0"/>
                  </a:cxn>
                  <a:cxn ang="0">
                    <a:pos x="454" y="9"/>
                  </a:cxn>
                  <a:cxn ang="0">
                    <a:pos x="325" y="117"/>
                  </a:cxn>
                  <a:cxn ang="0">
                    <a:pos x="194" y="222"/>
                  </a:cxn>
                  <a:cxn ang="0">
                    <a:pos x="86" y="325"/>
                  </a:cxn>
                  <a:cxn ang="0">
                    <a:pos x="0" y="419"/>
                  </a:cxn>
                  <a:cxn ang="0">
                    <a:pos x="0" y="419"/>
                  </a:cxn>
                </a:cxnLst>
                <a:rect l="0" t="0" r="r" b="b"/>
                <a:pathLst>
                  <a:path w="606" h="456">
                    <a:moveTo>
                      <a:pt x="0" y="419"/>
                    </a:moveTo>
                    <a:lnTo>
                      <a:pt x="117" y="456"/>
                    </a:lnTo>
                    <a:lnTo>
                      <a:pt x="124" y="372"/>
                    </a:lnTo>
                    <a:lnTo>
                      <a:pt x="215" y="363"/>
                    </a:lnTo>
                    <a:lnTo>
                      <a:pt x="288" y="264"/>
                    </a:lnTo>
                    <a:lnTo>
                      <a:pt x="360" y="260"/>
                    </a:lnTo>
                    <a:lnTo>
                      <a:pt x="391" y="150"/>
                    </a:lnTo>
                    <a:lnTo>
                      <a:pt x="447" y="154"/>
                    </a:lnTo>
                    <a:lnTo>
                      <a:pt x="484" y="72"/>
                    </a:lnTo>
                    <a:lnTo>
                      <a:pt x="571" y="68"/>
                    </a:lnTo>
                    <a:lnTo>
                      <a:pt x="606" y="42"/>
                    </a:lnTo>
                    <a:lnTo>
                      <a:pt x="496" y="0"/>
                    </a:lnTo>
                    <a:lnTo>
                      <a:pt x="454" y="9"/>
                    </a:lnTo>
                    <a:lnTo>
                      <a:pt x="325" y="117"/>
                    </a:lnTo>
                    <a:lnTo>
                      <a:pt x="194" y="222"/>
                    </a:lnTo>
                    <a:lnTo>
                      <a:pt x="86" y="325"/>
                    </a:lnTo>
                    <a:lnTo>
                      <a:pt x="0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rgbClr val="F575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3" name="Freeform 125"/>
              <p:cNvSpPr>
                <a:spLocks/>
              </p:cNvSpPr>
              <p:nvPr/>
            </p:nvSpPr>
            <p:spPr bwMode="auto">
              <a:xfrm>
                <a:off x="4138" y="2158"/>
                <a:ext cx="534" cy="421"/>
              </a:xfrm>
              <a:custGeom>
                <a:avLst/>
                <a:gdLst/>
                <a:ahLst/>
                <a:cxnLst>
                  <a:cxn ang="0">
                    <a:pos x="440" y="0"/>
                  </a:cxn>
                  <a:cxn ang="0">
                    <a:pos x="316" y="93"/>
                  </a:cxn>
                  <a:cxn ang="0">
                    <a:pos x="145" y="229"/>
                  </a:cxn>
                  <a:cxn ang="0">
                    <a:pos x="49" y="335"/>
                  </a:cxn>
                  <a:cxn ang="0">
                    <a:pos x="0" y="391"/>
                  </a:cxn>
                  <a:cxn ang="0">
                    <a:pos x="49" y="421"/>
                  </a:cxn>
                  <a:cxn ang="0">
                    <a:pos x="65" y="342"/>
                  </a:cxn>
                  <a:cxn ang="0">
                    <a:pos x="154" y="337"/>
                  </a:cxn>
                  <a:cxn ang="0">
                    <a:pos x="227" y="232"/>
                  </a:cxn>
                  <a:cxn ang="0">
                    <a:pos x="295" y="232"/>
                  </a:cxn>
                  <a:cxn ang="0">
                    <a:pos x="330" y="119"/>
                  </a:cxn>
                  <a:cxn ang="0">
                    <a:pos x="386" y="124"/>
                  </a:cxn>
                  <a:cxn ang="0">
                    <a:pos x="435" y="40"/>
                  </a:cxn>
                  <a:cxn ang="0">
                    <a:pos x="510" y="44"/>
                  </a:cxn>
                  <a:cxn ang="0">
                    <a:pos x="534" y="33"/>
                  </a:cxn>
                  <a:cxn ang="0">
                    <a:pos x="440" y="0"/>
                  </a:cxn>
                  <a:cxn ang="0">
                    <a:pos x="440" y="0"/>
                  </a:cxn>
                </a:cxnLst>
                <a:rect l="0" t="0" r="r" b="b"/>
                <a:pathLst>
                  <a:path w="534" h="421">
                    <a:moveTo>
                      <a:pt x="440" y="0"/>
                    </a:moveTo>
                    <a:lnTo>
                      <a:pt x="316" y="93"/>
                    </a:lnTo>
                    <a:lnTo>
                      <a:pt x="145" y="229"/>
                    </a:lnTo>
                    <a:lnTo>
                      <a:pt x="49" y="335"/>
                    </a:lnTo>
                    <a:lnTo>
                      <a:pt x="0" y="391"/>
                    </a:lnTo>
                    <a:lnTo>
                      <a:pt x="49" y="421"/>
                    </a:lnTo>
                    <a:lnTo>
                      <a:pt x="65" y="342"/>
                    </a:lnTo>
                    <a:lnTo>
                      <a:pt x="154" y="337"/>
                    </a:lnTo>
                    <a:lnTo>
                      <a:pt x="227" y="232"/>
                    </a:lnTo>
                    <a:lnTo>
                      <a:pt x="295" y="232"/>
                    </a:lnTo>
                    <a:lnTo>
                      <a:pt x="330" y="119"/>
                    </a:lnTo>
                    <a:lnTo>
                      <a:pt x="386" y="124"/>
                    </a:lnTo>
                    <a:lnTo>
                      <a:pt x="435" y="40"/>
                    </a:lnTo>
                    <a:lnTo>
                      <a:pt x="510" y="44"/>
                    </a:lnTo>
                    <a:lnTo>
                      <a:pt x="534" y="33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AAD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4" name="Freeform 126"/>
              <p:cNvSpPr>
                <a:spLocks/>
              </p:cNvSpPr>
              <p:nvPr/>
            </p:nvSpPr>
            <p:spPr bwMode="auto">
              <a:xfrm>
                <a:off x="4225" y="2209"/>
                <a:ext cx="316" cy="265"/>
              </a:xfrm>
              <a:custGeom>
                <a:avLst/>
                <a:gdLst/>
                <a:ahLst/>
                <a:cxnLst>
                  <a:cxn ang="0">
                    <a:pos x="0" y="265"/>
                  </a:cxn>
                  <a:cxn ang="0">
                    <a:pos x="112" y="152"/>
                  </a:cxn>
                  <a:cxn ang="0">
                    <a:pos x="229" y="59"/>
                  </a:cxn>
                  <a:cxn ang="0">
                    <a:pos x="316" y="0"/>
                  </a:cxn>
                  <a:cxn ang="0">
                    <a:pos x="292" y="54"/>
                  </a:cxn>
                  <a:cxn ang="0">
                    <a:pos x="234" y="66"/>
                  </a:cxn>
                  <a:cxn ang="0">
                    <a:pos x="191" y="152"/>
                  </a:cxn>
                  <a:cxn ang="0">
                    <a:pos x="112" y="176"/>
                  </a:cxn>
                  <a:cxn ang="0">
                    <a:pos x="63" y="255"/>
                  </a:cxn>
                  <a:cxn ang="0">
                    <a:pos x="0" y="265"/>
                  </a:cxn>
                  <a:cxn ang="0">
                    <a:pos x="0" y="265"/>
                  </a:cxn>
                </a:cxnLst>
                <a:rect l="0" t="0" r="r" b="b"/>
                <a:pathLst>
                  <a:path w="316" h="265">
                    <a:moveTo>
                      <a:pt x="0" y="265"/>
                    </a:moveTo>
                    <a:lnTo>
                      <a:pt x="112" y="152"/>
                    </a:lnTo>
                    <a:lnTo>
                      <a:pt x="229" y="59"/>
                    </a:lnTo>
                    <a:lnTo>
                      <a:pt x="316" y="0"/>
                    </a:lnTo>
                    <a:lnTo>
                      <a:pt x="292" y="54"/>
                    </a:lnTo>
                    <a:lnTo>
                      <a:pt x="234" y="66"/>
                    </a:lnTo>
                    <a:lnTo>
                      <a:pt x="191" y="152"/>
                    </a:lnTo>
                    <a:lnTo>
                      <a:pt x="112" y="176"/>
                    </a:lnTo>
                    <a:lnTo>
                      <a:pt x="63" y="255"/>
                    </a:lnTo>
                    <a:lnTo>
                      <a:pt x="0" y="265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FFE8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5" name="Freeform 127"/>
              <p:cNvSpPr>
                <a:spLocks/>
              </p:cNvSpPr>
              <p:nvPr/>
            </p:nvSpPr>
            <p:spPr bwMode="auto">
              <a:xfrm>
                <a:off x="4618" y="2048"/>
                <a:ext cx="370" cy="210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8" y="2"/>
                  </a:cxn>
                  <a:cxn ang="0">
                    <a:pos x="79" y="0"/>
                  </a:cxn>
                  <a:cxn ang="0">
                    <a:pos x="208" y="54"/>
                  </a:cxn>
                  <a:cxn ang="0">
                    <a:pos x="304" y="117"/>
                  </a:cxn>
                  <a:cxn ang="0">
                    <a:pos x="360" y="161"/>
                  </a:cxn>
                  <a:cxn ang="0">
                    <a:pos x="370" y="192"/>
                  </a:cxn>
                  <a:cxn ang="0">
                    <a:pos x="323" y="210"/>
                  </a:cxn>
                  <a:cxn ang="0">
                    <a:pos x="224" y="147"/>
                  </a:cxn>
                  <a:cxn ang="0">
                    <a:pos x="103" y="89"/>
                  </a:cxn>
                  <a:cxn ang="0">
                    <a:pos x="33" y="61"/>
                  </a:cxn>
                  <a:cxn ang="0">
                    <a:pos x="0" y="49"/>
                  </a:cxn>
                  <a:cxn ang="0">
                    <a:pos x="0" y="49"/>
                  </a:cxn>
                </a:cxnLst>
                <a:rect l="0" t="0" r="r" b="b"/>
                <a:pathLst>
                  <a:path w="370" h="210">
                    <a:moveTo>
                      <a:pt x="0" y="49"/>
                    </a:moveTo>
                    <a:lnTo>
                      <a:pt x="18" y="2"/>
                    </a:lnTo>
                    <a:lnTo>
                      <a:pt x="79" y="0"/>
                    </a:lnTo>
                    <a:lnTo>
                      <a:pt x="208" y="54"/>
                    </a:lnTo>
                    <a:lnTo>
                      <a:pt x="304" y="117"/>
                    </a:lnTo>
                    <a:lnTo>
                      <a:pt x="360" y="161"/>
                    </a:lnTo>
                    <a:lnTo>
                      <a:pt x="370" y="192"/>
                    </a:lnTo>
                    <a:lnTo>
                      <a:pt x="323" y="210"/>
                    </a:lnTo>
                    <a:lnTo>
                      <a:pt x="224" y="147"/>
                    </a:lnTo>
                    <a:lnTo>
                      <a:pt x="103" y="89"/>
                    </a:lnTo>
                    <a:lnTo>
                      <a:pt x="33" y="61"/>
                    </a:lnTo>
                    <a:lnTo>
                      <a:pt x="0" y="49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76" name="Freeform 128"/>
              <p:cNvSpPr>
                <a:spLocks/>
              </p:cNvSpPr>
              <p:nvPr/>
            </p:nvSpPr>
            <p:spPr bwMode="auto">
              <a:xfrm>
                <a:off x="4636" y="2062"/>
                <a:ext cx="338" cy="17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54" y="0"/>
                  </a:cxn>
                  <a:cxn ang="0">
                    <a:pos x="122" y="26"/>
                  </a:cxn>
                  <a:cxn ang="0">
                    <a:pos x="211" y="70"/>
                  </a:cxn>
                  <a:cxn ang="0">
                    <a:pos x="281" y="117"/>
                  </a:cxn>
                  <a:cxn ang="0">
                    <a:pos x="331" y="152"/>
                  </a:cxn>
                  <a:cxn ang="0">
                    <a:pos x="338" y="171"/>
                  </a:cxn>
                  <a:cxn ang="0">
                    <a:pos x="312" y="175"/>
                  </a:cxn>
                  <a:cxn ang="0">
                    <a:pos x="265" y="122"/>
                  </a:cxn>
                  <a:cxn ang="0">
                    <a:pos x="195" y="84"/>
                  </a:cxn>
                  <a:cxn ang="0">
                    <a:pos x="101" y="40"/>
                  </a:cxn>
                  <a:cxn ang="0">
                    <a:pos x="38" y="16"/>
                  </a:cxn>
                  <a:cxn ang="0">
                    <a:pos x="0" y="16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338" h="175">
                    <a:moveTo>
                      <a:pt x="15" y="0"/>
                    </a:moveTo>
                    <a:lnTo>
                      <a:pt x="54" y="0"/>
                    </a:lnTo>
                    <a:lnTo>
                      <a:pt x="122" y="26"/>
                    </a:lnTo>
                    <a:lnTo>
                      <a:pt x="211" y="70"/>
                    </a:lnTo>
                    <a:lnTo>
                      <a:pt x="281" y="117"/>
                    </a:lnTo>
                    <a:lnTo>
                      <a:pt x="331" y="152"/>
                    </a:lnTo>
                    <a:lnTo>
                      <a:pt x="338" y="171"/>
                    </a:lnTo>
                    <a:lnTo>
                      <a:pt x="312" y="175"/>
                    </a:lnTo>
                    <a:lnTo>
                      <a:pt x="265" y="122"/>
                    </a:lnTo>
                    <a:lnTo>
                      <a:pt x="195" y="84"/>
                    </a:lnTo>
                    <a:lnTo>
                      <a:pt x="101" y="40"/>
                    </a:lnTo>
                    <a:lnTo>
                      <a:pt x="38" y="16"/>
                    </a:lnTo>
                    <a:lnTo>
                      <a:pt x="0" y="16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77" name="Group 129"/>
              <p:cNvGrpSpPr>
                <a:grpSpLocks/>
              </p:cNvGrpSpPr>
              <p:nvPr/>
            </p:nvGrpSpPr>
            <p:grpSpPr bwMode="auto">
              <a:xfrm rot="-8246573">
                <a:off x="3903" y="2800"/>
                <a:ext cx="200" cy="234"/>
                <a:chOff x="3136" y="2480"/>
                <a:chExt cx="200" cy="268"/>
              </a:xfrm>
            </p:grpSpPr>
            <p:sp>
              <p:nvSpPr>
                <p:cNvPr id="27778" name="AutoShape 130"/>
                <p:cNvSpPr>
                  <a:spLocks noChangeArrowheads="1"/>
                </p:cNvSpPr>
                <p:nvPr/>
              </p:nvSpPr>
              <p:spPr bwMode="auto">
                <a:xfrm>
                  <a:off x="3136" y="2480"/>
                  <a:ext cx="200" cy="268"/>
                </a:xfrm>
                <a:prstGeom prst="can">
                  <a:avLst>
                    <a:gd name="adj" fmla="val 33500"/>
                  </a:avLst>
                </a:prstGeom>
                <a:solidFill>
                  <a:schemeClr val="accent1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7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3169" y="256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199" y="2571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Line 133"/>
                <p:cNvSpPr>
                  <a:spLocks noChangeShapeType="1"/>
                </p:cNvSpPr>
                <p:nvPr/>
              </p:nvSpPr>
              <p:spPr bwMode="auto">
                <a:xfrm>
                  <a:off x="3236" y="2577"/>
                  <a:ext cx="0" cy="149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3269" y="2572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Line 135"/>
                <p:cNvSpPr>
                  <a:spLocks noChangeShapeType="1"/>
                </p:cNvSpPr>
                <p:nvPr/>
              </p:nvSpPr>
              <p:spPr bwMode="auto">
                <a:xfrm>
                  <a:off x="3303" y="2562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Oval 136"/>
                <p:cNvSpPr>
                  <a:spLocks noChangeArrowheads="1"/>
                </p:cNvSpPr>
                <p:nvPr/>
              </p:nvSpPr>
              <p:spPr bwMode="auto">
                <a:xfrm>
                  <a:off x="3180" y="2496"/>
                  <a:ext cx="116" cy="40"/>
                </a:xfrm>
                <a:prstGeom prst="ellipse">
                  <a:avLst/>
                </a:prstGeom>
                <a:solidFill>
                  <a:srgbClr val="33CCFF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>
                  <a:outerShdw dist="40161" dir="4293903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785" name="AutoShape 137"/>
            <p:cNvSpPr>
              <a:spLocks noChangeArrowheads="1"/>
            </p:cNvSpPr>
            <p:nvPr/>
          </p:nvSpPr>
          <p:spPr bwMode="auto">
            <a:xfrm rot="-360540">
              <a:off x="4665" y="304"/>
              <a:ext cx="542" cy="206"/>
            </a:xfrm>
            <a:prstGeom prst="cloudCallout">
              <a:avLst>
                <a:gd name="adj1" fmla="val -19773"/>
                <a:gd name="adj2" fmla="val 54472"/>
              </a:avLst>
            </a:prstGeom>
            <a:solidFill>
              <a:srgbClr val="FFFFCC"/>
            </a:solidFill>
            <a:ln w="38100">
              <a:solidFill>
                <a:srgbClr val="00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27786" name="Text Box 138"/>
            <p:cNvSpPr txBox="1">
              <a:spLocks noChangeArrowheads="1"/>
            </p:cNvSpPr>
            <p:nvPr/>
          </p:nvSpPr>
          <p:spPr bwMode="auto">
            <a:xfrm rot="20908327">
              <a:off x="4702" y="272"/>
              <a:ext cx="504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ndy" pitchFamily="66" charset="0"/>
                </a:rPr>
                <a:t>Glow</a:t>
              </a:r>
            </a:p>
          </p:txBody>
        </p:sp>
      </p:grpSp>
      <p:sp>
        <p:nvSpPr>
          <p:cNvPr id="27787" name="Text Box 139"/>
          <p:cNvSpPr txBox="1">
            <a:spLocks noChangeArrowheads="1"/>
          </p:cNvSpPr>
          <p:nvPr/>
        </p:nvSpPr>
        <p:spPr bwMode="auto">
          <a:xfrm>
            <a:off x="1466885" y="3032911"/>
            <a:ext cx="6421438" cy="162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Because the hypothesized value for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population mean,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6, is not in this interval,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hypothesis-testing conclusion is that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hypothesis,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6, can be rejected.</a:t>
            </a:r>
          </a:p>
        </p:txBody>
      </p:sp>
      <p:sp>
        <p:nvSpPr>
          <p:cNvPr id="27788" name="Text Box 140"/>
          <p:cNvSpPr txBox="1">
            <a:spLocks noChangeArrowheads="1"/>
          </p:cNvSpPr>
          <p:nvPr/>
        </p:nvSpPr>
        <p:spPr bwMode="auto">
          <a:xfrm>
            <a:off x="3003550" y="2471738"/>
            <a:ext cx="3100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   6.02076 to 6.17924</a:t>
            </a:r>
          </a:p>
        </p:txBody>
      </p:sp>
      <p:sp>
        <p:nvSpPr>
          <p:cNvPr id="27789" name="AutoShape 141"/>
          <p:cNvSpPr>
            <a:spLocks noChangeArrowheads="1"/>
          </p:cNvSpPr>
          <p:nvPr/>
        </p:nvSpPr>
        <p:spPr bwMode="auto">
          <a:xfrm rot="5400000">
            <a:off x="1209675" y="3098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90" name="AutoShape 142"/>
          <p:cNvSpPr>
            <a:spLocks noChangeArrowheads="1"/>
          </p:cNvSpPr>
          <p:nvPr/>
        </p:nvSpPr>
        <p:spPr bwMode="auto">
          <a:xfrm rot="5400000">
            <a:off x="639118" y="1955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7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87" grpId="0" autoUpdateAnimBg="0"/>
      <p:bldP spid="27788" grpId="0" autoUpdateAnimBg="0"/>
      <p:bldP spid="27789" grpId="0" animBg="1"/>
      <p:bldP spid="2779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6488"/>
            <a:ext cx="7772400" cy="6048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Test Statistic</a:t>
            </a:r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3759200" y="1751013"/>
            <a:ext cx="1693863" cy="9715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0813"/>
            <a:ext cx="7772400" cy="81438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Tests About a Population Mean:</a:t>
            </a:r>
            <a:br>
              <a:rPr lang="en-US"/>
            </a:br>
            <a:r>
              <a:rPr lang="en-US" i="1">
                <a:latin typeface="Symbol" pitchFamily="18" charset="2"/>
              </a:rPr>
              <a:t>s</a:t>
            </a:r>
            <a:r>
              <a:rPr lang="en-US"/>
              <a:t>  Unknown</a:t>
            </a:r>
            <a:endParaRPr lang="en-US" sz="2600"/>
          </a:p>
        </p:txBody>
      </p:sp>
      <p:graphicFrame>
        <p:nvGraphicFramePr>
          <p:cNvPr id="2867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71925" y="1871663"/>
          <a:ext cx="12207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4" imgW="1230120" imgH="709560" progId="EQUATION">
                  <p:embed/>
                </p:oleObj>
              </mc:Choice>
              <mc:Fallback>
                <p:oleObj name="Equation" r:id="rId4" imgW="1230120" imgH="709560" progId="EQUATION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1871663"/>
                        <a:ext cx="122078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105025" y="3109913"/>
            <a:ext cx="50323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This test statistic has a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with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- 1 degrees of freedom.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 rot="5400000">
            <a:off x="3438525" y="21653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6" grpId="0" animBg="1"/>
      <p:bldP spid="28687" grpId="0" autoUpdateAnimBg="0"/>
      <p:bldP spid="286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3263" y="1112838"/>
            <a:ext cx="7772400" cy="574675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66FFFF"/>
                </a:solidFill>
              </a:rPr>
              <a:t>Testing Research Hypotheses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38113"/>
            <a:ext cx="7772400" cy="642937"/>
          </a:xfrm>
          <a:noFill/>
          <a:ln/>
        </p:spPr>
        <p:txBody>
          <a:bodyPr>
            <a:normAutofit/>
          </a:bodyPr>
          <a:lstStyle/>
          <a:p>
            <a:r>
              <a:rPr lang="en-US"/>
              <a:t>Developing Null and Alternative Hypotheses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09650" y="1600200"/>
            <a:ext cx="73533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research hypothesis should be expressed as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alternative hypothesis.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009650" y="2419350"/>
            <a:ext cx="73152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conclusion that the research hypothesis is true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comes from sample data that contradict the null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hypothesis.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5400000">
            <a:off x="771525" y="25654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12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2247900" y="3429000"/>
            <a:ext cx="1866900" cy="5334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690563" y="109696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2419350" y="344011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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275138" y="3462338"/>
            <a:ext cx="23860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4262438" y="2776538"/>
            <a:ext cx="2487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4276725" y="4167188"/>
            <a:ext cx="3989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</a:t>
            </a: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2247900" y="2724150"/>
            <a:ext cx="1866900" cy="5334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2247900" y="4133850"/>
            <a:ext cx="1866900" cy="5334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438400" y="273526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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2438400" y="4144963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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</a:t>
            </a: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 rot="5400000">
            <a:off x="1914525" y="3594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 rot="5400000">
            <a:off x="1914525" y="2870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1" name="AutoShape 25"/>
          <p:cNvSpPr>
            <a:spLocks noChangeArrowheads="1"/>
          </p:cNvSpPr>
          <p:nvPr/>
        </p:nvSpPr>
        <p:spPr bwMode="auto">
          <a:xfrm rot="5400000">
            <a:off x="1914525" y="4298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Tests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690563" y="2182813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Rejection Rule:  Critical Value Approach</a:t>
            </a:r>
            <a:endParaRPr 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2890838" y="1630363"/>
            <a:ext cx="33702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endParaRPr lang="en-US" sz="2400" i="1" baseline="-2500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 rot="5400000">
            <a:off x="409575" y="2317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 rot="5400000">
            <a:off x="40957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48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3825"/>
            <a:ext cx="7772400" cy="661988"/>
          </a:xfrm>
          <a:noFill/>
          <a:ln/>
        </p:spPr>
        <p:txBody>
          <a:bodyPr/>
          <a:lstStyle/>
          <a:p>
            <a:r>
              <a:rPr lang="en-US" i="1"/>
              <a:t>p </a:t>
            </a:r>
            <a:r>
              <a:rPr lang="en-US"/>
              <a:t>-Values and the </a:t>
            </a:r>
            <a:r>
              <a:rPr lang="en-US" i="1"/>
              <a:t>t</a:t>
            </a:r>
            <a:r>
              <a:rPr lang="en-US"/>
              <a:t> Distribution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1028700"/>
            <a:ext cx="77724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format of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 table provided in most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statistics textbooks does not have sufficient detail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to determine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exact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for a hypothesis test.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85800" y="2362200"/>
            <a:ext cx="7734300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However, we can still use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 table to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identify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range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85800" y="3371850"/>
            <a:ext cx="77152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An advantage of computer software packages is that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computer output will provide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for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distribution.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 rot="5400000">
            <a:off x="466725" y="12509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5400000">
            <a:off x="466725" y="2508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rot="5400000">
            <a:off x="466725" y="3479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58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5" name="Text Box 103"/>
          <p:cNvSpPr txBox="1">
            <a:spLocks noChangeArrowheads="1"/>
          </p:cNvSpPr>
          <p:nvPr/>
        </p:nvSpPr>
        <p:spPr bwMode="auto">
          <a:xfrm>
            <a:off x="1031875" y="1538288"/>
            <a:ext cx="6632575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State Highway Patrol periodically samples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vehicle speeds at various locations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 a particular roadway.  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sample of vehicle speeds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used to test the hypothesis</a:t>
            </a:r>
          </a:p>
        </p:txBody>
      </p:sp>
      <p:sp>
        <p:nvSpPr>
          <p:cNvPr id="74852" name="Rectangle 100"/>
          <p:cNvSpPr>
            <a:spLocks noChangeArrowheads="1"/>
          </p:cNvSpPr>
          <p:nvPr/>
        </p:nvSpPr>
        <p:spPr bwMode="auto">
          <a:xfrm>
            <a:off x="2362200" y="3867150"/>
            <a:ext cx="1885950" cy="6477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/>
              <a:t>Example:  Highway Patrol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946894"/>
            <a:ext cx="8191500" cy="5667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66FFFF"/>
                </a:solidFill>
              </a:rPr>
              <a:t>One-Tailed Test About a Population Mean:  </a:t>
            </a:r>
            <a:r>
              <a:rPr lang="en-US" i="1" dirty="0">
                <a:solidFill>
                  <a:srgbClr val="66FFFF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66FFFF"/>
                </a:solidFill>
              </a:rPr>
              <a:t>  Unknown</a:t>
            </a:r>
            <a:endParaRPr lang="en-US" dirty="0"/>
          </a:p>
        </p:txBody>
      </p:sp>
      <p:grpSp>
        <p:nvGrpSpPr>
          <p:cNvPr id="74859" name="Group 107"/>
          <p:cNvGrpSpPr>
            <a:grpSpLocks/>
          </p:cNvGrpSpPr>
          <p:nvPr/>
        </p:nvGrpSpPr>
        <p:grpSpPr bwMode="auto">
          <a:xfrm>
            <a:off x="4956175" y="2054225"/>
            <a:ext cx="3621088" cy="2470150"/>
            <a:chOff x="3122" y="1294"/>
            <a:chExt cx="2281" cy="1556"/>
          </a:xfrm>
        </p:grpSpPr>
        <p:pic>
          <p:nvPicPr>
            <p:cNvPr id="74759" name="Picture 7" descr="E:\PFiles\MSOffice\Clipart\standard\stddir3\HH02335_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2" y="1606"/>
              <a:ext cx="403" cy="369"/>
            </a:xfrm>
            <a:prstGeom prst="rect">
              <a:avLst/>
            </a:prstGeom>
            <a:noFill/>
          </p:spPr>
        </p:pic>
        <p:sp>
          <p:nvSpPr>
            <p:cNvPr id="74760" name="Freeform 8"/>
            <p:cNvSpPr>
              <a:spLocks/>
            </p:cNvSpPr>
            <p:nvPr/>
          </p:nvSpPr>
          <p:spPr bwMode="auto">
            <a:xfrm>
              <a:off x="3626" y="2163"/>
              <a:ext cx="436" cy="531"/>
            </a:xfrm>
            <a:custGeom>
              <a:avLst/>
              <a:gdLst/>
              <a:ahLst/>
              <a:cxnLst>
                <a:cxn ang="0">
                  <a:pos x="493" y="17"/>
                </a:cxn>
                <a:cxn ang="0">
                  <a:pos x="508" y="46"/>
                </a:cxn>
                <a:cxn ang="0">
                  <a:pos x="525" y="72"/>
                </a:cxn>
                <a:cxn ang="0">
                  <a:pos x="541" y="101"/>
                </a:cxn>
                <a:cxn ang="0">
                  <a:pos x="557" y="150"/>
                </a:cxn>
                <a:cxn ang="0">
                  <a:pos x="559" y="212"/>
                </a:cxn>
                <a:cxn ang="0">
                  <a:pos x="562" y="341"/>
                </a:cxn>
                <a:cxn ang="0">
                  <a:pos x="545" y="417"/>
                </a:cxn>
                <a:cxn ang="0">
                  <a:pos x="524" y="483"/>
                </a:cxn>
                <a:cxn ang="0">
                  <a:pos x="496" y="547"/>
                </a:cxn>
                <a:cxn ang="0">
                  <a:pos x="455" y="613"/>
                </a:cxn>
                <a:cxn ang="0">
                  <a:pos x="438" y="640"/>
                </a:cxn>
                <a:cxn ang="0">
                  <a:pos x="426" y="665"/>
                </a:cxn>
                <a:cxn ang="0">
                  <a:pos x="411" y="688"/>
                </a:cxn>
                <a:cxn ang="0">
                  <a:pos x="388" y="708"/>
                </a:cxn>
                <a:cxn ang="0">
                  <a:pos x="369" y="714"/>
                </a:cxn>
                <a:cxn ang="0">
                  <a:pos x="351" y="714"/>
                </a:cxn>
                <a:cxn ang="0">
                  <a:pos x="331" y="711"/>
                </a:cxn>
                <a:cxn ang="0">
                  <a:pos x="311" y="712"/>
                </a:cxn>
                <a:cxn ang="0">
                  <a:pos x="270" y="720"/>
                </a:cxn>
                <a:cxn ang="0">
                  <a:pos x="231" y="726"/>
                </a:cxn>
                <a:cxn ang="0">
                  <a:pos x="196" y="731"/>
                </a:cxn>
                <a:cxn ang="0">
                  <a:pos x="163" y="735"/>
                </a:cxn>
                <a:cxn ang="0">
                  <a:pos x="129" y="740"/>
                </a:cxn>
                <a:cxn ang="0">
                  <a:pos x="94" y="744"/>
                </a:cxn>
                <a:cxn ang="0">
                  <a:pos x="55" y="751"/>
                </a:cxn>
                <a:cxn ang="0">
                  <a:pos x="14" y="757"/>
                </a:cxn>
                <a:cxn ang="0">
                  <a:pos x="0" y="613"/>
                </a:cxn>
                <a:cxn ang="0">
                  <a:pos x="9" y="558"/>
                </a:cxn>
                <a:cxn ang="0">
                  <a:pos x="23" y="512"/>
                </a:cxn>
                <a:cxn ang="0">
                  <a:pos x="39" y="466"/>
                </a:cxn>
                <a:cxn ang="0">
                  <a:pos x="54" y="413"/>
                </a:cxn>
                <a:cxn ang="0">
                  <a:pos x="55" y="385"/>
                </a:cxn>
                <a:cxn ang="0">
                  <a:pos x="58" y="359"/>
                </a:cxn>
                <a:cxn ang="0">
                  <a:pos x="77" y="344"/>
                </a:cxn>
                <a:cxn ang="0">
                  <a:pos x="100" y="332"/>
                </a:cxn>
                <a:cxn ang="0">
                  <a:pos x="123" y="312"/>
                </a:cxn>
                <a:cxn ang="0">
                  <a:pos x="141" y="290"/>
                </a:cxn>
                <a:cxn ang="0">
                  <a:pos x="159" y="270"/>
                </a:cxn>
                <a:cxn ang="0">
                  <a:pos x="186" y="252"/>
                </a:cxn>
                <a:cxn ang="0">
                  <a:pos x="216" y="237"/>
                </a:cxn>
                <a:cxn ang="0">
                  <a:pos x="244" y="225"/>
                </a:cxn>
                <a:cxn ang="0">
                  <a:pos x="273" y="211"/>
                </a:cxn>
                <a:cxn ang="0">
                  <a:pos x="302" y="192"/>
                </a:cxn>
                <a:cxn ang="0">
                  <a:pos x="352" y="145"/>
                </a:cxn>
                <a:cxn ang="0">
                  <a:pos x="392" y="92"/>
                </a:cxn>
                <a:cxn ang="0">
                  <a:pos x="432" y="41"/>
                </a:cxn>
                <a:cxn ang="0">
                  <a:pos x="486" y="0"/>
                </a:cxn>
              </a:cxnLst>
              <a:rect l="0" t="0" r="r" b="b"/>
              <a:pathLst>
                <a:path w="562" h="757">
                  <a:moveTo>
                    <a:pt x="486" y="0"/>
                  </a:moveTo>
                  <a:lnTo>
                    <a:pt x="493" y="17"/>
                  </a:lnTo>
                  <a:lnTo>
                    <a:pt x="501" y="32"/>
                  </a:lnTo>
                  <a:lnTo>
                    <a:pt x="508" y="46"/>
                  </a:lnTo>
                  <a:lnTo>
                    <a:pt x="518" y="59"/>
                  </a:lnTo>
                  <a:lnTo>
                    <a:pt x="525" y="72"/>
                  </a:lnTo>
                  <a:lnTo>
                    <a:pt x="533" y="85"/>
                  </a:lnTo>
                  <a:lnTo>
                    <a:pt x="541" y="101"/>
                  </a:lnTo>
                  <a:lnTo>
                    <a:pt x="548" y="118"/>
                  </a:lnTo>
                  <a:lnTo>
                    <a:pt x="557" y="150"/>
                  </a:lnTo>
                  <a:lnTo>
                    <a:pt x="561" y="180"/>
                  </a:lnTo>
                  <a:lnTo>
                    <a:pt x="559" y="212"/>
                  </a:lnTo>
                  <a:lnTo>
                    <a:pt x="562" y="248"/>
                  </a:lnTo>
                  <a:lnTo>
                    <a:pt x="562" y="341"/>
                  </a:lnTo>
                  <a:lnTo>
                    <a:pt x="553" y="381"/>
                  </a:lnTo>
                  <a:lnTo>
                    <a:pt x="545" y="417"/>
                  </a:lnTo>
                  <a:lnTo>
                    <a:pt x="535" y="451"/>
                  </a:lnTo>
                  <a:lnTo>
                    <a:pt x="524" y="483"/>
                  </a:lnTo>
                  <a:lnTo>
                    <a:pt x="512" y="515"/>
                  </a:lnTo>
                  <a:lnTo>
                    <a:pt x="496" y="547"/>
                  </a:lnTo>
                  <a:lnTo>
                    <a:pt x="476" y="579"/>
                  </a:lnTo>
                  <a:lnTo>
                    <a:pt x="455" y="613"/>
                  </a:lnTo>
                  <a:lnTo>
                    <a:pt x="446" y="627"/>
                  </a:lnTo>
                  <a:lnTo>
                    <a:pt x="438" y="640"/>
                  </a:lnTo>
                  <a:lnTo>
                    <a:pt x="432" y="653"/>
                  </a:lnTo>
                  <a:lnTo>
                    <a:pt x="426" y="665"/>
                  </a:lnTo>
                  <a:lnTo>
                    <a:pt x="418" y="677"/>
                  </a:lnTo>
                  <a:lnTo>
                    <a:pt x="411" y="688"/>
                  </a:lnTo>
                  <a:lnTo>
                    <a:pt x="400" y="699"/>
                  </a:lnTo>
                  <a:lnTo>
                    <a:pt x="388" y="708"/>
                  </a:lnTo>
                  <a:lnTo>
                    <a:pt x="378" y="712"/>
                  </a:lnTo>
                  <a:lnTo>
                    <a:pt x="369" y="714"/>
                  </a:lnTo>
                  <a:lnTo>
                    <a:pt x="360" y="714"/>
                  </a:lnTo>
                  <a:lnTo>
                    <a:pt x="351" y="714"/>
                  </a:lnTo>
                  <a:lnTo>
                    <a:pt x="342" y="712"/>
                  </a:lnTo>
                  <a:lnTo>
                    <a:pt x="331" y="711"/>
                  </a:lnTo>
                  <a:lnTo>
                    <a:pt x="322" y="711"/>
                  </a:lnTo>
                  <a:lnTo>
                    <a:pt x="311" y="712"/>
                  </a:lnTo>
                  <a:lnTo>
                    <a:pt x="290" y="717"/>
                  </a:lnTo>
                  <a:lnTo>
                    <a:pt x="270" y="720"/>
                  </a:lnTo>
                  <a:lnTo>
                    <a:pt x="250" y="723"/>
                  </a:lnTo>
                  <a:lnTo>
                    <a:pt x="231" y="726"/>
                  </a:lnTo>
                  <a:lnTo>
                    <a:pt x="215" y="729"/>
                  </a:lnTo>
                  <a:lnTo>
                    <a:pt x="196" y="731"/>
                  </a:lnTo>
                  <a:lnTo>
                    <a:pt x="179" y="734"/>
                  </a:lnTo>
                  <a:lnTo>
                    <a:pt x="163" y="735"/>
                  </a:lnTo>
                  <a:lnTo>
                    <a:pt x="146" y="738"/>
                  </a:lnTo>
                  <a:lnTo>
                    <a:pt x="129" y="740"/>
                  </a:lnTo>
                  <a:lnTo>
                    <a:pt x="111" y="743"/>
                  </a:lnTo>
                  <a:lnTo>
                    <a:pt x="94" y="744"/>
                  </a:lnTo>
                  <a:lnTo>
                    <a:pt x="75" y="747"/>
                  </a:lnTo>
                  <a:lnTo>
                    <a:pt x="55" y="751"/>
                  </a:lnTo>
                  <a:lnTo>
                    <a:pt x="36" y="754"/>
                  </a:lnTo>
                  <a:lnTo>
                    <a:pt x="14" y="757"/>
                  </a:lnTo>
                  <a:lnTo>
                    <a:pt x="0" y="699"/>
                  </a:lnTo>
                  <a:lnTo>
                    <a:pt x="0" y="613"/>
                  </a:lnTo>
                  <a:lnTo>
                    <a:pt x="5" y="584"/>
                  </a:lnTo>
                  <a:lnTo>
                    <a:pt x="9" y="558"/>
                  </a:lnTo>
                  <a:lnTo>
                    <a:pt x="16" y="535"/>
                  </a:lnTo>
                  <a:lnTo>
                    <a:pt x="23" y="512"/>
                  </a:lnTo>
                  <a:lnTo>
                    <a:pt x="31" y="489"/>
                  </a:lnTo>
                  <a:lnTo>
                    <a:pt x="39" y="466"/>
                  </a:lnTo>
                  <a:lnTo>
                    <a:pt x="46" y="440"/>
                  </a:lnTo>
                  <a:lnTo>
                    <a:pt x="54" y="413"/>
                  </a:lnTo>
                  <a:lnTo>
                    <a:pt x="55" y="399"/>
                  </a:lnTo>
                  <a:lnTo>
                    <a:pt x="55" y="385"/>
                  </a:lnTo>
                  <a:lnTo>
                    <a:pt x="55" y="373"/>
                  </a:lnTo>
                  <a:lnTo>
                    <a:pt x="58" y="359"/>
                  </a:lnTo>
                  <a:lnTo>
                    <a:pt x="66" y="350"/>
                  </a:lnTo>
                  <a:lnTo>
                    <a:pt x="77" y="344"/>
                  </a:lnTo>
                  <a:lnTo>
                    <a:pt x="88" y="339"/>
                  </a:lnTo>
                  <a:lnTo>
                    <a:pt x="100" y="332"/>
                  </a:lnTo>
                  <a:lnTo>
                    <a:pt x="112" y="321"/>
                  </a:lnTo>
                  <a:lnTo>
                    <a:pt x="123" y="312"/>
                  </a:lnTo>
                  <a:lnTo>
                    <a:pt x="132" y="301"/>
                  </a:lnTo>
                  <a:lnTo>
                    <a:pt x="141" y="290"/>
                  </a:lnTo>
                  <a:lnTo>
                    <a:pt x="149" y="280"/>
                  </a:lnTo>
                  <a:lnTo>
                    <a:pt x="159" y="270"/>
                  </a:lnTo>
                  <a:lnTo>
                    <a:pt x="172" y="261"/>
                  </a:lnTo>
                  <a:lnTo>
                    <a:pt x="186" y="252"/>
                  </a:lnTo>
                  <a:lnTo>
                    <a:pt x="201" y="244"/>
                  </a:lnTo>
                  <a:lnTo>
                    <a:pt x="216" y="237"/>
                  </a:lnTo>
                  <a:lnTo>
                    <a:pt x="230" y="231"/>
                  </a:lnTo>
                  <a:lnTo>
                    <a:pt x="244" y="225"/>
                  </a:lnTo>
                  <a:lnTo>
                    <a:pt x="257" y="217"/>
                  </a:lnTo>
                  <a:lnTo>
                    <a:pt x="273" y="211"/>
                  </a:lnTo>
                  <a:lnTo>
                    <a:pt x="287" y="202"/>
                  </a:lnTo>
                  <a:lnTo>
                    <a:pt x="302" y="192"/>
                  </a:lnTo>
                  <a:lnTo>
                    <a:pt x="329" y="171"/>
                  </a:lnTo>
                  <a:lnTo>
                    <a:pt x="352" y="145"/>
                  </a:lnTo>
                  <a:lnTo>
                    <a:pt x="372" y="119"/>
                  </a:lnTo>
                  <a:lnTo>
                    <a:pt x="392" y="92"/>
                  </a:lnTo>
                  <a:lnTo>
                    <a:pt x="411" y="66"/>
                  </a:lnTo>
                  <a:lnTo>
                    <a:pt x="432" y="41"/>
                  </a:lnTo>
                  <a:lnTo>
                    <a:pt x="456" y="18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1" name="Freeform 9"/>
            <p:cNvSpPr>
              <a:spLocks/>
            </p:cNvSpPr>
            <p:nvPr/>
          </p:nvSpPr>
          <p:spPr bwMode="auto">
            <a:xfrm>
              <a:off x="3668" y="1574"/>
              <a:ext cx="517" cy="787"/>
            </a:xfrm>
            <a:custGeom>
              <a:avLst/>
              <a:gdLst/>
              <a:ahLst/>
              <a:cxnLst>
                <a:cxn ang="0">
                  <a:pos x="124" y="893"/>
                </a:cxn>
                <a:cxn ang="0">
                  <a:pos x="96" y="896"/>
                </a:cxn>
                <a:cxn ang="0">
                  <a:pos x="50" y="885"/>
                </a:cxn>
                <a:cxn ang="0">
                  <a:pos x="17" y="856"/>
                </a:cxn>
                <a:cxn ang="0">
                  <a:pos x="0" y="786"/>
                </a:cxn>
                <a:cxn ang="0">
                  <a:pos x="11" y="677"/>
                </a:cxn>
                <a:cxn ang="0">
                  <a:pos x="41" y="543"/>
                </a:cxn>
                <a:cxn ang="0">
                  <a:pos x="27" y="310"/>
                </a:cxn>
                <a:cxn ang="0">
                  <a:pos x="47" y="229"/>
                </a:cxn>
                <a:cxn ang="0">
                  <a:pos x="81" y="170"/>
                </a:cxn>
                <a:cxn ang="0">
                  <a:pos x="116" y="165"/>
                </a:cxn>
                <a:cxn ang="0">
                  <a:pos x="150" y="165"/>
                </a:cxn>
                <a:cxn ang="0">
                  <a:pos x="180" y="145"/>
                </a:cxn>
                <a:cxn ang="0">
                  <a:pos x="194" y="102"/>
                </a:cxn>
                <a:cxn ang="0">
                  <a:pos x="223" y="89"/>
                </a:cxn>
                <a:cxn ang="0">
                  <a:pos x="256" y="84"/>
                </a:cxn>
                <a:cxn ang="0">
                  <a:pos x="298" y="72"/>
                </a:cxn>
                <a:cxn ang="0">
                  <a:pos x="346" y="46"/>
                </a:cxn>
                <a:cxn ang="0">
                  <a:pos x="392" y="12"/>
                </a:cxn>
                <a:cxn ang="0">
                  <a:pos x="416" y="60"/>
                </a:cxn>
                <a:cxn ang="0">
                  <a:pos x="441" y="121"/>
                </a:cxn>
                <a:cxn ang="0">
                  <a:pos x="470" y="141"/>
                </a:cxn>
                <a:cxn ang="0">
                  <a:pos x="502" y="158"/>
                </a:cxn>
                <a:cxn ang="0">
                  <a:pos x="568" y="214"/>
                </a:cxn>
                <a:cxn ang="0">
                  <a:pos x="637" y="287"/>
                </a:cxn>
                <a:cxn ang="0">
                  <a:pos x="666" y="382"/>
                </a:cxn>
                <a:cxn ang="0">
                  <a:pos x="652" y="474"/>
                </a:cxn>
                <a:cxn ang="0">
                  <a:pos x="617" y="553"/>
                </a:cxn>
                <a:cxn ang="0">
                  <a:pos x="566" y="641"/>
                </a:cxn>
                <a:cxn ang="0">
                  <a:pos x="522" y="720"/>
                </a:cxn>
                <a:cxn ang="0">
                  <a:pos x="479" y="801"/>
                </a:cxn>
                <a:cxn ang="0">
                  <a:pos x="425" y="891"/>
                </a:cxn>
                <a:cxn ang="0">
                  <a:pos x="355" y="949"/>
                </a:cxn>
                <a:cxn ang="0">
                  <a:pos x="269" y="1009"/>
                </a:cxn>
                <a:cxn ang="0">
                  <a:pos x="236" y="1034"/>
                </a:cxn>
                <a:cxn ang="0">
                  <a:pos x="203" y="1052"/>
                </a:cxn>
                <a:cxn ang="0">
                  <a:pos x="170" y="1076"/>
                </a:cxn>
                <a:cxn ang="0">
                  <a:pos x="142" y="1102"/>
                </a:cxn>
                <a:cxn ang="0">
                  <a:pos x="113" y="1119"/>
                </a:cxn>
                <a:cxn ang="0">
                  <a:pos x="70" y="1112"/>
                </a:cxn>
                <a:cxn ang="0">
                  <a:pos x="43" y="1075"/>
                </a:cxn>
                <a:cxn ang="0">
                  <a:pos x="18" y="1027"/>
                </a:cxn>
                <a:cxn ang="0">
                  <a:pos x="70" y="982"/>
                </a:cxn>
                <a:cxn ang="0">
                  <a:pos x="113" y="931"/>
                </a:cxn>
              </a:cxnLst>
              <a:rect l="0" t="0" r="r" b="b"/>
              <a:pathLst>
                <a:path w="666" h="1121">
                  <a:moveTo>
                    <a:pt x="135" y="891"/>
                  </a:moveTo>
                  <a:lnTo>
                    <a:pt x="130" y="891"/>
                  </a:lnTo>
                  <a:lnTo>
                    <a:pt x="124" y="893"/>
                  </a:lnTo>
                  <a:lnTo>
                    <a:pt x="119" y="896"/>
                  </a:lnTo>
                  <a:lnTo>
                    <a:pt x="113" y="896"/>
                  </a:lnTo>
                  <a:lnTo>
                    <a:pt x="96" y="896"/>
                  </a:lnTo>
                  <a:lnTo>
                    <a:pt x="79" y="893"/>
                  </a:lnTo>
                  <a:lnTo>
                    <a:pt x="64" y="890"/>
                  </a:lnTo>
                  <a:lnTo>
                    <a:pt x="50" y="885"/>
                  </a:lnTo>
                  <a:lnTo>
                    <a:pt x="37" y="878"/>
                  </a:lnTo>
                  <a:lnTo>
                    <a:pt x="26" y="868"/>
                  </a:lnTo>
                  <a:lnTo>
                    <a:pt x="17" y="856"/>
                  </a:lnTo>
                  <a:lnTo>
                    <a:pt x="9" y="842"/>
                  </a:lnTo>
                  <a:lnTo>
                    <a:pt x="1" y="813"/>
                  </a:lnTo>
                  <a:lnTo>
                    <a:pt x="0" y="786"/>
                  </a:lnTo>
                  <a:lnTo>
                    <a:pt x="3" y="758"/>
                  </a:lnTo>
                  <a:lnTo>
                    <a:pt x="4" y="726"/>
                  </a:lnTo>
                  <a:lnTo>
                    <a:pt x="11" y="677"/>
                  </a:lnTo>
                  <a:lnTo>
                    <a:pt x="23" y="635"/>
                  </a:lnTo>
                  <a:lnTo>
                    <a:pt x="35" y="592"/>
                  </a:lnTo>
                  <a:lnTo>
                    <a:pt x="41" y="543"/>
                  </a:lnTo>
                  <a:lnTo>
                    <a:pt x="23" y="367"/>
                  </a:lnTo>
                  <a:lnTo>
                    <a:pt x="24" y="338"/>
                  </a:lnTo>
                  <a:lnTo>
                    <a:pt x="27" y="310"/>
                  </a:lnTo>
                  <a:lnTo>
                    <a:pt x="34" y="284"/>
                  </a:lnTo>
                  <a:lnTo>
                    <a:pt x="41" y="255"/>
                  </a:lnTo>
                  <a:lnTo>
                    <a:pt x="47" y="229"/>
                  </a:lnTo>
                  <a:lnTo>
                    <a:pt x="52" y="205"/>
                  </a:lnTo>
                  <a:lnTo>
                    <a:pt x="63" y="185"/>
                  </a:lnTo>
                  <a:lnTo>
                    <a:pt x="81" y="170"/>
                  </a:lnTo>
                  <a:lnTo>
                    <a:pt x="93" y="167"/>
                  </a:lnTo>
                  <a:lnTo>
                    <a:pt x="104" y="165"/>
                  </a:lnTo>
                  <a:lnTo>
                    <a:pt x="116" y="165"/>
                  </a:lnTo>
                  <a:lnTo>
                    <a:pt x="127" y="165"/>
                  </a:lnTo>
                  <a:lnTo>
                    <a:pt x="139" y="165"/>
                  </a:lnTo>
                  <a:lnTo>
                    <a:pt x="150" y="165"/>
                  </a:lnTo>
                  <a:lnTo>
                    <a:pt x="161" y="162"/>
                  </a:lnTo>
                  <a:lnTo>
                    <a:pt x="171" y="156"/>
                  </a:lnTo>
                  <a:lnTo>
                    <a:pt x="180" y="145"/>
                  </a:lnTo>
                  <a:lnTo>
                    <a:pt x="184" y="130"/>
                  </a:lnTo>
                  <a:lnTo>
                    <a:pt x="187" y="116"/>
                  </a:lnTo>
                  <a:lnTo>
                    <a:pt x="194" y="102"/>
                  </a:lnTo>
                  <a:lnTo>
                    <a:pt x="203" y="95"/>
                  </a:lnTo>
                  <a:lnTo>
                    <a:pt x="213" y="90"/>
                  </a:lnTo>
                  <a:lnTo>
                    <a:pt x="223" y="89"/>
                  </a:lnTo>
                  <a:lnTo>
                    <a:pt x="234" y="86"/>
                  </a:lnTo>
                  <a:lnTo>
                    <a:pt x="245" y="86"/>
                  </a:lnTo>
                  <a:lnTo>
                    <a:pt x="256" y="84"/>
                  </a:lnTo>
                  <a:lnTo>
                    <a:pt x="268" y="83"/>
                  </a:lnTo>
                  <a:lnTo>
                    <a:pt x="278" y="80"/>
                  </a:lnTo>
                  <a:lnTo>
                    <a:pt x="298" y="72"/>
                  </a:lnTo>
                  <a:lnTo>
                    <a:pt x="315" y="64"/>
                  </a:lnTo>
                  <a:lnTo>
                    <a:pt x="332" y="55"/>
                  </a:lnTo>
                  <a:lnTo>
                    <a:pt x="346" y="46"/>
                  </a:lnTo>
                  <a:lnTo>
                    <a:pt x="361" y="35"/>
                  </a:lnTo>
                  <a:lnTo>
                    <a:pt x="375" y="23"/>
                  </a:lnTo>
                  <a:lnTo>
                    <a:pt x="392" y="12"/>
                  </a:lnTo>
                  <a:lnTo>
                    <a:pt x="409" y="0"/>
                  </a:lnTo>
                  <a:lnTo>
                    <a:pt x="415" y="31"/>
                  </a:lnTo>
                  <a:lnTo>
                    <a:pt x="416" y="60"/>
                  </a:lnTo>
                  <a:lnTo>
                    <a:pt x="419" y="87"/>
                  </a:lnTo>
                  <a:lnTo>
                    <a:pt x="432" y="112"/>
                  </a:lnTo>
                  <a:lnTo>
                    <a:pt x="441" y="121"/>
                  </a:lnTo>
                  <a:lnTo>
                    <a:pt x="450" y="128"/>
                  </a:lnTo>
                  <a:lnTo>
                    <a:pt x="461" y="135"/>
                  </a:lnTo>
                  <a:lnTo>
                    <a:pt x="470" y="141"/>
                  </a:lnTo>
                  <a:lnTo>
                    <a:pt x="481" y="145"/>
                  </a:lnTo>
                  <a:lnTo>
                    <a:pt x="491" y="150"/>
                  </a:lnTo>
                  <a:lnTo>
                    <a:pt x="502" y="158"/>
                  </a:lnTo>
                  <a:lnTo>
                    <a:pt x="513" y="165"/>
                  </a:lnTo>
                  <a:lnTo>
                    <a:pt x="540" y="191"/>
                  </a:lnTo>
                  <a:lnTo>
                    <a:pt x="568" y="214"/>
                  </a:lnTo>
                  <a:lnTo>
                    <a:pt x="594" y="237"/>
                  </a:lnTo>
                  <a:lnTo>
                    <a:pt x="617" y="261"/>
                  </a:lnTo>
                  <a:lnTo>
                    <a:pt x="637" y="287"/>
                  </a:lnTo>
                  <a:lnTo>
                    <a:pt x="652" y="315"/>
                  </a:lnTo>
                  <a:lnTo>
                    <a:pt x="663" y="347"/>
                  </a:lnTo>
                  <a:lnTo>
                    <a:pt x="666" y="382"/>
                  </a:lnTo>
                  <a:lnTo>
                    <a:pt x="664" y="416"/>
                  </a:lnTo>
                  <a:lnTo>
                    <a:pt x="660" y="446"/>
                  </a:lnTo>
                  <a:lnTo>
                    <a:pt x="652" y="474"/>
                  </a:lnTo>
                  <a:lnTo>
                    <a:pt x="643" y="500"/>
                  </a:lnTo>
                  <a:lnTo>
                    <a:pt x="631" y="528"/>
                  </a:lnTo>
                  <a:lnTo>
                    <a:pt x="617" y="553"/>
                  </a:lnTo>
                  <a:lnTo>
                    <a:pt x="601" y="581"/>
                  </a:lnTo>
                  <a:lnTo>
                    <a:pt x="585" y="610"/>
                  </a:lnTo>
                  <a:lnTo>
                    <a:pt x="566" y="641"/>
                  </a:lnTo>
                  <a:lnTo>
                    <a:pt x="551" y="668"/>
                  </a:lnTo>
                  <a:lnTo>
                    <a:pt x="536" y="696"/>
                  </a:lnTo>
                  <a:lnTo>
                    <a:pt x="522" y="720"/>
                  </a:lnTo>
                  <a:lnTo>
                    <a:pt x="508" y="746"/>
                  </a:lnTo>
                  <a:lnTo>
                    <a:pt x="494" y="774"/>
                  </a:lnTo>
                  <a:lnTo>
                    <a:pt x="479" y="801"/>
                  </a:lnTo>
                  <a:lnTo>
                    <a:pt x="464" y="833"/>
                  </a:lnTo>
                  <a:lnTo>
                    <a:pt x="445" y="864"/>
                  </a:lnTo>
                  <a:lnTo>
                    <a:pt x="425" y="891"/>
                  </a:lnTo>
                  <a:lnTo>
                    <a:pt x="404" y="913"/>
                  </a:lnTo>
                  <a:lnTo>
                    <a:pt x="379" y="933"/>
                  </a:lnTo>
                  <a:lnTo>
                    <a:pt x="355" y="949"/>
                  </a:lnTo>
                  <a:lnTo>
                    <a:pt x="327" y="968"/>
                  </a:lnTo>
                  <a:lnTo>
                    <a:pt x="298" y="988"/>
                  </a:lnTo>
                  <a:lnTo>
                    <a:pt x="269" y="1009"/>
                  </a:lnTo>
                  <a:lnTo>
                    <a:pt x="257" y="1018"/>
                  </a:lnTo>
                  <a:lnTo>
                    <a:pt x="246" y="1026"/>
                  </a:lnTo>
                  <a:lnTo>
                    <a:pt x="236" y="1034"/>
                  </a:lnTo>
                  <a:lnTo>
                    <a:pt x="225" y="1040"/>
                  </a:lnTo>
                  <a:lnTo>
                    <a:pt x="214" y="1046"/>
                  </a:lnTo>
                  <a:lnTo>
                    <a:pt x="203" y="1052"/>
                  </a:lnTo>
                  <a:lnTo>
                    <a:pt x="193" y="1060"/>
                  </a:lnTo>
                  <a:lnTo>
                    <a:pt x="180" y="1067"/>
                  </a:lnTo>
                  <a:lnTo>
                    <a:pt x="170" y="1076"/>
                  </a:lnTo>
                  <a:lnTo>
                    <a:pt x="161" y="1086"/>
                  </a:lnTo>
                  <a:lnTo>
                    <a:pt x="151" y="1095"/>
                  </a:lnTo>
                  <a:lnTo>
                    <a:pt x="142" y="1102"/>
                  </a:lnTo>
                  <a:lnTo>
                    <a:pt x="133" y="1110"/>
                  </a:lnTo>
                  <a:lnTo>
                    <a:pt x="124" y="1116"/>
                  </a:lnTo>
                  <a:lnTo>
                    <a:pt x="113" y="1119"/>
                  </a:lnTo>
                  <a:lnTo>
                    <a:pt x="99" y="1121"/>
                  </a:lnTo>
                  <a:lnTo>
                    <a:pt x="83" y="1118"/>
                  </a:lnTo>
                  <a:lnTo>
                    <a:pt x="70" y="1112"/>
                  </a:lnTo>
                  <a:lnTo>
                    <a:pt x="60" y="1102"/>
                  </a:lnTo>
                  <a:lnTo>
                    <a:pt x="50" y="1089"/>
                  </a:lnTo>
                  <a:lnTo>
                    <a:pt x="43" y="1075"/>
                  </a:lnTo>
                  <a:lnTo>
                    <a:pt x="35" y="1058"/>
                  </a:lnTo>
                  <a:lnTo>
                    <a:pt x="27" y="1043"/>
                  </a:lnTo>
                  <a:lnTo>
                    <a:pt x="18" y="1027"/>
                  </a:lnTo>
                  <a:lnTo>
                    <a:pt x="37" y="1012"/>
                  </a:lnTo>
                  <a:lnTo>
                    <a:pt x="53" y="997"/>
                  </a:lnTo>
                  <a:lnTo>
                    <a:pt x="70" y="982"/>
                  </a:lnTo>
                  <a:lnTo>
                    <a:pt x="86" y="966"/>
                  </a:lnTo>
                  <a:lnTo>
                    <a:pt x="99" y="949"/>
                  </a:lnTo>
                  <a:lnTo>
                    <a:pt x="113" y="931"/>
                  </a:lnTo>
                  <a:lnTo>
                    <a:pt x="124" y="911"/>
                  </a:lnTo>
                  <a:lnTo>
                    <a:pt x="135" y="8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2" name="Freeform 10"/>
            <p:cNvSpPr>
              <a:spLocks/>
            </p:cNvSpPr>
            <p:nvPr/>
          </p:nvSpPr>
          <p:spPr bwMode="auto">
            <a:xfrm>
              <a:off x="3715" y="1675"/>
              <a:ext cx="166" cy="46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20" y="70"/>
                </a:cxn>
                <a:cxn ang="0">
                  <a:pos x="134" y="121"/>
                </a:cxn>
                <a:cxn ang="0">
                  <a:pos x="0" y="582"/>
                </a:cxn>
                <a:cxn ang="0">
                  <a:pos x="67" y="668"/>
                </a:cxn>
                <a:cxn ang="0">
                  <a:pos x="174" y="568"/>
                </a:cxn>
                <a:cxn ang="0">
                  <a:pos x="169" y="134"/>
                </a:cxn>
                <a:cxn ang="0">
                  <a:pos x="214" y="84"/>
                </a:cxn>
                <a:cxn ang="0">
                  <a:pos x="197" y="12"/>
                </a:cxn>
                <a:cxn ang="0">
                  <a:pos x="169" y="0"/>
                </a:cxn>
              </a:cxnLst>
              <a:rect l="0" t="0" r="r" b="b"/>
              <a:pathLst>
                <a:path w="214" h="668">
                  <a:moveTo>
                    <a:pt x="169" y="0"/>
                  </a:moveTo>
                  <a:lnTo>
                    <a:pt x="120" y="70"/>
                  </a:lnTo>
                  <a:lnTo>
                    <a:pt x="134" y="121"/>
                  </a:lnTo>
                  <a:lnTo>
                    <a:pt x="0" y="582"/>
                  </a:lnTo>
                  <a:lnTo>
                    <a:pt x="67" y="668"/>
                  </a:lnTo>
                  <a:lnTo>
                    <a:pt x="174" y="568"/>
                  </a:lnTo>
                  <a:lnTo>
                    <a:pt x="169" y="134"/>
                  </a:lnTo>
                  <a:lnTo>
                    <a:pt x="214" y="84"/>
                  </a:lnTo>
                  <a:lnTo>
                    <a:pt x="197" y="1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3" name="Freeform 11"/>
            <p:cNvSpPr>
              <a:spLocks/>
            </p:cNvSpPr>
            <p:nvPr/>
          </p:nvSpPr>
          <p:spPr bwMode="auto">
            <a:xfrm>
              <a:off x="3811" y="1353"/>
              <a:ext cx="202" cy="327"/>
            </a:xfrm>
            <a:custGeom>
              <a:avLst/>
              <a:gdLst/>
              <a:ahLst/>
              <a:cxnLst>
                <a:cxn ang="0">
                  <a:pos x="49" y="466"/>
                </a:cxn>
                <a:cxn ang="0">
                  <a:pos x="98" y="451"/>
                </a:cxn>
                <a:cxn ang="0">
                  <a:pos x="141" y="427"/>
                </a:cxn>
                <a:cxn ang="0">
                  <a:pos x="178" y="396"/>
                </a:cxn>
                <a:cxn ang="0">
                  <a:pos x="208" y="358"/>
                </a:cxn>
                <a:cxn ang="0">
                  <a:pos x="231" y="315"/>
                </a:cxn>
                <a:cxn ang="0">
                  <a:pos x="247" y="268"/>
                </a:cxn>
                <a:cxn ang="0">
                  <a:pos x="257" y="217"/>
                </a:cxn>
                <a:cxn ang="0">
                  <a:pos x="260" y="164"/>
                </a:cxn>
                <a:cxn ang="0">
                  <a:pos x="259" y="133"/>
                </a:cxn>
                <a:cxn ang="0">
                  <a:pos x="253" y="104"/>
                </a:cxn>
                <a:cxn ang="0">
                  <a:pos x="243" y="77"/>
                </a:cxn>
                <a:cxn ang="0">
                  <a:pos x="230" y="52"/>
                </a:cxn>
                <a:cxn ang="0">
                  <a:pos x="213" y="31"/>
                </a:cxn>
                <a:cxn ang="0">
                  <a:pos x="191" y="14"/>
                </a:cxn>
                <a:cxn ang="0">
                  <a:pos x="167" y="3"/>
                </a:cxn>
                <a:cxn ang="0">
                  <a:pos x="139" y="0"/>
                </a:cxn>
                <a:cxn ang="0">
                  <a:pos x="100" y="6"/>
                </a:cxn>
                <a:cxn ang="0">
                  <a:pos x="69" y="25"/>
                </a:cxn>
                <a:cxn ang="0">
                  <a:pos x="44" y="52"/>
                </a:cxn>
                <a:cxn ang="0">
                  <a:pos x="26" y="87"/>
                </a:cxn>
                <a:cxn ang="0">
                  <a:pos x="14" y="127"/>
                </a:cxn>
                <a:cxn ang="0">
                  <a:pos x="6" y="171"/>
                </a:cxn>
                <a:cxn ang="0">
                  <a:pos x="2" y="216"/>
                </a:cxn>
                <a:cxn ang="0">
                  <a:pos x="0" y="260"/>
                </a:cxn>
                <a:cxn ang="0">
                  <a:pos x="2" y="289"/>
                </a:cxn>
                <a:cxn ang="0">
                  <a:pos x="6" y="317"/>
                </a:cxn>
                <a:cxn ang="0">
                  <a:pos x="12" y="341"/>
                </a:cxn>
                <a:cxn ang="0">
                  <a:pos x="20" y="364"/>
                </a:cxn>
                <a:cxn ang="0">
                  <a:pos x="29" y="387"/>
                </a:cxn>
                <a:cxn ang="0">
                  <a:pos x="37" y="411"/>
                </a:cxn>
                <a:cxn ang="0">
                  <a:pos x="44" y="437"/>
                </a:cxn>
                <a:cxn ang="0">
                  <a:pos x="49" y="466"/>
                </a:cxn>
              </a:cxnLst>
              <a:rect l="0" t="0" r="r" b="b"/>
              <a:pathLst>
                <a:path w="260" h="466">
                  <a:moveTo>
                    <a:pt x="49" y="466"/>
                  </a:moveTo>
                  <a:lnTo>
                    <a:pt x="98" y="451"/>
                  </a:lnTo>
                  <a:lnTo>
                    <a:pt x="141" y="427"/>
                  </a:lnTo>
                  <a:lnTo>
                    <a:pt x="178" y="396"/>
                  </a:lnTo>
                  <a:lnTo>
                    <a:pt x="208" y="358"/>
                  </a:lnTo>
                  <a:lnTo>
                    <a:pt x="231" y="315"/>
                  </a:lnTo>
                  <a:lnTo>
                    <a:pt x="247" y="268"/>
                  </a:lnTo>
                  <a:lnTo>
                    <a:pt x="257" y="217"/>
                  </a:lnTo>
                  <a:lnTo>
                    <a:pt x="260" y="164"/>
                  </a:lnTo>
                  <a:lnTo>
                    <a:pt x="259" y="133"/>
                  </a:lnTo>
                  <a:lnTo>
                    <a:pt x="253" y="104"/>
                  </a:lnTo>
                  <a:lnTo>
                    <a:pt x="243" y="77"/>
                  </a:lnTo>
                  <a:lnTo>
                    <a:pt x="230" y="52"/>
                  </a:lnTo>
                  <a:lnTo>
                    <a:pt x="213" y="31"/>
                  </a:lnTo>
                  <a:lnTo>
                    <a:pt x="191" y="14"/>
                  </a:lnTo>
                  <a:lnTo>
                    <a:pt x="167" y="3"/>
                  </a:lnTo>
                  <a:lnTo>
                    <a:pt x="139" y="0"/>
                  </a:lnTo>
                  <a:lnTo>
                    <a:pt x="100" y="6"/>
                  </a:lnTo>
                  <a:lnTo>
                    <a:pt x="69" y="25"/>
                  </a:lnTo>
                  <a:lnTo>
                    <a:pt x="44" y="52"/>
                  </a:lnTo>
                  <a:lnTo>
                    <a:pt x="26" y="87"/>
                  </a:lnTo>
                  <a:lnTo>
                    <a:pt x="14" y="127"/>
                  </a:lnTo>
                  <a:lnTo>
                    <a:pt x="6" y="171"/>
                  </a:lnTo>
                  <a:lnTo>
                    <a:pt x="2" y="216"/>
                  </a:lnTo>
                  <a:lnTo>
                    <a:pt x="0" y="260"/>
                  </a:lnTo>
                  <a:lnTo>
                    <a:pt x="2" y="289"/>
                  </a:lnTo>
                  <a:lnTo>
                    <a:pt x="6" y="317"/>
                  </a:lnTo>
                  <a:lnTo>
                    <a:pt x="12" y="341"/>
                  </a:lnTo>
                  <a:lnTo>
                    <a:pt x="20" y="364"/>
                  </a:lnTo>
                  <a:lnTo>
                    <a:pt x="29" y="387"/>
                  </a:lnTo>
                  <a:lnTo>
                    <a:pt x="37" y="411"/>
                  </a:lnTo>
                  <a:lnTo>
                    <a:pt x="44" y="437"/>
                  </a:lnTo>
                  <a:lnTo>
                    <a:pt x="49" y="466"/>
                  </a:lnTo>
                  <a:close/>
                </a:path>
              </a:pathLst>
            </a:custGeom>
            <a:solidFill>
              <a:srgbClr val="CC66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4" name="Freeform 12"/>
            <p:cNvSpPr>
              <a:spLocks/>
            </p:cNvSpPr>
            <p:nvPr/>
          </p:nvSpPr>
          <p:spPr bwMode="auto">
            <a:xfrm rot="524030">
              <a:off x="3452" y="1765"/>
              <a:ext cx="86" cy="199"/>
            </a:xfrm>
            <a:custGeom>
              <a:avLst/>
              <a:gdLst/>
              <a:ahLst/>
              <a:cxnLst>
                <a:cxn ang="0">
                  <a:pos x="0" y="283"/>
                </a:cxn>
                <a:cxn ang="0">
                  <a:pos x="25" y="277"/>
                </a:cxn>
                <a:cxn ang="0">
                  <a:pos x="46" y="266"/>
                </a:cxn>
                <a:cxn ang="0">
                  <a:pos x="66" y="254"/>
                </a:cxn>
                <a:cxn ang="0">
                  <a:pos x="82" y="237"/>
                </a:cxn>
                <a:cxn ang="0">
                  <a:pos x="95" y="217"/>
                </a:cxn>
                <a:cxn ang="0">
                  <a:pos x="104" y="196"/>
                </a:cxn>
                <a:cxn ang="0">
                  <a:pos x="111" y="173"/>
                </a:cxn>
                <a:cxn ang="0">
                  <a:pos x="112" y="148"/>
                </a:cxn>
                <a:cxn ang="0">
                  <a:pos x="111" y="136"/>
                </a:cxn>
                <a:cxn ang="0">
                  <a:pos x="104" y="125"/>
                </a:cxn>
                <a:cxn ang="0">
                  <a:pos x="98" y="115"/>
                </a:cxn>
                <a:cxn ang="0">
                  <a:pos x="94" y="102"/>
                </a:cxn>
                <a:cxn ang="0">
                  <a:pos x="89" y="72"/>
                </a:cxn>
                <a:cxn ang="0">
                  <a:pos x="86" y="41"/>
                </a:cxn>
                <a:cxn ang="0">
                  <a:pos x="75" y="17"/>
                </a:cxn>
                <a:cxn ang="0">
                  <a:pos x="54" y="0"/>
                </a:cxn>
                <a:cxn ang="0">
                  <a:pos x="19" y="0"/>
                </a:cxn>
                <a:cxn ang="0">
                  <a:pos x="20" y="35"/>
                </a:cxn>
                <a:cxn ang="0">
                  <a:pos x="25" y="64"/>
                </a:cxn>
                <a:cxn ang="0">
                  <a:pos x="29" y="95"/>
                </a:cxn>
                <a:cxn ang="0">
                  <a:pos x="31" y="130"/>
                </a:cxn>
                <a:cxn ang="0">
                  <a:pos x="28" y="170"/>
                </a:cxn>
                <a:cxn ang="0">
                  <a:pos x="20" y="206"/>
                </a:cxn>
                <a:cxn ang="0">
                  <a:pos x="11" y="243"/>
                </a:cxn>
                <a:cxn ang="0">
                  <a:pos x="0" y="283"/>
                </a:cxn>
              </a:cxnLst>
              <a:rect l="0" t="0" r="r" b="b"/>
              <a:pathLst>
                <a:path w="112" h="283">
                  <a:moveTo>
                    <a:pt x="0" y="283"/>
                  </a:moveTo>
                  <a:lnTo>
                    <a:pt x="25" y="277"/>
                  </a:lnTo>
                  <a:lnTo>
                    <a:pt x="46" y="266"/>
                  </a:lnTo>
                  <a:lnTo>
                    <a:pt x="66" y="254"/>
                  </a:lnTo>
                  <a:lnTo>
                    <a:pt x="82" y="237"/>
                  </a:lnTo>
                  <a:lnTo>
                    <a:pt x="95" y="217"/>
                  </a:lnTo>
                  <a:lnTo>
                    <a:pt x="104" y="196"/>
                  </a:lnTo>
                  <a:lnTo>
                    <a:pt x="111" y="173"/>
                  </a:lnTo>
                  <a:lnTo>
                    <a:pt x="112" y="148"/>
                  </a:lnTo>
                  <a:lnTo>
                    <a:pt x="111" y="136"/>
                  </a:lnTo>
                  <a:lnTo>
                    <a:pt x="104" y="125"/>
                  </a:lnTo>
                  <a:lnTo>
                    <a:pt x="98" y="115"/>
                  </a:lnTo>
                  <a:lnTo>
                    <a:pt x="94" y="102"/>
                  </a:lnTo>
                  <a:lnTo>
                    <a:pt x="89" y="72"/>
                  </a:lnTo>
                  <a:lnTo>
                    <a:pt x="86" y="41"/>
                  </a:lnTo>
                  <a:lnTo>
                    <a:pt x="75" y="17"/>
                  </a:lnTo>
                  <a:lnTo>
                    <a:pt x="54" y="0"/>
                  </a:lnTo>
                  <a:lnTo>
                    <a:pt x="19" y="0"/>
                  </a:lnTo>
                  <a:lnTo>
                    <a:pt x="20" y="35"/>
                  </a:lnTo>
                  <a:lnTo>
                    <a:pt x="25" y="64"/>
                  </a:lnTo>
                  <a:lnTo>
                    <a:pt x="29" y="95"/>
                  </a:lnTo>
                  <a:lnTo>
                    <a:pt x="31" y="130"/>
                  </a:lnTo>
                  <a:lnTo>
                    <a:pt x="28" y="170"/>
                  </a:lnTo>
                  <a:lnTo>
                    <a:pt x="20" y="206"/>
                  </a:lnTo>
                  <a:lnTo>
                    <a:pt x="11" y="24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5" name="Freeform 13"/>
            <p:cNvSpPr>
              <a:spLocks/>
            </p:cNvSpPr>
            <p:nvPr/>
          </p:nvSpPr>
          <p:spPr bwMode="auto">
            <a:xfrm>
              <a:off x="3374" y="1746"/>
              <a:ext cx="88" cy="130"/>
            </a:xfrm>
            <a:custGeom>
              <a:avLst/>
              <a:gdLst/>
              <a:ahLst/>
              <a:cxnLst>
                <a:cxn ang="0">
                  <a:pos x="17" y="20"/>
                </a:cxn>
                <a:cxn ang="0">
                  <a:pos x="59" y="0"/>
                </a:cxn>
                <a:cxn ang="0">
                  <a:pos x="72" y="12"/>
                </a:cxn>
                <a:cxn ang="0">
                  <a:pos x="85" y="26"/>
                </a:cxn>
                <a:cxn ang="0">
                  <a:pos x="94" y="41"/>
                </a:cxn>
                <a:cxn ang="0">
                  <a:pos x="100" y="58"/>
                </a:cxn>
                <a:cxn ang="0">
                  <a:pos x="106" y="77"/>
                </a:cxn>
                <a:cxn ang="0">
                  <a:pos x="109" y="95"/>
                </a:cxn>
                <a:cxn ang="0">
                  <a:pos x="112" y="115"/>
                </a:cxn>
                <a:cxn ang="0">
                  <a:pos x="114" y="133"/>
                </a:cxn>
                <a:cxn ang="0">
                  <a:pos x="106" y="136"/>
                </a:cxn>
                <a:cxn ang="0">
                  <a:pos x="98" y="139"/>
                </a:cxn>
                <a:cxn ang="0">
                  <a:pos x="89" y="141"/>
                </a:cxn>
                <a:cxn ang="0">
                  <a:pos x="81" y="142"/>
                </a:cxn>
                <a:cxn ang="0">
                  <a:pos x="72" y="144"/>
                </a:cxn>
                <a:cxn ang="0">
                  <a:pos x="65" y="142"/>
                </a:cxn>
                <a:cxn ang="0">
                  <a:pos x="57" y="139"/>
                </a:cxn>
                <a:cxn ang="0">
                  <a:pos x="49" y="133"/>
                </a:cxn>
                <a:cxn ang="0">
                  <a:pos x="36" y="142"/>
                </a:cxn>
                <a:cxn ang="0">
                  <a:pos x="29" y="159"/>
                </a:cxn>
                <a:cxn ang="0">
                  <a:pos x="25" y="176"/>
                </a:cxn>
                <a:cxn ang="0">
                  <a:pos x="14" y="185"/>
                </a:cxn>
                <a:cxn ang="0">
                  <a:pos x="3" y="145"/>
                </a:cxn>
                <a:cxn ang="0">
                  <a:pos x="0" y="103"/>
                </a:cxn>
                <a:cxn ang="0">
                  <a:pos x="5" y="60"/>
                </a:cxn>
                <a:cxn ang="0">
                  <a:pos x="17" y="20"/>
                </a:cxn>
              </a:cxnLst>
              <a:rect l="0" t="0" r="r" b="b"/>
              <a:pathLst>
                <a:path w="114" h="185">
                  <a:moveTo>
                    <a:pt x="17" y="20"/>
                  </a:moveTo>
                  <a:lnTo>
                    <a:pt x="59" y="0"/>
                  </a:lnTo>
                  <a:lnTo>
                    <a:pt x="72" y="12"/>
                  </a:lnTo>
                  <a:lnTo>
                    <a:pt x="85" y="26"/>
                  </a:lnTo>
                  <a:lnTo>
                    <a:pt x="94" y="41"/>
                  </a:lnTo>
                  <a:lnTo>
                    <a:pt x="100" y="58"/>
                  </a:lnTo>
                  <a:lnTo>
                    <a:pt x="106" y="77"/>
                  </a:lnTo>
                  <a:lnTo>
                    <a:pt x="109" y="95"/>
                  </a:lnTo>
                  <a:lnTo>
                    <a:pt x="112" y="115"/>
                  </a:lnTo>
                  <a:lnTo>
                    <a:pt x="114" y="133"/>
                  </a:lnTo>
                  <a:lnTo>
                    <a:pt x="106" y="136"/>
                  </a:lnTo>
                  <a:lnTo>
                    <a:pt x="98" y="139"/>
                  </a:lnTo>
                  <a:lnTo>
                    <a:pt x="89" y="141"/>
                  </a:lnTo>
                  <a:lnTo>
                    <a:pt x="81" y="142"/>
                  </a:lnTo>
                  <a:lnTo>
                    <a:pt x="72" y="144"/>
                  </a:lnTo>
                  <a:lnTo>
                    <a:pt x="65" y="142"/>
                  </a:lnTo>
                  <a:lnTo>
                    <a:pt x="57" y="139"/>
                  </a:lnTo>
                  <a:lnTo>
                    <a:pt x="49" y="133"/>
                  </a:lnTo>
                  <a:lnTo>
                    <a:pt x="36" y="142"/>
                  </a:lnTo>
                  <a:lnTo>
                    <a:pt x="29" y="159"/>
                  </a:lnTo>
                  <a:lnTo>
                    <a:pt x="25" y="176"/>
                  </a:lnTo>
                  <a:lnTo>
                    <a:pt x="14" y="185"/>
                  </a:lnTo>
                  <a:lnTo>
                    <a:pt x="3" y="145"/>
                  </a:lnTo>
                  <a:lnTo>
                    <a:pt x="0" y="103"/>
                  </a:lnTo>
                  <a:lnTo>
                    <a:pt x="5" y="6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6" name="Freeform 14"/>
            <p:cNvSpPr>
              <a:spLocks/>
            </p:cNvSpPr>
            <p:nvPr/>
          </p:nvSpPr>
          <p:spPr bwMode="auto">
            <a:xfrm>
              <a:off x="3498" y="1828"/>
              <a:ext cx="188" cy="229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60" y="44"/>
                </a:cxn>
                <a:cxn ang="0">
                  <a:pos x="73" y="57"/>
                </a:cxn>
                <a:cxn ang="0">
                  <a:pos x="90" y="67"/>
                </a:cxn>
                <a:cxn ang="0">
                  <a:pos x="107" y="76"/>
                </a:cxn>
                <a:cxn ang="0">
                  <a:pos x="122" y="87"/>
                </a:cxn>
                <a:cxn ang="0">
                  <a:pos x="133" y="99"/>
                </a:cxn>
                <a:cxn ang="0">
                  <a:pos x="141" y="116"/>
                </a:cxn>
                <a:cxn ang="0">
                  <a:pos x="141" y="139"/>
                </a:cxn>
                <a:cxn ang="0">
                  <a:pos x="156" y="151"/>
                </a:cxn>
                <a:cxn ang="0">
                  <a:pos x="171" y="130"/>
                </a:cxn>
                <a:cxn ang="0">
                  <a:pos x="184" y="106"/>
                </a:cxn>
                <a:cxn ang="0">
                  <a:pos x="193" y="80"/>
                </a:cxn>
                <a:cxn ang="0">
                  <a:pos x="197" y="55"/>
                </a:cxn>
                <a:cxn ang="0">
                  <a:pos x="234" y="0"/>
                </a:cxn>
                <a:cxn ang="0">
                  <a:pos x="233" y="54"/>
                </a:cxn>
                <a:cxn ang="0">
                  <a:pos x="237" y="110"/>
                </a:cxn>
                <a:cxn ang="0">
                  <a:pos x="242" y="168"/>
                </a:cxn>
                <a:cxn ang="0">
                  <a:pos x="242" y="225"/>
                </a:cxn>
                <a:cxn ang="0">
                  <a:pos x="234" y="223"/>
                </a:cxn>
                <a:cxn ang="0">
                  <a:pos x="227" y="223"/>
                </a:cxn>
                <a:cxn ang="0">
                  <a:pos x="219" y="226"/>
                </a:cxn>
                <a:cxn ang="0">
                  <a:pos x="211" y="231"/>
                </a:cxn>
                <a:cxn ang="0">
                  <a:pos x="205" y="237"/>
                </a:cxn>
                <a:cxn ang="0">
                  <a:pos x="199" y="243"/>
                </a:cxn>
                <a:cxn ang="0">
                  <a:pos x="194" y="251"/>
                </a:cxn>
                <a:cxn ang="0">
                  <a:pos x="193" y="258"/>
                </a:cxn>
                <a:cxn ang="0">
                  <a:pos x="190" y="268"/>
                </a:cxn>
                <a:cxn ang="0">
                  <a:pos x="188" y="277"/>
                </a:cxn>
                <a:cxn ang="0">
                  <a:pos x="185" y="284"/>
                </a:cxn>
                <a:cxn ang="0">
                  <a:pos x="176" y="291"/>
                </a:cxn>
                <a:cxn ang="0">
                  <a:pos x="158" y="291"/>
                </a:cxn>
                <a:cxn ang="0">
                  <a:pos x="142" y="284"/>
                </a:cxn>
                <a:cxn ang="0">
                  <a:pos x="129" y="274"/>
                </a:cxn>
                <a:cxn ang="0">
                  <a:pos x="116" y="261"/>
                </a:cxn>
                <a:cxn ang="0">
                  <a:pos x="106" y="246"/>
                </a:cxn>
                <a:cxn ang="0">
                  <a:pos x="96" y="229"/>
                </a:cxn>
                <a:cxn ang="0">
                  <a:pos x="87" y="214"/>
                </a:cxn>
                <a:cxn ang="0">
                  <a:pos x="78" y="200"/>
                </a:cxn>
                <a:cxn ang="0">
                  <a:pos x="77" y="187"/>
                </a:cxn>
                <a:cxn ang="0">
                  <a:pos x="69" y="176"/>
                </a:cxn>
                <a:cxn ang="0">
                  <a:pos x="58" y="167"/>
                </a:cxn>
                <a:cxn ang="0">
                  <a:pos x="49" y="157"/>
                </a:cxn>
                <a:cxn ang="0">
                  <a:pos x="40" y="162"/>
                </a:cxn>
                <a:cxn ang="0">
                  <a:pos x="31" y="162"/>
                </a:cxn>
                <a:cxn ang="0">
                  <a:pos x="24" y="159"/>
                </a:cxn>
                <a:cxn ang="0">
                  <a:pos x="18" y="154"/>
                </a:cxn>
                <a:cxn ang="0">
                  <a:pos x="12" y="148"/>
                </a:cxn>
                <a:cxn ang="0">
                  <a:pos x="8" y="142"/>
                </a:cxn>
                <a:cxn ang="0">
                  <a:pos x="5" y="135"/>
                </a:cxn>
                <a:cxn ang="0">
                  <a:pos x="0" y="128"/>
                </a:cxn>
                <a:cxn ang="0">
                  <a:pos x="12" y="121"/>
                </a:cxn>
                <a:cxn ang="0">
                  <a:pos x="23" y="112"/>
                </a:cxn>
                <a:cxn ang="0">
                  <a:pos x="31" y="99"/>
                </a:cxn>
                <a:cxn ang="0">
                  <a:pos x="37" y="87"/>
                </a:cxn>
                <a:cxn ang="0">
                  <a:pos x="41" y="72"/>
                </a:cxn>
                <a:cxn ang="0">
                  <a:pos x="44" y="58"/>
                </a:cxn>
                <a:cxn ang="0">
                  <a:pos x="47" y="43"/>
                </a:cxn>
                <a:cxn ang="0">
                  <a:pos x="49" y="28"/>
                </a:cxn>
              </a:cxnLst>
              <a:rect l="0" t="0" r="r" b="b"/>
              <a:pathLst>
                <a:path w="242" h="291">
                  <a:moveTo>
                    <a:pt x="49" y="28"/>
                  </a:moveTo>
                  <a:lnTo>
                    <a:pt x="60" y="44"/>
                  </a:lnTo>
                  <a:lnTo>
                    <a:pt x="73" y="57"/>
                  </a:lnTo>
                  <a:lnTo>
                    <a:pt x="90" y="67"/>
                  </a:lnTo>
                  <a:lnTo>
                    <a:pt x="107" y="76"/>
                  </a:lnTo>
                  <a:lnTo>
                    <a:pt x="122" y="87"/>
                  </a:lnTo>
                  <a:lnTo>
                    <a:pt x="133" y="99"/>
                  </a:lnTo>
                  <a:lnTo>
                    <a:pt x="141" y="116"/>
                  </a:lnTo>
                  <a:lnTo>
                    <a:pt x="141" y="139"/>
                  </a:lnTo>
                  <a:lnTo>
                    <a:pt x="156" y="151"/>
                  </a:lnTo>
                  <a:lnTo>
                    <a:pt x="171" y="130"/>
                  </a:lnTo>
                  <a:lnTo>
                    <a:pt x="184" y="106"/>
                  </a:lnTo>
                  <a:lnTo>
                    <a:pt x="193" y="80"/>
                  </a:lnTo>
                  <a:lnTo>
                    <a:pt x="197" y="55"/>
                  </a:lnTo>
                  <a:lnTo>
                    <a:pt x="234" y="0"/>
                  </a:lnTo>
                  <a:lnTo>
                    <a:pt x="233" y="54"/>
                  </a:lnTo>
                  <a:lnTo>
                    <a:pt x="237" y="110"/>
                  </a:lnTo>
                  <a:lnTo>
                    <a:pt x="242" y="168"/>
                  </a:lnTo>
                  <a:lnTo>
                    <a:pt x="242" y="225"/>
                  </a:lnTo>
                  <a:lnTo>
                    <a:pt x="234" y="223"/>
                  </a:lnTo>
                  <a:lnTo>
                    <a:pt x="227" y="223"/>
                  </a:lnTo>
                  <a:lnTo>
                    <a:pt x="219" y="226"/>
                  </a:lnTo>
                  <a:lnTo>
                    <a:pt x="211" y="231"/>
                  </a:lnTo>
                  <a:lnTo>
                    <a:pt x="205" y="237"/>
                  </a:lnTo>
                  <a:lnTo>
                    <a:pt x="199" y="243"/>
                  </a:lnTo>
                  <a:lnTo>
                    <a:pt x="194" y="251"/>
                  </a:lnTo>
                  <a:lnTo>
                    <a:pt x="193" y="258"/>
                  </a:lnTo>
                  <a:lnTo>
                    <a:pt x="190" y="268"/>
                  </a:lnTo>
                  <a:lnTo>
                    <a:pt x="188" y="277"/>
                  </a:lnTo>
                  <a:lnTo>
                    <a:pt x="185" y="284"/>
                  </a:lnTo>
                  <a:lnTo>
                    <a:pt x="176" y="291"/>
                  </a:lnTo>
                  <a:lnTo>
                    <a:pt x="158" y="291"/>
                  </a:lnTo>
                  <a:lnTo>
                    <a:pt x="142" y="284"/>
                  </a:lnTo>
                  <a:lnTo>
                    <a:pt x="129" y="274"/>
                  </a:lnTo>
                  <a:lnTo>
                    <a:pt x="116" y="261"/>
                  </a:lnTo>
                  <a:lnTo>
                    <a:pt x="106" y="246"/>
                  </a:lnTo>
                  <a:lnTo>
                    <a:pt x="96" y="229"/>
                  </a:lnTo>
                  <a:lnTo>
                    <a:pt x="87" y="214"/>
                  </a:lnTo>
                  <a:lnTo>
                    <a:pt x="78" y="200"/>
                  </a:lnTo>
                  <a:lnTo>
                    <a:pt x="77" y="187"/>
                  </a:lnTo>
                  <a:lnTo>
                    <a:pt x="69" y="176"/>
                  </a:lnTo>
                  <a:lnTo>
                    <a:pt x="58" y="167"/>
                  </a:lnTo>
                  <a:lnTo>
                    <a:pt x="49" y="157"/>
                  </a:lnTo>
                  <a:lnTo>
                    <a:pt x="40" y="162"/>
                  </a:lnTo>
                  <a:lnTo>
                    <a:pt x="31" y="162"/>
                  </a:lnTo>
                  <a:lnTo>
                    <a:pt x="24" y="159"/>
                  </a:lnTo>
                  <a:lnTo>
                    <a:pt x="18" y="154"/>
                  </a:lnTo>
                  <a:lnTo>
                    <a:pt x="12" y="148"/>
                  </a:lnTo>
                  <a:lnTo>
                    <a:pt x="8" y="142"/>
                  </a:lnTo>
                  <a:lnTo>
                    <a:pt x="5" y="135"/>
                  </a:lnTo>
                  <a:lnTo>
                    <a:pt x="0" y="128"/>
                  </a:lnTo>
                  <a:lnTo>
                    <a:pt x="12" y="121"/>
                  </a:lnTo>
                  <a:lnTo>
                    <a:pt x="23" y="112"/>
                  </a:lnTo>
                  <a:lnTo>
                    <a:pt x="31" y="99"/>
                  </a:lnTo>
                  <a:lnTo>
                    <a:pt x="37" y="87"/>
                  </a:lnTo>
                  <a:lnTo>
                    <a:pt x="41" y="72"/>
                  </a:lnTo>
                  <a:lnTo>
                    <a:pt x="44" y="58"/>
                  </a:lnTo>
                  <a:lnTo>
                    <a:pt x="47" y="43"/>
                  </a:lnTo>
                  <a:lnTo>
                    <a:pt x="49" y="2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7" name="Freeform 15"/>
            <p:cNvSpPr>
              <a:spLocks/>
            </p:cNvSpPr>
            <p:nvPr/>
          </p:nvSpPr>
          <p:spPr bwMode="auto">
            <a:xfrm rot="602509">
              <a:off x="3578" y="2284"/>
              <a:ext cx="144" cy="126"/>
            </a:xfrm>
            <a:custGeom>
              <a:avLst/>
              <a:gdLst/>
              <a:ahLst/>
              <a:cxnLst>
                <a:cxn ang="0">
                  <a:pos x="33" y="9"/>
                </a:cxn>
                <a:cxn ang="0">
                  <a:pos x="47" y="2"/>
                </a:cxn>
                <a:cxn ang="0">
                  <a:pos x="59" y="0"/>
                </a:cxn>
                <a:cxn ang="0">
                  <a:pos x="73" y="3"/>
                </a:cxn>
                <a:cxn ang="0">
                  <a:pos x="85" y="8"/>
                </a:cxn>
                <a:cxn ang="0">
                  <a:pos x="98" y="14"/>
                </a:cxn>
                <a:cxn ang="0">
                  <a:pos x="111" y="20"/>
                </a:cxn>
                <a:cxn ang="0">
                  <a:pos x="125" y="23"/>
                </a:cxn>
                <a:cxn ang="0">
                  <a:pos x="139" y="23"/>
                </a:cxn>
                <a:cxn ang="0">
                  <a:pos x="186" y="83"/>
                </a:cxn>
                <a:cxn ang="0">
                  <a:pos x="67" y="180"/>
                </a:cxn>
                <a:cxn ang="0">
                  <a:pos x="56" y="180"/>
                </a:cxn>
                <a:cxn ang="0">
                  <a:pos x="47" y="177"/>
                </a:cxn>
                <a:cxn ang="0">
                  <a:pos x="39" y="173"/>
                </a:cxn>
                <a:cxn ang="0">
                  <a:pos x="32" y="165"/>
                </a:cxn>
                <a:cxn ang="0">
                  <a:pos x="24" y="158"/>
                </a:cxn>
                <a:cxn ang="0">
                  <a:pos x="18" y="148"/>
                </a:cxn>
                <a:cxn ang="0">
                  <a:pos x="12" y="139"/>
                </a:cxn>
                <a:cxn ang="0">
                  <a:pos x="7" y="132"/>
                </a:cxn>
                <a:cxn ang="0">
                  <a:pos x="1" y="110"/>
                </a:cxn>
                <a:cxn ang="0">
                  <a:pos x="0" y="89"/>
                </a:cxn>
                <a:cxn ang="0">
                  <a:pos x="1" y="67"/>
                </a:cxn>
                <a:cxn ang="0">
                  <a:pos x="13" y="49"/>
                </a:cxn>
                <a:cxn ang="0">
                  <a:pos x="19" y="38"/>
                </a:cxn>
                <a:cxn ang="0">
                  <a:pos x="29" y="31"/>
                </a:cxn>
                <a:cxn ang="0">
                  <a:pos x="36" y="23"/>
                </a:cxn>
                <a:cxn ang="0">
                  <a:pos x="33" y="9"/>
                </a:cxn>
              </a:cxnLst>
              <a:rect l="0" t="0" r="r" b="b"/>
              <a:pathLst>
                <a:path w="186" h="180">
                  <a:moveTo>
                    <a:pt x="33" y="9"/>
                  </a:moveTo>
                  <a:lnTo>
                    <a:pt x="47" y="2"/>
                  </a:lnTo>
                  <a:lnTo>
                    <a:pt x="59" y="0"/>
                  </a:lnTo>
                  <a:lnTo>
                    <a:pt x="73" y="3"/>
                  </a:lnTo>
                  <a:lnTo>
                    <a:pt x="85" y="8"/>
                  </a:lnTo>
                  <a:lnTo>
                    <a:pt x="98" y="14"/>
                  </a:lnTo>
                  <a:lnTo>
                    <a:pt x="111" y="20"/>
                  </a:lnTo>
                  <a:lnTo>
                    <a:pt x="125" y="23"/>
                  </a:lnTo>
                  <a:lnTo>
                    <a:pt x="139" y="23"/>
                  </a:lnTo>
                  <a:lnTo>
                    <a:pt x="186" y="83"/>
                  </a:lnTo>
                  <a:lnTo>
                    <a:pt x="67" y="180"/>
                  </a:lnTo>
                  <a:lnTo>
                    <a:pt x="56" y="180"/>
                  </a:lnTo>
                  <a:lnTo>
                    <a:pt x="47" y="177"/>
                  </a:lnTo>
                  <a:lnTo>
                    <a:pt x="39" y="173"/>
                  </a:lnTo>
                  <a:lnTo>
                    <a:pt x="32" y="165"/>
                  </a:lnTo>
                  <a:lnTo>
                    <a:pt x="24" y="158"/>
                  </a:lnTo>
                  <a:lnTo>
                    <a:pt x="18" y="148"/>
                  </a:lnTo>
                  <a:lnTo>
                    <a:pt x="12" y="139"/>
                  </a:lnTo>
                  <a:lnTo>
                    <a:pt x="7" y="132"/>
                  </a:lnTo>
                  <a:lnTo>
                    <a:pt x="1" y="110"/>
                  </a:lnTo>
                  <a:lnTo>
                    <a:pt x="0" y="89"/>
                  </a:lnTo>
                  <a:lnTo>
                    <a:pt x="1" y="67"/>
                  </a:lnTo>
                  <a:lnTo>
                    <a:pt x="13" y="49"/>
                  </a:lnTo>
                  <a:lnTo>
                    <a:pt x="19" y="38"/>
                  </a:lnTo>
                  <a:lnTo>
                    <a:pt x="29" y="31"/>
                  </a:lnTo>
                  <a:lnTo>
                    <a:pt x="36" y="23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CC66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Freeform 16"/>
            <p:cNvSpPr>
              <a:spLocks/>
            </p:cNvSpPr>
            <p:nvPr/>
          </p:nvSpPr>
          <p:spPr bwMode="auto">
            <a:xfrm>
              <a:off x="3881" y="1618"/>
              <a:ext cx="78" cy="53"/>
            </a:xfrm>
            <a:custGeom>
              <a:avLst/>
              <a:gdLst/>
              <a:ahLst/>
              <a:cxnLst>
                <a:cxn ang="0">
                  <a:pos x="52" y="38"/>
                </a:cxn>
                <a:cxn ang="0">
                  <a:pos x="57" y="30"/>
                </a:cxn>
                <a:cxn ang="0">
                  <a:pos x="61" y="24"/>
                </a:cxn>
                <a:cxn ang="0">
                  <a:pos x="66" y="18"/>
                </a:cxn>
                <a:cxn ang="0">
                  <a:pos x="72" y="13"/>
                </a:cxn>
                <a:cxn ang="0">
                  <a:pos x="79" y="9"/>
                </a:cxn>
                <a:cxn ang="0">
                  <a:pos x="86" y="6"/>
                </a:cxn>
                <a:cxn ang="0">
                  <a:pos x="93" y="3"/>
                </a:cxn>
                <a:cxn ang="0">
                  <a:pos x="101" y="0"/>
                </a:cxn>
                <a:cxn ang="0">
                  <a:pos x="96" y="12"/>
                </a:cxn>
                <a:cxn ang="0">
                  <a:pos x="90" y="23"/>
                </a:cxn>
                <a:cxn ang="0">
                  <a:pos x="83" y="33"/>
                </a:cxn>
                <a:cxn ang="0">
                  <a:pos x="73" y="43"/>
                </a:cxn>
                <a:cxn ang="0">
                  <a:pos x="64" y="52"/>
                </a:cxn>
                <a:cxn ang="0">
                  <a:pos x="53" y="59"/>
                </a:cxn>
                <a:cxn ang="0">
                  <a:pos x="43" y="67"/>
                </a:cxn>
                <a:cxn ang="0">
                  <a:pos x="32" y="75"/>
                </a:cxn>
                <a:cxn ang="0">
                  <a:pos x="0" y="70"/>
                </a:cxn>
                <a:cxn ang="0">
                  <a:pos x="3" y="62"/>
                </a:cxn>
                <a:cxn ang="0">
                  <a:pos x="8" y="58"/>
                </a:cxn>
                <a:cxn ang="0">
                  <a:pos x="14" y="55"/>
                </a:cxn>
                <a:cxn ang="0">
                  <a:pos x="21" y="52"/>
                </a:cxn>
                <a:cxn ang="0">
                  <a:pos x="29" y="49"/>
                </a:cxn>
                <a:cxn ang="0">
                  <a:pos x="37" y="46"/>
                </a:cxn>
                <a:cxn ang="0">
                  <a:pos x="44" y="43"/>
                </a:cxn>
                <a:cxn ang="0">
                  <a:pos x="52" y="38"/>
                </a:cxn>
              </a:cxnLst>
              <a:rect l="0" t="0" r="r" b="b"/>
              <a:pathLst>
                <a:path w="101" h="75">
                  <a:moveTo>
                    <a:pt x="52" y="38"/>
                  </a:moveTo>
                  <a:lnTo>
                    <a:pt x="57" y="30"/>
                  </a:lnTo>
                  <a:lnTo>
                    <a:pt x="61" y="24"/>
                  </a:lnTo>
                  <a:lnTo>
                    <a:pt x="66" y="18"/>
                  </a:lnTo>
                  <a:lnTo>
                    <a:pt x="72" y="13"/>
                  </a:lnTo>
                  <a:lnTo>
                    <a:pt x="79" y="9"/>
                  </a:lnTo>
                  <a:lnTo>
                    <a:pt x="86" y="6"/>
                  </a:lnTo>
                  <a:lnTo>
                    <a:pt x="93" y="3"/>
                  </a:lnTo>
                  <a:lnTo>
                    <a:pt x="101" y="0"/>
                  </a:lnTo>
                  <a:lnTo>
                    <a:pt x="96" y="12"/>
                  </a:lnTo>
                  <a:lnTo>
                    <a:pt x="90" y="23"/>
                  </a:lnTo>
                  <a:lnTo>
                    <a:pt x="83" y="33"/>
                  </a:lnTo>
                  <a:lnTo>
                    <a:pt x="73" y="43"/>
                  </a:lnTo>
                  <a:lnTo>
                    <a:pt x="64" y="52"/>
                  </a:lnTo>
                  <a:lnTo>
                    <a:pt x="53" y="59"/>
                  </a:lnTo>
                  <a:lnTo>
                    <a:pt x="43" y="67"/>
                  </a:lnTo>
                  <a:lnTo>
                    <a:pt x="32" y="75"/>
                  </a:lnTo>
                  <a:lnTo>
                    <a:pt x="0" y="70"/>
                  </a:lnTo>
                  <a:lnTo>
                    <a:pt x="3" y="62"/>
                  </a:lnTo>
                  <a:lnTo>
                    <a:pt x="8" y="58"/>
                  </a:lnTo>
                  <a:lnTo>
                    <a:pt x="14" y="55"/>
                  </a:lnTo>
                  <a:lnTo>
                    <a:pt x="21" y="52"/>
                  </a:lnTo>
                  <a:lnTo>
                    <a:pt x="29" y="49"/>
                  </a:lnTo>
                  <a:lnTo>
                    <a:pt x="37" y="46"/>
                  </a:lnTo>
                  <a:lnTo>
                    <a:pt x="44" y="43"/>
                  </a:lnTo>
                  <a:lnTo>
                    <a:pt x="52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9" name="Freeform 17"/>
            <p:cNvSpPr>
              <a:spLocks/>
            </p:cNvSpPr>
            <p:nvPr/>
          </p:nvSpPr>
          <p:spPr bwMode="auto">
            <a:xfrm>
              <a:off x="3879" y="1773"/>
              <a:ext cx="98" cy="124"/>
            </a:xfrm>
            <a:custGeom>
              <a:avLst/>
              <a:gdLst/>
              <a:ahLst/>
              <a:cxnLst>
                <a:cxn ang="0">
                  <a:pos x="11" y="47"/>
                </a:cxn>
                <a:cxn ang="0">
                  <a:pos x="8" y="67"/>
                </a:cxn>
                <a:cxn ang="0">
                  <a:pos x="3" y="93"/>
                </a:cxn>
                <a:cxn ang="0">
                  <a:pos x="0" y="121"/>
                </a:cxn>
                <a:cxn ang="0">
                  <a:pos x="3" y="139"/>
                </a:cxn>
                <a:cxn ang="0">
                  <a:pos x="8" y="147"/>
                </a:cxn>
                <a:cxn ang="0">
                  <a:pos x="16" y="154"/>
                </a:cxn>
                <a:cxn ang="0">
                  <a:pos x="23" y="163"/>
                </a:cxn>
                <a:cxn ang="0">
                  <a:pos x="34" y="173"/>
                </a:cxn>
                <a:cxn ang="0">
                  <a:pos x="45" y="177"/>
                </a:cxn>
                <a:cxn ang="0">
                  <a:pos x="55" y="177"/>
                </a:cxn>
                <a:cxn ang="0">
                  <a:pos x="68" y="173"/>
                </a:cxn>
                <a:cxn ang="0">
                  <a:pos x="80" y="160"/>
                </a:cxn>
                <a:cxn ang="0">
                  <a:pos x="92" y="144"/>
                </a:cxn>
                <a:cxn ang="0">
                  <a:pos x="101" y="127"/>
                </a:cxn>
                <a:cxn ang="0">
                  <a:pos x="109" y="111"/>
                </a:cxn>
                <a:cxn ang="0">
                  <a:pos x="115" y="98"/>
                </a:cxn>
                <a:cxn ang="0">
                  <a:pos x="120" y="86"/>
                </a:cxn>
                <a:cxn ang="0">
                  <a:pos x="123" y="75"/>
                </a:cxn>
                <a:cxn ang="0">
                  <a:pos x="126" y="69"/>
                </a:cxn>
                <a:cxn ang="0">
                  <a:pos x="126" y="67"/>
                </a:cxn>
                <a:cxn ang="0">
                  <a:pos x="115" y="72"/>
                </a:cxn>
                <a:cxn ang="0">
                  <a:pos x="106" y="72"/>
                </a:cxn>
                <a:cxn ang="0">
                  <a:pos x="98" y="66"/>
                </a:cxn>
                <a:cxn ang="0">
                  <a:pos x="91" y="53"/>
                </a:cxn>
                <a:cxn ang="0">
                  <a:pos x="85" y="37"/>
                </a:cxn>
                <a:cxn ang="0">
                  <a:pos x="80" y="18"/>
                </a:cxn>
                <a:cxn ang="0">
                  <a:pos x="78" y="4"/>
                </a:cxn>
                <a:cxn ang="0">
                  <a:pos x="78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2" y="17"/>
                </a:cxn>
                <a:cxn ang="0">
                  <a:pos x="59" y="29"/>
                </a:cxn>
                <a:cxn ang="0">
                  <a:pos x="55" y="35"/>
                </a:cxn>
                <a:cxn ang="0">
                  <a:pos x="49" y="40"/>
                </a:cxn>
                <a:cxn ang="0">
                  <a:pos x="43" y="44"/>
                </a:cxn>
                <a:cxn ang="0">
                  <a:pos x="36" y="47"/>
                </a:cxn>
                <a:cxn ang="0">
                  <a:pos x="28" y="49"/>
                </a:cxn>
                <a:cxn ang="0">
                  <a:pos x="20" y="49"/>
                </a:cxn>
                <a:cxn ang="0">
                  <a:pos x="16" y="49"/>
                </a:cxn>
                <a:cxn ang="0">
                  <a:pos x="11" y="47"/>
                </a:cxn>
              </a:cxnLst>
              <a:rect l="0" t="0" r="r" b="b"/>
              <a:pathLst>
                <a:path w="126" h="177">
                  <a:moveTo>
                    <a:pt x="11" y="47"/>
                  </a:moveTo>
                  <a:lnTo>
                    <a:pt x="8" y="67"/>
                  </a:lnTo>
                  <a:lnTo>
                    <a:pt x="3" y="93"/>
                  </a:lnTo>
                  <a:lnTo>
                    <a:pt x="0" y="121"/>
                  </a:lnTo>
                  <a:lnTo>
                    <a:pt x="3" y="139"/>
                  </a:lnTo>
                  <a:lnTo>
                    <a:pt x="8" y="147"/>
                  </a:lnTo>
                  <a:lnTo>
                    <a:pt x="16" y="154"/>
                  </a:lnTo>
                  <a:lnTo>
                    <a:pt x="23" y="163"/>
                  </a:lnTo>
                  <a:lnTo>
                    <a:pt x="34" y="173"/>
                  </a:lnTo>
                  <a:lnTo>
                    <a:pt x="45" y="177"/>
                  </a:lnTo>
                  <a:lnTo>
                    <a:pt x="55" y="177"/>
                  </a:lnTo>
                  <a:lnTo>
                    <a:pt x="68" y="173"/>
                  </a:lnTo>
                  <a:lnTo>
                    <a:pt x="80" y="160"/>
                  </a:lnTo>
                  <a:lnTo>
                    <a:pt x="92" y="144"/>
                  </a:lnTo>
                  <a:lnTo>
                    <a:pt x="101" y="127"/>
                  </a:lnTo>
                  <a:lnTo>
                    <a:pt x="109" y="111"/>
                  </a:lnTo>
                  <a:lnTo>
                    <a:pt x="115" y="98"/>
                  </a:lnTo>
                  <a:lnTo>
                    <a:pt x="120" y="86"/>
                  </a:lnTo>
                  <a:lnTo>
                    <a:pt x="123" y="75"/>
                  </a:lnTo>
                  <a:lnTo>
                    <a:pt x="126" y="69"/>
                  </a:lnTo>
                  <a:lnTo>
                    <a:pt x="126" y="67"/>
                  </a:lnTo>
                  <a:lnTo>
                    <a:pt x="115" y="72"/>
                  </a:lnTo>
                  <a:lnTo>
                    <a:pt x="106" y="72"/>
                  </a:lnTo>
                  <a:lnTo>
                    <a:pt x="98" y="66"/>
                  </a:lnTo>
                  <a:lnTo>
                    <a:pt x="91" y="53"/>
                  </a:lnTo>
                  <a:lnTo>
                    <a:pt x="85" y="37"/>
                  </a:lnTo>
                  <a:lnTo>
                    <a:pt x="80" y="18"/>
                  </a:lnTo>
                  <a:lnTo>
                    <a:pt x="78" y="4"/>
                  </a:lnTo>
                  <a:lnTo>
                    <a:pt x="78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2" y="17"/>
                  </a:lnTo>
                  <a:lnTo>
                    <a:pt x="59" y="29"/>
                  </a:lnTo>
                  <a:lnTo>
                    <a:pt x="55" y="35"/>
                  </a:lnTo>
                  <a:lnTo>
                    <a:pt x="49" y="40"/>
                  </a:lnTo>
                  <a:lnTo>
                    <a:pt x="43" y="44"/>
                  </a:lnTo>
                  <a:lnTo>
                    <a:pt x="36" y="47"/>
                  </a:lnTo>
                  <a:lnTo>
                    <a:pt x="28" y="49"/>
                  </a:lnTo>
                  <a:lnTo>
                    <a:pt x="20" y="49"/>
                  </a:lnTo>
                  <a:lnTo>
                    <a:pt x="16" y="49"/>
                  </a:lnTo>
                  <a:lnTo>
                    <a:pt x="11" y="47"/>
                  </a:lnTo>
                  <a:close/>
                </a:path>
              </a:pathLst>
            </a:custGeom>
            <a:solidFill>
              <a:srgbClr val="E5D1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0" name="Freeform 18"/>
            <p:cNvSpPr>
              <a:spLocks/>
            </p:cNvSpPr>
            <p:nvPr/>
          </p:nvSpPr>
          <p:spPr bwMode="auto">
            <a:xfrm>
              <a:off x="3874" y="1797"/>
              <a:ext cx="110" cy="108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6" y="37"/>
                </a:cxn>
                <a:cxn ang="0">
                  <a:pos x="0" y="70"/>
                </a:cxn>
                <a:cxn ang="0">
                  <a:pos x="2" y="104"/>
                </a:cxn>
                <a:cxn ang="0">
                  <a:pos x="16" y="132"/>
                </a:cxn>
                <a:cxn ang="0">
                  <a:pos x="22" y="139"/>
                </a:cxn>
                <a:cxn ang="0">
                  <a:pos x="29" y="144"/>
                </a:cxn>
                <a:cxn ang="0">
                  <a:pos x="37" y="148"/>
                </a:cxn>
                <a:cxn ang="0">
                  <a:pos x="46" y="151"/>
                </a:cxn>
                <a:cxn ang="0">
                  <a:pos x="54" y="153"/>
                </a:cxn>
                <a:cxn ang="0">
                  <a:pos x="63" y="151"/>
                </a:cxn>
                <a:cxn ang="0">
                  <a:pos x="72" y="148"/>
                </a:cxn>
                <a:cxn ang="0">
                  <a:pos x="80" y="144"/>
                </a:cxn>
                <a:cxn ang="0">
                  <a:pos x="91" y="135"/>
                </a:cxn>
                <a:cxn ang="0">
                  <a:pos x="101" y="122"/>
                </a:cxn>
                <a:cxn ang="0">
                  <a:pos x="110" y="110"/>
                </a:cxn>
                <a:cxn ang="0">
                  <a:pos x="120" y="96"/>
                </a:cxn>
                <a:cxn ang="0">
                  <a:pos x="127" y="83"/>
                </a:cxn>
                <a:cxn ang="0">
                  <a:pos x="133" y="67"/>
                </a:cxn>
                <a:cxn ang="0">
                  <a:pos x="138" y="51"/>
                </a:cxn>
                <a:cxn ang="0">
                  <a:pos x="141" y="32"/>
                </a:cxn>
                <a:cxn ang="0">
                  <a:pos x="141" y="28"/>
                </a:cxn>
                <a:cxn ang="0">
                  <a:pos x="140" y="23"/>
                </a:cxn>
                <a:cxn ang="0">
                  <a:pos x="136" y="20"/>
                </a:cxn>
                <a:cxn ang="0">
                  <a:pos x="133" y="18"/>
                </a:cxn>
                <a:cxn ang="0">
                  <a:pos x="130" y="18"/>
                </a:cxn>
                <a:cxn ang="0">
                  <a:pos x="127" y="20"/>
                </a:cxn>
                <a:cxn ang="0">
                  <a:pos x="124" y="23"/>
                </a:cxn>
                <a:cxn ang="0">
                  <a:pos x="123" y="28"/>
                </a:cxn>
                <a:cxn ang="0">
                  <a:pos x="118" y="43"/>
                </a:cxn>
                <a:cxn ang="0">
                  <a:pos x="113" y="58"/>
                </a:cxn>
                <a:cxn ang="0">
                  <a:pos x="107" y="72"/>
                </a:cxn>
                <a:cxn ang="0">
                  <a:pos x="101" y="86"/>
                </a:cxn>
                <a:cxn ang="0">
                  <a:pos x="94" y="98"/>
                </a:cxn>
                <a:cxn ang="0">
                  <a:pos x="84" y="109"/>
                </a:cxn>
                <a:cxn ang="0">
                  <a:pos x="75" y="118"/>
                </a:cxn>
                <a:cxn ang="0">
                  <a:pos x="65" y="124"/>
                </a:cxn>
                <a:cxn ang="0">
                  <a:pos x="58" y="125"/>
                </a:cxn>
                <a:cxn ang="0">
                  <a:pos x="51" y="127"/>
                </a:cxn>
                <a:cxn ang="0">
                  <a:pos x="45" y="125"/>
                </a:cxn>
                <a:cxn ang="0">
                  <a:pos x="37" y="124"/>
                </a:cxn>
                <a:cxn ang="0">
                  <a:pos x="31" y="121"/>
                </a:cxn>
                <a:cxn ang="0">
                  <a:pos x="25" y="115"/>
                </a:cxn>
                <a:cxn ang="0">
                  <a:pos x="20" y="107"/>
                </a:cxn>
                <a:cxn ang="0">
                  <a:pos x="17" y="98"/>
                </a:cxn>
                <a:cxn ang="0">
                  <a:pos x="14" y="75"/>
                </a:cxn>
                <a:cxn ang="0">
                  <a:pos x="16" y="52"/>
                </a:cxn>
                <a:cxn ang="0">
                  <a:pos x="19" y="31"/>
                </a:cxn>
                <a:cxn ang="0">
                  <a:pos x="23" y="8"/>
                </a:cxn>
                <a:cxn ang="0">
                  <a:pos x="23" y="6"/>
                </a:cxn>
                <a:cxn ang="0">
                  <a:pos x="23" y="3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2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141" h="153">
                  <a:moveTo>
                    <a:pt x="16" y="5"/>
                  </a:moveTo>
                  <a:lnTo>
                    <a:pt x="6" y="37"/>
                  </a:lnTo>
                  <a:lnTo>
                    <a:pt x="0" y="70"/>
                  </a:lnTo>
                  <a:lnTo>
                    <a:pt x="2" y="104"/>
                  </a:lnTo>
                  <a:lnTo>
                    <a:pt x="16" y="132"/>
                  </a:lnTo>
                  <a:lnTo>
                    <a:pt x="22" y="139"/>
                  </a:lnTo>
                  <a:lnTo>
                    <a:pt x="29" y="144"/>
                  </a:lnTo>
                  <a:lnTo>
                    <a:pt x="37" y="148"/>
                  </a:lnTo>
                  <a:lnTo>
                    <a:pt x="46" y="151"/>
                  </a:lnTo>
                  <a:lnTo>
                    <a:pt x="54" y="153"/>
                  </a:lnTo>
                  <a:lnTo>
                    <a:pt x="63" y="151"/>
                  </a:lnTo>
                  <a:lnTo>
                    <a:pt x="72" y="148"/>
                  </a:lnTo>
                  <a:lnTo>
                    <a:pt x="80" y="144"/>
                  </a:lnTo>
                  <a:lnTo>
                    <a:pt x="91" y="135"/>
                  </a:lnTo>
                  <a:lnTo>
                    <a:pt x="101" y="122"/>
                  </a:lnTo>
                  <a:lnTo>
                    <a:pt x="110" y="110"/>
                  </a:lnTo>
                  <a:lnTo>
                    <a:pt x="120" y="96"/>
                  </a:lnTo>
                  <a:lnTo>
                    <a:pt x="127" y="83"/>
                  </a:lnTo>
                  <a:lnTo>
                    <a:pt x="133" y="67"/>
                  </a:lnTo>
                  <a:lnTo>
                    <a:pt x="138" y="51"/>
                  </a:lnTo>
                  <a:lnTo>
                    <a:pt x="141" y="32"/>
                  </a:lnTo>
                  <a:lnTo>
                    <a:pt x="141" y="28"/>
                  </a:lnTo>
                  <a:lnTo>
                    <a:pt x="140" y="23"/>
                  </a:lnTo>
                  <a:lnTo>
                    <a:pt x="136" y="20"/>
                  </a:lnTo>
                  <a:lnTo>
                    <a:pt x="133" y="18"/>
                  </a:lnTo>
                  <a:lnTo>
                    <a:pt x="130" y="18"/>
                  </a:lnTo>
                  <a:lnTo>
                    <a:pt x="127" y="20"/>
                  </a:lnTo>
                  <a:lnTo>
                    <a:pt x="124" y="23"/>
                  </a:lnTo>
                  <a:lnTo>
                    <a:pt x="123" y="28"/>
                  </a:lnTo>
                  <a:lnTo>
                    <a:pt x="118" y="43"/>
                  </a:lnTo>
                  <a:lnTo>
                    <a:pt x="113" y="58"/>
                  </a:lnTo>
                  <a:lnTo>
                    <a:pt x="107" y="72"/>
                  </a:lnTo>
                  <a:lnTo>
                    <a:pt x="101" y="86"/>
                  </a:lnTo>
                  <a:lnTo>
                    <a:pt x="94" y="98"/>
                  </a:lnTo>
                  <a:lnTo>
                    <a:pt x="84" y="109"/>
                  </a:lnTo>
                  <a:lnTo>
                    <a:pt x="75" y="118"/>
                  </a:lnTo>
                  <a:lnTo>
                    <a:pt x="65" y="124"/>
                  </a:lnTo>
                  <a:lnTo>
                    <a:pt x="58" y="125"/>
                  </a:lnTo>
                  <a:lnTo>
                    <a:pt x="51" y="127"/>
                  </a:lnTo>
                  <a:lnTo>
                    <a:pt x="45" y="125"/>
                  </a:lnTo>
                  <a:lnTo>
                    <a:pt x="37" y="124"/>
                  </a:lnTo>
                  <a:lnTo>
                    <a:pt x="31" y="121"/>
                  </a:lnTo>
                  <a:lnTo>
                    <a:pt x="25" y="115"/>
                  </a:lnTo>
                  <a:lnTo>
                    <a:pt x="20" y="107"/>
                  </a:lnTo>
                  <a:lnTo>
                    <a:pt x="17" y="98"/>
                  </a:lnTo>
                  <a:lnTo>
                    <a:pt x="14" y="75"/>
                  </a:lnTo>
                  <a:lnTo>
                    <a:pt x="16" y="52"/>
                  </a:lnTo>
                  <a:lnTo>
                    <a:pt x="19" y="31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1" name="Freeform 19"/>
            <p:cNvSpPr>
              <a:spLocks/>
            </p:cNvSpPr>
            <p:nvPr/>
          </p:nvSpPr>
          <p:spPr bwMode="auto">
            <a:xfrm>
              <a:off x="3934" y="1769"/>
              <a:ext cx="25" cy="47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7" y="54"/>
                </a:cxn>
                <a:cxn ang="0">
                  <a:pos x="24" y="51"/>
                </a:cxn>
                <a:cxn ang="0">
                  <a:pos x="23" y="49"/>
                </a:cxn>
                <a:cxn ang="0">
                  <a:pos x="20" y="48"/>
                </a:cxn>
                <a:cxn ang="0">
                  <a:pos x="14" y="37"/>
                </a:cxn>
                <a:cxn ang="0">
                  <a:pos x="17" y="45"/>
                </a:cxn>
                <a:cxn ang="0">
                  <a:pos x="17" y="40"/>
                </a:cxn>
                <a:cxn ang="0">
                  <a:pos x="17" y="39"/>
                </a:cxn>
                <a:cxn ang="0">
                  <a:pos x="15" y="37"/>
                </a:cxn>
                <a:cxn ang="0">
                  <a:pos x="15" y="37"/>
                </a:cxn>
                <a:cxn ang="0">
                  <a:pos x="14" y="35"/>
                </a:cxn>
                <a:cxn ang="0">
                  <a:pos x="12" y="32"/>
                </a:cxn>
                <a:cxn ang="0">
                  <a:pos x="15" y="37"/>
                </a:cxn>
                <a:cxn ang="0">
                  <a:pos x="14" y="32"/>
                </a:cxn>
                <a:cxn ang="0">
                  <a:pos x="15" y="29"/>
                </a:cxn>
                <a:cxn ang="0">
                  <a:pos x="17" y="25"/>
                </a:cxn>
                <a:cxn ang="0">
                  <a:pos x="18" y="20"/>
                </a:cxn>
                <a:cxn ang="0">
                  <a:pos x="18" y="16"/>
                </a:cxn>
                <a:cxn ang="0">
                  <a:pos x="20" y="13"/>
                </a:cxn>
                <a:cxn ang="0">
                  <a:pos x="21" y="8"/>
                </a:cxn>
                <a:cxn ang="0">
                  <a:pos x="20" y="5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7" y="5"/>
                </a:cxn>
                <a:cxn ang="0">
                  <a:pos x="4" y="9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29"/>
                </a:cxn>
                <a:cxn ang="0">
                  <a:pos x="1" y="43"/>
                </a:cxn>
                <a:cxn ang="0">
                  <a:pos x="1" y="45"/>
                </a:cxn>
                <a:cxn ang="0">
                  <a:pos x="3" y="45"/>
                </a:cxn>
                <a:cxn ang="0">
                  <a:pos x="3" y="46"/>
                </a:cxn>
                <a:cxn ang="0">
                  <a:pos x="3" y="48"/>
                </a:cxn>
                <a:cxn ang="0">
                  <a:pos x="6" y="49"/>
                </a:cxn>
                <a:cxn ang="0">
                  <a:pos x="4" y="45"/>
                </a:cxn>
                <a:cxn ang="0">
                  <a:pos x="4" y="48"/>
                </a:cxn>
                <a:cxn ang="0">
                  <a:pos x="4" y="49"/>
                </a:cxn>
                <a:cxn ang="0">
                  <a:pos x="6" y="51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15" y="61"/>
                </a:cxn>
                <a:cxn ang="0">
                  <a:pos x="18" y="60"/>
                </a:cxn>
                <a:cxn ang="0">
                  <a:pos x="20" y="61"/>
                </a:cxn>
                <a:cxn ang="0">
                  <a:pos x="23" y="65"/>
                </a:cxn>
                <a:cxn ang="0">
                  <a:pos x="24" y="66"/>
                </a:cxn>
                <a:cxn ang="0">
                  <a:pos x="26" y="66"/>
                </a:cxn>
                <a:cxn ang="0">
                  <a:pos x="29" y="66"/>
                </a:cxn>
                <a:cxn ang="0">
                  <a:pos x="30" y="65"/>
                </a:cxn>
                <a:cxn ang="0">
                  <a:pos x="30" y="63"/>
                </a:cxn>
                <a:cxn ang="0">
                  <a:pos x="32" y="60"/>
                </a:cxn>
                <a:cxn ang="0">
                  <a:pos x="32" y="58"/>
                </a:cxn>
                <a:cxn ang="0">
                  <a:pos x="30" y="55"/>
                </a:cxn>
                <a:cxn ang="0">
                  <a:pos x="29" y="55"/>
                </a:cxn>
                <a:cxn ang="0">
                  <a:pos x="29" y="55"/>
                </a:cxn>
              </a:cxnLst>
              <a:rect l="0" t="0" r="r" b="b"/>
              <a:pathLst>
                <a:path w="32" h="66">
                  <a:moveTo>
                    <a:pt x="29" y="55"/>
                  </a:moveTo>
                  <a:lnTo>
                    <a:pt x="27" y="54"/>
                  </a:lnTo>
                  <a:lnTo>
                    <a:pt x="24" y="51"/>
                  </a:lnTo>
                  <a:lnTo>
                    <a:pt x="23" y="49"/>
                  </a:lnTo>
                  <a:lnTo>
                    <a:pt x="20" y="48"/>
                  </a:lnTo>
                  <a:lnTo>
                    <a:pt x="14" y="37"/>
                  </a:lnTo>
                  <a:lnTo>
                    <a:pt x="17" y="45"/>
                  </a:lnTo>
                  <a:lnTo>
                    <a:pt x="17" y="40"/>
                  </a:lnTo>
                  <a:lnTo>
                    <a:pt x="17" y="39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4" y="35"/>
                  </a:lnTo>
                  <a:lnTo>
                    <a:pt x="12" y="32"/>
                  </a:lnTo>
                  <a:lnTo>
                    <a:pt x="15" y="37"/>
                  </a:lnTo>
                  <a:lnTo>
                    <a:pt x="14" y="32"/>
                  </a:lnTo>
                  <a:lnTo>
                    <a:pt x="15" y="29"/>
                  </a:lnTo>
                  <a:lnTo>
                    <a:pt x="17" y="25"/>
                  </a:lnTo>
                  <a:lnTo>
                    <a:pt x="18" y="20"/>
                  </a:lnTo>
                  <a:lnTo>
                    <a:pt x="18" y="16"/>
                  </a:lnTo>
                  <a:lnTo>
                    <a:pt x="20" y="13"/>
                  </a:lnTo>
                  <a:lnTo>
                    <a:pt x="21" y="8"/>
                  </a:lnTo>
                  <a:lnTo>
                    <a:pt x="20" y="5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5"/>
                  </a:lnTo>
                  <a:lnTo>
                    <a:pt x="4" y="9"/>
                  </a:lnTo>
                  <a:lnTo>
                    <a:pt x="1" y="16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1" y="43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8"/>
                  </a:lnTo>
                  <a:lnTo>
                    <a:pt x="6" y="49"/>
                  </a:lnTo>
                  <a:lnTo>
                    <a:pt x="4" y="45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15" y="61"/>
                  </a:lnTo>
                  <a:lnTo>
                    <a:pt x="18" y="60"/>
                  </a:lnTo>
                  <a:lnTo>
                    <a:pt x="20" y="61"/>
                  </a:lnTo>
                  <a:lnTo>
                    <a:pt x="23" y="65"/>
                  </a:lnTo>
                  <a:lnTo>
                    <a:pt x="24" y="66"/>
                  </a:lnTo>
                  <a:lnTo>
                    <a:pt x="26" y="66"/>
                  </a:lnTo>
                  <a:lnTo>
                    <a:pt x="29" y="66"/>
                  </a:lnTo>
                  <a:lnTo>
                    <a:pt x="30" y="65"/>
                  </a:lnTo>
                  <a:lnTo>
                    <a:pt x="30" y="63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0" y="55"/>
                  </a:lnTo>
                  <a:lnTo>
                    <a:pt x="29" y="55"/>
                  </a:lnTo>
                  <a:lnTo>
                    <a:pt x="29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2" name="Freeform 20"/>
            <p:cNvSpPr>
              <a:spLocks/>
            </p:cNvSpPr>
            <p:nvPr/>
          </p:nvSpPr>
          <p:spPr bwMode="auto">
            <a:xfrm>
              <a:off x="3887" y="1779"/>
              <a:ext cx="43" cy="41"/>
            </a:xfrm>
            <a:custGeom>
              <a:avLst/>
              <a:gdLst/>
              <a:ahLst/>
              <a:cxnLst>
                <a:cxn ang="0">
                  <a:pos x="45" y="6"/>
                </a:cxn>
                <a:cxn ang="0">
                  <a:pos x="41" y="15"/>
                </a:cxn>
                <a:cxn ang="0">
                  <a:pos x="38" y="21"/>
                </a:cxn>
                <a:cxn ang="0">
                  <a:pos x="33" y="26"/>
                </a:cxn>
                <a:cxn ang="0">
                  <a:pos x="22" y="37"/>
                </a:cxn>
                <a:cxn ang="0">
                  <a:pos x="26" y="34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16" y="28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0" y="34"/>
                </a:cxn>
                <a:cxn ang="0">
                  <a:pos x="0" y="41"/>
                </a:cxn>
                <a:cxn ang="0">
                  <a:pos x="4" y="46"/>
                </a:cxn>
                <a:cxn ang="0">
                  <a:pos x="9" y="49"/>
                </a:cxn>
                <a:cxn ang="0">
                  <a:pos x="15" y="52"/>
                </a:cxn>
                <a:cxn ang="0">
                  <a:pos x="15" y="54"/>
                </a:cxn>
                <a:cxn ang="0">
                  <a:pos x="19" y="57"/>
                </a:cxn>
                <a:cxn ang="0">
                  <a:pos x="24" y="57"/>
                </a:cxn>
                <a:cxn ang="0">
                  <a:pos x="26" y="57"/>
                </a:cxn>
                <a:cxn ang="0">
                  <a:pos x="26" y="57"/>
                </a:cxn>
                <a:cxn ang="0">
                  <a:pos x="30" y="57"/>
                </a:cxn>
                <a:cxn ang="0">
                  <a:pos x="32" y="55"/>
                </a:cxn>
                <a:cxn ang="0">
                  <a:pos x="41" y="44"/>
                </a:cxn>
                <a:cxn ang="0">
                  <a:pos x="41" y="44"/>
                </a:cxn>
                <a:cxn ang="0">
                  <a:pos x="39" y="44"/>
                </a:cxn>
                <a:cxn ang="0">
                  <a:pos x="44" y="37"/>
                </a:cxn>
                <a:cxn ang="0">
                  <a:pos x="49" y="31"/>
                </a:cxn>
                <a:cxn ang="0">
                  <a:pos x="50" y="25"/>
                </a:cxn>
                <a:cxn ang="0">
                  <a:pos x="55" y="12"/>
                </a:cxn>
                <a:cxn ang="0">
                  <a:pos x="53" y="11"/>
                </a:cxn>
                <a:cxn ang="0">
                  <a:pos x="55" y="6"/>
                </a:cxn>
                <a:cxn ang="0">
                  <a:pos x="53" y="2"/>
                </a:cxn>
                <a:cxn ang="0">
                  <a:pos x="50" y="0"/>
                </a:cxn>
                <a:cxn ang="0">
                  <a:pos x="47" y="3"/>
                </a:cxn>
                <a:cxn ang="0">
                  <a:pos x="45" y="6"/>
                </a:cxn>
              </a:cxnLst>
              <a:rect l="0" t="0" r="r" b="b"/>
              <a:pathLst>
                <a:path w="56" h="58">
                  <a:moveTo>
                    <a:pt x="45" y="6"/>
                  </a:moveTo>
                  <a:lnTo>
                    <a:pt x="45" y="6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39" y="20"/>
                  </a:lnTo>
                  <a:lnTo>
                    <a:pt x="38" y="21"/>
                  </a:lnTo>
                  <a:lnTo>
                    <a:pt x="35" y="23"/>
                  </a:lnTo>
                  <a:lnTo>
                    <a:pt x="33" y="26"/>
                  </a:lnTo>
                  <a:lnTo>
                    <a:pt x="30" y="28"/>
                  </a:lnTo>
                  <a:lnTo>
                    <a:pt x="22" y="37"/>
                  </a:lnTo>
                  <a:lnTo>
                    <a:pt x="27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1" y="32"/>
                  </a:lnTo>
                  <a:lnTo>
                    <a:pt x="29" y="38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16" y="28"/>
                  </a:lnTo>
                  <a:lnTo>
                    <a:pt x="13" y="26"/>
                  </a:lnTo>
                  <a:lnTo>
                    <a:pt x="9" y="26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1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4"/>
                  </a:lnTo>
                  <a:lnTo>
                    <a:pt x="4" y="46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2" y="51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5" y="54"/>
                  </a:lnTo>
                  <a:lnTo>
                    <a:pt x="16" y="55"/>
                  </a:lnTo>
                  <a:lnTo>
                    <a:pt x="19" y="57"/>
                  </a:lnTo>
                  <a:lnTo>
                    <a:pt x="21" y="58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9" y="57"/>
                  </a:lnTo>
                  <a:lnTo>
                    <a:pt x="30" y="57"/>
                  </a:lnTo>
                  <a:lnTo>
                    <a:pt x="32" y="55"/>
                  </a:lnTo>
                  <a:lnTo>
                    <a:pt x="32" y="55"/>
                  </a:lnTo>
                  <a:lnTo>
                    <a:pt x="33" y="5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39" y="44"/>
                  </a:lnTo>
                  <a:lnTo>
                    <a:pt x="42" y="41"/>
                  </a:lnTo>
                  <a:lnTo>
                    <a:pt x="44" y="37"/>
                  </a:lnTo>
                  <a:lnTo>
                    <a:pt x="47" y="34"/>
                  </a:lnTo>
                  <a:lnTo>
                    <a:pt x="49" y="31"/>
                  </a:lnTo>
                  <a:lnTo>
                    <a:pt x="52" y="23"/>
                  </a:lnTo>
                  <a:lnTo>
                    <a:pt x="50" y="25"/>
                  </a:lnTo>
                  <a:lnTo>
                    <a:pt x="56" y="11"/>
                  </a:lnTo>
                  <a:lnTo>
                    <a:pt x="55" y="12"/>
                  </a:lnTo>
                  <a:lnTo>
                    <a:pt x="53" y="12"/>
                  </a:lnTo>
                  <a:lnTo>
                    <a:pt x="53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2"/>
                  </a:lnTo>
                  <a:lnTo>
                    <a:pt x="47" y="3"/>
                  </a:lnTo>
                  <a:lnTo>
                    <a:pt x="45" y="5"/>
                  </a:lnTo>
                  <a:lnTo>
                    <a:pt x="4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773" name="Group 21"/>
            <p:cNvGrpSpPr>
              <a:grpSpLocks/>
            </p:cNvGrpSpPr>
            <p:nvPr/>
          </p:nvGrpSpPr>
          <p:grpSpPr bwMode="auto">
            <a:xfrm rot="633354">
              <a:off x="3727" y="1294"/>
              <a:ext cx="396" cy="242"/>
              <a:chOff x="1502" y="394"/>
              <a:chExt cx="633" cy="418"/>
            </a:xfrm>
          </p:grpSpPr>
          <p:sp>
            <p:nvSpPr>
              <p:cNvPr id="74774" name="Freeform 22"/>
              <p:cNvSpPr>
                <a:spLocks/>
              </p:cNvSpPr>
              <p:nvPr/>
            </p:nvSpPr>
            <p:spPr bwMode="auto">
              <a:xfrm>
                <a:off x="1535" y="414"/>
                <a:ext cx="570" cy="279"/>
              </a:xfrm>
              <a:custGeom>
                <a:avLst/>
                <a:gdLst/>
                <a:ahLst/>
                <a:cxnLst>
                  <a:cxn ang="0">
                    <a:pos x="115" y="1391"/>
                  </a:cxn>
                  <a:cxn ang="0">
                    <a:pos x="0" y="989"/>
                  </a:cxn>
                  <a:cxn ang="0">
                    <a:pos x="463" y="421"/>
                  </a:cxn>
                  <a:cxn ang="0">
                    <a:pos x="722" y="381"/>
                  </a:cxn>
                  <a:cxn ang="0">
                    <a:pos x="1402" y="0"/>
                  </a:cxn>
                  <a:cxn ang="0">
                    <a:pos x="1981" y="331"/>
                  </a:cxn>
                  <a:cxn ang="0">
                    <a:pos x="2384" y="474"/>
                  </a:cxn>
                  <a:cxn ang="0">
                    <a:pos x="2851" y="993"/>
                  </a:cxn>
                  <a:cxn ang="0">
                    <a:pos x="2832" y="1050"/>
                  </a:cxn>
                  <a:cxn ang="0">
                    <a:pos x="2788" y="1175"/>
                  </a:cxn>
                  <a:cxn ang="0">
                    <a:pos x="2745" y="1303"/>
                  </a:cxn>
                  <a:cxn ang="0">
                    <a:pos x="2725" y="1368"/>
                  </a:cxn>
                  <a:cxn ang="0">
                    <a:pos x="2380" y="1385"/>
                  </a:cxn>
                  <a:cxn ang="0">
                    <a:pos x="2064" y="1152"/>
                  </a:cxn>
                  <a:cxn ang="0">
                    <a:pos x="1646" y="1001"/>
                  </a:cxn>
                  <a:cxn ang="0">
                    <a:pos x="1683" y="961"/>
                  </a:cxn>
                  <a:cxn ang="0">
                    <a:pos x="1665" y="708"/>
                  </a:cxn>
                  <a:cxn ang="0">
                    <a:pos x="1568" y="622"/>
                  </a:cxn>
                  <a:cxn ang="0">
                    <a:pos x="1499" y="655"/>
                  </a:cxn>
                  <a:cxn ang="0">
                    <a:pos x="1413" y="622"/>
                  </a:cxn>
                  <a:cxn ang="0">
                    <a:pos x="1334" y="651"/>
                  </a:cxn>
                  <a:cxn ang="0">
                    <a:pos x="1258" y="622"/>
                  </a:cxn>
                  <a:cxn ang="0">
                    <a:pos x="1140" y="741"/>
                  </a:cxn>
                  <a:cxn ang="0">
                    <a:pos x="1172" y="957"/>
                  </a:cxn>
                  <a:cxn ang="0">
                    <a:pos x="1157" y="1029"/>
                  </a:cxn>
                  <a:cxn ang="0">
                    <a:pos x="467" y="1335"/>
                  </a:cxn>
                  <a:cxn ang="0">
                    <a:pos x="115" y="1391"/>
                  </a:cxn>
                  <a:cxn ang="0">
                    <a:pos x="115" y="1391"/>
                  </a:cxn>
                </a:cxnLst>
                <a:rect l="0" t="0" r="r" b="b"/>
                <a:pathLst>
                  <a:path w="2851" h="1391">
                    <a:moveTo>
                      <a:pt x="115" y="1391"/>
                    </a:moveTo>
                    <a:lnTo>
                      <a:pt x="0" y="989"/>
                    </a:lnTo>
                    <a:lnTo>
                      <a:pt x="463" y="421"/>
                    </a:lnTo>
                    <a:lnTo>
                      <a:pt x="722" y="381"/>
                    </a:lnTo>
                    <a:lnTo>
                      <a:pt x="1402" y="0"/>
                    </a:lnTo>
                    <a:lnTo>
                      <a:pt x="1981" y="331"/>
                    </a:lnTo>
                    <a:lnTo>
                      <a:pt x="2384" y="474"/>
                    </a:lnTo>
                    <a:lnTo>
                      <a:pt x="2851" y="993"/>
                    </a:lnTo>
                    <a:lnTo>
                      <a:pt x="2832" y="1050"/>
                    </a:lnTo>
                    <a:lnTo>
                      <a:pt x="2788" y="1175"/>
                    </a:lnTo>
                    <a:lnTo>
                      <a:pt x="2745" y="1303"/>
                    </a:lnTo>
                    <a:lnTo>
                      <a:pt x="2725" y="1368"/>
                    </a:lnTo>
                    <a:lnTo>
                      <a:pt x="2380" y="1385"/>
                    </a:lnTo>
                    <a:lnTo>
                      <a:pt x="2064" y="1152"/>
                    </a:lnTo>
                    <a:lnTo>
                      <a:pt x="1646" y="1001"/>
                    </a:lnTo>
                    <a:lnTo>
                      <a:pt x="1683" y="961"/>
                    </a:lnTo>
                    <a:lnTo>
                      <a:pt x="1665" y="708"/>
                    </a:lnTo>
                    <a:lnTo>
                      <a:pt x="1568" y="622"/>
                    </a:lnTo>
                    <a:lnTo>
                      <a:pt x="1499" y="655"/>
                    </a:lnTo>
                    <a:lnTo>
                      <a:pt x="1413" y="622"/>
                    </a:lnTo>
                    <a:lnTo>
                      <a:pt x="1334" y="651"/>
                    </a:lnTo>
                    <a:lnTo>
                      <a:pt x="1258" y="622"/>
                    </a:lnTo>
                    <a:lnTo>
                      <a:pt x="1140" y="741"/>
                    </a:lnTo>
                    <a:lnTo>
                      <a:pt x="1172" y="957"/>
                    </a:lnTo>
                    <a:lnTo>
                      <a:pt x="1157" y="1029"/>
                    </a:lnTo>
                    <a:lnTo>
                      <a:pt x="467" y="1335"/>
                    </a:lnTo>
                    <a:lnTo>
                      <a:pt x="115" y="1391"/>
                    </a:lnTo>
                    <a:lnTo>
                      <a:pt x="115" y="1391"/>
                    </a:lnTo>
                    <a:close/>
                  </a:path>
                </a:pathLst>
              </a:custGeom>
              <a:solidFill>
                <a:srgbClr val="7878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5" name="Freeform 23"/>
              <p:cNvSpPr>
                <a:spLocks/>
              </p:cNvSpPr>
              <p:nvPr/>
            </p:nvSpPr>
            <p:spPr bwMode="auto">
              <a:xfrm>
                <a:off x="1525" y="428"/>
                <a:ext cx="292" cy="264"/>
              </a:xfrm>
              <a:custGeom>
                <a:avLst/>
                <a:gdLst/>
                <a:ahLst/>
                <a:cxnLst>
                  <a:cxn ang="0">
                    <a:pos x="1447" y="75"/>
                  </a:cxn>
                  <a:cxn ang="0">
                    <a:pos x="1346" y="316"/>
                  </a:cxn>
                  <a:cxn ang="0">
                    <a:pos x="1220" y="432"/>
                  </a:cxn>
                  <a:cxn ang="0">
                    <a:pos x="1076" y="519"/>
                  </a:cxn>
                  <a:cxn ang="0">
                    <a:pos x="756" y="579"/>
                  </a:cxn>
                  <a:cxn ang="0">
                    <a:pos x="616" y="810"/>
                  </a:cxn>
                  <a:cxn ang="0">
                    <a:pos x="415" y="939"/>
                  </a:cxn>
                  <a:cxn ang="0">
                    <a:pos x="242" y="1004"/>
                  </a:cxn>
                  <a:cxn ang="0">
                    <a:pos x="425" y="1058"/>
                  </a:cxn>
                  <a:cxn ang="0">
                    <a:pos x="630" y="1041"/>
                  </a:cxn>
                  <a:cxn ang="0">
                    <a:pos x="907" y="906"/>
                  </a:cxn>
                  <a:cxn ang="0">
                    <a:pos x="1213" y="760"/>
                  </a:cxn>
                  <a:cxn ang="0">
                    <a:pos x="1227" y="936"/>
                  </a:cxn>
                  <a:cxn ang="0">
                    <a:pos x="415" y="1310"/>
                  </a:cxn>
                  <a:cxn ang="0">
                    <a:pos x="159" y="1320"/>
                  </a:cxn>
                  <a:cxn ang="0">
                    <a:pos x="0" y="914"/>
                  </a:cxn>
                  <a:cxn ang="0">
                    <a:pos x="428" y="551"/>
                  </a:cxn>
                  <a:cxn ang="0">
                    <a:pos x="627" y="335"/>
                  </a:cxn>
                  <a:cxn ang="0">
                    <a:pos x="1306" y="79"/>
                  </a:cxn>
                  <a:cxn ang="0">
                    <a:pos x="1457" y="0"/>
                  </a:cxn>
                  <a:cxn ang="0">
                    <a:pos x="1447" y="75"/>
                  </a:cxn>
                  <a:cxn ang="0">
                    <a:pos x="1447" y="75"/>
                  </a:cxn>
                </a:cxnLst>
                <a:rect l="0" t="0" r="r" b="b"/>
                <a:pathLst>
                  <a:path w="1457" h="1320">
                    <a:moveTo>
                      <a:pt x="1447" y="75"/>
                    </a:moveTo>
                    <a:lnTo>
                      <a:pt x="1346" y="316"/>
                    </a:lnTo>
                    <a:lnTo>
                      <a:pt x="1220" y="432"/>
                    </a:lnTo>
                    <a:lnTo>
                      <a:pt x="1076" y="519"/>
                    </a:lnTo>
                    <a:lnTo>
                      <a:pt x="756" y="579"/>
                    </a:lnTo>
                    <a:lnTo>
                      <a:pt x="616" y="810"/>
                    </a:lnTo>
                    <a:lnTo>
                      <a:pt x="415" y="939"/>
                    </a:lnTo>
                    <a:lnTo>
                      <a:pt x="242" y="1004"/>
                    </a:lnTo>
                    <a:lnTo>
                      <a:pt x="425" y="1058"/>
                    </a:lnTo>
                    <a:lnTo>
                      <a:pt x="630" y="1041"/>
                    </a:lnTo>
                    <a:lnTo>
                      <a:pt x="907" y="906"/>
                    </a:lnTo>
                    <a:lnTo>
                      <a:pt x="1213" y="760"/>
                    </a:lnTo>
                    <a:lnTo>
                      <a:pt x="1227" y="936"/>
                    </a:lnTo>
                    <a:lnTo>
                      <a:pt x="415" y="1310"/>
                    </a:lnTo>
                    <a:lnTo>
                      <a:pt x="159" y="1320"/>
                    </a:lnTo>
                    <a:lnTo>
                      <a:pt x="0" y="914"/>
                    </a:lnTo>
                    <a:lnTo>
                      <a:pt x="428" y="551"/>
                    </a:lnTo>
                    <a:lnTo>
                      <a:pt x="627" y="335"/>
                    </a:lnTo>
                    <a:lnTo>
                      <a:pt x="1306" y="79"/>
                    </a:lnTo>
                    <a:lnTo>
                      <a:pt x="1457" y="0"/>
                    </a:lnTo>
                    <a:lnTo>
                      <a:pt x="1447" y="75"/>
                    </a:lnTo>
                    <a:lnTo>
                      <a:pt x="1447" y="75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6" name="Freeform 24"/>
              <p:cNvSpPr>
                <a:spLocks/>
              </p:cNvSpPr>
              <p:nvPr/>
            </p:nvSpPr>
            <p:spPr bwMode="auto">
              <a:xfrm>
                <a:off x="1857" y="563"/>
                <a:ext cx="241" cy="131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15" y="58"/>
                  </a:cxn>
                  <a:cxn ang="0">
                    <a:pos x="186" y="93"/>
                  </a:cxn>
                  <a:cxn ang="0">
                    <a:pos x="259" y="96"/>
                  </a:cxn>
                  <a:cxn ang="0">
                    <a:pos x="359" y="90"/>
                  </a:cxn>
                  <a:cxn ang="0">
                    <a:pos x="445" y="86"/>
                  </a:cxn>
                  <a:cxn ang="0">
                    <a:pos x="445" y="166"/>
                  </a:cxn>
                  <a:cxn ang="0">
                    <a:pos x="478" y="248"/>
                  </a:cxn>
                  <a:cxn ang="0">
                    <a:pos x="540" y="316"/>
                  </a:cxn>
                  <a:cxn ang="0">
                    <a:pos x="683" y="407"/>
                  </a:cxn>
                  <a:cxn ang="0">
                    <a:pos x="845" y="424"/>
                  </a:cxn>
                  <a:cxn ang="0">
                    <a:pos x="938" y="420"/>
                  </a:cxn>
                  <a:cxn ang="0">
                    <a:pos x="1031" y="396"/>
                  </a:cxn>
                  <a:cxn ang="0">
                    <a:pos x="1204" y="259"/>
                  </a:cxn>
                  <a:cxn ang="0">
                    <a:pos x="1176" y="522"/>
                  </a:cxn>
                  <a:cxn ang="0">
                    <a:pos x="1125" y="651"/>
                  </a:cxn>
                  <a:cxn ang="0">
                    <a:pos x="712" y="623"/>
                  </a:cxn>
                  <a:cxn ang="0">
                    <a:pos x="557" y="478"/>
                  </a:cxn>
                  <a:cxn ang="0">
                    <a:pos x="0" y="273"/>
                  </a:cxn>
                  <a:cxn ang="0">
                    <a:pos x="50" y="186"/>
                  </a:cxn>
                  <a:cxn ang="0">
                    <a:pos x="79" y="0"/>
                  </a:cxn>
                  <a:cxn ang="0">
                    <a:pos x="79" y="0"/>
                  </a:cxn>
                </a:cxnLst>
                <a:rect l="0" t="0" r="r" b="b"/>
                <a:pathLst>
                  <a:path w="1204" h="651">
                    <a:moveTo>
                      <a:pt x="79" y="0"/>
                    </a:moveTo>
                    <a:lnTo>
                      <a:pt x="115" y="58"/>
                    </a:lnTo>
                    <a:lnTo>
                      <a:pt x="186" y="93"/>
                    </a:lnTo>
                    <a:lnTo>
                      <a:pt x="259" y="96"/>
                    </a:lnTo>
                    <a:lnTo>
                      <a:pt x="359" y="90"/>
                    </a:lnTo>
                    <a:lnTo>
                      <a:pt x="445" y="86"/>
                    </a:lnTo>
                    <a:lnTo>
                      <a:pt x="445" y="166"/>
                    </a:lnTo>
                    <a:lnTo>
                      <a:pt x="478" y="248"/>
                    </a:lnTo>
                    <a:lnTo>
                      <a:pt x="540" y="316"/>
                    </a:lnTo>
                    <a:lnTo>
                      <a:pt x="683" y="407"/>
                    </a:lnTo>
                    <a:lnTo>
                      <a:pt x="845" y="424"/>
                    </a:lnTo>
                    <a:lnTo>
                      <a:pt x="938" y="420"/>
                    </a:lnTo>
                    <a:lnTo>
                      <a:pt x="1031" y="396"/>
                    </a:lnTo>
                    <a:lnTo>
                      <a:pt x="1204" y="259"/>
                    </a:lnTo>
                    <a:lnTo>
                      <a:pt x="1176" y="522"/>
                    </a:lnTo>
                    <a:lnTo>
                      <a:pt x="1125" y="651"/>
                    </a:lnTo>
                    <a:lnTo>
                      <a:pt x="712" y="623"/>
                    </a:lnTo>
                    <a:lnTo>
                      <a:pt x="557" y="478"/>
                    </a:lnTo>
                    <a:lnTo>
                      <a:pt x="0" y="273"/>
                    </a:lnTo>
                    <a:lnTo>
                      <a:pt x="50" y="186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7" name="Freeform 25"/>
              <p:cNvSpPr>
                <a:spLocks/>
              </p:cNvSpPr>
              <p:nvPr/>
            </p:nvSpPr>
            <p:spPr bwMode="auto">
              <a:xfrm>
                <a:off x="1631" y="617"/>
                <a:ext cx="381" cy="177"/>
              </a:xfrm>
              <a:custGeom>
                <a:avLst/>
                <a:gdLst/>
                <a:ahLst/>
                <a:cxnLst>
                  <a:cxn ang="0">
                    <a:pos x="0" y="367"/>
                  </a:cxn>
                  <a:cxn ang="0">
                    <a:pos x="36" y="540"/>
                  </a:cxn>
                  <a:cxn ang="0">
                    <a:pos x="431" y="803"/>
                  </a:cxn>
                  <a:cxn ang="0">
                    <a:pos x="596" y="844"/>
                  </a:cxn>
                  <a:cxn ang="0">
                    <a:pos x="712" y="873"/>
                  </a:cxn>
                  <a:cxn ang="0">
                    <a:pos x="773" y="886"/>
                  </a:cxn>
                  <a:cxn ang="0">
                    <a:pos x="1100" y="879"/>
                  </a:cxn>
                  <a:cxn ang="0">
                    <a:pos x="1186" y="855"/>
                  </a:cxn>
                  <a:cxn ang="0">
                    <a:pos x="1349" y="802"/>
                  </a:cxn>
                  <a:cxn ang="0">
                    <a:pos x="1508" y="748"/>
                  </a:cxn>
                  <a:cxn ang="0">
                    <a:pos x="1586" y="720"/>
                  </a:cxn>
                  <a:cxn ang="0">
                    <a:pos x="1642" y="669"/>
                  </a:cxn>
                  <a:cxn ang="0">
                    <a:pos x="1694" y="618"/>
                  </a:cxn>
                  <a:cxn ang="0">
                    <a:pos x="1751" y="561"/>
                  </a:cxn>
                  <a:cxn ang="0">
                    <a:pos x="1809" y="504"/>
                  </a:cxn>
                  <a:cxn ang="0">
                    <a:pos x="1858" y="455"/>
                  </a:cxn>
                  <a:cxn ang="0">
                    <a:pos x="1906" y="407"/>
                  </a:cxn>
                  <a:cxn ang="0">
                    <a:pos x="1802" y="267"/>
                  </a:cxn>
                  <a:cxn ang="0">
                    <a:pos x="1158" y="0"/>
                  </a:cxn>
                  <a:cxn ang="0">
                    <a:pos x="938" y="127"/>
                  </a:cxn>
                  <a:cxn ang="0">
                    <a:pos x="730" y="8"/>
                  </a:cxn>
                  <a:cxn ang="0">
                    <a:pos x="212" y="170"/>
                  </a:cxn>
                  <a:cxn ang="0">
                    <a:pos x="0" y="367"/>
                  </a:cxn>
                  <a:cxn ang="0">
                    <a:pos x="0" y="367"/>
                  </a:cxn>
                </a:cxnLst>
                <a:rect l="0" t="0" r="r" b="b"/>
                <a:pathLst>
                  <a:path w="1906" h="886">
                    <a:moveTo>
                      <a:pt x="0" y="367"/>
                    </a:moveTo>
                    <a:lnTo>
                      <a:pt x="36" y="540"/>
                    </a:lnTo>
                    <a:lnTo>
                      <a:pt x="431" y="803"/>
                    </a:lnTo>
                    <a:lnTo>
                      <a:pt x="596" y="844"/>
                    </a:lnTo>
                    <a:lnTo>
                      <a:pt x="712" y="873"/>
                    </a:lnTo>
                    <a:lnTo>
                      <a:pt x="773" y="886"/>
                    </a:lnTo>
                    <a:lnTo>
                      <a:pt x="1100" y="879"/>
                    </a:lnTo>
                    <a:lnTo>
                      <a:pt x="1186" y="855"/>
                    </a:lnTo>
                    <a:lnTo>
                      <a:pt x="1349" y="802"/>
                    </a:lnTo>
                    <a:lnTo>
                      <a:pt x="1508" y="748"/>
                    </a:lnTo>
                    <a:lnTo>
                      <a:pt x="1586" y="720"/>
                    </a:lnTo>
                    <a:lnTo>
                      <a:pt x="1642" y="669"/>
                    </a:lnTo>
                    <a:lnTo>
                      <a:pt x="1694" y="618"/>
                    </a:lnTo>
                    <a:lnTo>
                      <a:pt x="1751" y="561"/>
                    </a:lnTo>
                    <a:lnTo>
                      <a:pt x="1809" y="504"/>
                    </a:lnTo>
                    <a:lnTo>
                      <a:pt x="1858" y="455"/>
                    </a:lnTo>
                    <a:lnTo>
                      <a:pt x="1906" y="407"/>
                    </a:lnTo>
                    <a:lnTo>
                      <a:pt x="1802" y="267"/>
                    </a:lnTo>
                    <a:lnTo>
                      <a:pt x="1158" y="0"/>
                    </a:lnTo>
                    <a:lnTo>
                      <a:pt x="938" y="127"/>
                    </a:lnTo>
                    <a:lnTo>
                      <a:pt x="730" y="8"/>
                    </a:lnTo>
                    <a:lnTo>
                      <a:pt x="212" y="170"/>
                    </a:lnTo>
                    <a:lnTo>
                      <a:pt x="0" y="367"/>
                    </a:lnTo>
                    <a:lnTo>
                      <a:pt x="0" y="367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8" name="Freeform 26"/>
              <p:cNvSpPr>
                <a:spLocks/>
              </p:cNvSpPr>
              <p:nvPr/>
            </p:nvSpPr>
            <p:spPr bwMode="auto">
              <a:xfrm>
                <a:off x="1899" y="689"/>
                <a:ext cx="33" cy="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6" y="418"/>
                  </a:cxn>
                  <a:cxn ang="0">
                    <a:pos x="141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66" h="418">
                    <a:moveTo>
                      <a:pt x="0" y="0"/>
                    </a:moveTo>
                    <a:lnTo>
                      <a:pt x="166" y="418"/>
                    </a:lnTo>
                    <a:lnTo>
                      <a:pt x="141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79" name="Freeform 27"/>
              <p:cNvSpPr>
                <a:spLocks/>
              </p:cNvSpPr>
              <p:nvPr/>
            </p:nvSpPr>
            <p:spPr bwMode="auto">
              <a:xfrm>
                <a:off x="1890" y="635"/>
                <a:ext cx="31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73"/>
                  </a:cxn>
                  <a:cxn ang="0">
                    <a:pos x="154" y="177"/>
                  </a:cxn>
                  <a:cxn ang="0">
                    <a:pos x="116" y="1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54" h="177">
                    <a:moveTo>
                      <a:pt x="0" y="0"/>
                    </a:moveTo>
                    <a:lnTo>
                      <a:pt x="3" y="173"/>
                    </a:lnTo>
                    <a:lnTo>
                      <a:pt x="154" y="177"/>
                    </a:lnTo>
                    <a:lnTo>
                      <a:pt x="116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0" name="Freeform 28"/>
              <p:cNvSpPr>
                <a:spLocks/>
              </p:cNvSpPr>
              <p:nvPr/>
            </p:nvSpPr>
            <p:spPr bwMode="auto">
              <a:xfrm>
                <a:off x="1646" y="663"/>
                <a:ext cx="290" cy="34"/>
              </a:xfrm>
              <a:custGeom>
                <a:avLst/>
                <a:gdLst/>
                <a:ahLst/>
                <a:cxnLst>
                  <a:cxn ang="0">
                    <a:pos x="7" y="166"/>
                  </a:cxn>
                  <a:cxn ang="0">
                    <a:pos x="550" y="58"/>
                  </a:cxn>
                  <a:cxn ang="0">
                    <a:pos x="849" y="43"/>
                  </a:cxn>
                  <a:cxn ang="0">
                    <a:pos x="1446" y="75"/>
                  </a:cxn>
                  <a:cxn ang="0">
                    <a:pos x="945" y="0"/>
                  </a:cxn>
                  <a:cxn ang="0">
                    <a:pos x="356" y="32"/>
                  </a:cxn>
                  <a:cxn ang="0">
                    <a:pos x="0" y="115"/>
                  </a:cxn>
                  <a:cxn ang="0">
                    <a:pos x="7" y="166"/>
                  </a:cxn>
                  <a:cxn ang="0">
                    <a:pos x="7" y="166"/>
                  </a:cxn>
                </a:cxnLst>
                <a:rect l="0" t="0" r="r" b="b"/>
                <a:pathLst>
                  <a:path w="1446" h="166">
                    <a:moveTo>
                      <a:pt x="7" y="166"/>
                    </a:moveTo>
                    <a:lnTo>
                      <a:pt x="550" y="58"/>
                    </a:lnTo>
                    <a:lnTo>
                      <a:pt x="849" y="43"/>
                    </a:lnTo>
                    <a:lnTo>
                      <a:pt x="1446" y="75"/>
                    </a:lnTo>
                    <a:lnTo>
                      <a:pt x="945" y="0"/>
                    </a:lnTo>
                    <a:lnTo>
                      <a:pt x="356" y="32"/>
                    </a:lnTo>
                    <a:lnTo>
                      <a:pt x="0" y="115"/>
                    </a:lnTo>
                    <a:lnTo>
                      <a:pt x="7" y="166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1" name="Freeform 29"/>
              <p:cNvSpPr>
                <a:spLocks/>
              </p:cNvSpPr>
              <p:nvPr/>
            </p:nvSpPr>
            <p:spPr bwMode="auto">
              <a:xfrm>
                <a:off x="1659" y="695"/>
                <a:ext cx="95" cy="96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80" y="374"/>
                  </a:cxn>
                  <a:cxn ang="0">
                    <a:pos x="479" y="482"/>
                  </a:cxn>
                  <a:cxn ang="0">
                    <a:pos x="151" y="0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479" h="482">
                    <a:moveTo>
                      <a:pt x="0" y="40"/>
                    </a:moveTo>
                    <a:lnTo>
                      <a:pt x="180" y="374"/>
                    </a:lnTo>
                    <a:lnTo>
                      <a:pt x="479" y="482"/>
                    </a:lnTo>
                    <a:lnTo>
                      <a:pt x="151" y="0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2" name="Freeform 30"/>
              <p:cNvSpPr>
                <a:spLocks/>
              </p:cNvSpPr>
              <p:nvPr/>
            </p:nvSpPr>
            <p:spPr bwMode="auto">
              <a:xfrm>
                <a:off x="1699" y="687"/>
                <a:ext cx="82" cy="107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341" y="519"/>
                  </a:cxn>
                  <a:cxn ang="0">
                    <a:pos x="410" y="533"/>
                  </a:cxn>
                  <a:cxn ang="0">
                    <a:pos x="61" y="0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410" h="533">
                    <a:moveTo>
                      <a:pt x="0" y="44"/>
                    </a:moveTo>
                    <a:lnTo>
                      <a:pt x="341" y="519"/>
                    </a:lnTo>
                    <a:lnTo>
                      <a:pt x="410" y="533"/>
                    </a:lnTo>
                    <a:lnTo>
                      <a:pt x="61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3" name="Freeform 31"/>
              <p:cNvSpPr>
                <a:spLocks/>
              </p:cNvSpPr>
              <p:nvPr/>
            </p:nvSpPr>
            <p:spPr bwMode="auto">
              <a:xfrm>
                <a:off x="1728" y="631"/>
                <a:ext cx="49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03"/>
                  </a:cxn>
                  <a:cxn ang="0">
                    <a:pos x="22" y="191"/>
                  </a:cxn>
                  <a:cxn ang="0">
                    <a:pos x="245" y="165"/>
                  </a:cxn>
                  <a:cxn ang="0">
                    <a:pos x="155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45" h="191">
                    <a:moveTo>
                      <a:pt x="0" y="0"/>
                    </a:moveTo>
                    <a:lnTo>
                      <a:pt x="6" y="103"/>
                    </a:lnTo>
                    <a:lnTo>
                      <a:pt x="22" y="191"/>
                    </a:lnTo>
                    <a:lnTo>
                      <a:pt x="245" y="165"/>
                    </a:lnTo>
                    <a:lnTo>
                      <a:pt x="155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4" name="Freeform 32"/>
              <p:cNvSpPr>
                <a:spLocks/>
              </p:cNvSpPr>
              <p:nvPr/>
            </p:nvSpPr>
            <p:spPr bwMode="auto">
              <a:xfrm>
                <a:off x="1666" y="640"/>
                <a:ext cx="51" cy="44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55" y="166"/>
                  </a:cxn>
                  <a:cxn ang="0">
                    <a:pos x="7" y="224"/>
                  </a:cxn>
                  <a:cxn ang="0">
                    <a:pos x="0" y="51"/>
                  </a:cxn>
                  <a:cxn ang="0">
                    <a:pos x="234" y="0"/>
                  </a:cxn>
                  <a:cxn ang="0">
                    <a:pos x="234" y="0"/>
                  </a:cxn>
                </a:cxnLst>
                <a:rect l="0" t="0" r="r" b="b"/>
                <a:pathLst>
                  <a:path w="255" h="224">
                    <a:moveTo>
                      <a:pt x="234" y="0"/>
                    </a:moveTo>
                    <a:lnTo>
                      <a:pt x="255" y="166"/>
                    </a:lnTo>
                    <a:lnTo>
                      <a:pt x="7" y="224"/>
                    </a:lnTo>
                    <a:lnTo>
                      <a:pt x="0" y="51"/>
                    </a:lnTo>
                    <a:lnTo>
                      <a:pt x="234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5" name="Freeform 33"/>
              <p:cNvSpPr>
                <a:spLocks/>
              </p:cNvSpPr>
              <p:nvPr/>
            </p:nvSpPr>
            <p:spPr bwMode="auto">
              <a:xfrm>
                <a:off x="1766" y="538"/>
                <a:ext cx="102" cy="102"/>
              </a:xfrm>
              <a:custGeom>
                <a:avLst/>
                <a:gdLst/>
                <a:ahLst/>
                <a:cxnLst>
                  <a:cxn ang="0">
                    <a:pos x="94" y="21"/>
                  </a:cxn>
                  <a:cxn ang="0">
                    <a:pos x="0" y="114"/>
                  </a:cxn>
                  <a:cxn ang="0">
                    <a:pos x="0" y="367"/>
                  </a:cxn>
                  <a:cxn ang="0">
                    <a:pos x="202" y="503"/>
                  </a:cxn>
                  <a:cxn ang="0">
                    <a:pos x="263" y="511"/>
                  </a:cxn>
                  <a:cxn ang="0">
                    <a:pos x="508" y="385"/>
                  </a:cxn>
                  <a:cxn ang="0">
                    <a:pos x="501" y="97"/>
                  </a:cxn>
                  <a:cxn ang="0">
                    <a:pos x="418" y="0"/>
                  </a:cxn>
                  <a:cxn ang="0">
                    <a:pos x="94" y="21"/>
                  </a:cxn>
                  <a:cxn ang="0">
                    <a:pos x="94" y="21"/>
                  </a:cxn>
                </a:cxnLst>
                <a:rect l="0" t="0" r="r" b="b"/>
                <a:pathLst>
                  <a:path w="508" h="511">
                    <a:moveTo>
                      <a:pt x="94" y="21"/>
                    </a:moveTo>
                    <a:lnTo>
                      <a:pt x="0" y="114"/>
                    </a:lnTo>
                    <a:lnTo>
                      <a:pt x="0" y="367"/>
                    </a:lnTo>
                    <a:lnTo>
                      <a:pt x="202" y="503"/>
                    </a:lnTo>
                    <a:lnTo>
                      <a:pt x="263" y="511"/>
                    </a:lnTo>
                    <a:lnTo>
                      <a:pt x="508" y="385"/>
                    </a:lnTo>
                    <a:lnTo>
                      <a:pt x="501" y="97"/>
                    </a:lnTo>
                    <a:lnTo>
                      <a:pt x="418" y="0"/>
                    </a:lnTo>
                    <a:lnTo>
                      <a:pt x="94" y="21"/>
                    </a:lnTo>
                    <a:lnTo>
                      <a:pt x="94" y="21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6" name="Freeform 34"/>
              <p:cNvSpPr>
                <a:spLocks/>
              </p:cNvSpPr>
              <p:nvPr/>
            </p:nvSpPr>
            <p:spPr bwMode="auto">
              <a:xfrm>
                <a:off x="1766" y="535"/>
                <a:ext cx="86" cy="106"/>
              </a:xfrm>
              <a:custGeom>
                <a:avLst/>
                <a:gdLst/>
                <a:ahLst/>
                <a:cxnLst>
                  <a:cxn ang="0">
                    <a:pos x="267" y="58"/>
                  </a:cxn>
                  <a:cxn ang="0">
                    <a:pos x="216" y="101"/>
                  </a:cxn>
                  <a:cxn ang="0">
                    <a:pos x="169" y="98"/>
                  </a:cxn>
                  <a:cxn ang="0">
                    <a:pos x="116" y="51"/>
                  </a:cxn>
                  <a:cxn ang="0">
                    <a:pos x="83" y="137"/>
                  </a:cxn>
                  <a:cxn ang="0">
                    <a:pos x="105" y="212"/>
                  </a:cxn>
                  <a:cxn ang="0">
                    <a:pos x="108" y="292"/>
                  </a:cxn>
                  <a:cxn ang="0">
                    <a:pos x="94" y="367"/>
                  </a:cxn>
                  <a:cxn ang="0">
                    <a:pos x="169" y="425"/>
                  </a:cxn>
                  <a:cxn ang="0">
                    <a:pos x="237" y="457"/>
                  </a:cxn>
                  <a:cxn ang="0">
                    <a:pos x="299" y="479"/>
                  </a:cxn>
                  <a:cxn ang="0">
                    <a:pos x="353" y="493"/>
                  </a:cxn>
                  <a:cxn ang="0">
                    <a:pos x="259" y="530"/>
                  </a:cxn>
                  <a:cxn ang="0">
                    <a:pos x="0" y="410"/>
                  </a:cxn>
                  <a:cxn ang="0">
                    <a:pos x="4" y="299"/>
                  </a:cxn>
                  <a:cxn ang="0">
                    <a:pos x="18" y="94"/>
                  </a:cxn>
                  <a:cxn ang="0">
                    <a:pos x="83" y="0"/>
                  </a:cxn>
                  <a:cxn ang="0">
                    <a:pos x="270" y="36"/>
                  </a:cxn>
                  <a:cxn ang="0">
                    <a:pos x="428" y="36"/>
                  </a:cxn>
                  <a:cxn ang="0">
                    <a:pos x="400" y="91"/>
                  </a:cxn>
                  <a:cxn ang="0">
                    <a:pos x="325" y="108"/>
                  </a:cxn>
                  <a:cxn ang="0">
                    <a:pos x="267" y="58"/>
                  </a:cxn>
                  <a:cxn ang="0">
                    <a:pos x="267" y="58"/>
                  </a:cxn>
                </a:cxnLst>
                <a:rect l="0" t="0" r="r" b="b"/>
                <a:pathLst>
                  <a:path w="428" h="530">
                    <a:moveTo>
                      <a:pt x="267" y="58"/>
                    </a:moveTo>
                    <a:lnTo>
                      <a:pt x="216" y="101"/>
                    </a:lnTo>
                    <a:lnTo>
                      <a:pt x="169" y="98"/>
                    </a:lnTo>
                    <a:lnTo>
                      <a:pt x="116" y="51"/>
                    </a:lnTo>
                    <a:lnTo>
                      <a:pt x="83" y="137"/>
                    </a:lnTo>
                    <a:lnTo>
                      <a:pt x="105" y="212"/>
                    </a:lnTo>
                    <a:lnTo>
                      <a:pt x="108" y="292"/>
                    </a:lnTo>
                    <a:lnTo>
                      <a:pt x="94" y="367"/>
                    </a:lnTo>
                    <a:lnTo>
                      <a:pt x="169" y="425"/>
                    </a:lnTo>
                    <a:lnTo>
                      <a:pt x="237" y="457"/>
                    </a:lnTo>
                    <a:lnTo>
                      <a:pt x="299" y="479"/>
                    </a:lnTo>
                    <a:lnTo>
                      <a:pt x="353" y="493"/>
                    </a:lnTo>
                    <a:lnTo>
                      <a:pt x="259" y="530"/>
                    </a:lnTo>
                    <a:lnTo>
                      <a:pt x="0" y="410"/>
                    </a:lnTo>
                    <a:lnTo>
                      <a:pt x="4" y="299"/>
                    </a:lnTo>
                    <a:lnTo>
                      <a:pt x="18" y="94"/>
                    </a:lnTo>
                    <a:lnTo>
                      <a:pt x="83" y="0"/>
                    </a:lnTo>
                    <a:lnTo>
                      <a:pt x="270" y="36"/>
                    </a:lnTo>
                    <a:lnTo>
                      <a:pt x="428" y="36"/>
                    </a:lnTo>
                    <a:lnTo>
                      <a:pt x="400" y="91"/>
                    </a:lnTo>
                    <a:lnTo>
                      <a:pt x="325" y="108"/>
                    </a:lnTo>
                    <a:lnTo>
                      <a:pt x="267" y="58"/>
                    </a:lnTo>
                    <a:lnTo>
                      <a:pt x="267" y="58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7" name="Freeform 35"/>
              <p:cNvSpPr>
                <a:spLocks/>
              </p:cNvSpPr>
              <p:nvPr/>
            </p:nvSpPr>
            <p:spPr bwMode="auto">
              <a:xfrm>
                <a:off x="1624" y="609"/>
                <a:ext cx="165" cy="68"/>
              </a:xfrm>
              <a:custGeom>
                <a:avLst/>
                <a:gdLst/>
                <a:ahLst/>
                <a:cxnLst>
                  <a:cxn ang="0">
                    <a:pos x="734" y="0"/>
                  </a:cxn>
                  <a:cxn ang="0">
                    <a:pos x="343" y="118"/>
                  </a:cxn>
                  <a:cxn ang="0">
                    <a:pos x="252" y="165"/>
                  </a:cxn>
                  <a:cxn ang="0">
                    <a:pos x="164" y="217"/>
                  </a:cxn>
                  <a:cxn ang="0">
                    <a:pos x="80" y="278"/>
                  </a:cxn>
                  <a:cxn ang="0">
                    <a:pos x="0" y="344"/>
                  </a:cxn>
                  <a:cxn ang="0">
                    <a:pos x="149" y="344"/>
                  </a:cxn>
                  <a:cxn ang="0">
                    <a:pos x="222" y="295"/>
                  </a:cxn>
                  <a:cxn ang="0">
                    <a:pos x="299" y="252"/>
                  </a:cxn>
                  <a:cxn ang="0">
                    <a:pos x="379" y="213"/>
                  </a:cxn>
                  <a:cxn ang="0">
                    <a:pos x="463" y="180"/>
                  </a:cxn>
                  <a:cxn ang="0">
                    <a:pos x="638" y="130"/>
                  </a:cxn>
                  <a:cxn ang="0">
                    <a:pos x="821" y="102"/>
                  </a:cxn>
                  <a:cxn ang="0">
                    <a:pos x="734" y="0"/>
                  </a:cxn>
                  <a:cxn ang="0">
                    <a:pos x="734" y="0"/>
                  </a:cxn>
                </a:cxnLst>
                <a:rect l="0" t="0" r="r" b="b"/>
                <a:pathLst>
                  <a:path w="821" h="344">
                    <a:moveTo>
                      <a:pt x="734" y="0"/>
                    </a:moveTo>
                    <a:lnTo>
                      <a:pt x="343" y="118"/>
                    </a:lnTo>
                    <a:lnTo>
                      <a:pt x="252" y="165"/>
                    </a:lnTo>
                    <a:lnTo>
                      <a:pt x="164" y="217"/>
                    </a:lnTo>
                    <a:lnTo>
                      <a:pt x="80" y="278"/>
                    </a:lnTo>
                    <a:lnTo>
                      <a:pt x="0" y="344"/>
                    </a:lnTo>
                    <a:lnTo>
                      <a:pt x="149" y="344"/>
                    </a:lnTo>
                    <a:lnTo>
                      <a:pt x="222" y="295"/>
                    </a:lnTo>
                    <a:lnTo>
                      <a:pt x="299" y="252"/>
                    </a:lnTo>
                    <a:lnTo>
                      <a:pt x="379" y="213"/>
                    </a:lnTo>
                    <a:lnTo>
                      <a:pt x="463" y="180"/>
                    </a:lnTo>
                    <a:lnTo>
                      <a:pt x="638" y="130"/>
                    </a:lnTo>
                    <a:lnTo>
                      <a:pt x="821" y="102"/>
                    </a:lnTo>
                    <a:lnTo>
                      <a:pt x="734" y="0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8" name="Freeform 36"/>
              <p:cNvSpPr>
                <a:spLocks/>
              </p:cNvSpPr>
              <p:nvPr/>
            </p:nvSpPr>
            <p:spPr bwMode="auto">
              <a:xfrm>
                <a:off x="1848" y="609"/>
                <a:ext cx="164" cy="68"/>
              </a:xfrm>
              <a:custGeom>
                <a:avLst/>
                <a:gdLst/>
                <a:ahLst/>
                <a:cxnLst>
                  <a:cxn ang="0">
                    <a:pos x="820" y="343"/>
                  </a:cxn>
                  <a:cxn ang="0">
                    <a:pos x="742" y="277"/>
                  </a:cxn>
                  <a:cxn ang="0">
                    <a:pos x="658" y="217"/>
                  </a:cxn>
                  <a:cxn ang="0">
                    <a:pos x="570" y="165"/>
                  </a:cxn>
                  <a:cxn ang="0">
                    <a:pos x="480" y="119"/>
                  </a:cxn>
                  <a:cxn ang="0">
                    <a:pos x="386" y="79"/>
                  </a:cxn>
                  <a:cxn ang="0">
                    <a:pos x="290" y="46"/>
                  </a:cxn>
                  <a:cxn ang="0">
                    <a:pos x="93" y="0"/>
                  </a:cxn>
                  <a:cxn ang="0">
                    <a:pos x="0" y="101"/>
                  </a:cxn>
                  <a:cxn ang="0">
                    <a:pos x="358" y="179"/>
                  </a:cxn>
                  <a:cxn ang="0">
                    <a:pos x="522" y="251"/>
                  </a:cxn>
                  <a:cxn ang="0">
                    <a:pos x="599" y="294"/>
                  </a:cxn>
                  <a:cxn ang="0">
                    <a:pos x="672" y="343"/>
                  </a:cxn>
                  <a:cxn ang="0">
                    <a:pos x="820" y="343"/>
                  </a:cxn>
                  <a:cxn ang="0">
                    <a:pos x="820" y="343"/>
                  </a:cxn>
                </a:cxnLst>
                <a:rect l="0" t="0" r="r" b="b"/>
                <a:pathLst>
                  <a:path w="820" h="343">
                    <a:moveTo>
                      <a:pt x="820" y="343"/>
                    </a:moveTo>
                    <a:lnTo>
                      <a:pt x="742" y="277"/>
                    </a:lnTo>
                    <a:lnTo>
                      <a:pt x="658" y="217"/>
                    </a:lnTo>
                    <a:lnTo>
                      <a:pt x="570" y="165"/>
                    </a:lnTo>
                    <a:lnTo>
                      <a:pt x="480" y="119"/>
                    </a:lnTo>
                    <a:lnTo>
                      <a:pt x="386" y="79"/>
                    </a:lnTo>
                    <a:lnTo>
                      <a:pt x="290" y="46"/>
                    </a:lnTo>
                    <a:lnTo>
                      <a:pt x="93" y="0"/>
                    </a:lnTo>
                    <a:lnTo>
                      <a:pt x="0" y="101"/>
                    </a:lnTo>
                    <a:lnTo>
                      <a:pt x="358" y="179"/>
                    </a:lnTo>
                    <a:lnTo>
                      <a:pt x="522" y="251"/>
                    </a:lnTo>
                    <a:lnTo>
                      <a:pt x="599" y="294"/>
                    </a:lnTo>
                    <a:lnTo>
                      <a:pt x="672" y="343"/>
                    </a:lnTo>
                    <a:lnTo>
                      <a:pt x="820" y="343"/>
                    </a:lnTo>
                    <a:lnTo>
                      <a:pt x="820" y="3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89" name="Freeform 37"/>
              <p:cNvSpPr>
                <a:spLocks/>
              </p:cNvSpPr>
              <p:nvPr/>
            </p:nvSpPr>
            <p:spPr bwMode="auto">
              <a:xfrm>
                <a:off x="1610" y="663"/>
                <a:ext cx="44" cy="59"/>
              </a:xfrm>
              <a:custGeom>
                <a:avLst/>
                <a:gdLst/>
                <a:ahLst/>
                <a:cxnLst>
                  <a:cxn ang="0">
                    <a:pos x="111" y="298"/>
                  </a:cxn>
                  <a:cxn ang="0">
                    <a:pos x="191" y="254"/>
                  </a:cxn>
                  <a:cxn ang="0">
                    <a:pos x="223" y="150"/>
                  </a:cxn>
                  <a:cxn ang="0">
                    <a:pos x="215" y="91"/>
                  </a:cxn>
                  <a:cxn ang="0">
                    <a:pos x="191" y="44"/>
                  </a:cxn>
                  <a:cxn ang="0">
                    <a:pos x="155" y="11"/>
                  </a:cxn>
                  <a:cxn ang="0">
                    <a:pos x="111" y="0"/>
                  </a:cxn>
                  <a:cxn ang="0">
                    <a:pos x="33" y="44"/>
                  </a:cxn>
                  <a:cxn ang="0">
                    <a:pos x="0" y="150"/>
                  </a:cxn>
                  <a:cxn ang="0">
                    <a:pos x="8" y="207"/>
                  </a:cxn>
                  <a:cxn ang="0">
                    <a:pos x="33" y="254"/>
                  </a:cxn>
                  <a:cxn ang="0">
                    <a:pos x="68" y="287"/>
                  </a:cxn>
                  <a:cxn ang="0">
                    <a:pos x="111" y="298"/>
                  </a:cxn>
                  <a:cxn ang="0">
                    <a:pos x="111" y="298"/>
                  </a:cxn>
                </a:cxnLst>
                <a:rect l="0" t="0" r="r" b="b"/>
                <a:pathLst>
                  <a:path w="223" h="298">
                    <a:moveTo>
                      <a:pt x="111" y="298"/>
                    </a:moveTo>
                    <a:lnTo>
                      <a:pt x="191" y="254"/>
                    </a:lnTo>
                    <a:lnTo>
                      <a:pt x="223" y="150"/>
                    </a:lnTo>
                    <a:lnTo>
                      <a:pt x="215" y="91"/>
                    </a:lnTo>
                    <a:lnTo>
                      <a:pt x="191" y="44"/>
                    </a:lnTo>
                    <a:lnTo>
                      <a:pt x="155" y="11"/>
                    </a:lnTo>
                    <a:lnTo>
                      <a:pt x="111" y="0"/>
                    </a:lnTo>
                    <a:lnTo>
                      <a:pt x="33" y="44"/>
                    </a:lnTo>
                    <a:lnTo>
                      <a:pt x="0" y="150"/>
                    </a:lnTo>
                    <a:lnTo>
                      <a:pt x="8" y="207"/>
                    </a:lnTo>
                    <a:lnTo>
                      <a:pt x="33" y="254"/>
                    </a:lnTo>
                    <a:lnTo>
                      <a:pt x="68" y="287"/>
                    </a:lnTo>
                    <a:lnTo>
                      <a:pt x="111" y="298"/>
                    </a:lnTo>
                    <a:lnTo>
                      <a:pt x="111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90" name="Freeform 38"/>
              <p:cNvSpPr>
                <a:spLocks/>
              </p:cNvSpPr>
              <p:nvPr/>
            </p:nvSpPr>
            <p:spPr bwMode="auto">
              <a:xfrm>
                <a:off x="1982" y="663"/>
                <a:ext cx="45" cy="59"/>
              </a:xfrm>
              <a:custGeom>
                <a:avLst/>
                <a:gdLst/>
                <a:ahLst/>
                <a:cxnLst>
                  <a:cxn ang="0">
                    <a:pos x="112" y="298"/>
                  </a:cxn>
                  <a:cxn ang="0">
                    <a:pos x="190" y="254"/>
                  </a:cxn>
                  <a:cxn ang="0">
                    <a:pos x="223" y="150"/>
                  </a:cxn>
                  <a:cxn ang="0">
                    <a:pos x="215" y="91"/>
                  </a:cxn>
                  <a:cxn ang="0">
                    <a:pos x="190" y="44"/>
                  </a:cxn>
                  <a:cxn ang="0">
                    <a:pos x="155" y="11"/>
                  </a:cxn>
                  <a:cxn ang="0">
                    <a:pos x="112" y="0"/>
                  </a:cxn>
                  <a:cxn ang="0">
                    <a:pos x="32" y="44"/>
                  </a:cxn>
                  <a:cxn ang="0">
                    <a:pos x="0" y="150"/>
                  </a:cxn>
                  <a:cxn ang="0">
                    <a:pos x="9" y="207"/>
                  </a:cxn>
                  <a:cxn ang="0">
                    <a:pos x="32" y="254"/>
                  </a:cxn>
                  <a:cxn ang="0">
                    <a:pos x="68" y="287"/>
                  </a:cxn>
                  <a:cxn ang="0">
                    <a:pos x="112" y="298"/>
                  </a:cxn>
                  <a:cxn ang="0">
                    <a:pos x="112" y="298"/>
                  </a:cxn>
                </a:cxnLst>
                <a:rect l="0" t="0" r="r" b="b"/>
                <a:pathLst>
                  <a:path w="223" h="298">
                    <a:moveTo>
                      <a:pt x="112" y="298"/>
                    </a:moveTo>
                    <a:lnTo>
                      <a:pt x="190" y="254"/>
                    </a:lnTo>
                    <a:lnTo>
                      <a:pt x="223" y="150"/>
                    </a:lnTo>
                    <a:lnTo>
                      <a:pt x="215" y="91"/>
                    </a:lnTo>
                    <a:lnTo>
                      <a:pt x="190" y="44"/>
                    </a:lnTo>
                    <a:lnTo>
                      <a:pt x="155" y="11"/>
                    </a:lnTo>
                    <a:lnTo>
                      <a:pt x="112" y="0"/>
                    </a:lnTo>
                    <a:lnTo>
                      <a:pt x="32" y="44"/>
                    </a:lnTo>
                    <a:lnTo>
                      <a:pt x="0" y="150"/>
                    </a:lnTo>
                    <a:lnTo>
                      <a:pt x="9" y="207"/>
                    </a:lnTo>
                    <a:lnTo>
                      <a:pt x="32" y="254"/>
                    </a:lnTo>
                    <a:lnTo>
                      <a:pt x="68" y="287"/>
                    </a:lnTo>
                    <a:lnTo>
                      <a:pt x="112" y="298"/>
                    </a:lnTo>
                    <a:lnTo>
                      <a:pt x="112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91" name="Freeform 39"/>
              <p:cNvSpPr>
                <a:spLocks/>
              </p:cNvSpPr>
              <p:nvPr/>
            </p:nvSpPr>
            <p:spPr bwMode="auto">
              <a:xfrm>
                <a:off x="1624" y="653"/>
                <a:ext cx="388" cy="54"/>
              </a:xfrm>
              <a:custGeom>
                <a:avLst/>
                <a:gdLst/>
                <a:ahLst/>
                <a:cxnLst>
                  <a:cxn ang="0">
                    <a:pos x="0" y="270"/>
                  </a:cxn>
                  <a:cxn ang="0">
                    <a:pos x="104" y="224"/>
                  </a:cxn>
                  <a:cxn ang="0">
                    <a:pos x="215" y="184"/>
                  </a:cxn>
                  <a:cxn ang="0">
                    <a:pos x="332" y="151"/>
                  </a:cxn>
                  <a:cxn ang="0">
                    <a:pos x="454" y="123"/>
                  </a:cxn>
                  <a:cxn ang="0">
                    <a:pos x="707" y="87"/>
                  </a:cxn>
                  <a:cxn ang="0">
                    <a:pos x="969" y="74"/>
                  </a:cxn>
                  <a:cxn ang="0">
                    <a:pos x="1484" y="123"/>
                  </a:cxn>
                  <a:cxn ang="0">
                    <a:pos x="1724" y="184"/>
                  </a:cxn>
                  <a:cxn ang="0">
                    <a:pos x="1834" y="224"/>
                  </a:cxn>
                  <a:cxn ang="0">
                    <a:pos x="1937" y="270"/>
                  </a:cxn>
                  <a:cxn ang="0">
                    <a:pos x="1937" y="196"/>
                  </a:cxn>
                  <a:cxn ang="0">
                    <a:pos x="1834" y="149"/>
                  </a:cxn>
                  <a:cxn ang="0">
                    <a:pos x="1724" y="110"/>
                  </a:cxn>
                  <a:cxn ang="0">
                    <a:pos x="1606" y="76"/>
                  </a:cxn>
                  <a:cxn ang="0">
                    <a:pos x="1484" y="49"/>
                  </a:cxn>
                  <a:cxn ang="0">
                    <a:pos x="1231" y="12"/>
                  </a:cxn>
                  <a:cxn ang="0">
                    <a:pos x="969" y="0"/>
                  </a:cxn>
                  <a:cxn ang="0">
                    <a:pos x="454" y="49"/>
                  </a:cxn>
                  <a:cxn ang="0">
                    <a:pos x="215" y="110"/>
                  </a:cxn>
                  <a:cxn ang="0">
                    <a:pos x="104" y="149"/>
                  </a:cxn>
                  <a:cxn ang="0">
                    <a:pos x="0" y="196"/>
                  </a:cxn>
                  <a:cxn ang="0">
                    <a:pos x="0" y="270"/>
                  </a:cxn>
                  <a:cxn ang="0">
                    <a:pos x="0" y="270"/>
                  </a:cxn>
                </a:cxnLst>
                <a:rect l="0" t="0" r="r" b="b"/>
                <a:pathLst>
                  <a:path w="1937" h="270">
                    <a:moveTo>
                      <a:pt x="0" y="270"/>
                    </a:moveTo>
                    <a:lnTo>
                      <a:pt x="104" y="224"/>
                    </a:lnTo>
                    <a:lnTo>
                      <a:pt x="215" y="184"/>
                    </a:lnTo>
                    <a:lnTo>
                      <a:pt x="332" y="151"/>
                    </a:lnTo>
                    <a:lnTo>
                      <a:pt x="454" y="123"/>
                    </a:lnTo>
                    <a:lnTo>
                      <a:pt x="707" y="87"/>
                    </a:lnTo>
                    <a:lnTo>
                      <a:pt x="969" y="74"/>
                    </a:lnTo>
                    <a:lnTo>
                      <a:pt x="1484" y="123"/>
                    </a:lnTo>
                    <a:lnTo>
                      <a:pt x="1724" y="184"/>
                    </a:lnTo>
                    <a:lnTo>
                      <a:pt x="1834" y="224"/>
                    </a:lnTo>
                    <a:lnTo>
                      <a:pt x="1937" y="270"/>
                    </a:lnTo>
                    <a:lnTo>
                      <a:pt x="1937" y="196"/>
                    </a:lnTo>
                    <a:lnTo>
                      <a:pt x="1834" y="149"/>
                    </a:lnTo>
                    <a:lnTo>
                      <a:pt x="1724" y="110"/>
                    </a:lnTo>
                    <a:lnTo>
                      <a:pt x="1606" y="76"/>
                    </a:lnTo>
                    <a:lnTo>
                      <a:pt x="1484" y="49"/>
                    </a:lnTo>
                    <a:lnTo>
                      <a:pt x="1231" y="12"/>
                    </a:lnTo>
                    <a:lnTo>
                      <a:pt x="969" y="0"/>
                    </a:lnTo>
                    <a:lnTo>
                      <a:pt x="454" y="49"/>
                    </a:lnTo>
                    <a:lnTo>
                      <a:pt x="215" y="110"/>
                    </a:lnTo>
                    <a:lnTo>
                      <a:pt x="104" y="149"/>
                    </a:lnTo>
                    <a:lnTo>
                      <a:pt x="0" y="196"/>
                    </a:lnTo>
                    <a:lnTo>
                      <a:pt x="0" y="270"/>
                    </a:lnTo>
                    <a:lnTo>
                      <a:pt x="0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92" name="Freeform 40"/>
              <p:cNvSpPr>
                <a:spLocks/>
              </p:cNvSpPr>
              <p:nvPr/>
            </p:nvSpPr>
            <p:spPr bwMode="auto">
              <a:xfrm>
                <a:off x="1624" y="677"/>
                <a:ext cx="388" cy="42"/>
              </a:xfrm>
              <a:custGeom>
                <a:avLst/>
                <a:gdLst/>
                <a:ahLst/>
                <a:cxnLst>
                  <a:cxn ang="0">
                    <a:pos x="0" y="203"/>
                  </a:cxn>
                  <a:cxn ang="0">
                    <a:pos x="121" y="161"/>
                  </a:cxn>
                  <a:cxn ang="0">
                    <a:pos x="256" y="129"/>
                  </a:cxn>
                  <a:cxn ang="0">
                    <a:pos x="541" y="91"/>
                  </a:cxn>
                  <a:cxn ang="0">
                    <a:pos x="969" y="76"/>
                  </a:cxn>
                  <a:cxn ang="0">
                    <a:pos x="1937" y="206"/>
                  </a:cxn>
                  <a:cxn ang="0">
                    <a:pos x="1937" y="150"/>
                  </a:cxn>
                  <a:cxn ang="0">
                    <a:pos x="1820" y="101"/>
                  </a:cxn>
                  <a:cxn ang="0">
                    <a:pos x="1692" y="63"/>
                  </a:cxn>
                  <a:cxn ang="0">
                    <a:pos x="1426" y="19"/>
                  </a:cxn>
                  <a:cxn ang="0">
                    <a:pos x="969" y="0"/>
                  </a:cxn>
                  <a:cxn ang="0">
                    <a:pos x="485" y="19"/>
                  </a:cxn>
                  <a:cxn ang="0">
                    <a:pos x="235" y="63"/>
                  </a:cxn>
                  <a:cxn ang="0">
                    <a:pos x="0" y="150"/>
                  </a:cxn>
                  <a:cxn ang="0">
                    <a:pos x="0" y="203"/>
                  </a:cxn>
                  <a:cxn ang="0">
                    <a:pos x="0" y="203"/>
                  </a:cxn>
                </a:cxnLst>
                <a:rect l="0" t="0" r="r" b="b"/>
                <a:pathLst>
                  <a:path w="1937" h="206">
                    <a:moveTo>
                      <a:pt x="0" y="203"/>
                    </a:moveTo>
                    <a:lnTo>
                      <a:pt x="121" y="161"/>
                    </a:lnTo>
                    <a:lnTo>
                      <a:pt x="256" y="129"/>
                    </a:lnTo>
                    <a:lnTo>
                      <a:pt x="541" y="91"/>
                    </a:lnTo>
                    <a:lnTo>
                      <a:pt x="969" y="76"/>
                    </a:lnTo>
                    <a:lnTo>
                      <a:pt x="1937" y="206"/>
                    </a:lnTo>
                    <a:lnTo>
                      <a:pt x="1937" y="150"/>
                    </a:lnTo>
                    <a:lnTo>
                      <a:pt x="1820" y="101"/>
                    </a:lnTo>
                    <a:lnTo>
                      <a:pt x="1692" y="63"/>
                    </a:lnTo>
                    <a:lnTo>
                      <a:pt x="1426" y="19"/>
                    </a:lnTo>
                    <a:lnTo>
                      <a:pt x="969" y="0"/>
                    </a:lnTo>
                    <a:lnTo>
                      <a:pt x="485" y="19"/>
                    </a:lnTo>
                    <a:lnTo>
                      <a:pt x="235" y="63"/>
                    </a:lnTo>
                    <a:lnTo>
                      <a:pt x="0" y="150"/>
                    </a:lnTo>
                    <a:lnTo>
                      <a:pt x="0" y="203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93" name="Freeform 41"/>
              <p:cNvSpPr>
                <a:spLocks/>
              </p:cNvSpPr>
              <p:nvPr/>
            </p:nvSpPr>
            <p:spPr bwMode="auto">
              <a:xfrm>
                <a:off x="1521" y="618"/>
                <a:ext cx="100" cy="89"/>
              </a:xfrm>
              <a:custGeom>
                <a:avLst/>
                <a:gdLst/>
                <a:ahLst/>
                <a:cxnLst>
                  <a:cxn ang="0">
                    <a:pos x="483" y="448"/>
                  </a:cxn>
                  <a:cxn ang="0">
                    <a:pos x="70" y="448"/>
                  </a:cxn>
                  <a:cxn ang="0">
                    <a:pos x="0" y="0"/>
                  </a:cxn>
                  <a:cxn ang="0">
                    <a:pos x="145" y="224"/>
                  </a:cxn>
                  <a:cxn ang="0">
                    <a:pos x="203" y="298"/>
                  </a:cxn>
                  <a:cxn ang="0">
                    <a:pos x="498" y="298"/>
                  </a:cxn>
                  <a:cxn ang="0">
                    <a:pos x="483" y="448"/>
                  </a:cxn>
                  <a:cxn ang="0">
                    <a:pos x="483" y="448"/>
                  </a:cxn>
                </a:cxnLst>
                <a:rect l="0" t="0" r="r" b="b"/>
                <a:pathLst>
                  <a:path w="498" h="448">
                    <a:moveTo>
                      <a:pt x="483" y="448"/>
                    </a:moveTo>
                    <a:lnTo>
                      <a:pt x="70" y="448"/>
                    </a:lnTo>
                    <a:lnTo>
                      <a:pt x="0" y="0"/>
                    </a:lnTo>
                    <a:lnTo>
                      <a:pt x="145" y="224"/>
                    </a:lnTo>
                    <a:lnTo>
                      <a:pt x="203" y="298"/>
                    </a:lnTo>
                    <a:lnTo>
                      <a:pt x="498" y="298"/>
                    </a:lnTo>
                    <a:lnTo>
                      <a:pt x="483" y="448"/>
                    </a:lnTo>
                    <a:lnTo>
                      <a:pt x="483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94" name="Freeform 42"/>
              <p:cNvSpPr>
                <a:spLocks/>
              </p:cNvSpPr>
              <p:nvPr/>
            </p:nvSpPr>
            <p:spPr bwMode="auto">
              <a:xfrm>
                <a:off x="2017" y="628"/>
                <a:ext cx="92" cy="79"/>
              </a:xfrm>
              <a:custGeom>
                <a:avLst/>
                <a:gdLst/>
                <a:ahLst/>
                <a:cxnLst>
                  <a:cxn ang="0">
                    <a:pos x="7" y="249"/>
                  </a:cxn>
                  <a:cxn ang="0">
                    <a:pos x="0" y="399"/>
                  </a:cxn>
                  <a:cxn ang="0">
                    <a:pos x="423" y="399"/>
                  </a:cxn>
                  <a:cxn ang="0">
                    <a:pos x="460" y="0"/>
                  </a:cxn>
                  <a:cxn ang="0">
                    <a:pos x="291" y="249"/>
                  </a:cxn>
                  <a:cxn ang="0">
                    <a:pos x="7" y="249"/>
                  </a:cxn>
                  <a:cxn ang="0">
                    <a:pos x="7" y="249"/>
                  </a:cxn>
                </a:cxnLst>
                <a:rect l="0" t="0" r="r" b="b"/>
                <a:pathLst>
                  <a:path w="460" h="399">
                    <a:moveTo>
                      <a:pt x="7" y="249"/>
                    </a:moveTo>
                    <a:lnTo>
                      <a:pt x="0" y="399"/>
                    </a:lnTo>
                    <a:lnTo>
                      <a:pt x="423" y="399"/>
                    </a:lnTo>
                    <a:lnTo>
                      <a:pt x="460" y="0"/>
                    </a:lnTo>
                    <a:lnTo>
                      <a:pt x="291" y="249"/>
                    </a:lnTo>
                    <a:lnTo>
                      <a:pt x="7" y="249"/>
                    </a:lnTo>
                    <a:lnTo>
                      <a:pt x="7" y="2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95" name="Freeform 43"/>
              <p:cNvSpPr>
                <a:spLocks/>
              </p:cNvSpPr>
              <p:nvPr/>
            </p:nvSpPr>
            <p:spPr bwMode="auto">
              <a:xfrm>
                <a:off x="1610" y="693"/>
                <a:ext cx="417" cy="119"/>
              </a:xfrm>
              <a:custGeom>
                <a:avLst/>
                <a:gdLst/>
                <a:ahLst/>
                <a:cxnLst>
                  <a:cxn ang="0">
                    <a:pos x="2011" y="0"/>
                  </a:cxn>
                  <a:cxn ang="0">
                    <a:pos x="1968" y="53"/>
                  </a:cxn>
                  <a:cxn ang="0">
                    <a:pos x="1921" y="103"/>
                  </a:cxn>
                  <a:cxn ang="0">
                    <a:pos x="1871" y="151"/>
                  </a:cxn>
                  <a:cxn ang="0">
                    <a:pos x="1819" y="195"/>
                  </a:cxn>
                  <a:cxn ang="0">
                    <a:pos x="1763" y="235"/>
                  </a:cxn>
                  <a:cxn ang="0">
                    <a:pos x="1705" y="272"/>
                  </a:cxn>
                  <a:cxn ang="0">
                    <a:pos x="1645" y="305"/>
                  </a:cxn>
                  <a:cxn ang="0">
                    <a:pos x="1584" y="335"/>
                  </a:cxn>
                  <a:cxn ang="0">
                    <a:pos x="1455" y="383"/>
                  </a:cxn>
                  <a:cxn ang="0">
                    <a:pos x="1320" y="419"/>
                  </a:cxn>
                  <a:cxn ang="0">
                    <a:pos x="1043" y="446"/>
                  </a:cxn>
                  <a:cxn ang="0">
                    <a:pos x="766" y="419"/>
                  </a:cxn>
                  <a:cxn ang="0">
                    <a:pos x="502" y="335"/>
                  </a:cxn>
                  <a:cxn ang="0">
                    <a:pos x="381" y="272"/>
                  </a:cxn>
                  <a:cxn ang="0">
                    <a:pos x="323" y="235"/>
                  </a:cxn>
                  <a:cxn ang="0">
                    <a:pos x="267" y="195"/>
                  </a:cxn>
                  <a:cxn ang="0">
                    <a:pos x="165" y="103"/>
                  </a:cxn>
                  <a:cxn ang="0">
                    <a:pos x="117" y="53"/>
                  </a:cxn>
                  <a:cxn ang="0">
                    <a:pos x="74" y="0"/>
                  </a:cxn>
                  <a:cxn ang="0">
                    <a:pos x="0" y="0"/>
                  </a:cxn>
                  <a:cxn ang="0">
                    <a:pos x="31" y="67"/>
                  </a:cxn>
                  <a:cxn ang="0">
                    <a:pos x="72" y="132"/>
                  </a:cxn>
                  <a:cxn ang="0">
                    <a:pos x="120" y="192"/>
                  </a:cxn>
                  <a:cxn ang="0">
                    <a:pos x="173" y="249"/>
                  </a:cxn>
                  <a:cxn ang="0">
                    <a:pos x="233" y="303"/>
                  </a:cxn>
                  <a:cxn ang="0">
                    <a:pos x="297" y="352"/>
                  </a:cxn>
                  <a:cxn ang="0">
                    <a:pos x="366" y="397"/>
                  </a:cxn>
                  <a:cxn ang="0">
                    <a:pos x="437" y="438"/>
                  </a:cxn>
                  <a:cxn ang="0">
                    <a:pos x="512" y="473"/>
                  </a:cxn>
                  <a:cxn ang="0">
                    <a:pos x="588" y="505"/>
                  </a:cxn>
                  <a:cxn ang="0">
                    <a:pos x="744" y="555"/>
                  </a:cxn>
                  <a:cxn ang="0">
                    <a:pos x="898" y="586"/>
                  </a:cxn>
                  <a:cxn ang="0">
                    <a:pos x="1043" y="596"/>
                  </a:cxn>
                  <a:cxn ang="0">
                    <a:pos x="1342" y="555"/>
                  </a:cxn>
                  <a:cxn ang="0">
                    <a:pos x="1498" y="505"/>
                  </a:cxn>
                  <a:cxn ang="0">
                    <a:pos x="1649" y="438"/>
                  </a:cxn>
                  <a:cxn ang="0">
                    <a:pos x="1720" y="397"/>
                  </a:cxn>
                  <a:cxn ang="0">
                    <a:pos x="1789" y="352"/>
                  </a:cxn>
                  <a:cxn ang="0">
                    <a:pos x="1853" y="303"/>
                  </a:cxn>
                  <a:cxn ang="0">
                    <a:pos x="1913" y="249"/>
                  </a:cxn>
                  <a:cxn ang="0">
                    <a:pos x="1966" y="192"/>
                  </a:cxn>
                  <a:cxn ang="0">
                    <a:pos x="2014" y="132"/>
                  </a:cxn>
                  <a:cxn ang="0">
                    <a:pos x="2086" y="0"/>
                  </a:cxn>
                  <a:cxn ang="0">
                    <a:pos x="2011" y="0"/>
                  </a:cxn>
                  <a:cxn ang="0">
                    <a:pos x="2011" y="0"/>
                  </a:cxn>
                </a:cxnLst>
                <a:rect l="0" t="0" r="r" b="b"/>
                <a:pathLst>
                  <a:path w="2086" h="596">
                    <a:moveTo>
                      <a:pt x="2011" y="0"/>
                    </a:moveTo>
                    <a:lnTo>
                      <a:pt x="1968" y="53"/>
                    </a:lnTo>
                    <a:lnTo>
                      <a:pt x="1921" y="103"/>
                    </a:lnTo>
                    <a:lnTo>
                      <a:pt x="1871" y="151"/>
                    </a:lnTo>
                    <a:lnTo>
                      <a:pt x="1819" y="195"/>
                    </a:lnTo>
                    <a:lnTo>
                      <a:pt x="1763" y="235"/>
                    </a:lnTo>
                    <a:lnTo>
                      <a:pt x="1705" y="272"/>
                    </a:lnTo>
                    <a:lnTo>
                      <a:pt x="1645" y="305"/>
                    </a:lnTo>
                    <a:lnTo>
                      <a:pt x="1584" y="335"/>
                    </a:lnTo>
                    <a:lnTo>
                      <a:pt x="1455" y="383"/>
                    </a:lnTo>
                    <a:lnTo>
                      <a:pt x="1320" y="419"/>
                    </a:lnTo>
                    <a:lnTo>
                      <a:pt x="1043" y="446"/>
                    </a:lnTo>
                    <a:lnTo>
                      <a:pt x="766" y="419"/>
                    </a:lnTo>
                    <a:lnTo>
                      <a:pt x="502" y="335"/>
                    </a:lnTo>
                    <a:lnTo>
                      <a:pt x="381" y="272"/>
                    </a:lnTo>
                    <a:lnTo>
                      <a:pt x="323" y="235"/>
                    </a:lnTo>
                    <a:lnTo>
                      <a:pt x="267" y="195"/>
                    </a:lnTo>
                    <a:lnTo>
                      <a:pt x="165" y="103"/>
                    </a:lnTo>
                    <a:lnTo>
                      <a:pt x="117" y="53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31" y="67"/>
                    </a:lnTo>
                    <a:lnTo>
                      <a:pt x="72" y="132"/>
                    </a:lnTo>
                    <a:lnTo>
                      <a:pt x="120" y="192"/>
                    </a:lnTo>
                    <a:lnTo>
                      <a:pt x="173" y="249"/>
                    </a:lnTo>
                    <a:lnTo>
                      <a:pt x="233" y="303"/>
                    </a:lnTo>
                    <a:lnTo>
                      <a:pt x="297" y="352"/>
                    </a:lnTo>
                    <a:lnTo>
                      <a:pt x="366" y="397"/>
                    </a:lnTo>
                    <a:lnTo>
                      <a:pt x="437" y="438"/>
                    </a:lnTo>
                    <a:lnTo>
                      <a:pt x="512" y="473"/>
                    </a:lnTo>
                    <a:lnTo>
                      <a:pt x="588" y="505"/>
                    </a:lnTo>
                    <a:lnTo>
                      <a:pt x="744" y="555"/>
                    </a:lnTo>
                    <a:lnTo>
                      <a:pt x="898" y="586"/>
                    </a:lnTo>
                    <a:lnTo>
                      <a:pt x="1043" y="596"/>
                    </a:lnTo>
                    <a:lnTo>
                      <a:pt x="1342" y="555"/>
                    </a:lnTo>
                    <a:lnTo>
                      <a:pt x="1498" y="505"/>
                    </a:lnTo>
                    <a:lnTo>
                      <a:pt x="1649" y="438"/>
                    </a:lnTo>
                    <a:lnTo>
                      <a:pt x="1720" y="397"/>
                    </a:lnTo>
                    <a:lnTo>
                      <a:pt x="1789" y="352"/>
                    </a:lnTo>
                    <a:lnTo>
                      <a:pt x="1853" y="303"/>
                    </a:lnTo>
                    <a:lnTo>
                      <a:pt x="1913" y="249"/>
                    </a:lnTo>
                    <a:lnTo>
                      <a:pt x="1966" y="192"/>
                    </a:lnTo>
                    <a:lnTo>
                      <a:pt x="2014" y="132"/>
                    </a:lnTo>
                    <a:lnTo>
                      <a:pt x="2086" y="0"/>
                    </a:lnTo>
                    <a:lnTo>
                      <a:pt x="2011" y="0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96" name="Freeform 44"/>
              <p:cNvSpPr>
                <a:spLocks/>
              </p:cNvSpPr>
              <p:nvPr/>
            </p:nvSpPr>
            <p:spPr bwMode="auto">
              <a:xfrm>
                <a:off x="1818" y="434"/>
                <a:ext cx="166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26"/>
                  </a:cxn>
                  <a:cxn ang="0">
                    <a:pos x="101" y="259"/>
                  </a:cxn>
                  <a:cxn ang="0">
                    <a:pos x="230" y="370"/>
                  </a:cxn>
                  <a:cxn ang="0">
                    <a:pos x="411" y="432"/>
                  </a:cxn>
                  <a:cxn ang="0">
                    <a:pos x="587" y="432"/>
                  </a:cxn>
                  <a:cxn ang="0">
                    <a:pos x="831" y="399"/>
                  </a:cxn>
                  <a:cxn ang="0">
                    <a:pos x="471" y="281"/>
                  </a:cxn>
                  <a:cxn ang="0">
                    <a:pos x="292" y="212"/>
                  </a:cxn>
                  <a:cxn ang="0">
                    <a:pos x="123" y="5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31" h="432">
                    <a:moveTo>
                      <a:pt x="0" y="0"/>
                    </a:moveTo>
                    <a:lnTo>
                      <a:pt x="23" y="126"/>
                    </a:lnTo>
                    <a:lnTo>
                      <a:pt x="101" y="259"/>
                    </a:lnTo>
                    <a:lnTo>
                      <a:pt x="230" y="370"/>
                    </a:lnTo>
                    <a:lnTo>
                      <a:pt x="411" y="432"/>
                    </a:lnTo>
                    <a:lnTo>
                      <a:pt x="587" y="432"/>
                    </a:lnTo>
                    <a:lnTo>
                      <a:pt x="831" y="399"/>
                    </a:lnTo>
                    <a:lnTo>
                      <a:pt x="471" y="281"/>
                    </a:lnTo>
                    <a:lnTo>
                      <a:pt x="292" y="212"/>
                    </a:lnTo>
                    <a:lnTo>
                      <a:pt x="123" y="5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97" name="Freeform 45"/>
              <p:cNvSpPr>
                <a:spLocks/>
              </p:cNvSpPr>
              <p:nvPr/>
            </p:nvSpPr>
            <p:spPr bwMode="auto">
              <a:xfrm>
                <a:off x="1998" y="514"/>
                <a:ext cx="78" cy="9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37"/>
                  </a:cxn>
                  <a:cxn ang="0">
                    <a:pos x="12" y="267"/>
                  </a:cxn>
                  <a:cxn ang="0">
                    <a:pos x="83" y="375"/>
                  </a:cxn>
                  <a:cxn ang="0">
                    <a:pos x="155" y="425"/>
                  </a:cxn>
                  <a:cxn ang="0">
                    <a:pos x="392" y="493"/>
                  </a:cxn>
                  <a:cxn ang="0">
                    <a:pos x="284" y="364"/>
                  </a:cxn>
                  <a:cxn ang="0">
                    <a:pos x="126" y="209"/>
                  </a:cxn>
                  <a:cxn ang="0">
                    <a:pos x="69" y="101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392" h="493">
                    <a:moveTo>
                      <a:pt x="12" y="0"/>
                    </a:moveTo>
                    <a:lnTo>
                      <a:pt x="0" y="137"/>
                    </a:lnTo>
                    <a:lnTo>
                      <a:pt x="12" y="267"/>
                    </a:lnTo>
                    <a:lnTo>
                      <a:pt x="83" y="375"/>
                    </a:lnTo>
                    <a:lnTo>
                      <a:pt x="155" y="425"/>
                    </a:lnTo>
                    <a:lnTo>
                      <a:pt x="392" y="493"/>
                    </a:lnTo>
                    <a:lnTo>
                      <a:pt x="284" y="364"/>
                    </a:lnTo>
                    <a:lnTo>
                      <a:pt x="126" y="209"/>
                    </a:lnTo>
                    <a:lnTo>
                      <a:pt x="69" y="101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98" name="Freeform 46"/>
              <p:cNvSpPr>
                <a:spLocks/>
              </p:cNvSpPr>
              <p:nvPr/>
            </p:nvSpPr>
            <p:spPr bwMode="auto">
              <a:xfrm>
                <a:off x="1816" y="632"/>
                <a:ext cx="5" cy="16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10" y="2"/>
                  </a:cxn>
                  <a:cxn ang="0">
                    <a:pos x="23" y="0"/>
                  </a:cxn>
                  <a:cxn ang="0">
                    <a:pos x="21" y="75"/>
                  </a:cxn>
                  <a:cxn ang="0">
                    <a:pos x="10" y="78"/>
                  </a:cxn>
                  <a:cxn ang="0">
                    <a:pos x="0" y="75"/>
                  </a:cxn>
                  <a:cxn ang="0">
                    <a:pos x="4" y="1"/>
                  </a:cxn>
                  <a:cxn ang="0">
                    <a:pos x="4" y="1"/>
                  </a:cxn>
                </a:cxnLst>
                <a:rect l="0" t="0" r="r" b="b"/>
                <a:pathLst>
                  <a:path w="23" h="78">
                    <a:moveTo>
                      <a:pt x="4" y="1"/>
                    </a:moveTo>
                    <a:lnTo>
                      <a:pt x="10" y="2"/>
                    </a:lnTo>
                    <a:lnTo>
                      <a:pt x="23" y="0"/>
                    </a:lnTo>
                    <a:lnTo>
                      <a:pt x="21" y="75"/>
                    </a:lnTo>
                    <a:lnTo>
                      <a:pt x="10" y="78"/>
                    </a:lnTo>
                    <a:lnTo>
                      <a:pt x="0" y="75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99" name="Freeform 47"/>
              <p:cNvSpPr>
                <a:spLocks/>
              </p:cNvSpPr>
              <p:nvPr/>
            </p:nvSpPr>
            <p:spPr bwMode="auto">
              <a:xfrm>
                <a:off x="1759" y="528"/>
                <a:ext cx="62" cy="120"/>
              </a:xfrm>
              <a:custGeom>
                <a:avLst/>
                <a:gdLst/>
                <a:ahLst/>
                <a:cxnLst>
                  <a:cxn ang="0">
                    <a:pos x="305" y="73"/>
                  </a:cxn>
                  <a:cxn ang="0">
                    <a:pos x="296" y="83"/>
                  </a:cxn>
                  <a:cxn ang="0">
                    <a:pos x="262" y="105"/>
                  </a:cxn>
                  <a:cxn ang="0">
                    <a:pos x="223" y="112"/>
                  </a:cxn>
                  <a:cxn ang="0">
                    <a:pos x="149" y="81"/>
                  </a:cxn>
                  <a:cxn ang="0">
                    <a:pos x="74" y="156"/>
                  </a:cxn>
                  <a:cxn ang="0">
                    <a:pos x="100" y="267"/>
                  </a:cxn>
                  <a:cxn ang="0">
                    <a:pos x="74" y="379"/>
                  </a:cxn>
                  <a:cxn ang="0">
                    <a:pos x="118" y="425"/>
                  </a:cxn>
                  <a:cxn ang="0">
                    <a:pos x="176" y="468"/>
                  </a:cxn>
                  <a:cxn ang="0">
                    <a:pos x="239" y="501"/>
                  </a:cxn>
                  <a:cxn ang="0">
                    <a:pos x="300" y="521"/>
                  </a:cxn>
                  <a:cxn ang="0">
                    <a:pos x="298" y="597"/>
                  </a:cxn>
                  <a:cxn ang="0">
                    <a:pos x="128" y="519"/>
                  </a:cxn>
                  <a:cxn ang="0">
                    <a:pos x="53" y="453"/>
                  </a:cxn>
                  <a:cxn ang="0">
                    <a:pos x="0" y="379"/>
                  </a:cxn>
                  <a:cxn ang="0">
                    <a:pos x="22" y="267"/>
                  </a:cxn>
                  <a:cxn ang="0">
                    <a:pos x="0" y="156"/>
                  </a:cxn>
                  <a:cxn ang="0">
                    <a:pos x="149" y="6"/>
                  </a:cxn>
                  <a:cxn ang="0">
                    <a:pos x="174" y="31"/>
                  </a:cxn>
                  <a:cxn ang="0">
                    <a:pos x="206" y="45"/>
                  </a:cxn>
                  <a:cxn ang="0">
                    <a:pos x="273" y="31"/>
                  </a:cxn>
                  <a:cxn ang="0">
                    <a:pos x="298" y="0"/>
                  </a:cxn>
                  <a:cxn ang="0">
                    <a:pos x="312" y="31"/>
                  </a:cxn>
                  <a:cxn ang="0">
                    <a:pos x="305" y="73"/>
                  </a:cxn>
                  <a:cxn ang="0">
                    <a:pos x="305" y="73"/>
                  </a:cxn>
                </a:cxnLst>
                <a:rect l="0" t="0" r="r" b="b"/>
                <a:pathLst>
                  <a:path w="312" h="597">
                    <a:moveTo>
                      <a:pt x="305" y="73"/>
                    </a:moveTo>
                    <a:lnTo>
                      <a:pt x="296" y="83"/>
                    </a:lnTo>
                    <a:lnTo>
                      <a:pt x="262" y="105"/>
                    </a:lnTo>
                    <a:lnTo>
                      <a:pt x="223" y="112"/>
                    </a:lnTo>
                    <a:lnTo>
                      <a:pt x="149" y="81"/>
                    </a:lnTo>
                    <a:lnTo>
                      <a:pt x="74" y="156"/>
                    </a:lnTo>
                    <a:lnTo>
                      <a:pt x="100" y="267"/>
                    </a:lnTo>
                    <a:lnTo>
                      <a:pt x="74" y="379"/>
                    </a:lnTo>
                    <a:lnTo>
                      <a:pt x="118" y="425"/>
                    </a:lnTo>
                    <a:lnTo>
                      <a:pt x="176" y="468"/>
                    </a:lnTo>
                    <a:lnTo>
                      <a:pt x="239" y="501"/>
                    </a:lnTo>
                    <a:lnTo>
                      <a:pt x="300" y="521"/>
                    </a:lnTo>
                    <a:lnTo>
                      <a:pt x="298" y="597"/>
                    </a:lnTo>
                    <a:lnTo>
                      <a:pt x="128" y="519"/>
                    </a:lnTo>
                    <a:lnTo>
                      <a:pt x="53" y="453"/>
                    </a:lnTo>
                    <a:lnTo>
                      <a:pt x="0" y="379"/>
                    </a:lnTo>
                    <a:lnTo>
                      <a:pt x="22" y="267"/>
                    </a:lnTo>
                    <a:lnTo>
                      <a:pt x="0" y="156"/>
                    </a:lnTo>
                    <a:lnTo>
                      <a:pt x="149" y="6"/>
                    </a:lnTo>
                    <a:lnTo>
                      <a:pt x="174" y="31"/>
                    </a:lnTo>
                    <a:lnTo>
                      <a:pt x="206" y="45"/>
                    </a:lnTo>
                    <a:lnTo>
                      <a:pt x="273" y="31"/>
                    </a:lnTo>
                    <a:lnTo>
                      <a:pt x="298" y="0"/>
                    </a:lnTo>
                    <a:lnTo>
                      <a:pt x="312" y="31"/>
                    </a:lnTo>
                    <a:lnTo>
                      <a:pt x="305" y="73"/>
                    </a:lnTo>
                    <a:lnTo>
                      <a:pt x="305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00" name="Freeform 48"/>
              <p:cNvSpPr>
                <a:spLocks/>
              </p:cNvSpPr>
              <p:nvPr/>
            </p:nvSpPr>
            <p:spPr bwMode="auto">
              <a:xfrm>
                <a:off x="1818" y="530"/>
                <a:ext cx="60" cy="118"/>
              </a:xfrm>
              <a:custGeom>
                <a:avLst/>
                <a:gdLst/>
                <a:ahLst/>
                <a:cxnLst>
                  <a:cxn ang="0">
                    <a:pos x="0" y="73"/>
                  </a:cxn>
                  <a:cxn ang="0">
                    <a:pos x="3" y="77"/>
                  </a:cxn>
                  <a:cxn ang="0">
                    <a:pos x="37" y="99"/>
                  </a:cxn>
                  <a:cxn ang="0">
                    <a:pos x="77" y="106"/>
                  </a:cxn>
                  <a:cxn ang="0">
                    <a:pos x="150" y="75"/>
                  </a:cxn>
                  <a:cxn ang="0">
                    <a:pos x="225" y="150"/>
                  </a:cxn>
                  <a:cxn ang="0">
                    <a:pos x="200" y="261"/>
                  </a:cxn>
                  <a:cxn ang="0">
                    <a:pos x="225" y="373"/>
                  </a:cxn>
                  <a:cxn ang="0">
                    <a:pos x="181" y="419"/>
                  </a:cxn>
                  <a:cxn ang="0">
                    <a:pos x="123" y="462"/>
                  </a:cxn>
                  <a:cxn ang="0">
                    <a:pos x="61" y="495"/>
                  </a:cxn>
                  <a:cxn ang="0">
                    <a:pos x="0" y="515"/>
                  </a:cxn>
                  <a:cxn ang="0">
                    <a:pos x="0" y="591"/>
                  </a:cxn>
                  <a:cxn ang="0">
                    <a:pos x="171" y="513"/>
                  </a:cxn>
                  <a:cxn ang="0">
                    <a:pos x="246" y="447"/>
                  </a:cxn>
                  <a:cxn ang="0">
                    <a:pos x="299" y="373"/>
                  </a:cxn>
                  <a:cxn ang="0">
                    <a:pos x="278" y="261"/>
                  </a:cxn>
                  <a:cxn ang="0">
                    <a:pos x="299" y="150"/>
                  </a:cxn>
                  <a:cxn ang="0">
                    <a:pos x="150" y="0"/>
                  </a:cxn>
                  <a:cxn ang="0">
                    <a:pos x="125" y="25"/>
                  </a:cxn>
                  <a:cxn ang="0">
                    <a:pos x="94" y="39"/>
                  </a:cxn>
                  <a:cxn ang="0">
                    <a:pos x="27" y="25"/>
                  </a:cxn>
                  <a:cxn ang="0">
                    <a:pos x="0" y="0"/>
                  </a:cxn>
                  <a:cxn ang="0">
                    <a:pos x="0" y="73"/>
                  </a:cxn>
                  <a:cxn ang="0">
                    <a:pos x="0" y="73"/>
                  </a:cxn>
                </a:cxnLst>
                <a:rect l="0" t="0" r="r" b="b"/>
                <a:pathLst>
                  <a:path w="299" h="591">
                    <a:moveTo>
                      <a:pt x="0" y="73"/>
                    </a:moveTo>
                    <a:lnTo>
                      <a:pt x="3" y="77"/>
                    </a:lnTo>
                    <a:lnTo>
                      <a:pt x="37" y="99"/>
                    </a:lnTo>
                    <a:lnTo>
                      <a:pt x="77" y="106"/>
                    </a:lnTo>
                    <a:lnTo>
                      <a:pt x="150" y="75"/>
                    </a:lnTo>
                    <a:lnTo>
                      <a:pt x="225" y="150"/>
                    </a:lnTo>
                    <a:lnTo>
                      <a:pt x="200" y="261"/>
                    </a:lnTo>
                    <a:lnTo>
                      <a:pt x="225" y="373"/>
                    </a:lnTo>
                    <a:lnTo>
                      <a:pt x="181" y="419"/>
                    </a:lnTo>
                    <a:lnTo>
                      <a:pt x="123" y="462"/>
                    </a:lnTo>
                    <a:lnTo>
                      <a:pt x="61" y="495"/>
                    </a:lnTo>
                    <a:lnTo>
                      <a:pt x="0" y="515"/>
                    </a:lnTo>
                    <a:lnTo>
                      <a:pt x="0" y="591"/>
                    </a:lnTo>
                    <a:lnTo>
                      <a:pt x="171" y="513"/>
                    </a:lnTo>
                    <a:lnTo>
                      <a:pt x="246" y="447"/>
                    </a:lnTo>
                    <a:lnTo>
                      <a:pt x="299" y="373"/>
                    </a:lnTo>
                    <a:lnTo>
                      <a:pt x="278" y="261"/>
                    </a:lnTo>
                    <a:lnTo>
                      <a:pt x="299" y="150"/>
                    </a:lnTo>
                    <a:lnTo>
                      <a:pt x="150" y="0"/>
                    </a:lnTo>
                    <a:lnTo>
                      <a:pt x="125" y="25"/>
                    </a:lnTo>
                    <a:lnTo>
                      <a:pt x="94" y="39"/>
                    </a:lnTo>
                    <a:lnTo>
                      <a:pt x="27" y="25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01" name="Freeform 49"/>
              <p:cNvSpPr>
                <a:spLocks/>
              </p:cNvSpPr>
              <p:nvPr/>
            </p:nvSpPr>
            <p:spPr bwMode="auto">
              <a:xfrm>
                <a:off x="1502" y="394"/>
                <a:ext cx="633" cy="287"/>
              </a:xfrm>
              <a:custGeom>
                <a:avLst/>
                <a:gdLst/>
                <a:ahLst/>
                <a:cxnLst>
                  <a:cxn ang="0">
                    <a:pos x="1491" y="292"/>
                  </a:cxn>
                  <a:cxn ang="0">
                    <a:pos x="1389" y="362"/>
                  </a:cxn>
                  <a:cxn ang="0">
                    <a:pos x="1276" y="429"/>
                  </a:cxn>
                  <a:cxn ang="0">
                    <a:pos x="1158" y="491"/>
                  </a:cxn>
                  <a:cxn ang="0">
                    <a:pos x="914" y="583"/>
                  </a:cxn>
                  <a:cxn ang="0">
                    <a:pos x="687" y="612"/>
                  </a:cxn>
                  <a:cxn ang="0">
                    <a:pos x="608" y="759"/>
                  </a:cxn>
                  <a:cxn ang="0">
                    <a:pos x="494" y="920"/>
                  </a:cxn>
                  <a:cxn ang="0">
                    <a:pos x="361" y="1058"/>
                  </a:cxn>
                  <a:cxn ang="0">
                    <a:pos x="223" y="1136"/>
                  </a:cxn>
                  <a:cxn ang="0">
                    <a:pos x="298" y="1434"/>
                  </a:cxn>
                  <a:cxn ang="0">
                    <a:pos x="142" y="1335"/>
                  </a:cxn>
                  <a:cxn ang="0">
                    <a:pos x="62" y="1137"/>
                  </a:cxn>
                  <a:cxn ang="0">
                    <a:pos x="168" y="974"/>
                  </a:cxn>
                  <a:cxn ang="0">
                    <a:pos x="335" y="815"/>
                  </a:cxn>
                  <a:cxn ang="0">
                    <a:pos x="414" y="721"/>
                  </a:cxn>
                  <a:cxn ang="0">
                    <a:pos x="555" y="532"/>
                  </a:cxn>
                  <a:cxn ang="0">
                    <a:pos x="858" y="408"/>
                  </a:cxn>
                  <a:cxn ang="0">
                    <a:pos x="1124" y="304"/>
                  </a:cxn>
                  <a:cxn ang="0">
                    <a:pos x="1316" y="198"/>
                  </a:cxn>
                  <a:cxn ang="0">
                    <a:pos x="1434" y="121"/>
                  </a:cxn>
                  <a:cxn ang="0">
                    <a:pos x="1581" y="0"/>
                  </a:cxn>
                  <a:cxn ang="0">
                    <a:pos x="1675" y="80"/>
                  </a:cxn>
                  <a:cxn ang="0">
                    <a:pos x="1785" y="159"/>
                  </a:cxn>
                  <a:cxn ang="0">
                    <a:pos x="1908" y="235"/>
                  </a:cxn>
                  <a:cxn ang="0">
                    <a:pos x="2038" y="304"/>
                  </a:cxn>
                  <a:cxn ang="0">
                    <a:pos x="2304" y="407"/>
                  </a:cxn>
                  <a:cxn ang="0">
                    <a:pos x="2549" y="447"/>
                  </a:cxn>
                  <a:cxn ang="0">
                    <a:pos x="2674" y="626"/>
                  </a:cxn>
                  <a:cxn ang="0">
                    <a:pos x="2788" y="768"/>
                  </a:cxn>
                  <a:cxn ang="0">
                    <a:pos x="2868" y="858"/>
                  </a:cxn>
                  <a:cxn ang="0">
                    <a:pos x="2995" y="973"/>
                  </a:cxn>
                  <a:cxn ang="0">
                    <a:pos x="3080" y="1028"/>
                  </a:cxn>
                  <a:cxn ang="0">
                    <a:pos x="3101" y="1136"/>
                  </a:cxn>
                  <a:cxn ang="0">
                    <a:pos x="3015" y="1433"/>
                  </a:cxn>
                  <a:cxn ang="0">
                    <a:pos x="2886" y="1280"/>
                  </a:cxn>
                  <a:cxn ang="0">
                    <a:pos x="2940" y="1134"/>
                  </a:cxn>
                  <a:cxn ang="0">
                    <a:pos x="2734" y="997"/>
                  </a:cxn>
                  <a:cxn ang="0">
                    <a:pos x="2607" y="847"/>
                  </a:cxn>
                  <a:cxn ang="0">
                    <a:pos x="2509" y="692"/>
                  </a:cxn>
                  <a:cxn ang="0">
                    <a:pos x="2247" y="591"/>
                  </a:cxn>
                  <a:cxn ang="0">
                    <a:pos x="2004" y="496"/>
                  </a:cxn>
                  <a:cxn ang="0">
                    <a:pos x="1773" y="363"/>
                  </a:cxn>
                  <a:cxn ang="0">
                    <a:pos x="1671" y="292"/>
                  </a:cxn>
                  <a:cxn ang="0">
                    <a:pos x="1581" y="223"/>
                  </a:cxn>
                </a:cxnLst>
                <a:rect l="0" t="0" r="r" b="b"/>
                <a:pathLst>
                  <a:path w="3164" h="1434">
                    <a:moveTo>
                      <a:pt x="1581" y="223"/>
                    </a:moveTo>
                    <a:lnTo>
                      <a:pt x="1491" y="292"/>
                    </a:lnTo>
                    <a:lnTo>
                      <a:pt x="1441" y="327"/>
                    </a:lnTo>
                    <a:lnTo>
                      <a:pt x="1389" y="362"/>
                    </a:lnTo>
                    <a:lnTo>
                      <a:pt x="1334" y="396"/>
                    </a:lnTo>
                    <a:lnTo>
                      <a:pt x="1276" y="429"/>
                    </a:lnTo>
                    <a:lnTo>
                      <a:pt x="1218" y="460"/>
                    </a:lnTo>
                    <a:lnTo>
                      <a:pt x="1158" y="491"/>
                    </a:lnTo>
                    <a:lnTo>
                      <a:pt x="1036" y="543"/>
                    </a:lnTo>
                    <a:lnTo>
                      <a:pt x="914" y="583"/>
                    </a:lnTo>
                    <a:lnTo>
                      <a:pt x="797" y="607"/>
                    </a:lnTo>
                    <a:lnTo>
                      <a:pt x="687" y="612"/>
                    </a:lnTo>
                    <a:lnTo>
                      <a:pt x="653" y="681"/>
                    </a:lnTo>
                    <a:lnTo>
                      <a:pt x="608" y="759"/>
                    </a:lnTo>
                    <a:lnTo>
                      <a:pt x="555" y="840"/>
                    </a:lnTo>
                    <a:lnTo>
                      <a:pt x="494" y="920"/>
                    </a:lnTo>
                    <a:lnTo>
                      <a:pt x="429" y="994"/>
                    </a:lnTo>
                    <a:lnTo>
                      <a:pt x="361" y="1058"/>
                    </a:lnTo>
                    <a:lnTo>
                      <a:pt x="292" y="1107"/>
                    </a:lnTo>
                    <a:lnTo>
                      <a:pt x="223" y="1136"/>
                    </a:lnTo>
                    <a:lnTo>
                      <a:pt x="277" y="1281"/>
                    </a:lnTo>
                    <a:lnTo>
                      <a:pt x="298" y="1434"/>
                    </a:lnTo>
                    <a:lnTo>
                      <a:pt x="148" y="1434"/>
                    </a:lnTo>
                    <a:lnTo>
                      <a:pt x="142" y="1335"/>
                    </a:lnTo>
                    <a:lnTo>
                      <a:pt x="111" y="1233"/>
                    </a:lnTo>
                    <a:lnTo>
                      <a:pt x="62" y="1137"/>
                    </a:lnTo>
                    <a:lnTo>
                      <a:pt x="0" y="1061"/>
                    </a:lnTo>
                    <a:lnTo>
                      <a:pt x="168" y="974"/>
                    </a:lnTo>
                    <a:lnTo>
                      <a:pt x="253" y="900"/>
                    </a:lnTo>
                    <a:lnTo>
                      <a:pt x="335" y="815"/>
                    </a:lnTo>
                    <a:lnTo>
                      <a:pt x="375" y="768"/>
                    </a:lnTo>
                    <a:lnTo>
                      <a:pt x="414" y="721"/>
                    </a:lnTo>
                    <a:lnTo>
                      <a:pt x="488" y="626"/>
                    </a:lnTo>
                    <a:lnTo>
                      <a:pt x="555" y="532"/>
                    </a:lnTo>
                    <a:lnTo>
                      <a:pt x="612" y="447"/>
                    </a:lnTo>
                    <a:lnTo>
                      <a:pt x="858" y="408"/>
                    </a:lnTo>
                    <a:lnTo>
                      <a:pt x="990" y="363"/>
                    </a:lnTo>
                    <a:lnTo>
                      <a:pt x="1124" y="304"/>
                    </a:lnTo>
                    <a:lnTo>
                      <a:pt x="1254" y="236"/>
                    </a:lnTo>
                    <a:lnTo>
                      <a:pt x="1316" y="198"/>
                    </a:lnTo>
                    <a:lnTo>
                      <a:pt x="1377" y="160"/>
                    </a:lnTo>
                    <a:lnTo>
                      <a:pt x="1434" y="121"/>
                    </a:lnTo>
                    <a:lnTo>
                      <a:pt x="1487" y="81"/>
                    </a:lnTo>
                    <a:lnTo>
                      <a:pt x="1581" y="0"/>
                    </a:lnTo>
                    <a:lnTo>
                      <a:pt x="1626" y="40"/>
                    </a:lnTo>
                    <a:lnTo>
                      <a:pt x="1675" y="80"/>
                    </a:lnTo>
                    <a:lnTo>
                      <a:pt x="1728" y="121"/>
                    </a:lnTo>
                    <a:lnTo>
                      <a:pt x="1785" y="159"/>
                    </a:lnTo>
                    <a:lnTo>
                      <a:pt x="1846" y="198"/>
                    </a:lnTo>
                    <a:lnTo>
                      <a:pt x="1908" y="235"/>
                    </a:lnTo>
                    <a:lnTo>
                      <a:pt x="1972" y="270"/>
                    </a:lnTo>
                    <a:lnTo>
                      <a:pt x="2038" y="304"/>
                    </a:lnTo>
                    <a:lnTo>
                      <a:pt x="2172" y="362"/>
                    </a:lnTo>
                    <a:lnTo>
                      <a:pt x="2304" y="407"/>
                    </a:lnTo>
                    <a:lnTo>
                      <a:pt x="2432" y="437"/>
                    </a:lnTo>
                    <a:lnTo>
                      <a:pt x="2549" y="447"/>
                    </a:lnTo>
                    <a:lnTo>
                      <a:pt x="2608" y="532"/>
                    </a:lnTo>
                    <a:lnTo>
                      <a:pt x="2674" y="626"/>
                    </a:lnTo>
                    <a:lnTo>
                      <a:pt x="2749" y="721"/>
                    </a:lnTo>
                    <a:lnTo>
                      <a:pt x="2788" y="768"/>
                    </a:lnTo>
                    <a:lnTo>
                      <a:pt x="2827" y="814"/>
                    </a:lnTo>
                    <a:lnTo>
                      <a:pt x="2868" y="858"/>
                    </a:lnTo>
                    <a:lnTo>
                      <a:pt x="2910" y="900"/>
                    </a:lnTo>
                    <a:lnTo>
                      <a:pt x="2995" y="973"/>
                    </a:lnTo>
                    <a:lnTo>
                      <a:pt x="3037" y="1003"/>
                    </a:lnTo>
                    <a:lnTo>
                      <a:pt x="3080" y="1028"/>
                    </a:lnTo>
                    <a:lnTo>
                      <a:pt x="3164" y="1061"/>
                    </a:lnTo>
                    <a:lnTo>
                      <a:pt x="3101" y="1136"/>
                    </a:lnTo>
                    <a:lnTo>
                      <a:pt x="3052" y="1232"/>
                    </a:lnTo>
                    <a:lnTo>
                      <a:pt x="3015" y="1433"/>
                    </a:lnTo>
                    <a:lnTo>
                      <a:pt x="2865" y="1433"/>
                    </a:lnTo>
                    <a:lnTo>
                      <a:pt x="2886" y="1280"/>
                    </a:lnTo>
                    <a:lnTo>
                      <a:pt x="2910" y="1201"/>
                    </a:lnTo>
                    <a:lnTo>
                      <a:pt x="2940" y="1134"/>
                    </a:lnTo>
                    <a:lnTo>
                      <a:pt x="2802" y="1059"/>
                    </a:lnTo>
                    <a:lnTo>
                      <a:pt x="2734" y="997"/>
                    </a:lnTo>
                    <a:lnTo>
                      <a:pt x="2668" y="925"/>
                    </a:lnTo>
                    <a:lnTo>
                      <a:pt x="2607" y="847"/>
                    </a:lnTo>
                    <a:lnTo>
                      <a:pt x="2554" y="768"/>
                    </a:lnTo>
                    <a:lnTo>
                      <a:pt x="2509" y="692"/>
                    </a:lnTo>
                    <a:lnTo>
                      <a:pt x="2475" y="623"/>
                    </a:lnTo>
                    <a:lnTo>
                      <a:pt x="2247" y="591"/>
                    </a:lnTo>
                    <a:lnTo>
                      <a:pt x="2126" y="550"/>
                    </a:lnTo>
                    <a:lnTo>
                      <a:pt x="2004" y="496"/>
                    </a:lnTo>
                    <a:lnTo>
                      <a:pt x="1886" y="432"/>
                    </a:lnTo>
                    <a:lnTo>
                      <a:pt x="1773" y="363"/>
                    </a:lnTo>
                    <a:lnTo>
                      <a:pt x="1721" y="328"/>
                    </a:lnTo>
                    <a:lnTo>
                      <a:pt x="1671" y="292"/>
                    </a:lnTo>
                    <a:lnTo>
                      <a:pt x="1581" y="223"/>
                    </a:lnTo>
                    <a:lnTo>
                      <a:pt x="1581" y="2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2" name="Freeform 50"/>
            <p:cNvSpPr>
              <a:spLocks/>
            </p:cNvSpPr>
            <p:nvPr/>
          </p:nvSpPr>
          <p:spPr bwMode="auto">
            <a:xfrm>
              <a:off x="3802" y="1692"/>
              <a:ext cx="1601" cy="1158"/>
            </a:xfrm>
            <a:custGeom>
              <a:avLst/>
              <a:gdLst/>
              <a:ahLst/>
              <a:cxnLst>
                <a:cxn ang="0">
                  <a:pos x="1975" y="258"/>
                </a:cxn>
                <a:cxn ang="0">
                  <a:pos x="2057" y="369"/>
                </a:cxn>
                <a:cxn ang="0">
                  <a:pos x="2124" y="424"/>
                </a:cxn>
                <a:cxn ang="0">
                  <a:pos x="2233" y="452"/>
                </a:cxn>
                <a:cxn ang="0">
                  <a:pos x="2260" y="490"/>
                </a:cxn>
                <a:cxn ang="0">
                  <a:pos x="2237" y="543"/>
                </a:cxn>
                <a:cxn ang="0">
                  <a:pos x="2272" y="680"/>
                </a:cxn>
                <a:cxn ang="0">
                  <a:pos x="2376" y="869"/>
                </a:cxn>
                <a:cxn ang="0">
                  <a:pos x="2415" y="1008"/>
                </a:cxn>
                <a:cxn ang="0">
                  <a:pos x="2420" y="1082"/>
                </a:cxn>
                <a:cxn ang="0">
                  <a:pos x="2461" y="1159"/>
                </a:cxn>
                <a:cxn ang="0">
                  <a:pos x="2462" y="1288"/>
                </a:cxn>
                <a:cxn ang="0">
                  <a:pos x="2465" y="1421"/>
                </a:cxn>
                <a:cxn ang="0">
                  <a:pos x="2472" y="1612"/>
                </a:cxn>
                <a:cxn ang="0">
                  <a:pos x="2445" y="1772"/>
                </a:cxn>
                <a:cxn ang="0">
                  <a:pos x="2396" y="1832"/>
                </a:cxn>
                <a:cxn ang="0">
                  <a:pos x="2291" y="1875"/>
                </a:cxn>
                <a:cxn ang="0">
                  <a:pos x="2181" y="1884"/>
                </a:cxn>
                <a:cxn ang="0">
                  <a:pos x="2108" y="1877"/>
                </a:cxn>
                <a:cxn ang="0">
                  <a:pos x="206" y="1518"/>
                </a:cxn>
                <a:cxn ang="0">
                  <a:pos x="113" y="1452"/>
                </a:cxn>
                <a:cxn ang="0">
                  <a:pos x="66" y="1381"/>
                </a:cxn>
                <a:cxn ang="0">
                  <a:pos x="53" y="1328"/>
                </a:cxn>
                <a:cxn ang="0">
                  <a:pos x="49" y="1266"/>
                </a:cxn>
                <a:cxn ang="0">
                  <a:pos x="86" y="1155"/>
                </a:cxn>
                <a:cxn ang="0">
                  <a:pos x="90" y="1107"/>
                </a:cxn>
                <a:cxn ang="0">
                  <a:pos x="91" y="1004"/>
                </a:cxn>
                <a:cxn ang="0">
                  <a:pos x="92" y="966"/>
                </a:cxn>
                <a:cxn ang="0">
                  <a:pos x="31" y="912"/>
                </a:cxn>
                <a:cxn ang="0">
                  <a:pos x="3" y="860"/>
                </a:cxn>
                <a:cxn ang="0">
                  <a:pos x="15" y="774"/>
                </a:cxn>
                <a:cxn ang="0">
                  <a:pos x="69" y="722"/>
                </a:cxn>
                <a:cxn ang="0">
                  <a:pos x="124" y="699"/>
                </a:cxn>
                <a:cxn ang="0">
                  <a:pos x="174" y="678"/>
                </a:cxn>
                <a:cxn ang="0">
                  <a:pos x="322" y="618"/>
                </a:cxn>
                <a:cxn ang="0">
                  <a:pos x="486" y="568"/>
                </a:cxn>
                <a:cxn ang="0">
                  <a:pos x="637" y="530"/>
                </a:cxn>
                <a:cxn ang="0">
                  <a:pos x="710" y="498"/>
                </a:cxn>
                <a:cxn ang="0">
                  <a:pos x="678" y="446"/>
                </a:cxn>
                <a:cxn ang="0">
                  <a:pos x="685" y="416"/>
                </a:cxn>
                <a:cxn ang="0">
                  <a:pos x="779" y="390"/>
                </a:cxn>
                <a:cxn ang="0">
                  <a:pos x="881" y="349"/>
                </a:cxn>
                <a:cxn ang="0">
                  <a:pos x="972" y="248"/>
                </a:cxn>
                <a:cxn ang="0">
                  <a:pos x="1048" y="196"/>
                </a:cxn>
                <a:cxn ang="0">
                  <a:pos x="1097" y="177"/>
                </a:cxn>
                <a:cxn ang="0">
                  <a:pos x="1173" y="74"/>
                </a:cxn>
                <a:cxn ang="0">
                  <a:pos x="1210" y="37"/>
                </a:cxn>
                <a:cxn ang="0">
                  <a:pos x="1317" y="5"/>
                </a:cxn>
                <a:cxn ang="0">
                  <a:pos x="1353" y="9"/>
                </a:cxn>
                <a:cxn ang="0">
                  <a:pos x="1430" y="62"/>
                </a:cxn>
                <a:cxn ang="0">
                  <a:pos x="1595" y="44"/>
                </a:cxn>
                <a:cxn ang="0">
                  <a:pos x="1685" y="0"/>
                </a:cxn>
                <a:cxn ang="0">
                  <a:pos x="1748" y="5"/>
                </a:cxn>
                <a:cxn ang="0">
                  <a:pos x="1836" y="61"/>
                </a:cxn>
              </a:cxnLst>
              <a:rect l="0" t="0" r="r" b="b"/>
              <a:pathLst>
                <a:path w="2472" h="1884">
                  <a:moveTo>
                    <a:pt x="1854" y="92"/>
                  </a:moveTo>
                  <a:lnTo>
                    <a:pt x="1908" y="216"/>
                  </a:lnTo>
                  <a:lnTo>
                    <a:pt x="1944" y="235"/>
                  </a:lnTo>
                  <a:lnTo>
                    <a:pt x="1975" y="258"/>
                  </a:lnTo>
                  <a:lnTo>
                    <a:pt x="2002" y="285"/>
                  </a:lnTo>
                  <a:lnTo>
                    <a:pt x="2024" y="313"/>
                  </a:lnTo>
                  <a:lnTo>
                    <a:pt x="2042" y="341"/>
                  </a:lnTo>
                  <a:lnTo>
                    <a:pt x="2057" y="369"/>
                  </a:lnTo>
                  <a:lnTo>
                    <a:pt x="2067" y="396"/>
                  </a:lnTo>
                  <a:lnTo>
                    <a:pt x="2077" y="420"/>
                  </a:lnTo>
                  <a:lnTo>
                    <a:pt x="2097" y="421"/>
                  </a:lnTo>
                  <a:lnTo>
                    <a:pt x="2124" y="424"/>
                  </a:lnTo>
                  <a:lnTo>
                    <a:pt x="2153" y="429"/>
                  </a:lnTo>
                  <a:lnTo>
                    <a:pt x="2181" y="435"/>
                  </a:lnTo>
                  <a:lnTo>
                    <a:pt x="2209" y="442"/>
                  </a:lnTo>
                  <a:lnTo>
                    <a:pt x="2233" y="452"/>
                  </a:lnTo>
                  <a:lnTo>
                    <a:pt x="2250" y="465"/>
                  </a:lnTo>
                  <a:lnTo>
                    <a:pt x="2258" y="481"/>
                  </a:lnTo>
                  <a:lnTo>
                    <a:pt x="2260" y="483"/>
                  </a:lnTo>
                  <a:lnTo>
                    <a:pt x="2260" y="490"/>
                  </a:lnTo>
                  <a:lnTo>
                    <a:pt x="2260" y="500"/>
                  </a:lnTo>
                  <a:lnTo>
                    <a:pt x="2257" y="514"/>
                  </a:lnTo>
                  <a:lnTo>
                    <a:pt x="2249" y="528"/>
                  </a:lnTo>
                  <a:lnTo>
                    <a:pt x="2237" y="543"/>
                  </a:lnTo>
                  <a:lnTo>
                    <a:pt x="2216" y="558"/>
                  </a:lnTo>
                  <a:lnTo>
                    <a:pt x="2187" y="572"/>
                  </a:lnTo>
                  <a:lnTo>
                    <a:pt x="2233" y="627"/>
                  </a:lnTo>
                  <a:lnTo>
                    <a:pt x="2272" y="680"/>
                  </a:lnTo>
                  <a:lnTo>
                    <a:pt x="2306" y="732"/>
                  </a:lnTo>
                  <a:lnTo>
                    <a:pt x="2335" y="781"/>
                  </a:lnTo>
                  <a:lnTo>
                    <a:pt x="2358" y="825"/>
                  </a:lnTo>
                  <a:lnTo>
                    <a:pt x="2376" y="869"/>
                  </a:lnTo>
                  <a:lnTo>
                    <a:pt x="2390" y="908"/>
                  </a:lnTo>
                  <a:lnTo>
                    <a:pt x="2401" y="945"/>
                  </a:lnTo>
                  <a:lnTo>
                    <a:pt x="2409" y="978"/>
                  </a:lnTo>
                  <a:lnTo>
                    <a:pt x="2415" y="1008"/>
                  </a:lnTo>
                  <a:lnTo>
                    <a:pt x="2417" y="1033"/>
                  </a:lnTo>
                  <a:lnTo>
                    <a:pt x="2420" y="1054"/>
                  </a:lnTo>
                  <a:lnTo>
                    <a:pt x="2420" y="1071"/>
                  </a:lnTo>
                  <a:lnTo>
                    <a:pt x="2420" y="1082"/>
                  </a:lnTo>
                  <a:lnTo>
                    <a:pt x="2419" y="1091"/>
                  </a:lnTo>
                  <a:lnTo>
                    <a:pt x="2419" y="1093"/>
                  </a:lnTo>
                  <a:lnTo>
                    <a:pt x="2445" y="1124"/>
                  </a:lnTo>
                  <a:lnTo>
                    <a:pt x="2461" y="1159"/>
                  </a:lnTo>
                  <a:lnTo>
                    <a:pt x="2468" y="1195"/>
                  </a:lnTo>
                  <a:lnTo>
                    <a:pt x="2470" y="1230"/>
                  </a:lnTo>
                  <a:lnTo>
                    <a:pt x="2467" y="1262"/>
                  </a:lnTo>
                  <a:lnTo>
                    <a:pt x="2462" y="1288"/>
                  </a:lnTo>
                  <a:lnTo>
                    <a:pt x="2459" y="1305"/>
                  </a:lnTo>
                  <a:lnTo>
                    <a:pt x="2457" y="1311"/>
                  </a:lnTo>
                  <a:lnTo>
                    <a:pt x="2467" y="1375"/>
                  </a:lnTo>
                  <a:lnTo>
                    <a:pt x="2465" y="1421"/>
                  </a:lnTo>
                  <a:lnTo>
                    <a:pt x="2458" y="1448"/>
                  </a:lnTo>
                  <a:lnTo>
                    <a:pt x="2454" y="1456"/>
                  </a:lnTo>
                  <a:lnTo>
                    <a:pt x="2468" y="1541"/>
                  </a:lnTo>
                  <a:lnTo>
                    <a:pt x="2472" y="1612"/>
                  </a:lnTo>
                  <a:lnTo>
                    <a:pt x="2470" y="1669"/>
                  </a:lnTo>
                  <a:lnTo>
                    <a:pt x="2464" y="1715"/>
                  </a:lnTo>
                  <a:lnTo>
                    <a:pt x="2454" y="1749"/>
                  </a:lnTo>
                  <a:lnTo>
                    <a:pt x="2445" y="1772"/>
                  </a:lnTo>
                  <a:lnTo>
                    <a:pt x="2437" y="1784"/>
                  </a:lnTo>
                  <a:lnTo>
                    <a:pt x="2435" y="1789"/>
                  </a:lnTo>
                  <a:lnTo>
                    <a:pt x="2417" y="1812"/>
                  </a:lnTo>
                  <a:lnTo>
                    <a:pt x="2396" y="1832"/>
                  </a:lnTo>
                  <a:lnTo>
                    <a:pt x="2373" y="1848"/>
                  </a:lnTo>
                  <a:lnTo>
                    <a:pt x="2346" y="1859"/>
                  </a:lnTo>
                  <a:lnTo>
                    <a:pt x="2318" y="1869"/>
                  </a:lnTo>
                  <a:lnTo>
                    <a:pt x="2291" y="1875"/>
                  </a:lnTo>
                  <a:lnTo>
                    <a:pt x="2262" y="1880"/>
                  </a:lnTo>
                  <a:lnTo>
                    <a:pt x="2234" y="1882"/>
                  </a:lnTo>
                  <a:lnTo>
                    <a:pt x="2207" y="1884"/>
                  </a:lnTo>
                  <a:lnTo>
                    <a:pt x="2181" y="1884"/>
                  </a:lnTo>
                  <a:lnTo>
                    <a:pt x="2157" y="1882"/>
                  </a:lnTo>
                  <a:lnTo>
                    <a:pt x="2138" y="1880"/>
                  </a:lnTo>
                  <a:lnTo>
                    <a:pt x="2120" y="1878"/>
                  </a:lnTo>
                  <a:lnTo>
                    <a:pt x="2108" y="1877"/>
                  </a:lnTo>
                  <a:lnTo>
                    <a:pt x="2098" y="1874"/>
                  </a:lnTo>
                  <a:lnTo>
                    <a:pt x="2096" y="1874"/>
                  </a:lnTo>
                  <a:lnTo>
                    <a:pt x="239" y="1531"/>
                  </a:lnTo>
                  <a:lnTo>
                    <a:pt x="206" y="1518"/>
                  </a:lnTo>
                  <a:lnTo>
                    <a:pt x="177" y="1503"/>
                  </a:lnTo>
                  <a:lnTo>
                    <a:pt x="152" y="1488"/>
                  </a:lnTo>
                  <a:lnTo>
                    <a:pt x="130" y="1471"/>
                  </a:lnTo>
                  <a:lnTo>
                    <a:pt x="113" y="1452"/>
                  </a:lnTo>
                  <a:lnTo>
                    <a:pt x="96" y="1434"/>
                  </a:lnTo>
                  <a:lnTo>
                    <a:pt x="85" y="1417"/>
                  </a:lnTo>
                  <a:lnTo>
                    <a:pt x="75" y="1398"/>
                  </a:lnTo>
                  <a:lnTo>
                    <a:pt x="66" y="1381"/>
                  </a:lnTo>
                  <a:lnTo>
                    <a:pt x="61" y="1366"/>
                  </a:lnTo>
                  <a:lnTo>
                    <a:pt x="57" y="1351"/>
                  </a:lnTo>
                  <a:lnTo>
                    <a:pt x="54" y="1338"/>
                  </a:lnTo>
                  <a:lnTo>
                    <a:pt x="53" y="1328"/>
                  </a:lnTo>
                  <a:lnTo>
                    <a:pt x="52" y="1320"/>
                  </a:lnTo>
                  <a:lnTo>
                    <a:pt x="52" y="1315"/>
                  </a:lnTo>
                  <a:lnTo>
                    <a:pt x="52" y="1313"/>
                  </a:lnTo>
                  <a:lnTo>
                    <a:pt x="49" y="1266"/>
                  </a:lnTo>
                  <a:lnTo>
                    <a:pt x="53" y="1227"/>
                  </a:lnTo>
                  <a:lnTo>
                    <a:pt x="62" y="1195"/>
                  </a:lnTo>
                  <a:lnTo>
                    <a:pt x="73" y="1172"/>
                  </a:lnTo>
                  <a:lnTo>
                    <a:pt x="86" y="1155"/>
                  </a:lnTo>
                  <a:lnTo>
                    <a:pt x="98" y="1144"/>
                  </a:lnTo>
                  <a:lnTo>
                    <a:pt x="106" y="1138"/>
                  </a:lnTo>
                  <a:lnTo>
                    <a:pt x="109" y="1135"/>
                  </a:lnTo>
                  <a:lnTo>
                    <a:pt x="90" y="1107"/>
                  </a:lnTo>
                  <a:lnTo>
                    <a:pt x="80" y="1078"/>
                  </a:lnTo>
                  <a:lnTo>
                    <a:pt x="79" y="1050"/>
                  </a:lnTo>
                  <a:lnTo>
                    <a:pt x="84" y="1026"/>
                  </a:lnTo>
                  <a:lnTo>
                    <a:pt x="91" y="1004"/>
                  </a:lnTo>
                  <a:lnTo>
                    <a:pt x="100" y="988"/>
                  </a:lnTo>
                  <a:lnTo>
                    <a:pt x="107" y="976"/>
                  </a:lnTo>
                  <a:lnTo>
                    <a:pt x="109" y="973"/>
                  </a:lnTo>
                  <a:lnTo>
                    <a:pt x="92" y="966"/>
                  </a:lnTo>
                  <a:lnTo>
                    <a:pt x="75" y="955"/>
                  </a:lnTo>
                  <a:lnTo>
                    <a:pt x="57" y="941"/>
                  </a:lnTo>
                  <a:lnTo>
                    <a:pt x="43" y="926"/>
                  </a:lnTo>
                  <a:lnTo>
                    <a:pt x="31" y="912"/>
                  </a:lnTo>
                  <a:lnTo>
                    <a:pt x="20" y="899"/>
                  </a:lnTo>
                  <a:lnTo>
                    <a:pt x="15" y="891"/>
                  </a:lnTo>
                  <a:lnTo>
                    <a:pt x="12" y="888"/>
                  </a:lnTo>
                  <a:lnTo>
                    <a:pt x="3" y="860"/>
                  </a:lnTo>
                  <a:lnTo>
                    <a:pt x="0" y="835"/>
                  </a:lnTo>
                  <a:lnTo>
                    <a:pt x="1" y="812"/>
                  </a:lnTo>
                  <a:lnTo>
                    <a:pt x="5" y="791"/>
                  </a:lnTo>
                  <a:lnTo>
                    <a:pt x="15" y="774"/>
                  </a:lnTo>
                  <a:lnTo>
                    <a:pt x="25" y="757"/>
                  </a:lnTo>
                  <a:lnTo>
                    <a:pt x="39" y="744"/>
                  </a:lnTo>
                  <a:lnTo>
                    <a:pt x="53" y="732"/>
                  </a:lnTo>
                  <a:lnTo>
                    <a:pt x="69" y="722"/>
                  </a:lnTo>
                  <a:lnTo>
                    <a:pt x="84" y="714"/>
                  </a:lnTo>
                  <a:lnTo>
                    <a:pt x="99" y="708"/>
                  </a:lnTo>
                  <a:lnTo>
                    <a:pt x="113" y="702"/>
                  </a:lnTo>
                  <a:lnTo>
                    <a:pt x="124" y="699"/>
                  </a:lnTo>
                  <a:lnTo>
                    <a:pt x="133" y="69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174" y="678"/>
                  </a:lnTo>
                  <a:lnTo>
                    <a:pt x="208" y="662"/>
                  </a:lnTo>
                  <a:lnTo>
                    <a:pt x="244" y="647"/>
                  </a:lnTo>
                  <a:lnTo>
                    <a:pt x="283" y="632"/>
                  </a:lnTo>
                  <a:lnTo>
                    <a:pt x="322" y="618"/>
                  </a:lnTo>
                  <a:lnTo>
                    <a:pt x="363" y="604"/>
                  </a:lnTo>
                  <a:lnTo>
                    <a:pt x="404" y="591"/>
                  </a:lnTo>
                  <a:lnTo>
                    <a:pt x="444" y="580"/>
                  </a:lnTo>
                  <a:lnTo>
                    <a:pt x="486" y="568"/>
                  </a:lnTo>
                  <a:lnTo>
                    <a:pt x="525" y="558"/>
                  </a:lnTo>
                  <a:lnTo>
                    <a:pt x="564" y="548"/>
                  </a:lnTo>
                  <a:lnTo>
                    <a:pt x="602" y="538"/>
                  </a:lnTo>
                  <a:lnTo>
                    <a:pt x="637" y="530"/>
                  </a:lnTo>
                  <a:lnTo>
                    <a:pt x="670" y="523"/>
                  </a:lnTo>
                  <a:lnTo>
                    <a:pt x="700" y="517"/>
                  </a:lnTo>
                  <a:lnTo>
                    <a:pt x="727" y="511"/>
                  </a:lnTo>
                  <a:lnTo>
                    <a:pt x="710" y="498"/>
                  </a:lnTo>
                  <a:lnTo>
                    <a:pt x="699" y="484"/>
                  </a:lnTo>
                  <a:lnTo>
                    <a:pt x="690" y="470"/>
                  </a:lnTo>
                  <a:lnTo>
                    <a:pt x="683" y="458"/>
                  </a:lnTo>
                  <a:lnTo>
                    <a:pt x="678" y="446"/>
                  </a:lnTo>
                  <a:lnTo>
                    <a:pt x="676" y="436"/>
                  </a:lnTo>
                  <a:lnTo>
                    <a:pt x="675" y="430"/>
                  </a:lnTo>
                  <a:lnTo>
                    <a:pt x="675" y="428"/>
                  </a:lnTo>
                  <a:lnTo>
                    <a:pt x="685" y="416"/>
                  </a:lnTo>
                  <a:lnTo>
                    <a:pt x="701" y="407"/>
                  </a:lnTo>
                  <a:lnTo>
                    <a:pt x="724" y="400"/>
                  </a:lnTo>
                  <a:lnTo>
                    <a:pt x="751" y="394"/>
                  </a:lnTo>
                  <a:lnTo>
                    <a:pt x="779" y="390"/>
                  </a:lnTo>
                  <a:lnTo>
                    <a:pt x="807" y="387"/>
                  </a:lnTo>
                  <a:lnTo>
                    <a:pt x="835" y="385"/>
                  </a:lnTo>
                  <a:lnTo>
                    <a:pt x="858" y="384"/>
                  </a:lnTo>
                  <a:lnTo>
                    <a:pt x="881" y="349"/>
                  </a:lnTo>
                  <a:lnTo>
                    <a:pt x="904" y="318"/>
                  </a:lnTo>
                  <a:lnTo>
                    <a:pt x="927" y="292"/>
                  </a:lnTo>
                  <a:lnTo>
                    <a:pt x="950" y="268"/>
                  </a:lnTo>
                  <a:lnTo>
                    <a:pt x="972" y="248"/>
                  </a:lnTo>
                  <a:lnTo>
                    <a:pt x="993" y="231"/>
                  </a:lnTo>
                  <a:lnTo>
                    <a:pt x="1012" y="217"/>
                  </a:lnTo>
                  <a:lnTo>
                    <a:pt x="1031" y="205"/>
                  </a:lnTo>
                  <a:lnTo>
                    <a:pt x="1048" y="196"/>
                  </a:lnTo>
                  <a:lnTo>
                    <a:pt x="1063" y="188"/>
                  </a:lnTo>
                  <a:lnTo>
                    <a:pt x="1077" y="183"/>
                  </a:lnTo>
                  <a:lnTo>
                    <a:pt x="1088" y="179"/>
                  </a:lnTo>
                  <a:lnTo>
                    <a:pt x="1097" y="177"/>
                  </a:lnTo>
                  <a:lnTo>
                    <a:pt x="1104" y="175"/>
                  </a:lnTo>
                  <a:lnTo>
                    <a:pt x="1109" y="174"/>
                  </a:lnTo>
                  <a:lnTo>
                    <a:pt x="1110" y="174"/>
                  </a:lnTo>
                  <a:lnTo>
                    <a:pt x="1173" y="74"/>
                  </a:lnTo>
                  <a:lnTo>
                    <a:pt x="1176" y="71"/>
                  </a:lnTo>
                  <a:lnTo>
                    <a:pt x="1183" y="62"/>
                  </a:lnTo>
                  <a:lnTo>
                    <a:pt x="1194" y="51"/>
                  </a:lnTo>
                  <a:lnTo>
                    <a:pt x="1210" y="37"/>
                  </a:lnTo>
                  <a:lnTo>
                    <a:pt x="1231" y="24"/>
                  </a:lnTo>
                  <a:lnTo>
                    <a:pt x="1255" y="13"/>
                  </a:lnTo>
                  <a:lnTo>
                    <a:pt x="1284" y="6"/>
                  </a:lnTo>
                  <a:lnTo>
                    <a:pt x="1317" y="5"/>
                  </a:lnTo>
                  <a:lnTo>
                    <a:pt x="1320" y="5"/>
                  </a:lnTo>
                  <a:lnTo>
                    <a:pt x="1328" y="5"/>
                  </a:lnTo>
                  <a:lnTo>
                    <a:pt x="1339" y="6"/>
                  </a:lnTo>
                  <a:lnTo>
                    <a:pt x="1353" y="9"/>
                  </a:lnTo>
                  <a:lnTo>
                    <a:pt x="1370" y="16"/>
                  </a:lnTo>
                  <a:lnTo>
                    <a:pt x="1390" y="27"/>
                  </a:lnTo>
                  <a:lnTo>
                    <a:pt x="1410" y="42"/>
                  </a:lnTo>
                  <a:lnTo>
                    <a:pt x="1430" y="62"/>
                  </a:lnTo>
                  <a:lnTo>
                    <a:pt x="1573" y="68"/>
                  </a:lnTo>
                  <a:lnTo>
                    <a:pt x="1575" y="65"/>
                  </a:lnTo>
                  <a:lnTo>
                    <a:pt x="1584" y="57"/>
                  </a:lnTo>
                  <a:lnTo>
                    <a:pt x="1595" y="44"/>
                  </a:lnTo>
                  <a:lnTo>
                    <a:pt x="1611" y="30"/>
                  </a:lnTo>
                  <a:lnTo>
                    <a:pt x="1632" y="18"/>
                  </a:lnTo>
                  <a:lnTo>
                    <a:pt x="1656" y="7"/>
                  </a:lnTo>
                  <a:lnTo>
                    <a:pt x="1685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31" y="1"/>
                  </a:lnTo>
                  <a:lnTo>
                    <a:pt x="1748" y="5"/>
                  </a:lnTo>
                  <a:lnTo>
                    <a:pt x="1768" y="12"/>
                  </a:lnTo>
                  <a:lnTo>
                    <a:pt x="1791" y="22"/>
                  </a:lnTo>
                  <a:lnTo>
                    <a:pt x="1814" y="38"/>
                  </a:lnTo>
                  <a:lnTo>
                    <a:pt x="1836" y="61"/>
                  </a:lnTo>
                  <a:lnTo>
                    <a:pt x="185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3" name="Freeform 51"/>
            <p:cNvSpPr>
              <a:spLocks/>
            </p:cNvSpPr>
            <p:nvPr/>
          </p:nvSpPr>
          <p:spPr bwMode="auto">
            <a:xfrm>
              <a:off x="4139" y="1990"/>
              <a:ext cx="527" cy="246"/>
            </a:xfrm>
            <a:custGeom>
              <a:avLst/>
              <a:gdLst/>
              <a:ahLst/>
              <a:cxnLst>
                <a:cxn ang="0">
                  <a:pos x="813" y="5"/>
                </a:cxn>
                <a:cxn ang="0">
                  <a:pos x="802" y="4"/>
                </a:cxn>
                <a:cxn ang="0">
                  <a:pos x="778" y="2"/>
                </a:cxn>
                <a:cxn ang="0">
                  <a:pos x="741" y="0"/>
                </a:cxn>
                <a:cxn ang="0">
                  <a:pos x="690" y="0"/>
                </a:cxn>
                <a:cxn ang="0">
                  <a:pos x="624" y="4"/>
                </a:cxn>
                <a:cxn ang="0">
                  <a:pos x="541" y="11"/>
                </a:cxn>
                <a:cxn ang="0">
                  <a:pos x="443" y="24"/>
                </a:cxn>
                <a:cxn ang="0">
                  <a:pos x="385" y="32"/>
                </a:cxn>
                <a:cxn ang="0">
                  <a:pos x="367" y="36"/>
                </a:cxn>
                <a:cxn ang="0">
                  <a:pos x="336" y="48"/>
                </a:cxn>
                <a:cxn ang="0">
                  <a:pos x="291" y="71"/>
                </a:cxn>
                <a:cxn ang="0">
                  <a:pos x="237" y="108"/>
                </a:cxn>
                <a:cxn ang="0">
                  <a:pos x="174" y="162"/>
                </a:cxn>
                <a:cxn ang="0">
                  <a:pos x="107" y="238"/>
                </a:cxn>
                <a:cxn ang="0">
                  <a:pos x="36" y="339"/>
                </a:cxn>
                <a:cxn ang="0">
                  <a:pos x="3" y="400"/>
                </a:cxn>
                <a:cxn ang="0">
                  <a:pos x="31" y="398"/>
                </a:cxn>
                <a:cxn ang="0">
                  <a:pos x="82" y="396"/>
                </a:cxn>
                <a:cxn ang="0">
                  <a:pos x="147" y="392"/>
                </a:cxn>
                <a:cxn ang="0">
                  <a:pos x="223" y="389"/>
                </a:cxn>
                <a:cxn ang="0">
                  <a:pos x="304" y="388"/>
                </a:cxn>
                <a:cxn ang="0">
                  <a:pos x="382" y="387"/>
                </a:cxn>
                <a:cxn ang="0">
                  <a:pos x="454" y="389"/>
                </a:cxn>
                <a:cxn ang="0">
                  <a:pos x="486" y="388"/>
                </a:cxn>
                <a:cxn ang="0">
                  <a:pos x="494" y="366"/>
                </a:cxn>
                <a:cxn ang="0">
                  <a:pos x="510" y="327"/>
                </a:cxn>
                <a:cxn ang="0">
                  <a:pos x="538" y="275"/>
                </a:cxn>
                <a:cxn ang="0">
                  <a:pos x="576" y="215"/>
                </a:cxn>
                <a:cxn ang="0">
                  <a:pos x="627" y="150"/>
                </a:cxn>
                <a:cxn ang="0">
                  <a:pos x="691" y="87"/>
                </a:cxn>
                <a:cxn ang="0">
                  <a:pos x="769" y="30"/>
                </a:cxn>
              </a:cxnLst>
              <a:rect l="0" t="0" r="r" b="b"/>
              <a:pathLst>
                <a:path w="814" h="400">
                  <a:moveTo>
                    <a:pt x="814" y="5"/>
                  </a:moveTo>
                  <a:lnTo>
                    <a:pt x="813" y="5"/>
                  </a:lnTo>
                  <a:lnTo>
                    <a:pt x="809" y="4"/>
                  </a:lnTo>
                  <a:lnTo>
                    <a:pt x="802" y="4"/>
                  </a:lnTo>
                  <a:lnTo>
                    <a:pt x="791" y="3"/>
                  </a:lnTo>
                  <a:lnTo>
                    <a:pt x="778" y="2"/>
                  </a:lnTo>
                  <a:lnTo>
                    <a:pt x="761" y="0"/>
                  </a:lnTo>
                  <a:lnTo>
                    <a:pt x="741" y="0"/>
                  </a:lnTo>
                  <a:lnTo>
                    <a:pt x="718" y="0"/>
                  </a:lnTo>
                  <a:lnTo>
                    <a:pt x="690" y="0"/>
                  </a:lnTo>
                  <a:lnTo>
                    <a:pt x="659" y="2"/>
                  </a:lnTo>
                  <a:lnTo>
                    <a:pt x="624" y="4"/>
                  </a:lnTo>
                  <a:lnTo>
                    <a:pt x="585" y="7"/>
                  </a:lnTo>
                  <a:lnTo>
                    <a:pt x="541" y="11"/>
                  </a:lnTo>
                  <a:lnTo>
                    <a:pt x="494" y="17"/>
                  </a:lnTo>
                  <a:lnTo>
                    <a:pt x="443" y="24"/>
                  </a:lnTo>
                  <a:lnTo>
                    <a:pt x="387" y="32"/>
                  </a:lnTo>
                  <a:lnTo>
                    <a:pt x="385" y="32"/>
                  </a:lnTo>
                  <a:lnTo>
                    <a:pt x="378" y="33"/>
                  </a:lnTo>
                  <a:lnTo>
                    <a:pt x="367" y="36"/>
                  </a:lnTo>
                  <a:lnTo>
                    <a:pt x="354" y="41"/>
                  </a:lnTo>
                  <a:lnTo>
                    <a:pt x="336" y="48"/>
                  </a:lnTo>
                  <a:lnTo>
                    <a:pt x="314" y="57"/>
                  </a:lnTo>
                  <a:lnTo>
                    <a:pt x="291" y="71"/>
                  </a:lnTo>
                  <a:lnTo>
                    <a:pt x="265" y="87"/>
                  </a:lnTo>
                  <a:lnTo>
                    <a:pt x="237" y="108"/>
                  </a:lnTo>
                  <a:lnTo>
                    <a:pt x="206" y="132"/>
                  </a:lnTo>
                  <a:lnTo>
                    <a:pt x="174" y="162"/>
                  </a:lnTo>
                  <a:lnTo>
                    <a:pt x="142" y="198"/>
                  </a:lnTo>
                  <a:lnTo>
                    <a:pt x="107" y="238"/>
                  </a:lnTo>
                  <a:lnTo>
                    <a:pt x="71" y="285"/>
                  </a:lnTo>
                  <a:lnTo>
                    <a:pt x="36" y="339"/>
                  </a:lnTo>
                  <a:lnTo>
                    <a:pt x="0" y="400"/>
                  </a:lnTo>
                  <a:lnTo>
                    <a:pt x="3" y="400"/>
                  </a:lnTo>
                  <a:lnTo>
                    <a:pt x="15" y="399"/>
                  </a:lnTo>
                  <a:lnTo>
                    <a:pt x="31" y="398"/>
                  </a:lnTo>
                  <a:lnTo>
                    <a:pt x="54" y="397"/>
                  </a:lnTo>
                  <a:lnTo>
                    <a:pt x="82" y="396"/>
                  </a:lnTo>
                  <a:lnTo>
                    <a:pt x="113" y="393"/>
                  </a:lnTo>
                  <a:lnTo>
                    <a:pt x="147" y="392"/>
                  </a:lnTo>
                  <a:lnTo>
                    <a:pt x="184" y="390"/>
                  </a:lnTo>
                  <a:lnTo>
                    <a:pt x="223" y="389"/>
                  </a:lnTo>
                  <a:lnTo>
                    <a:pt x="264" y="388"/>
                  </a:lnTo>
                  <a:lnTo>
                    <a:pt x="304" y="388"/>
                  </a:lnTo>
                  <a:lnTo>
                    <a:pt x="344" y="387"/>
                  </a:lnTo>
                  <a:lnTo>
                    <a:pt x="382" y="387"/>
                  </a:lnTo>
                  <a:lnTo>
                    <a:pt x="419" y="388"/>
                  </a:lnTo>
                  <a:lnTo>
                    <a:pt x="454" y="389"/>
                  </a:lnTo>
                  <a:lnTo>
                    <a:pt x="485" y="391"/>
                  </a:lnTo>
                  <a:lnTo>
                    <a:pt x="486" y="388"/>
                  </a:lnTo>
                  <a:lnTo>
                    <a:pt x="488" y="380"/>
                  </a:lnTo>
                  <a:lnTo>
                    <a:pt x="494" y="366"/>
                  </a:lnTo>
                  <a:lnTo>
                    <a:pt x="501" y="349"/>
                  </a:lnTo>
                  <a:lnTo>
                    <a:pt x="510" y="327"/>
                  </a:lnTo>
                  <a:lnTo>
                    <a:pt x="523" y="302"/>
                  </a:lnTo>
                  <a:lnTo>
                    <a:pt x="538" y="275"/>
                  </a:lnTo>
                  <a:lnTo>
                    <a:pt x="555" y="245"/>
                  </a:lnTo>
                  <a:lnTo>
                    <a:pt x="576" y="215"/>
                  </a:lnTo>
                  <a:lnTo>
                    <a:pt x="600" y="183"/>
                  </a:lnTo>
                  <a:lnTo>
                    <a:pt x="627" y="150"/>
                  </a:lnTo>
                  <a:lnTo>
                    <a:pt x="657" y="118"/>
                  </a:lnTo>
                  <a:lnTo>
                    <a:pt x="691" y="87"/>
                  </a:lnTo>
                  <a:lnTo>
                    <a:pt x="728" y="58"/>
                  </a:lnTo>
                  <a:lnTo>
                    <a:pt x="769" y="30"/>
                  </a:lnTo>
                  <a:lnTo>
                    <a:pt x="81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4" name="Freeform 52"/>
            <p:cNvSpPr>
              <a:spLocks/>
            </p:cNvSpPr>
            <p:nvPr/>
          </p:nvSpPr>
          <p:spPr bwMode="auto">
            <a:xfrm>
              <a:off x="4525" y="1996"/>
              <a:ext cx="538" cy="332"/>
            </a:xfrm>
            <a:custGeom>
              <a:avLst/>
              <a:gdLst/>
              <a:ahLst/>
              <a:cxnLst>
                <a:cxn ang="0">
                  <a:pos x="1" y="390"/>
                </a:cxn>
                <a:cxn ang="0">
                  <a:pos x="13" y="365"/>
                </a:cxn>
                <a:cxn ang="0">
                  <a:pos x="33" y="321"/>
                </a:cxn>
                <a:cxn ang="0">
                  <a:pos x="64" y="264"/>
                </a:cxn>
                <a:cxn ang="0">
                  <a:pos x="106" y="199"/>
                </a:cxn>
                <a:cxn ang="0">
                  <a:pos x="156" y="132"/>
                </a:cxn>
                <a:cxn ang="0">
                  <a:pos x="216" y="71"/>
                </a:cxn>
                <a:cxn ang="0">
                  <a:pos x="284" y="19"/>
                </a:cxn>
                <a:cxn ang="0">
                  <a:pos x="325" y="0"/>
                </a:cxn>
                <a:cxn ang="0">
                  <a:pos x="353" y="0"/>
                </a:cxn>
                <a:cxn ang="0">
                  <a:pos x="405" y="1"/>
                </a:cxn>
                <a:cxn ang="0">
                  <a:pos x="473" y="3"/>
                </a:cxn>
                <a:cxn ang="0">
                  <a:pos x="552" y="5"/>
                </a:cxn>
                <a:cxn ang="0">
                  <a:pos x="636" y="10"/>
                </a:cxn>
                <a:cxn ang="0">
                  <a:pos x="719" y="17"/>
                </a:cxn>
                <a:cxn ang="0">
                  <a:pos x="795" y="25"/>
                </a:cxn>
                <a:cxn ang="0">
                  <a:pos x="826" y="32"/>
                </a:cxn>
                <a:cxn ang="0">
                  <a:pos x="807" y="46"/>
                </a:cxn>
                <a:cxn ang="0">
                  <a:pos x="776" y="76"/>
                </a:cxn>
                <a:cxn ang="0">
                  <a:pos x="737" y="122"/>
                </a:cxn>
                <a:cxn ang="0">
                  <a:pos x="692" y="184"/>
                </a:cxn>
                <a:cxn ang="0">
                  <a:pos x="648" y="264"/>
                </a:cxn>
                <a:cxn ang="0">
                  <a:pos x="609" y="360"/>
                </a:cxn>
                <a:cxn ang="0">
                  <a:pos x="579" y="476"/>
                </a:cxn>
                <a:cxn ang="0">
                  <a:pos x="567" y="539"/>
                </a:cxn>
                <a:cxn ang="0">
                  <a:pos x="553" y="532"/>
                </a:cxn>
                <a:cxn ang="0">
                  <a:pos x="522" y="518"/>
                </a:cxn>
                <a:cxn ang="0">
                  <a:pos x="473" y="500"/>
                </a:cxn>
                <a:cxn ang="0">
                  <a:pos x="405" y="478"/>
                </a:cxn>
                <a:cxn ang="0">
                  <a:pos x="318" y="454"/>
                </a:cxn>
                <a:cxn ang="0">
                  <a:pos x="208" y="430"/>
                </a:cxn>
                <a:cxn ang="0">
                  <a:pos x="76" y="405"/>
                </a:cxn>
              </a:cxnLst>
              <a:rect l="0" t="0" r="r" b="b"/>
              <a:pathLst>
                <a:path w="828" h="540">
                  <a:moveTo>
                    <a:pt x="0" y="394"/>
                  </a:moveTo>
                  <a:lnTo>
                    <a:pt x="1" y="390"/>
                  </a:lnTo>
                  <a:lnTo>
                    <a:pt x="6" y="381"/>
                  </a:lnTo>
                  <a:lnTo>
                    <a:pt x="13" y="365"/>
                  </a:lnTo>
                  <a:lnTo>
                    <a:pt x="22" y="345"/>
                  </a:lnTo>
                  <a:lnTo>
                    <a:pt x="33" y="321"/>
                  </a:lnTo>
                  <a:lnTo>
                    <a:pt x="48" y="294"/>
                  </a:lnTo>
                  <a:lnTo>
                    <a:pt x="64" y="264"/>
                  </a:lnTo>
                  <a:lnTo>
                    <a:pt x="84" y="231"/>
                  </a:lnTo>
                  <a:lnTo>
                    <a:pt x="106" y="199"/>
                  </a:lnTo>
                  <a:lnTo>
                    <a:pt x="130" y="166"/>
                  </a:lnTo>
                  <a:lnTo>
                    <a:pt x="156" y="132"/>
                  </a:lnTo>
                  <a:lnTo>
                    <a:pt x="185" y="101"/>
                  </a:lnTo>
                  <a:lnTo>
                    <a:pt x="216" y="71"/>
                  </a:lnTo>
                  <a:lnTo>
                    <a:pt x="249" y="43"/>
                  </a:lnTo>
                  <a:lnTo>
                    <a:pt x="284" y="19"/>
                  </a:lnTo>
                  <a:lnTo>
                    <a:pt x="321" y="0"/>
                  </a:lnTo>
                  <a:lnTo>
                    <a:pt x="325" y="0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7" y="1"/>
                  </a:lnTo>
                  <a:lnTo>
                    <a:pt x="405" y="1"/>
                  </a:lnTo>
                  <a:lnTo>
                    <a:pt x="438" y="2"/>
                  </a:lnTo>
                  <a:lnTo>
                    <a:pt x="473" y="3"/>
                  </a:lnTo>
                  <a:lnTo>
                    <a:pt x="511" y="4"/>
                  </a:lnTo>
                  <a:lnTo>
                    <a:pt x="552" y="5"/>
                  </a:lnTo>
                  <a:lnTo>
                    <a:pt x="594" y="8"/>
                  </a:lnTo>
                  <a:lnTo>
                    <a:pt x="636" y="10"/>
                  </a:lnTo>
                  <a:lnTo>
                    <a:pt x="678" y="14"/>
                  </a:lnTo>
                  <a:lnTo>
                    <a:pt x="719" y="17"/>
                  </a:lnTo>
                  <a:lnTo>
                    <a:pt x="758" y="20"/>
                  </a:lnTo>
                  <a:lnTo>
                    <a:pt x="795" y="25"/>
                  </a:lnTo>
                  <a:lnTo>
                    <a:pt x="828" y="30"/>
                  </a:lnTo>
                  <a:lnTo>
                    <a:pt x="826" y="32"/>
                  </a:lnTo>
                  <a:lnTo>
                    <a:pt x="819" y="37"/>
                  </a:lnTo>
                  <a:lnTo>
                    <a:pt x="807" y="46"/>
                  </a:lnTo>
                  <a:lnTo>
                    <a:pt x="793" y="60"/>
                  </a:lnTo>
                  <a:lnTo>
                    <a:pt x="776" y="76"/>
                  </a:lnTo>
                  <a:lnTo>
                    <a:pt x="758" y="96"/>
                  </a:lnTo>
                  <a:lnTo>
                    <a:pt x="737" y="122"/>
                  </a:lnTo>
                  <a:lnTo>
                    <a:pt x="715" y="151"/>
                  </a:lnTo>
                  <a:lnTo>
                    <a:pt x="692" y="184"/>
                  </a:lnTo>
                  <a:lnTo>
                    <a:pt x="670" y="222"/>
                  </a:lnTo>
                  <a:lnTo>
                    <a:pt x="648" y="264"/>
                  </a:lnTo>
                  <a:lnTo>
                    <a:pt x="628" y="310"/>
                  </a:lnTo>
                  <a:lnTo>
                    <a:pt x="609" y="360"/>
                  </a:lnTo>
                  <a:lnTo>
                    <a:pt x="593" y="416"/>
                  </a:lnTo>
                  <a:lnTo>
                    <a:pt x="579" y="476"/>
                  </a:lnTo>
                  <a:lnTo>
                    <a:pt x="569" y="540"/>
                  </a:lnTo>
                  <a:lnTo>
                    <a:pt x="567" y="539"/>
                  </a:lnTo>
                  <a:lnTo>
                    <a:pt x="562" y="537"/>
                  </a:lnTo>
                  <a:lnTo>
                    <a:pt x="553" y="532"/>
                  </a:lnTo>
                  <a:lnTo>
                    <a:pt x="539" y="525"/>
                  </a:lnTo>
                  <a:lnTo>
                    <a:pt x="522" y="518"/>
                  </a:lnTo>
                  <a:lnTo>
                    <a:pt x="500" y="509"/>
                  </a:lnTo>
                  <a:lnTo>
                    <a:pt x="473" y="500"/>
                  </a:lnTo>
                  <a:lnTo>
                    <a:pt x="442" y="490"/>
                  </a:lnTo>
                  <a:lnTo>
                    <a:pt x="405" y="478"/>
                  </a:lnTo>
                  <a:lnTo>
                    <a:pt x="364" y="466"/>
                  </a:lnTo>
                  <a:lnTo>
                    <a:pt x="318" y="454"/>
                  </a:lnTo>
                  <a:lnTo>
                    <a:pt x="266" y="441"/>
                  </a:lnTo>
                  <a:lnTo>
                    <a:pt x="208" y="430"/>
                  </a:lnTo>
                  <a:lnTo>
                    <a:pt x="145" y="417"/>
                  </a:lnTo>
                  <a:lnTo>
                    <a:pt x="76" y="405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5" name="Freeform 53"/>
            <p:cNvSpPr>
              <a:spLocks/>
            </p:cNvSpPr>
            <p:nvPr/>
          </p:nvSpPr>
          <p:spPr bwMode="auto">
            <a:xfrm>
              <a:off x="3968" y="2047"/>
              <a:ext cx="273" cy="19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" y="147"/>
                </a:cxn>
                <a:cxn ang="0">
                  <a:pos x="19" y="155"/>
                </a:cxn>
                <a:cxn ang="0">
                  <a:pos x="37" y="170"/>
                </a:cxn>
                <a:cxn ang="0">
                  <a:pos x="57" y="190"/>
                </a:cxn>
                <a:cxn ang="0">
                  <a:pos x="74" y="215"/>
                </a:cxn>
                <a:cxn ang="0">
                  <a:pos x="87" y="244"/>
                </a:cxn>
                <a:cxn ang="0">
                  <a:pos x="91" y="279"/>
                </a:cxn>
                <a:cxn ang="0">
                  <a:pos x="84" y="317"/>
                </a:cxn>
                <a:cxn ang="0">
                  <a:pos x="85" y="315"/>
                </a:cxn>
                <a:cxn ang="0">
                  <a:pos x="91" y="314"/>
                </a:cxn>
                <a:cxn ang="0">
                  <a:pos x="98" y="312"/>
                </a:cxn>
                <a:cxn ang="0">
                  <a:pos x="109" y="309"/>
                </a:cxn>
                <a:cxn ang="0">
                  <a:pos x="120" y="305"/>
                </a:cxn>
                <a:cxn ang="0">
                  <a:pos x="133" y="302"/>
                </a:cxn>
                <a:cxn ang="0">
                  <a:pos x="148" y="299"/>
                </a:cxn>
                <a:cxn ang="0">
                  <a:pos x="163" y="297"/>
                </a:cxn>
                <a:cxn ang="0">
                  <a:pos x="164" y="295"/>
                </a:cxn>
                <a:cxn ang="0">
                  <a:pos x="166" y="289"/>
                </a:cxn>
                <a:cxn ang="0">
                  <a:pos x="170" y="279"/>
                </a:cxn>
                <a:cxn ang="0">
                  <a:pos x="176" y="266"/>
                </a:cxn>
                <a:cxn ang="0">
                  <a:pos x="183" y="250"/>
                </a:cxn>
                <a:cxn ang="0">
                  <a:pos x="194" y="232"/>
                </a:cxn>
                <a:cxn ang="0">
                  <a:pos x="205" y="212"/>
                </a:cxn>
                <a:cxn ang="0">
                  <a:pos x="220" y="190"/>
                </a:cxn>
                <a:cxn ang="0">
                  <a:pos x="236" y="167"/>
                </a:cxn>
                <a:cxn ang="0">
                  <a:pos x="255" y="143"/>
                </a:cxn>
                <a:cxn ang="0">
                  <a:pos x="277" y="117"/>
                </a:cxn>
                <a:cxn ang="0">
                  <a:pos x="300" y="93"/>
                </a:cxn>
                <a:cxn ang="0">
                  <a:pos x="326" y="68"/>
                </a:cxn>
                <a:cxn ang="0">
                  <a:pos x="356" y="45"/>
                </a:cxn>
                <a:cxn ang="0">
                  <a:pos x="388" y="22"/>
                </a:cxn>
                <a:cxn ang="0">
                  <a:pos x="423" y="0"/>
                </a:cxn>
                <a:cxn ang="0">
                  <a:pos x="420" y="1"/>
                </a:cxn>
                <a:cxn ang="0">
                  <a:pos x="410" y="2"/>
                </a:cxn>
                <a:cxn ang="0">
                  <a:pos x="396" y="5"/>
                </a:cxn>
                <a:cxn ang="0">
                  <a:pos x="378" y="10"/>
                </a:cxn>
                <a:cxn ang="0">
                  <a:pos x="355" y="15"/>
                </a:cxn>
                <a:cxn ang="0">
                  <a:pos x="329" y="22"/>
                </a:cxn>
                <a:cxn ang="0">
                  <a:pos x="299" y="30"/>
                </a:cxn>
                <a:cxn ang="0">
                  <a:pos x="267" y="39"/>
                </a:cxn>
                <a:cxn ang="0">
                  <a:pos x="233" y="48"/>
                </a:cxn>
                <a:cxn ang="0">
                  <a:pos x="198" y="60"/>
                </a:cxn>
                <a:cxn ang="0">
                  <a:pos x="164" y="71"/>
                </a:cxn>
                <a:cxn ang="0">
                  <a:pos x="128" y="84"/>
                </a:cxn>
                <a:cxn ang="0">
                  <a:pos x="94" y="98"/>
                </a:cxn>
                <a:cxn ang="0">
                  <a:pos x="61" y="113"/>
                </a:cxn>
                <a:cxn ang="0">
                  <a:pos x="29" y="128"/>
                </a:cxn>
                <a:cxn ang="0">
                  <a:pos x="0" y="144"/>
                </a:cxn>
              </a:cxnLst>
              <a:rect l="0" t="0" r="r" b="b"/>
              <a:pathLst>
                <a:path w="423" h="317">
                  <a:moveTo>
                    <a:pt x="0" y="144"/>
                  </a:moveTo>
                  <a:lnTo>
                    <a:pt x="5" y="147"/>
                  </a:lnTo>
                  <a:lnTo>
                    <a:pt x="19" y="155"/>
                  </a:lnTo>
                  <a:lnTo>
                    <a:pt x="37" y="170"/>
                  </a:lnTo>
                  <a:lnTo>
                    <a:pt x="57" y="190"/>
                  </a:lnTo>
                  <a:lnTo>
                    <a:pt x="74" y="215"/>
                  </a:lnTo>
                  <a:lnTo>
                    <a:pt x="87" y="244"/>
                  </a:lnTo>
                  <a:lnTo>
                    <a:pt x="91" y="279"/>
                  </a:lnTo>
                  <a:lnTo>
                    <a:pt x="84" y="317"/>
                  </a:lnTo>
                  <a:lnTo>
                    <a:pt x="85" y="315"/>
                  </a:lnTo>
                  <a:lnTo>
                    <a:pt x="91" y="314"/>
                  </a:lnTo>
                  <a:lnTo>
                    <a:pt x="98" y="312"/>
                  </a:lnTo>
                  <a:lnTo>
                    <a:pt x="109" y="309"/>
                  </a:lnTo>
                  <a:lnTo>
                    <a:pt x="120" y="305"/>
                  </a:lnTo>
                  <a:lnTo>
                    <a:pt x="133" y="302"/>
                  </a:lnTo>
                  <a:lnTo>
                    <a:pt x="148" y="299"/>
                  </a:lnTo>
                  <a:lnTo>
                    <a:pt x="163" y="297"/>
                  </a:lnTo>
                  <a:lnTo>
                    <a:pt x="164" y="295"/>
                  </a:lnTo>
                  <a:lnTo>
                    <a:pt x="166" y="289"/>
                  </a:lnTo>
                  <a:lnTo>
                    <a:pt x="170" y="279"/>
                  </a:lnTo>
                  <a:lnTo>
                    <a:pt x="176" y="266"/>
                  </a:lnTo>
                  <a:lnTo>
                    <a:pt x="183" y="250"/>
                  </a:lnTo>
                  <a:lnTo>
                    <a:pt x="194" y="232"/>
                  </a:lnTo>
                  <a:lnTo>
                    <a:pt x="205" y="212"/>
                  </a:lnTo>
                  <a:lnTo>
                    <a:pt x="220" y="190"/>
                  </a:lnTo>
                  <a:lnTo>
                    <a:pt x="236" y="167"/>
                  </a:lnTo>
                  <a:lnTo>
                    <a:pt x="255" y="143"/>
                  </a:lnTo>
                  <a:lnTo>
                    <a:pt x="277" y="117"/>
                  </a:lnTo>
                  <a:lnTo>
                    <a:pt x="300" y="93"/>
                  </a:lnTo>
                  <a:lnTo>
                    <a:pt x="326" y="68"/>
                  </a:lnTo>
                  <a:lnTo>
                    <a:pt x="356" y="45"/>
                  </a:lnTo>
                  <a:lnTo>
                    <a:pt x="388" y="22"/>
                  </a:lnTo>
                  <a:lnTo>
                    <a:pt x="423" y="0"/>
                  </a:lnTo>
                  <a:lnTo>
                    <a:pt x="420" y="1"/>
                  </a:lnTo>
                  <a:lnTo>
                    <a:pt x="410" y="2"/>
                  </a:lnTo>
                  <a:lnTo>
                    <a:pt x="396" y="5"/>
                  </a:lnTo>
                  <a:lnTo>
                    <a:pt x="378" y="10"/>
                  </a:lnTo>
                  <a:lnTo>
                    <a:pt x="355" y="15"/>
                  </a:lnTo>
                  <a:lnTo>
                    <a:pt x="329" y="22"/>
                  </a:lnTo>
                  <a:lnTo>
                    <a:pt x="299" y="30"/>
                  </a:lnTo>
                  <a:lnTo>
                    <a:pt x="267" y="39"/>
                  </a:lnTo>
                  <a:lnTo>
                    <a:pt x="233" y="48"/>
                  </a:lnTo>
                  <a:lnTo>
                    <a:pt x="198" y="60"/>
                  </a:lnTo>
                  <a:lnTo>
                    <a:pt x="164" y="71"/>
                  </a:lnTo>
                  <a:lnTo>
                    <a:pt x="128" y="84"/>
                  </a:lnTo>
                  <a:lnTo>
                    <a:pt x="94" y="98"/>
                  </a:lnTo>
                  <a:lnTo>
                    <a:pt x="61" y="113"/>
                  </a:lnTo>
                  <a:lnTo>
                    <a:pt x="29" y="12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6" name="Freeform 54"/>
            <p:cNvSpPr>
              <a:spLocks/>
            </p:cNvSpPr>
            <p:nvPr/>
          </p:nvSpPr>
          <p:spPr bwMode="auto">
            <a:xfrm>
              <a:off x="4131" y="2338"/>
              <a:ext cx="746" cy="251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2" y="67"/>
                </a:cxn>
                <a:cxn ang="0">
                  <a:pos x="72" y="126"/>
                </a:cxn>
                <a:cxn ang="0">
                  <a:pos x="53" y="198"/>
                </a:cxn>
                <a:cxn ang="0">
                  <a:pos x="11" y="236"/>
                </a:cxn>
                <a:cxn ang="0">
                  <a:pos x="18" y="241"/>
                </a:cxn>
                <a:cxn ang="0">
                  <a:pos x="33" y="248"/>
                </a:cxn>
                <a:cxn ang="0">
                  <a:pos x="55" y="257"/>
                </a:cxn>
                <a:cxn ang="0">
                  <a:pos x="84" y="269"/>
                </a:cxn>
                <a:cxn ang="0">
                  <a:pos x="121" y="283"/>
                </a:cxn>
                <a:cxn ang="0">
                  <a:pos x="166" y="298"/>
                </a:cxn>
                <a:cxn ang="0">
                  <a:pos x="217" y="314"/>
                </a:cxn>
                <a:cxn ang="0">
                  <a:pos x="278" y="330"/>
                </a:cxn>
                <a:cxn ang="0">
                  <a:pos x="346" y="346"/>
                </a:cxn>
                <a:cxn ang="0">
                  <a:pos x="422" y="361"/>
                </a:cxn>
                <a:cxn ang="0">
                  <a:pos x="506" y="375"/>
                </a:cxn>
                <a:cxn ang="0">
                  <a:pos x="599" y="386"/>
                </a:cxn>
                <a:cxn ang="0">
                  <a:pos x="700" y="397"/>
                </a:cxn>
                <a:cxn ang="0">
                  <a:pos x="809" y="405"/>
                </a:cxn>
                <a:cxn ang="0">
                  <a:pos x="927" y="408"/>
                </a:cxn>
                <a:cxn ang="0">
                  <a:pos x="989" y="402"/>
                </a:cxn>
                <a:cxn ang="0">
                  <a:pos x="997" y="352"/>
                </a:cxn>
                <a:cxn ang="0">
                  <a:pos x="1028" y="277"/>
                </a:cxn>
                <a:cxn ang="0">
                  <a:pos x="1097" y="198"/>
                </a:cxn>
                <a:cxn ang="0">
                  <a:pos x="1149" y="166"/>
                </a:cxn>
                <a:cxn ang="0">
                  <a:pos x="1138" y="162"/>
                </a:cxn>
                <a:cxn ang="0">
                  <a:pos x="1116" y="151"/>
                </a:cxn>
                <a:cxn ang="0">
                  <a:pos x="1085" y="137"/>
                </a:cxn>
                <a:cxn ang="0">
                  <a:pos x="1042" y="121"/>
                </a:cxn>
                <a:cxn ang="0">
                  <a:pos x="991" y="103"/>
                </a:cxn>
                <a:cxn ang="0">
                  <a:pos x="932" y="84"/>
                </a:cxn>
                <a:cxn ang="0">
                  <a:pos x="862" y="65"/>
                </a:cxn>
                <a:cxn ang="0">
                  <a:pos x="786" y="46"/>
                </a:cxn>
                <a:cxn ang="0">
                  <a:pos x="702" y="30"/>
                </a:cxn>
                <a:cxn ang="0">
                  <a:pos x="611" y="16"/>
                </a:cxn>
                <a:cxn ang="0">
                  <a:pos x="512" y="6"/>
                </a:cxn>
                <a:cxn ang="0">
                  <a:pos x="409" y="0"/>
                </a:cxn>
                <a:cxn ang="0">
                  <a:pos x="298" y="0"/>
                </a:cxn>
                <a:cxn ang="0">
                  <a:pos x="183" y="6"/>
                </a:cxn>
                <a:cxn ang="0">
                  <a:pos x="62" y="20"/>
                </a:cxn>
              </a:cxnLst>
              <a:rect l="0" t="0" r="r" b="b"/>
              <a:pathLst>
                <a:path w="1150" h="409">
                  <a:moveTo>
                    <a:pt x="0" y="29"/>
                  </a:moveTo>
                  <a:lnTo>
                    <a:pt x="7" y="34"/>
                  </a:lnTo>
                  <a:lnTo>
                    <a:pt x="23" y="47"/>
                  </a:lnTo>
                  <a:lnTo>
                    <a:pt x="42" y="67"/>
                  </a:lnTo>
                  <a:lnTo>
                    <a:pt x="61" y="95"/>
                  </a:lnTo>
                  <a:lnTo>
                    <a:pt x="72" y="126"/>
                  </a:lnTo>
                  <a:lnTo>
                    <a:pt x="71" y="160"/>
                  </a:lnTo>
                  <a:lnTo>
                    <a:pt x="53" y="198"/>
                  </a:lnTo>
                  <a:lnTo>
                    <a:pt x="10" y="236"/>
                  </a:lnTo>
                  <a:lnTo>
                    <a:pt x="11" y="236"/>
                  </a:lnTo>
                  <a:lnTo>
                    <a:pt x="13" y="239"/>
                  </a:lnTo>
                  <a:lnTo>
                    <a:pt x="18" y="241"/>
                  </a:lnTo>
                  <a:lnTo>
                    <a:pt x="25" y="243"/>
                  </a:lnTo>
                  <a:lnTo>
                    <a:pt x="33" y="248"/>
                  </a:lnTo>
                  <a:lnTo>
                    <a:pt x="42" y="253"/>
                  </a:lnTo>
                  <a:lnTo>
                    <a:pt x="55" y="257"/>
                  </a:lnTo>
                  <a:lnTo>
                    <a:pt x="69" y="263"/>
                  </a:lnTo>
                  <a:lnTo>
                    <a:pt x="84" y="269"/>
                  </a:lnTo>
                  <a:lnTo>
                    <a:pt x="101" y="276"/>
                  </a:lnTo>
                  <a:lnTo>
                    <a:pt x="121" y="283"/>
                  </a:lnTo>
                  <a:lnTo>
                    <a:pt x="142" y="291"/>
                  </a:lnTo>
                  <a:lnTo>
                    <a:pt x="166" y="298"/>
                  </a:lnTo>
                  <a:lnTo>
                    <a:pt x="191" y="306"/>
                  </a:lnTo>
                  <a:lnTo>
                    <a:pt x="217" y="314"/>
                  </a:lnTo>
                  <a:lnTo>
                    <a:pt x="247" y="322"/>
                  </a:lnTo>
                  <a:lnTo>
                    <a:pt x="278" y="330"/>
                  </a:lnTo>
                  <a:lnTo>
                    <a:pt x="311" y="338"/>
                  </a:lnTo>
                  <a:lnTo>
                    <a:pt x="346" y="346"/>
                  </a:lnTo>
                  <a:lnTo>
                    <a:pt x="383" y="353"/>
                  </a:lnTo>
                  <a:lnTo>
                    <a:pt x="422" y="361"/>
                  </a:lnTo>
                  <a:lnTo>
                    <a:pt x="464" y="368"/>
                  </a:lnTo>
                  <a:lnTo>
                    <a:pt x="506" y="375"/>
                  </a:lnTo>
                  <a:lnTo>
                    <a:pt x="551" y="381"/>
                  </a:lnTo>
                  <a:lnTo>
                    <a:pt x="599" y="386"/>
                  </a:lnTo>
                  <a:lnTo>
                    <a:pt x="648" y="392"/>
                  </a:lnTo>
                  <a:lnTo>
                    <a:pt x="700" y="397"/>
                  </a:lnTo>
                  <a:lnTo>
                    <a:pt x="754" y="401"/>
                  </a:lnTo>
                  <a:lnTo>
                    <a:pt x="809" y="405"/>
                  </a:lnTo>
                  <a:lnTo>
                    <a:pt x="867" y="407"/>
                  </a:lnTo>
                  <a:lnTo>
                    <a:pt x="927" y="408"/>
                  </a:lnTo>
                  <a:lnTo>
                    <a:pt x="989" y="409"/>
                  </a:lnTo>
                  <a:lnTo>
                    <a:pt x="989" y="402"/>
                  </a:lnTo>
                  <a:lnTo>
                    <a:pt x="991" y="382"/>
                  </a:lnTo>
                  <a:lnTo>
                    <a:pt x="997" y="352"/>
                  </a:lnTo>
                  <a:lnTo>
                    <a:pt x="1010" y="316"/>
                  </a:lnTo>
                  <a:lnTo>
                    <a:pt x="1028" y="277"/>
                  </a:lnTo>
                  <a:lnTo>
                    <a:pt x="1057" y="236"/>
                  </a:lnTo>
                  <a:lnTo>
                    <a:pt x="1097" y="198"/>
                  </a:lnTo>
                  <a:lnTo>
                    <a:pt x="1150" y="167"/>
                  </a:lnTo>
                  <a:lnTo>
                    <a:pt x="1149" y="166"/>
                  </a:lnTo>
                  <a:lnTo>
                    <a:pt x="1145" y="165"/>
                  </a:lnTo>
                  <a:lnTo>
                    <a:pt x="1138" y="162"/>
                  </a:lnTo>
                  <a:lnTo>
                    <a:pt x="1128" y="157"/>
                  </a:lnTo>
                  <a:lnTo>
                    <a:pt x="1116" y="151"/>
                  </a:lnTo>
                  <a:lnTo>
                    <a:pt x="1102" y="145"/>
                  </a:lnTo>
                  <a:lnTo>
                    <a:pt x="1085" y="137"/>
                  </a:lnTo>
                  <a:lnTo>
                    <a:pt x="1064" y="129"/>
                  </a:lnTo>
                  <a:lnTo>
                    <a:pt x="1042" y="121"/>
                  </a:lnTo>
                  <a:lnTo>
                    <a:pt x="1018" y="112"/>
                  </a:lnTo>
                  <a:lnTo>
                    <a:pt x="991" y="103"/>
                  </a:lnTo>
                  <a:lnTo>
                    <a:pt x="963" y="94"/>
                  </a:lnTo>
                  <a:lnTo>
                    <a:pt x="932" y="84"/>
                  </a:lnTo>
                  <a:lnTo>
                    <a:pt x="898" y="75"/>
                  </a:lnTo>
                  <a:lnTo>
                    <a:pt x="862" y="65"/>
                  </a:lnTo>
                  <a:lnTo>
                    <a:pt x="826" y="56"/>
                  </a:lnTo>
                  <a:lnTo>
                    <a:pt x="786" y="46"/>
                  </a:lnTo>
                  <a:lnTo>
                    <a:pt x="745" y="38"/>
                  </a:lnTo>
                  <a:lnTo>
                    <a:pt x="702" y="30"/>
                  </a:lnTo>
                  <a:lnTo>
                    <a:pt x="657" y="23"/>
                  </a:lnTo>
                  <a:lnTo>
                    <a:pt x="611" y="16"/>
                  </a:lnTo>
                  <a:lnTo>
                    <a:pt x="563" y="11"/>
                  </a:lnTo>
                  <a:lnTo>
                    <a:pt x="512" y="6"/>
                  </a:lnTo>
                  <a:lnTo>
                    <a:pt x="462" y="3"/>
                  </a:lnTo>
                  <a:lnTo>
                    <a:pt x="409" y="0"/>
                  </a:lnTo>
                  <a:lnTo>
                    <a:pt x="354" y="0"/>
                  </a:lnTo>
                  <a:lnTo>
                    <a:pt x="298" y="0"/>
                  </a:lnTo>
                  <a:lnTo>
                    <a:pt x="240" y="3"/>
                  </a:lnTo>
                  <a:lnTo>
                    <a:pt x="183" y="6"/>
                  </a:lnTo>
                  <a:lnTo>
                    <a:pt x="123" y="12"/>
                  </a:lnTo>
                  <a:lnTo>
                    <a:pt x="62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7" name="Freeform 55"/>
            <p:cNvSpPr>
              <a:spLocks/>
            </p:cNvSpPr>
            <p:nvPr/>
          </p:nvSpPr>
          <p:spPr bwMode="auto">
            <a:xfrm>
              <a:off x="4958" y="2026"/>
              <a:ext cx="350" cy="41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273" y="1"/>
                </a:cxn>
                <a:cxn ang="0">
                  <a:pos x="266" y="6"/>
                </a:cxn>
                <a:cxn ang="0">
                  <a:pos x="254" y="13"/>
                </a:cxn>
                <a:cxn ang="0">
                  <a:pos x="239" y="24"/>
                </a:cxn>
                <a:cxn ang="0">
                  <a:pos x="222" y="38"/>
                </a:cxn>
                <a:cxn ang="0">
                  <a:pos x="203" y="58"/>
                </a:cxn>
                <a:cxn ang="0">
                  <a:pos x="181" y="81"/>
                </a:cxn>
                <a:cxn ang="0">
                  <a:pos x="158" y="107"/>
                </a:cxn>
                <a:cxn ang="0">
                  <a:pos x="135" y="141"/>
                </a:cxn>
                <a:cxn ang="0">
                  <a:pos x="110" y="178"/>
                </a:cxn>
                <a:cxn ang="0">
                  <a:pos x="87" y="220"/>
                </a:cxn>
                <a:cxn ang="0">
                  <a:pos x="65" y="270"/>
                </a:cxn>
                <a:cxn ang="0">
                  <a:pos x="46" y="324"/>
                </a:cxn>
                <a:cxn ang="0">
                  <a:pos x="27" y="385"/>
                </a:cxn>
                <a:cxn ang="0">
                  <a:pos x="11" y="453"/>
                </a:cxn>
                <a:cxn ang="0">
                  <a:pos x="0" y="527"/>
                </a:cxn>
                <a:cxn ang="0">
                  <a:pos x="2" y="529"/>
                </a:cxn>
                <a:cxn ang="0">
                  <a:pos x="9" y="534"/>
                </a:cxn>
                <a:cxn ang="0">
                  <a:pos x="19" y="542"/>
                </a:cxn>
                <a:cxn ang="0">
                  <a:pos x="33" y="552"/>
                </a:cxn>
                <a:cxn ang="0">
                  <a:pos x="52" y="564"/>
                </a:cxn>
                <a:cxn ang="0">
                  <a:pos x="71" y="578"/>
                </a:cxn>
                <a:cxn ang="0">
                  <a:pos x="95" y="591"/>
                </a:cxn>
                <a:cxn ang="0">
                  <a:pos x="121" y="606"/>
                </a:cxn>
                <a:cxn ang="0">
                  <a:pos x="148" y="621"/>
                </a:cxn>
                <a:cxn ang="0">
                  <a:pos x="178" y="635"/>
                </a:cxn>
                <a:cxn ang="0">
                  <a:pos x="209" y="648"/>
                </a:cxn>
                <a:cxn ang="0">
                  <a:pos x="241" y="659"/>
                </a:cxn>
                <a:cxn ang="0">
                  <a:pos x="274" y="669"/>
                </a:cxn>
                <a:cxn ang="0">
                  <a:pos x="306" y="675"/>
                </a:cxn>
                <a:cxn ang="0">
                  <a:pos x="340" y="679"/>
                </a:cxn>
                <a:cxn ang="0">
                  <a:pos x="373" y="679"/>
                </a:cxn>
                <a:cxn ang="0">
                  <a:pos x="381" y="679"/>
                </a:cxn>
                <a:cxn ang="0">
                  <a:pos x="402" y="679"/>
                </a:cxn>
                <a:cxn ang="0">
                  <a:pos x="429" y="674"/>
                </a:cxn>
                <a:cxn ang="0">
                  <a:pos x="463" y="664"/>
                </a:cxn>
                <a:cxn ang="0">
                  <a:pos x="494" y="646"/>
                </a:cxn>
                <a:cxn ang="0">
                  <a:pos x="520" y="617"/>
                </a:cxn>
                <a:cxn ang="0">
                  <a:pos x="538" y="573"/>
                </a:cxn>
                <a:cxn ang="0">
                  <a:pos x="541" y="514"/>
                </a:cxn>
                <a:cxn ang="0">
                  <a:pos x="541" y="512"/>
                </a:cxn>
                <a:cxn ang="0">
                  <a:pos x="541" y="505"/>
                </a:cxn>
                <a:cxn ang="0">
                  <a:pos x="541" y="495"/>
                </a:cxn>
                <a:cxn ang="0">
                  <a:pos x="539" y="478"/>
                </a:cxn>
                <a:cxn ang="0">
                  <a:pos x="535" y="460"/>
                </a:cxn>
                <a:cxn ang="0">
                  <a:pos x="531" y="436"/>
                </a:cxn>
                <a:cxn ang="0">
                  <a:pos x="524" y="408"/>
                </a:cxn>
                <a:cxn ang="0">
                  <a:pos x="514" y="377"/>
                </a:cxn>
                <a:cxn ang="0">
                  <a:pos x="500" y="342"/>
                </a:cxn>
                <a:cxn ang="0">
                  <a:pos x="482" y="303"/>
                </a:cxn>
                <a:cxn ang="0">
                  <a:pos x="461" y="262"/>
                </a:cxn>
                <a:cxn ang="0">
                  <a:pos x="435" y="216"/>
                </a:cxn>
                <a:cxn ang="0">
                  <a:pos x="404" y="166"/>
                </a:cxn>
                <a:cxn ang="0">
                  <a:pos x="367" y="114"/>
                </a:cxn>
                <a:cxn ang="0">
                  <a:pos x="325" y="59"/>
                </a:cxn>
                <a:cxn ang="0">
                  <a:pos x="275" y="0"/>
                </a:cxn>
              </a:cxnLst>
              <a:rect l="0" t="0" r="r" b="b"/>
              <a:pathLst>
                <a:path w="541" h="679">
                  <a:moveTo>
                    <a:pt x="275" y="0"/>
                  </a:moveTo>
                  <a:lnTo>
                    <a:pt x="273" y="1"/>
                  </a:lnTo>
                  <a:lnTo>
                    <a:pt x="266" y="6"/>
                  </a:lnTo>
                  <a:lnTo>
                    <a:pt x="254" y="13"/>
                  </a:lnTo>
                  <a:lnTo>
                    <a:pt x="239" y="24"/>
                  </a:lnTo>
                  <a:lnTo>
                    <a:pt x="222" y="38"/>
                  </a:lnTo>
                  <a:lnTo>
                    <a:pt x="203" y="58"/>
                  </a:lnTo>
                  <a:lnTo>
                    <a:pt x="181" y="81"/>
                  </a:lnTo>
                  <a:lnTo>
                    <a:pt x="158" y="107"/>
                  </a:lnTo>
                  <a:lnTo>
                    <a:pt x="135" y="141"/>
                  </a:lnTo>
                  <a:lnTo>
                    <a:pt x="110" y="178"/>
                  </a:lnTo>
                  <a:lnTo>
                    <a:pt x="87" y="220"/>
                  </a:lnTo>
                  <a:lnTo>
                    <a:pt x="65" y="270"/>
                  </a:lnTo>
                  <a:lnTo>
                    <a:pt x="46" y="324"/>
                  </a:lnTo>
                  <a:lnTo>
                    <a:pt x="27" y="385"/>
                  </a:lnTo>
                  <a:lnTo>
                    <a:pt x="11" y="453"/>
                  </a:lnTo>
                  <a:lnTo>
                    <a:pt x="0" y="527"/>
                  </a:lnTo>
                  <a:lnTo>
                    <a:pt x="2" y="529"/>
                  </a:lnTo>
                  <a:lnTo>
                    <a:pt x="9" y="534"/>
                  </a:lnTo>
                  <a:lnTo>
                    <a:pt x="19" y="542"/>
                  </a:lnTo>
                  <a:lnTo>
                    <a:pt x="33" y="552"/>
                  </a:lnTo>
                  <a:lnTo>
                    <a:pt x="52" y="564"/>
                  </a:lnTo>
                  <a:lnTo>
                    <a:pt x="71" y="578"/>
                  </a:lnTo>
                  <a:lnTo>
                    <a:pt x="95" y="591"/>
                  </a:lnTo>
                  <a:lnTo>
                    <a:pt x="121" y="606"/>
                  </a:lnTo>
                  <a:lnTo>
                    <a:pt x="148" y="621"/>
                  </a:lnTo>
                  <a:lnTo>
                    <a:pt x="178" y="635"/>
                  </a:lnTo>
                  <a:lnTo>
                    <a:pt x="209" y="648"/>
                  </a:lnTo>
                  <a:lnTo>
                    <a:pt x="241" y="659"/>
                  </a:lnTo>
                  <a:lnTo>
                    <a:pt x="274" y="669"/>
                  </a:lnTo>
                  <a:lnTo>
                    <a:pt x="306" y="675"/>
                  </a:lnTo>
                  <a:lnTo>
                    <a:pt x="340" y="679"/>
                  </a:lnTo>
                  <a:lnTo>
                    <a:pt x="373" y="679"/>
                  </a:lnTo>
                  <a:lnTo>
                    <a:pt x="381" y="679"/>
                  </a:lnTo>
                  <a:lnTo>
                    <a:pt x="402" y="679"/>
                  </a:lnTo>
                  <a:lnTo>
                    <a:pt x="429" y="674"/>
                  </a:lnTo>
                  <a:lnTo>
                    <a:pt x="463" y="664"/>
                  </a:lnTo>
                  <a:lnTo>
                    <a:pt x="494" y="646"/>
                  </a:lnTo>
                  <a:lnTo>
                    <a:pt x="520" y="617"/>
                  </a:lnTo>
                  <a:lnTo>
                    <a:pt x="538" y="573"/>
                  </a:lnTo>
                  <a:lnTo>
                    <a:pt x="541" y="514"/>
                  </a:lnTo>
                  <a:lnTo>
                    <a:pt x="541" y="512"/>
                  </a:lnTo>
                  <a:lnTo>
                    <a:pt x="541" y="505"/>
                  </a:lnTo>
                  <a:lnTo>
                    <a:pt x="541" y="495"/>
                  </a:lnTo>
                  <a:lnTo>
                    <a:pt x="539" y="478"/>
                  </a:lnTo>
                  <a:lnTo>
                    <a:pt x="535" y="460"/>
                  </a:lnTo>
                  <a:lnTo>
                    <a:pt x="531" y="436"/>
                  </a:lnTo>
                  <a:lnTo>
                    <a:pt x="524" y="408"/>
                  </a:lnTo>
                  <a:lnTo>
                    <a:pt x="514" y="377"/>
                  </a:lnTo>
                  <a:lnTo>
                    <a:pt x="500" y="342"/>
                  </a:lnTo>
                  <a:lnTo>
                    <a:pt x="482" y="303"/>
                  </a:lnTo>
                  <a:lnTo>
                    <a:pt x="461" y="262"/>
                  </a:lnTo>
                  <a:lnTo>
                    <a:pt x="435" y="216"/>
                  </a:lnTo>
                  <a:lnTo>
                    <a:pt x="404" y="166"/>
                  </a:lnTo>
                  <a:lnTo>
                    <a:pt x="367" y="114"/>
                  </a:lnTo>
                  <a:lnTo>
                    <a:pt x="325" y="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8" name="Freeform 56"/>
            <p:cNvSpPr>
              <a:spLocks/>
            </p:cNvSpPr>
            <p:nvPr/>
          </p:nvSpPr>
          <p:spPr bwMode="auto">
            <a:xfrm>
              <a:off x="5138" y="2067"/>
              <a:ext cx="142" cy="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12"/>
                </a:cxn>
                <a:cxn ang="0">
                  <a:pos x="15" y="24"/>
                </a:cxn>
                <a:cxn ang="0">
                  <a:pos x="25" y="42"/>
                </a:cxn>
                <a:cxn ang="0">
                  <a:pos x="38" y="62"/>
                </a:cxn>
                <a:cxn ang="0">
                  <a:pos x="53" y="88"/>
                </a:cxn>
                <a:cxn ang="0">
                  <a:pos x="69" y="115"/>
                </a:cxn>
                <a:cxn ang="0">
                  <a:pos x="86" y="146"/>
                </a:cxn>
                <a:cxn ang="0">
                  <a:pos x="103" y="179"/>
                </a:cxn>
                <a:cxn ang="0">
                  <a:pos x="120" y="213"/>
                </a:cxn>
                <a:cxn ang="0">
                  <a:pos x="139" y="248"/>
                </a:cxn>
                <a:cxn ang="0">
                  <a:pos x="155" y="285"/>
                </a:cxn>
                <a:cxn ang="0">
                  <a:pos x="171" y="320"/>
                </a:cxn>
                <a:cxn ang="0">
                  <a:pos x="186" y="357"/>
                </a:cxn>
                <a:cxn ang="0">
                  <a:pos x="200" y="393"/>
                </a:cxn>
                <a:cxn ang="0">
                  <a:pos x="210" y="428"/>
                </a:cxn>
                <a:cxn ang="0">
                  <a:pos x="211" y="427"/>
                </a:cxn>
                <a:cxn ang="0">
                  <a:pos x="213" y="423"/>
                </a:cxn>
                <a:cxn ang="0">
                  <a:pos x="215" y="417"/>
                </a:cxn>
                <a:cxn ang="0">
                  <a:pos x="217" y="409"/>
                </a:cxn>
                <a:cxn ang="0">
                  <a:pos x="220" y="398"/>
                </a:cxn>
                <a:cxn ang="0">
                  <a:pos x="218" y="383"/>
                </a:cxn>
                <a:cxn ang="0">
                  <a:pos x="217" y="364"/>
                </a:cxn>
                <a:cxn ang="0">
                  <a:pos x="213" y="342"/>
                </a:cxn>
                <a:cxn ang="0">
                  <a:pos x="203" y="316"/>
                </a:cxn>
                <a:cxn ang="0">
                  <a:pos x="192" y="286"/>
                </a:cxn>
                <a:cxn ang="0">
                  <a:pos x="175" y="251"/>
                </a:cxn>
                <a:cxn ang="0">
                  <a:pos x="153" y="211"/>
                </a:cxn>
                <a:cxn ang="0">
                  <a:pos x="125" y="167"/>
                </a:cxn>
                <a:cxn ang="0">
                  <a:pos x="91" y="116"/>
                </a:cxn>
                <a:cxn ang="0">
                  <a:pos x="49" y="61"/>
                </a:cxn>
                <a:cxn ang="0">
                  <a:pos x="0" y="0"/>
                </a:cxn>
              </a:cxnLst>
              <a:rect l="0" t="0" r="r" b="b"/>
              <a:pathLst>
                <a:path w="220" h="428">
                  <a:moveTo>
                    <a:pt x="0" y="0"/>
                  </a:moveTo>
                  <a:lnTo>
                    <a:pt x="2" y="2"/>
                  </a:lnTo>
                  <a:lnTo>
                    <a:pt x="6" y="12"/>
                  </a:lnTo>
                  <a:lnTo>
                    <a:pt x="15" y="24"/>
                  </a:lnTo>
                  <a:lnTo>
                    <a:pt x="25" y="42"/>
                  </a:lnTo>
                  <a:lnTo>
                    <a:pt x="38" y="62"/>
                  </a:lnTo>
                  <a:lnTo>
                    <a:pt x="53" y="88"/>
                  </a:lnTo>
                  <a:lnTo>
                    <a:pt x="69" y="115"/>
                  </a:lnTo>
                  <a:lnTo>
                    <a:pt x="86" y="146"/>
                  </a:lnTo>
                  <a:lnTo>
                    <a:pt x="103" y="179"/>
                  </a:lnTo>
                  <a:lnTo>
                    <a:pt x="120" y="213"/>
                  </a:lnTo>
                  <a:lnTo>
                    <a:pt x="139" y="248"/>
                  </a:lnTo>
                  <a:lnTo>
                    <a:pt x="155" y="285"/>
                  </a:lnTo>
                  <a:lnTo>
                    <a:pt x="171" y="320"/>
                  </a:lnTo>
                  <a:lnTo>
                    <a:pt x="186" y="357"/>
                  </a:lnTo>
                  <a:lnTo>
                    <a:pt x="200" y="393"/>
                  </a:lnTo>
                  <a:lnTo>
                    <a:pt x="210" y="428"/>
                  </a:lnTo>
                  <a:lnTo>
                    <a:pt x="211" y="427"/>
                  </a:lnTo>
                  <a:lnTo>
                    <a:pt x="213" y="423"/>
                  </a:lnTo>
                  <a:lnTo>
                    <a:pt x="215" y="417"/>
                  </a:lnTo>
                  <a:lnTo>
                    <a:pt x="217" y="409"/>
                  </a:lnTo>
                  <a:lnTo>
                    <a:pt x="220" y="398"/>
                  </a:lnTo>
                  <a:lnTo>
                    <a:pt x="218" y="383"/>
                  </a:lnTo>
                  <a:lnTo>
                    <a:pt x="217" y="364"/>
                  </a:lnTo>
                  <a:lnTo>
                    <a:pt x="213" y="342"/>
                  </a:lnTo>
                  <a:lnTo>
                    <a:pt x="203" y="316"/>
                  </a:lnTo>
                  <a:lnTo>
                    <a:pt x="192" y="286"/>
                  </a:lnTo>
                  <a:lnTo>
                    <a:pt x="175" y="251"/>
                  </a:lnTo>
                  <a:lnTo>
                    <a:pt x="153" y="211"/>
                  </a:lnTo>
                  <a:lnTo>
                    <a:pt x="125" y="167"/>
                  </a:lnTo>
                  <a:lnTo>
                    <a:pt x="91" y="116"/>
                  </a:lnTo>
                  <a:lnTo>
                    <a:pt x="4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9" name="Freeform 57"/>
            <p:cNvSpPr>
              <a:spLocks/>
            </p:cNvSpPr>
            <p:nvPr/>
          </p:nvSpPr>
          <p:spPr bwMode="auto">
            <a:xfrm>
              <a:off x="3889" y="2438"/>
              <a:ext cx="1402" cy="34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5" y="10"/>
                </a:cxn>
                <a:cxn ang="0">
                  <a:pos x="12" y="26"/>
                </a:cxn>
                <a:cxn ang="0">
                  <a:pos x="15" y="47"/>
                </a:cxn>
                <a:cxn ang="0">
                  <a:pos x="30" y="70"/>
                </a:cxn>
                <a:cxn ang="0">
                  <a:pos x="65" y="94"/>
                </a:cxn>
                <a:cxn ang="0">
                  <a:pos x="123" y="115"/>
                </a:cxn>
                <a:cxn ang="0">
                  <a:pos x="213" y="132"/>
                </a:cxn>
                <a:cxn ang="0">
                  <a:pos x="272" y="139"/>
                </a:cxn>
                <a:cxn ang="0">
                  <a:pos x="286" y="143"/>
                </a:cxn>
                <a:cxn ang="0">
                  <a:pos x="310" y="152"/>
                </a:cxn>
                <a:cxn ang="0">
                  <a:pos x="346" y="163"/>
                </a:cxn>
                <a:cxn ang="0">
                  <a:pos x="393" y="178"/>
                </a:cxn>
                <a:cxn ang="0">
                  <a:pos x="448" y="194"/>
                </a:cxn>
                <a:cxn ang="0">
                  <a:pos x="513" y="212"/>
                </a:cxn>
                <a:cxn ang="0">
                  <a:pos x="585" y="231"/>
                </a:cxn>
                <a:cxn ang="0">
                  <a:pos x="665" y="250"/>
                </a:cxn>
                <a:cxn ang="0">
                  <a:pos x="750" y="268"/>
                </a:cxn>
                <a:cxn ang="0">
                  <a:pos x="841" y="286"/>
                </a:cxn>
                <a:cxn ang="0">
                  <a:pos x="937" y="301"/>
                </a:cxn>
                <a:cxn ang="0">
                  <a:pos x="1035" y="313"/>
                </a:cxn>
                <a:cxn ang="0">
                  <a:pos x="1137" y="324"/>
                </a:cxn>
                <a:cxn ang="0">
                  <a:pos x="1241" y="329"/>
                </a:cxn>
                <a:cxn ang="0">
                  <a:pos x="1346" y="332"/>
                </a:cxn>
                <a:cxn ang="0">
                  <a:pos x="1401" y="334"/>
                </a:cxn>
                <a:cxn ang="0">
                  <a:pos x="1419" y="355"/>
                </a:cxn>
                <a:cxn ang="0">
                  <a:pos x="1460" y="384"/>
                </a:cxn>
                <a:cxn ang="0">
                  <a:pos x="1524" y="403"/>
                </a:cxn>
                <a:cxn ang="0">
                  <a:pos x="1570" y="407"/>
                </a:cxn>
                <a:cxn ang="0">
                  <a:pos x="1595" y="400"/>
                </a:cxn>
                <a:cxn ang="0">
                  <a:pos x="1636" y="378"/>
                </a:cxn>
                <a:cxn ang="0">
                  <a:pos x="1681" y="332"/>
                </a:cxn>
                <a:cxn ang="0">
                  <a:pos x="1703" y="295"/>
                </a:cxn>
                <a:cxn ang="0">
                  <a:pos x="1718" y="288"/>
                </a:cxn>
                <a:cxn ang="0">
                  <a:pos x="1748" y="286"/>
                </a:cxn>
                <a:cxn ang="0">
                  <a:pos x="1792" y="303"/>
                </a:cxn>
                <a:cxn ang="0">
                  <a:pos x="1821" y="325"/>
                </a:cxn>
                <a:cxn ang="0">
                  <a:pos x="1834" y="337"/>
                </a:cxn>
                <a:cxn ang="0">
                  <a:pos x="1858" y="359"/>
                </a:cxn>
                <a:cxn ang="0">
                  <a:pos x="1893" y="382"/>
                </a:cxn>
                <a:cxn ang="0">
                  <a:pos x="1936" y="404"/>
                </a:cxn>
                <a:cxn ang="0">
                  <a:pos x="1991" y="417"/>
                </a:cxn>
                <a:cxn ang="0">
                  <a:pos x="2054" y="416"/>
                </a:cxn>
                <a:cxn ang="0">
                  <a:pos x="2124" y="395"/>
                </a:cxn>
                <a:cxn ang="0">
                  <a:pos x="2163" y="379"/>
                </a:cxn>
                <a:cxn ang="0">
                  <a:pos x="2167" y="397"/>
                </a:cxn>
                <a:cxn ang="0">
                  <a:pos x="2167" y="430"/>
                </a:cxn>
                <a:cxn ang="0">
                  <a:pos x="2156" y="468"/>
                </a:cxn>
                <a:cxn ang="0">
                  <a:pos x="2130" y="506"/>
                </a:cxn>
                <a:cxn ang="0">
                  <a:pos x="2079" y="538"/>
                </a:cxn>
                <a:cxn ang="0">
                  <a:pos x="1997" y="558"/>
                </a:cxn>
                <a:cxn ang="0">
                  <a:pos x="1879" y="560"/>
                </a:cxn>
                <a:cxn ang="0">
                  <a:pos x="158" y="243"/>
                </a:cxn>
                <a:cxn ang="0">
                  <a:pos x="149" y="239"/>
                </a:cxn>
                <a:cxn ang="0">
                  <a:pos x="125" y="229"/>
                </a:cxn>
                <a:cxn ang="0">
                  <a:pos x="91" y="212"/>
                </a:cxn>
                <a:cxn ang="0">
                  <a:pos x="57" y="185"/>
                </a:cxn>
                <a:cxn ang="0">
                  <a:pos x="25" y="152"/>
                </a:cxn>
                <a:cxn ang="0">
                  <a:pos x="5" y="110"/>
                </a:cxn>
                <a:cxn ang="0">
                  <a:pos x="1" y="60"/>
                </a:cxn>
                <a:cxn ang="0">
                  <a:pos x="21" y="0"/>
                </a:cxn>
              </a:cxnLst>
              <a:rect l="0" t="0" r="r" b="b"/>
              <a:pathLst>
                <a:path w="2167" h="561">
                  <a:moveTo>
                    <a:pt x="21" y="0"/>
                  </a:moveTo>
                  <a:lnTo>
                    <a:pt x="20" y="1"/>
                  </a:lnTo>
                  <a:lnTo>
                    <a:pt x="17" y="4"/>
                  </a:lnTo>
                  <a:lnTo>
                    <a:pt x="15" y="10"/>
                  </a:lnTo>
                  <a:lnTo>
                    <a:pt x="13" y="17"/>
                  </a:lnTo>
                  <a:lnTo>
                    <a:pt x="12" y="26"/>
                  </a:lnTo>
                  <a:lnTo>
                    <a:pt x="12" y="37"/>
                  </a:lnTo>
                  <a:lnTo>
                    <a:pt x="15" y="47"/>
                  </a:lnTo>
                  <a:lnTo>
                    <a:pt x="21" y="58"/>
                  </a:lnTo>
                  <a:lnTo>
                    <a:pt x="30" y="70"/>
                  </a:lnTo>
                  <a:lnTo>
                    <a:pt x="45" y="82"/>
                  </a:lnTo>
                  <a:lnTo>
                    <a:pt x="65" y="94"/>
                  </a:lnTo>
                  <a:lnTo>
                    <a:pt x="91" y="105"/>
                  </a:lnTo>
                  <a:lnTo>
                    <a:pt x="123" y="115"/>
                  </a:lnTo>
                  <a:lnTo>
                    <a:pt x="164" y="124"/>
                  </a:lnTo>
                  <a:lnTo>
                    <a:pt x="213" y="132"/>
                  </a:lnTo>
                  <a:lnTo>
                    <a:pt x="271" y="138"/>
                  </a:lnTo>
                  <a:lnTo>
                    <a:pt x="272" y="139"/>
                  </a:lnTo>
                  <a:lnTo>
                    <a:pt x="278" y="140"/>
                  </a:lnTo>
                  <a:lnTo>
                    <a:pt x="286" y="143"/>
                  </a:lnTo>
                  <a:lnTo>
                    <a:pt x="296" y="147"/>
                  </a:lnTo>
                  <a:lnTo>
                    <a:pt x="310" y="152"/>
                  </a:lnTo>
                  <a:lnTo>
                    <a:pt x="327" y="158"/>
                  </a:lnTo>
                  <a:lnTo>
                    <a:pt x="346" y="163"/>
                  </a:lnTo>
                  <a:lnTo>
                    <a:pt x="368" y="170"/>
                  </a:lnTo>
                  <a:lnTo>
                    <a:pt x="393" y="178"/>
                  </a:lnTo>
                  <a:lnTo>
                    <a:pt x="419" y="186"/>
                  </a:lnTo>
                  <a:lnTo>
                    <a:pt x="448" y="194"/>
                  </a:lnTo>
                  <a:lnTo>
                    <a:pt x="479" y="204"/>
                  </a:lnTo>
                  <a:lnTo>
                    <a:pt x="513" y="212"/>
                  </a:lnTo>
                  <a:lnTo>
                    <a:pt x="548" y="221"/>
                  </a:lnTo>
                  <a:lnTo>
                    <a:pt x="585" y="231"/>
                  </a:lnTo>
                  <a:lnTo>
                    <a:pt x="624" y="241"/>
                  </a:lnTo>
                  <a:lnTo>
                    <a:pt x="665" y="250"/>
                  </a:lnTo>
                  <a:lnTo>
                    <a:pt x="706" y="259"/>
                  </a:lnTo>
                  <a:lnTo>
                    <a:pt x="750" y="268"/>
                  </a:lnTo>
                  <a:lnTo>
                    <a:pt x="795" y="276"/>
                  </a:lnTo>
                  <a:lnTo>
                    <a:pt x="841" y="286"/>
                  </a:lnTo>
                  <a:lnTo>
                    <a:pt x="888" y="292"/>
                  </a:lnTo>
                  <a:lnTo>
                    <a:pt x="937" y="301"/>
                  </a:lnTo>
                  <a:lnTo>
                    <a:pt x="985" y="307"/>
                  </a:lnTo>
                  <a:lnTo>
                    <a:pt x="1035" y="313"/>
                  </a:lnTo>
                  <a:lnTo>
                    <a:pt x="1085" y="319"/>
                  </a:lnTo>
                  <a:lnTo>
                    <a:pt x="1137" y="324"/>
                  </a:lnTo>
                  <a:lnTo>
                    <a:pt x="1189" y="327"/>
                  </a:lnTo>
                  <a:lnTo>
                    <a:pt x="1241" y="329"/>
                  </a:lnTo>
                  <a:lnTo>
                    <a:pt x="1294" y="331"/>
                  </a:lnTo>
                  <a:lnTo>
                    <a:pt x="1346" y="332"/>
                  </a:lnTo>
                  <a:lnTo>
                    <a:pt x="1399" y="331"/>
                  </a:lnTo>
                  <a:lnTo>
                    <a:pt x="1401" y="334"/>
                  </a:lnTo>
                  <a:lnTo>
                    <a:pt x="1408" y="342"/>
                  </a:lnTo>
                  <a:lnTo>
                    <a:pt x="1419" y="355"/>
                  </a:lnTo>
                  <a:lnTo>
                    <a:pt x="1437" y="369"/>
                  </a:lnTo>
                  <a:lnTo>
                    <a:pt x="1460" y="384"/>
                  </a:lnTo>
                  <a:lnTo>
                    <a:pt x="1488" y="395"/>
                  </a:lnTo>
                  <a:lnTo>
                    <a:pt x="1524" y="403"/>
                  </a:lnTo>
                  <a:lnTo>
                    <a:pt x="1567" y="407"/>
                  </a:lnTo>
                  <a:lnTo>
                    <a:pt x="1570" y="407"/>
                  </a:lnTo>
                  <a:lnTo>
                    <a:pt x="1581" y="404"/>
                  </a:lnTo>
                  <a:lnTo>
                    <a:pt x="1595" y="400"/>
                  </a:lnTo>
                  <a:lnTo>
                    <a:pt x="1615" y="392"/>
                  </a:lnTo>
                  <a:lnTo>
                    <a:pt x="1636" y="378"/>
                  </a:lnTo>
                  <a:lnTo>
                    <a:pt x="1659" y="358"/>
                  </a:lnTo>
                  <a:lnTo>
                    <a:pt x="1681" y="332"/>
                  </a:lnTo>
                  <a:lnTo>
                    <a:pt x="1700" y="296"/>
                  </a:lnTo>
                  <a:lnTo>
                    <a:pt x="1703" y="295"/>
                  </a:lnTo>
                  <a:lnTo>
                    <a:pt x="1708" y="291"/>
                  </a:lnTo>
                  <a:lnTo>
                    <a:pt x="1718" y="288"/>
                  </a:lnTo>
                  <a:lnTo>
                    <a:pt x="1730" y="284"/>
                  </a:lnTo>
                  <a:lnTo>
                    <a:pt x="1748" y="286"/>
                  </a:lnTo>
                  <a:lnTo>
                    <a:pt x="1768" y="291"/>
                  </a:lnTo>
                  <a:lnTo>
                    <a:pt x="1792" y="303"/>
                  </a:lnTo>
                  <a:lnTo>
                    <a:pt x="1820" y="322"/>
                  </a:lnTo>
                  <a:lnTo>
                    <a:pt x="1821" y="325"/>
                  </a:lnTo>
                  <a:lnTo>
                    <a:pt x="1826" y="329"/>
                  </a:lnTo>
                  <a:lnTo>
                    <a:pt x="1834" y="337"/>
                  </a:lnTo>
                  <a:lnTo>
                    <a:pt x="1844" y="348"/>
                  </a:lnTo>
                  <a:lnTo>
                    <a:pt x="1858" y="359"/>
                  </a:lnTo>
                  <a:lnTo>
                    <a:pt x="1874" y="371"/>
                  </a:lnTo>
                  <a:lnTo>
                    <a:pt x="1893" y="382"/>
                  </a:lnTo>
                  <a:lnTo>
                    <a:pt x="1913" y="394"/>
                  </a:lnTo>
                  <a:lnTo>
                    <a:pt x="1936" y="404"/>
                  </a:lnTo>
                  <a:lnTo>
                    <a:pt x="1963" y="411"/>
                  </a:lnTo>
                  <a:lnTo>
                    <a:pt x="1991" y="417"/>
                  </a:lnTo>
                  <a:lnTo>
                    <a:pt x="2022" y="418"/>
                  </a:lnTo>
                  <a:lnTo>
                    <a:pt x="2054" y="416"/>
                  </a:lnTo>
                  <a:lnTo>
                    <a:pt x="2088" y="409"/>
                  </a:lnTo>
                  <a:lnTo>
                    <a:pt x="2124" y="395"/>
                  </a:lnTo>
                  <a:lnTo>
                    <a:pt x="2162" y="377"/>
                  </a:lnTo>
                  <a:lnTo>
                    <a:pt x="2163" y="379"/>
                  </a:lnTo>
                  <a:lnTo>
                    <a:pt x="2165" y="387"/>
                  </a:lnTo>
                  <a:lnTo>
                    <a:pt x="2167" y="397"/>
                  </a:lnTo>
                  <a:lnTo>
                    <a:pt x="2167" y="412"/>
                  </a:lnTo>
                  <a:lnTo>
                    <a:pt x="2167" y="430"/>
                  </a:lnTo>
                  <a:lnTo>
                    <a:pt x="2163" y="448"/>
                  </a:lnTo>
                  <a:lnTo>
                    <a:pt x="2156" y="468"/>
                  </a:lnTo>
                  <a:lnTo>
                    <a:pt x="2146" y="486"/>
                  </a:lnTo>
                  <a:lnTo>
                    <a:pt x="2130" y="506"/>
                  </a:lnTo>
                  <a:lnTo>
                    <a:pt x="2108" y="523"/>
                  </a:lnTo>
                  <a:lnTo>
                    <a:pt x="2079" y="538"/>
                  </a:lnTo>
                  <a:lnTo>
                    <a:pt x="2042" y="549"/>
                  </a:lnTo>
                  <a:lnTo>
                    <a:pt x="1997" y="558"/>
                  </a:lnTo>
                  <a:lnTo>
                    <a:pt x="1943" y="561"/>
                  </a:lnTo>
                  <a:lnTo>
                    <a:pt x="1879" y="560"/>
                  </a:lnTo>
                  <a:lnTo>
                    <a:pt x="1804" y="552"/>
                  </a:lnTo>
                  <a:lnTo>
                    <a:pt x="158" y="243"/>
                  </a:lnTo>
                  <a:lnTo>
                    <a:pt x="156" y="242"/>
                  </a:lnTo>
                  <a:lnTo>
                    <a:pt x="149" y="239"/>
                  </a:lnTo>
                  <a:lnTo>
                    <a:pt x="137" y="235"/>
                  </a:lnTo>
                  <a:lnTo>
                    <a:pt x="125" y="229"/>
                  </a:lnTo>
                  <a:lnTo>
                    <a:pt x="108" y="221"/>
                  </a:lnTo>
                  <a:lnTo>
                    <a:pt x="91" y="212"/>
                  </a:lnTo>
                  <a:lnTo>
                    <a:pt x="74" y="199"/>
                  </a:lnTo>
                  <a:lnTo>
                    <a:pt x="57" y="185"/>
                  </a:lnTo>
                  <a:lnTo>
                    <a:pt x="39" y="170"/>
                  </a:lnTo>
                  <a:lnTo>
                    <a:pt x="25" y="152"/>
                  </a:lnTo>
                  <a:lnTo>
                    <a:pt x="13" y="132"/>
                  </a:lnTo>
                  <a:lnTo>
                    <a:pt x="5" y="110"/>
                  </a:lnTo>
                  <a:lnTo>
                    <a:pt x="0" y="86"/>
                  </a:lnTo>
                  <a:lnTo>
                    <a:pt x="1" y="60"/>
                  </a:lnTo>
                  <a:lnTo>
                    <a:pt x="8" y="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0" name="Freeform 58"/>
            <p:cNvSpPr>
              <a:spLocks/>
            </p:cNvSpPr>
            <p:nvPr/>
          </p:nvSpPr>
          <p:spPr bwMode="auto">
            <a:xfrm>
              <a:off x="4479" y="1903"/>
              <a:ext cx="176" cy="60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" y="94"/>
                </a:cxn>
                <a:cxn ang="0">
                  <a:pos x="9" y="93"/>
                </a:cxn>
                <a:cxn ang="0">
                  <a:pos x="20" y="92"/>
                </a:cxn>
                <a:cxn ang="0">
                  <a:pos x="35" y="91"/>
                </a:cxn>
                <a:cxn ang="0">
                  <a:pos x="52" y="89"/>
                </a:cxn>
                <a:cxn ang="0">
                  <a:pos x="70" y="86"/>
                </a:cxn>
                <a:cxn ang="0">
                  <a:pos x="92" y="85"/>
                </a:cxn>
                <a:cxn ang="0">
                  <a:pos x="114" y="83"/>
                </a:cxn>
                <a:cxn ang="0">
                  <a:pos x="137" y="81"/>
                </a:cxn>
                <a:cxn ang="0">
                  <a:pos x="161" y="80"/>
                </a:cxn>
                <a:cxn ang="0">
                  <a:pos x="184" y="78"/>
                </a:cxn>
                <a:cxn ang="0">
                  <a:pos x="206" y="77"/>
                </a:cxn>
                <a:cxn ang="0">
                  <a:pos x="227" y="76"/>
                </a:cxn>
                <a:cxn ang="0">
                  <a:pos x="245" y="76"/>
                </a:cxn>
                <a:cxn ang="0">
                  <a:pos x="262" y="77"/>
                </a:cxn>
                <a:cxn ang="0">
                  <a:pos x="275" y="78"/>
                </a:cxn>
                <a:cxn ang="0">
                  <a:pos x="274" y="75"/>
                </a:cxn>
                <a:cxn ang="0">
                  <a:pos x="271" y="67"/>
                </a:cxn>
                <a:cxn ang="0">
                  <a:pos x="264" y="54"/>
                </a:cxn>
                <a:cxn ang="0">
                  <a:pos x="254" y="40"/>
                </a:cxn>
                <a:cxn ang="0">
                  <a:pos x="240" y="25"/>
                </a:cxn>
                <a:cxn ang="0">
                  <a:pos x="222" y="13"/>
                </a:cxn>
                <a:cxn ang="0">
                  <a:pos x="201" y="3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57" y="2"/>
                </a:cxn>
                <a:cxn ang="0">
                  <a:pos x="137" y="7"/>
                </a:cxn>
                <a:cxn ang="0">
                  <a:pos x="112" y="15"/>
                </a:cxn>
                <a:cxn ang="0">
                  <a:pos x="84" y="28"/>
                </a:cxn>
                <a:cxn ang="0">
                  <a:pos x="54" y="44"/>
                </a:cxn>
                <a:cxn ang="0">
                  <a:pos x="27" y="66"/>
                </a:cxn>
                <a:cxn ang="0">
                  <a:pos x="0" y="94"/>
                </a:cxn>
              </a:cxnLst>
              <a:rect l="0" t="0" r="r" b="b"/>
              <a:pathLst>
                <a:path w="275" h="94">
                  <a:moveTo>
                    <a:pt x="0" y="94"/>
                  </a:moveTo>
                  <a:lnTo>
                    <a:pt x="2" y="94"/>
                  </a:lnTo>
                  <a:lnTo>
                    <a:pt x="9" y="93"/>
                  </a:lnTo>
                  <a:lnTo>
                    <a:pt x="20" y="92"/>
                  </a:lnTo>
                  <a:lnTo>
                    <a:pt x="35" y="91"/>
                  </a:lnTo>
                  <a:lnTo>
                    <a:pt x="52" y="89"/>
                  </a:lnTo>
                  <a:lnTo>
                    <a:pt x="70" y="86"/>
                  </a:lnTo>
                  <a:lnTo>
                    <a:pt x="92" y="85"/>
                  </a:lnTo>
                  <a:lnTo>
                    <a:pt x="114" y="83"/>
                  </a:lnTo>
                  <a:lnTo>
                    <a:pt x="137" y="81"/>
                  </a:lnTo>
                  <a:lnTo>
                    <a:pt x="161" y="80"/>
                  </a:lnTo>
                  <a:lnTo>
                    <a:pt x="184" y="78"/>
                  </a:lnTo>
                  <a:lnTo>
                    <a:pt x="206" y="77"/>
                  </a:lnTo>
                  <a:lnTo>
                    <a:pt x="227" y="76"/>
                  </a:lnTo>
                  <a:lnTo>
                    <a:pt x="245" y="76"/>
                  </a:lnTo>
                  <a:lnTo>
                    <a:pt x="262" y="77"/>
                  </a:lnTo>
                  <a:lnTo>
                    <a:pt x="275" y="78"/>
                  </a:lnTo>
                  <a:lnTo>
                    <a:pt x="274" y="75"/>
                  </a:lnTo>
                  <a:lnTo>
                    <a:pt x="271" y="67"/>
                  </a:lnTo>
                  <a:lnTo>
                    <a:pt x="264" y="54"/>
                  </a:lnTo>
                  <a:lnTo>
                    <a:pt x="254" y="40"/>
                  </a:lnTo>
                  <a:lnTo>
                    <a:pt x="240" y="25"/>
                  </a:lnTo>
                  <a:lnTo>
                    <a:pt x="222" y="13"/>
                  </a:lnTo>
                  <a:lnTo>
                    <a:pt x="201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37" y="7"/>
                  </a:lnTo>
                  <a:lnTo>
                    <a:pt x="112" y="15"/>
                  </a:lnTo>
                  <a:lnTo>
                    <a:pt x="84" y="28"/>
                  </a:lnTo>
                  <a:lnTo>
                    <a:pt x="54" y="44"/>
                  </a:lnTo>
                  <a:lnTo>
                    <a:pt x="27" y="6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1" name="Freeform 59"/>
            <p:cNvSpPr>
              <a:spLocks/>
            </p:cNvSpPr>
            <p:nvPr/>
          </p:nvSpPr>
          <p:spPr bwMode="auto">
            <a:xfrm>
              <a:off x="4761" y="1911"/>
              <a:ext cx="168" cy="54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3" y="49"/>
                </a:cxn>
                <a:cxn ang="0">
                  <a:pos x="10" y="35"/>
                </a:cxn>
                <a:cxn ang="0">
                  <a:pos x="24" y="21"/>
                </a:cxn>
                <a:cxn ang="0">
                  <a:pos x="46" y="11"/>
                </a:cxn>
                <a:cxn ang="0">
                  <a:pos x="77" y="3"/>
                </a:cxn>
                <a:cxn ang="0">
                  <a:pos x="121" y="2"/>
                </a:cxn>
                <a:cxn ang="0">
                  <a:pos x="125" y="0"/>
                </a:cxn>
                <a:cxn ang="0">
                  <a:pos x="138" y="0"/>
                </a:cxn>
                <a:cxn ang="0">
                  <a:pos x="155" y="2"/>
                </a:cxn>
                <a:cxn ang="0">
                  <a:pos x="177" y="5"/>
                </a:cxn>
                <a:cxn ang="0">
                  <a:pos x="200" y="14"/>
                </a:cxn>
                <a:cxn ang="0">
                  <a:pos x="223" y="30"/>
                </a:cxn>
                <a:cxn ang="0">
                  <a:pos x="244" y="55"/>
                </a:cxn>
                <a:cxn ang="0">
                  <a:pos x="260" y="89"/>
                </a:cxn>
                <a:cxn ang="0">
                  <a:pos x="258" y="89"/>
                </a:cxn>
                <a:cxn ang="0">
                  <a:pos x="252" y="88"/>
                </a:cxn>
                <a:cxn ang="0">
                  <a:pos x="243" y="88"/>
                </a:cxn>
                <a:cxn ang="0">
                  <a:pos x="230" y="87"/>
                </a:cxn>
                <a:cxn ang="0">
                  <a:pos x="214" y="86"/>
                </a:cxn>
                <a:cxn ang="0">
                  <a:pos x="197" y="83"/>
                </a:cxn>
                <a:cxn ang="0">
                  <a:pos x="178" y="82"/>
                </a:cxn>
                <a:cxn ang="0">
                  <a:pos x="157" y="81"/>
                </a:cxn>
                <a:cxn ang="0">
                  <a:pos x="137" y="79"/>
                </a:cxn>
                <a:cxn ang="0">
                  <a:pos x="115" y="78"/>
                </a:cxn>
                <a:cxn ang="0">
                  <a:pos x="93" y="76"/>
                </a:cxn>
                <a:cxn ang="0">
                  <a:pos x="71" y="75"/>
                </a:cxn>
                <a:cxn ang="0">
                  <a:pos x="52" y="74"/>
                </a:cxn>
                <a:cxn ang="0">
                  <a:pos x="32" y="73"/>
                </a:cxn>
                <a:cxn ang="0">
                  <a:pos x="15" y="73"/>
                </a:cxn>
                <a:cxn ang="0">
                  <a:pos x="0" y="73"/>
                </a:cxn>
              </a:cxnLst>
              <a:rect l="0" t="0" r="r" b="b"/>
              <a:pathLst>
                <a:path w="260" h="89">
                  <a:moveTo>
                    <a:pt x="0" y="73"/>
                  </a:moveTo>
                  <a:lnTo>
                    <a:pt x="0" y="70"/>
                  </a:lnTo>
                  <a:lnTo>
                    <a:pt x="0" y="61"/>
                  </a:lnTo>
                  <a:lnTo>
                    <a:pt x="3" y="49"/>
                  </a:lnTo>
                  <a:lnTo>
                    <a:pt x="10" y="35"/>
                  </a:lnTo>
                  <a:lnTo>
                    <a:pt x="24" y="21"/>
                  </a:lnTo>
                  <a:lnTo>
                    <a:pt x="46" y="11"/>
                  </a:lnTo>
                  <a:lnTo>
                    <a:pt x="77" y="3"/>
                  </a:lnTo>
                  <a:lnTo>
                    <a:pt x="121" y="2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5" y="2"/>
                  </a:lnTo>
                  <a:lnTo>
                    <a:pt x="177" y="5"/>
                  </a:lnTo>
                  <a:lnTo>
                    <a:pt x="200" y="14"/>
                  </a:lnTo>
                  <a:lnTo>
                    <a:pt x="223" y="30"/>
                  </a:lnTo>
                  <a:lnTo>
                    <a:pt x="244" y="55"/>
                  </a:lnTo>
                  <a:lnTo>
                    <a:pt x="260" y="89"/>
                  </a:lnTo>
                  <a:lnTo>
                    <a:pt x="258" y="89"/>
                  </a:lnTo>
                  <a:lnTo>
                    <a:pt x="252" y="88"/>
                  </a:lnTo>
                  <a:lnTo>
                    <a:pt x="243" y="88"/>
                  </a:lnTo>
                  <a:lnTo>
                    <a:pt x="230" y="87"/>
                  </a:lnTo>
                  <a:lnTo>
                    <a:pt x="214" y="86"/>
                  </a:lnTo>
                  <a:lnTo>
                    <a:pt x="197" y="83"/>
                  </a:lnTo>
                  <a:lnTo>
                    <a:pt x="178" y="82"/>
                  </a:lnTo>
                  <a:lnTo>
                    <a:pt x="157" y="81"/>
                  </a:lnTo>
                  <a:lnTo>
                    <a:pt x="137" y="79"/>
                  </a:lnTo>
                  <a:lnTo>
                    <a:pt x="115" y="78"/>
                  </a:lnTo>
                  <a:lnTo>
                    <a:pt x="93" y="76"/>
                  </a:lnTo>
                  <a:lnTo>
                    <a:pt x="71" y="75"/>
                  </a:lnTo>
                  <a:lnTo>
                    <a:pt x="52" y="74"/>
                  </a:lnTo>
                  <a:lnTo>
                    <a:pt x="32" y="73"/>
                  </a:lnTo>
                  <a:lnTo>
                    <a:pt x="1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2" name="Freeform 60"/>
            <p:cNvSpPr>
              <a:spLocks/>
            </p:cNvSpPr>
            <p:nvPr/>
          </p:nvSpPr>
          <p:spPr bwMode="auto">
            <a:xfrm>
              <a:off x="4372" y="1833"/>
              <a:ext cx="723" cy="144"/>
            </a:xfrm>
            <a:custGeom>
              <a:avLst/>
              <a:gdLst/>
              <a:ahLst/>
              <a:cxnLst>
                <a:cxn ang="0">
                  <a:pos x="1" y="233"/>
                </a:cxn>
                <a:cxn ang="0">
                  <a:pos x="12" y="215"/>
                </a:cxn>
                <a:cxn ang="0">
                  <a:pos x="33" y="184"/>
                </a:cxn>
                <a:cxn ang="0">
                  <a:pos x="63" y="146"/>
                </a:cxn>
                <a:cxn ang="0">
                  <a:pos x="102" y="104"/>
                </a:cxn>
                <a:cxn ang="0">
                  <a:pos x="149" y="65"/>
                </a:cxn>
                <a:cxn ang="0">
                  <a:pos x="202" y="33"/>
                </a:cxn>
                <a:cxn ang="0">
                  <a:pos x="262" y="14"/>
                </a:cxn>
                <a:cxn ang="0">
                  <a:pos x="297" y="11"/>
                </a:cxn>
                <a:cxn ang="0">
                  <a:pos x="318" y="8"/>
                </a:cxn>
                <a:cxn ang="0">
                  <a:pos x="359" y="5"/>
                </a:cxn>
                <a:cxn ang="0">
                  <a:pos x="419" y="2"/>
                </a:cxn>
                <a:cxn ang="0">
                  <a:pos x="497" y="0"/>
                </a:cxn>
                <a:cxn ang="0">
                  <a:pos x="593" y="0"/>
                </a:cxn>
                <a:cxn ang="0">
                  <a:pos x="706" y="5"/>
                </a:cxn>
                <a:cxn ang="0">
                  <a:pos x="834" y="14"/>
                </a:cxn>
                <a:cxn ang="0">
                  <a:pos x="906" y="21"/>
                </a:cxn>
                <a:cxn ang="0">
                  <a:pos x="919" y="21"/>
                </a:cxn>
                <a:cxn ang="0">
                  <a:pos x="941" y="25"/>
                </a:cxn>
                <a:cxn ang="0">
                  <a:pos x="971" y="34"/>
                </a:cxn>
                <a:cxn ang="0">
                  <a:pos x="1005" y="52"/>
                </a:cxn>
                <a:cxn ang="0">
                  <a:pos x="1041" y="83"/>
                </a:cxn>
                <a:cxn ang="0">
                  <a:pos x="1074" y="130"/>
                </a:cxn>
                <a:cxn ang="0">
                  <a:pos x="1104" y="193"/>
                </a:cxn>
                <a:cxn ang="0">
                  <a:pos x="1116" y="233"/>
                </a:cxn>
                <a:cxn ang="0">
                  <a:pos x="1110" y="230"/>
                </a:cxn>
                <a:cxn ang="0">
                  <a:pos x="1099" y="225"/>
                </a:cxn>
                <a:cxn ang="0">
                  <a:pos x="1077" y="223"/>
                </a:cxn>
                <a:cxn ang="0">
                  <a:pos x="1062" y="221"/>
                </a:cxn>
                <a:cxn ang="0">
                  <a:pos x="1061" y="207"/>
                </a:cxn>
                <a:cxn ang="0">
                  <a:pos x="1056" y="181"/>
                </a:cxn>
                <a:cxn ang="0">
                  <a:pos x="1046" y="150"/>
                </a:cxn>
                <a:cxn ang="0">
                  <a:pos x="1027" y="117"/>
                </a:cxn>
                <a:cxn ang="0">
                  <a:pos x="997" y="85"/>
                </a:cxn>
                <a:cxn ang="0">
                  <a:pos x="953" y="59"/>
                </a:cxn>
                <a:cxn ang="0">
                  <a:pos x="895" y="43"/>
                </a:cxn>
                <a:cxn ang="0">
                  <a:pos x="856" y="40"/>
                </a:cxn>
                <a:cxn ang="0">
                  <a:pos x="826" y="36"/>
                </a:cxn>
                <a:cxn ang="0">
                  <a:pos x="771" y="32"/>
                </a:cxn>
                <a:cxn ang="0">
                  <a:pos x="700" y="26"/>
                </a:cxn>
                <a:cxn ang="0">
                  <a:pos x="615" y="22"/>
                </a:cxn>
                <a:cxn ang="0">
                  <a:pos x="523" y="20"/>
                </a:cxn>
                <a:cxn ang="0">
                  <a:pos x="428" y="21"/>
                </a:cxn>
                <a:cxn ang="0">
                  <a:pos x="337" y="27"/>
                </a:cxn>
                <a:cxn ang="0">
                  <a:pos x="293" y="32"/>
                </a:cxn>
                <a:cxn ang="0">
                  <a:pos x="280" y="34"/>
                </a:cxn>
                <a:cxn ang="0">
                  <a:pos x="254" y="40"/>
                </a:cxn>
                <a:cxn ang="0">
                  <a:pos x="221" y="51"/>
                </a:cxn>
                <a:cxn ang="0">
                  <a:pos x="181" y="71"/>
                </a:cxn>
                <a:cxn ang="0">
                  <a:pos x="139" y="100"/>
                </a:cxn>
                <a:cxn ang="0">
                  <a:pos x="98" y="140"/>
                </a:cxn>
                <a:cxn ang="0">
                  <a:pos x="58" y="194"/>
                </a:cxn>
                <a:cxn ang="0">
                  <a:pos x="0" y="236"/>
                </a:cxn>
              </a:cxnLst>
              <a:rect l="0" t="0" r="r" b="b"/>
              <a:pathLst>
                <a:path w="1116" h="236">
                  <a:moveTo>
                    <a:pt x="0" y="236"/>
                  </a:moveTo>
                  <a:lnTo>
                    <a:pt x="1" y="233"/>
                  </a:lnTo>
                  <a:lnTo>
                    <a:pt x="5" y="226"/>
                  </a:lnTo>
                  <a:lnTo>
                    <a:pt x="12" y="215"/>
                  </a:lnTo>
                  <a:lnTo>
                    <a:pt x="22" y="201"/>
                  </a:lnTo>
                  <a:lnTo>
                    <a:pt x="33" y="184"/>
                  </a:lnTo>
                  <a:lnTo>
                    <a:pt x="47" y="165"/>
                  </a:lnTo>
                  <a:lnTo>
                    <a:pt x="63" y="146"/>
                  </a:lnTo>
                  <a:lnTo>
                    <a:pt x="81" y="125"/>
                  </a:lnTo>
                  <a:lnTo>
                    <a:pt x="102" y="104"/>
                  </a:lnTo>
                  <a:lnTo>
                    <a:pt x="125" y="83"/>
                  </a:lnTo>
                  <a:lnTo>
                    <a:pt x="149" y="65"/>
                  </a:lnTo>
                  <a:lnTo>
                    <a:pt x="175" y="48"/>
                  </a:lnTo>
                  <a:lnTo>
                    <a:pt x="202" y="33"/>
                  </a:lnTo>
                  <a:lnTo>
                    <a:pt x="232" y="21"/>
                  </a:lnTo>
                  <a:lnTo>
                    <a:pt x="262" y="14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305" y="10"/>
                  </a:lnTo>
                  <a:lnTo>
                    <a:pt x="318" y="8"/>
                  </a:lnTo>
                  <a:lnTo>
                    <a:pt x="336" y="6"/>
                  </a:lnTo>
                  <a:lnTo>
                    <a:pt x="359" y="5"/>
                  </a:lnTo>
                  <a:lnTo>
                    <a:pt x="387" y="4"/>
                  </a:lnTo>
                  <a:lnTo>
                    <a:pt x="419" y="2"/>
                  </a:lnTo>
                  <a:lnTo>
                    <a:pt x="456" y="0"/>
                  </a:lnTo>
                  <a:lnTo>
                    <a:pt x="497" y="0"/>
                  </a:lnTo>
                  <a:lnTo>
                    <a:pt x="543" y="0"/>
                  </a:lnTo>
                  <a:lnTo>
                    <a:pt x="593" y="0"/>
                  </a:lnTo>
                  <a:lnTo>
                    <a:pt x="647" y="3"/>
                  </a:lnTo>
                  <a:lnTo>
                    <a:pt x="706" y="5"/>
                  </a:lnTo>
                  <a:lnTo>
                    <a:pt x="768" y="10"/>
                  </a:lnTo>
                  <a:lnTo>
                    <a:pt x="834" y="14"/>
                  </a:lnTo>
                  <a:lnTo>
                    <a:pt x="904" y="21"/>
                  </a:lnTo>
                  <a:lnTo>
                    <a:pt x="906" y="21"/>
                  </a:lnTo>
                  <a:lnTo>
                    <a:pt x="911" y="21"/>
                  </a:lnTo>
                  <a:lnTo>
                    <a:pt x="919" y="21"/>
                  </a:lnTo>
                  <a:lnTo>
                    <a:pt x="929" y="22"/>
                  </a:lnTo>
                  <a:lnTo>
                    <a:pt x="941" y="25"/>
                  </a:lnTo>
                  <a:lnTo>
                    <a:pt x="956" y="28"/>
                  </a:lnTo>
                  <a:lnTo>
                    <a:pt x="971" y="34"/>
                  </a:lnTo>
                  <a:lnTo>
                    <a:pt x="988" y="42"/>
                  </a:lnTo>
                  <a:lnTo>
                    <a:pt x="1005" y="52"/>
                  </a:lnTo>
                  <a:lnTo>
                    <a:pt x="1023" y="66"/>
                  </a:lnTo>
                  <a:lnTo>
                    <a:pt x="1041" y="83"/>
                  </a:lnTo>
                  <a:lnTo>
                    <a:pt x="1058" y="104"/>
                  </a:lnTo>
                  <a:lnTo>
                    <a:pt x="1074" y="130"/>
                  </a:lnTo>
                  <a:lnTo>
                    <a:pt x="1089" y="159"/>
                  </a:lnTo>
                  <a:lnTo>
                    <a:pt x="1104" y="193"/>
                  </a:lnTo>
                  <a:lnTo>
                    <a:pt x="1116" y="233"/>
                  </a:lnTo>
                  <a:lnTo>
                    <a:pt x="1116" y="233"/>
                  </a:lnTo>
                  <a:lnTo>
                    <a:pt x="1114" y="231"/>
                  </a:lnTo>
                  <a:lnTo>
                    <a:pt x="1110" y="230"/>
                  </a:lnTo>
                  <a:lnTo>
                    <a:pt x="1106" y="227"/>
                  </a:lnTo>
                  <a:lnTo>
                    <a:pt x="1099" y="225"/>
                  </a:lnTo>
                  <a:lnTo>
                    <a:pt x="1089" y="224"/>
                  </a:lnTo>
                  <a:lnTo>
                    <a:pt x="1077" y="223"/>
                  </a:lnTo>
                  <a:lnTo>
                    <a:pt x="1062" y="223"/>
                  </a:lnTo>
                  <a:lnTo>
                    <a:pt x="1062" y="221"/>
                  </a:lnTo>
                  <a:lnTo>
                    <a:pt x="1062" y="215"/>
                  </a:lnTo>
                  <a:lnTo>
                    <a:pt x="1061" y="207"/>
                  </a:lnTo>
                  <a:lnTo>
                    <a:pt x="1059" y="195"/>
                  </a:lnTo>
                  <a:lnTo>
                    <a:pt x="1056" y="181"/>
                  </a:lnTo>
                  <a:lnTo>
                    <a:pt x="1051" y="166"/>
                  </a:lnTo>
                  <a:lnTo>
                    <a:pt x="1046" y="150"/>
                  </a:lnTo>
                  <a:lnTo>
                    <a:pt x="1038" y="133"/>
                  </a:lnTo>
                  <a:lnTo>
                    <a:pt x="1027" y="117"/>
                  </a:lnTo>
                  <a:lnTo>
                    <a:pt x="1013" y="101"/>
                  </a:lnTo>
                  <a:lnTo>
                    <a:pt x="997" y="85"/>
                  </a:lnTo>
                  <a:lnTo>
                    <a:pt x="978" y="71"/>
                  </a:lnTo>
                  <a:lnTo>
                    <a:pt x="953" y="59"/>
                  </a:lnTo>
                  <a:lnTo>
                    <a:pt x="927" y="49"/>
                  </a:lnTo>
                  <a:lnTo>
                    <a:pt x="895" y="43"/>
                  </a:lnTo>
                  <a:lnTo>
                    <a:pt x="859" y="40"/>
                  </a:lnTo>
                  <a:lnTo>
                    <a:pt x="856" y="40"/>
                  </a:lnTo>
                  <a:lnTo>
                    <a:pt x="844" y="38"/>
                  </a:lnTo>
                  <a:lnTo>
                    <a:pt x="826" y="36"/>
                  </a:lnTo>
                  <a:lnTo>
                    <a:pt x="801" y="34"/>
                  </a:lnTo>
                  <a:lnTo>
                    <a:pt x="771" y="32"/>
                  </a:lnTo>
                  <a:lnTo>
                    <a:pt x="738" y="29"/>
                  </a:lnTo>
                  <a:lnTo>
                    <a:pt x="700" y="26"/>
                  </a:lnTo>
                  <a:lnTo>
                    <a:pt x="659" y="23"/>
                  </a:lnTo>
                  <a:lnTo>
                    <a:pt x="615" y="22"/>
                  </a:lnTo>
                  <a:lnTo>
                    <a:pt x="569" y="20"/>
                  </a:lnTo>
                  <a:lnTo>
                    <a:pt x="523" y="20"/>
                  </a:lnTo>
                  <a:lnTo>
                    <a:pt x="475" y="20"/>
                  </a:lnTo>
                  <a:lnTo>
                    <a:pt x="428" y="21"/>
                  </a:lnTo>
                  <a:lnTo>
                    <a:pt x="382" y="23"/>
                  </a:lnTo>
                  <a:lnTo>
                    <a:pt x="337" y="27"/>
                  </a:lnTo>
                  <a:lnTo>
                    <a:pt x="296" y="32"/>
                  </a:lnTo>
                  <a:lnTo>
                    <a:pt x="293" y="32"/>
                  </a:lnTo>
                  <a:lnTo>
                    <a:pt x="289" y="33"/>
                  </a:lnTo>
                  <a:lnTo>
                    <a:pt x="280" y="34"/>
                  </a:lnTo>
                  <a:lnTo>
                    <a:pt x="268" y="36"/>
                  </a:lnTo>
                  <a:lnTo>
                    <a:pt x="254" y="40"/>
                  </a:lnTo>
                  <a:lnTo>
                    <a:pt x="238" y="44"/>
                  </a:lnTo>
                  <a:lnTo>
                    <a:pt x="221" y="51"/>
                  </a:lnTo>
                  <a:lnTo>
                    <a:pt x="201" y="59"/>
                  </a:lnTo>
                  <a:lnTo>
                    <a:pt x="181" y="71"/>
                  </a:lnTo>
                  <a:lnTo>
                    <a:pt x="160" y="83"/>
                  </a:lnTo>
                  <a:lnTo>
                    <a:pt x="139" y="100"/>
                  </a:lnTo>
                  <a:lnTo>
                    <a:pt x="118" y="118"/>
                  </a:lnTo>
                  <a:lnTo>
                    <a:pt x="98" y="140"/>
                  </a:lnTo>
                  <a:lnTo>
                    <a:pt x="77" y="165"/>
                  </a:lnTo>
                  <a:lnTo>
                    <a:pt x="58" y="194"/>
                  </a:lnTo>
                  <a:lnTo>
                    <a:pt x="41" y="22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3" name="Freeform 61"/>
            <p:cNvSpPr>
              <a:spLocks/>
            </p:cNvSpPr>
            <p:nvPr/>
          </p:nvSpPr>
          <p:spPr bwMode="auto">
            <a:xfrm>
              <a:off x="4824" y="2526"/>
              <a:ext cx="118" cy="111"/>
            </a:xfrm>
            <a:custGeom>
              <a:avLst/>
              <a:gdLst/>
              <a:ahLst/>
              <a:cxnLst>
                <a:cxn ang="0">
                  <a:pos x="95" y="180"/>
                </a:cxn>
                <a:cxn ang="0">
                  <a:pos x="114" y="179"/>
                </a:cxn>
                <a:cxn ang="0">
                  <a:pos x="131" y="174"/>
                </a:cxn>
                <a:cxn ang="0">
                  <a:pos x="146" y="167"/>
                </a:cxn>
                <a:cxn ang="0">
                  <a:pos x="159" y="157"/>
                </a:cxn>
                <a:cxn ang="0">
                  <a:pos x="169" y="144"/>
                </a:cxn>
                <a:cxn ang="0">
                  <a:pos x="177" y="129"/>
                </a:cxn>
                <a:cxn ang="0">
                  <a:pos x="182" y="113"/>
                </a:cxn>
                <a:cxn ang="0">
                  <a:pos x="183" y="94"/>
                </a:cxn>
                <a:cxn ang="0">
                  <a:pos x="180" y="76"/>
                </a:cxn>
                <a:cxn ang="0">
                  <a:pos x="174" y="59"/>
                </a:cxn>
                <a:cxn ang="0">
                  <a:pos x="164" y="44"/>
                </a:cxn>
                <a:cxn ang="0">
                  <a:pos x="153" y="30"/>
                </a:cxn>
                <a:cxn ang="0">
                  <a:pos x="138" y="17"/>
                </a:cxn>
                <a:cxn ang="0">
                  <a:pos x="122" y="9"/>
                </a:cxn>
                <a:cxn ang="0">
                  <a:pos x="104" y="2"/>
                </a:cxn>
                <a:cxn ang="0">
                  <a:pos x="86" y="0"/>
                </a:cxn>
                <a:cxn ang="0">
                  <a:pos x="68" y="1"/>
                </a:cxn>
                <a:cxn ang="0">
                  <a:pos x="50" y="6"/>
                </a:cxn>
                <a:cxn ang="0">
                  <a:pos x="35" y="14"/>
                </a:cxn>
                <a:cxn ang="0">
                  <a:pos x="23" y="24"/>
                </a:cxn>
                <a:cxn ang="0">
                  <a:pos x="12" y="37"/>
                </a:cxn>
                <a:cxn ang="0">
                  <a:pos x="5" y="52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2" y="105"/>
                </a:cxn>
                <a:cxn ang="0">
                  <a:pos x="9" y="122"/>
                </a:cxn>
                <a:cxn ang="0">
                  <a:pos x="18" y="137"/>
                </a:cxn>
                <a:cxn ang="0">
                  <a:pos x="30" y="151"/>
                </a:cxn>
                <a:cxn ang="0">
                  <a:pos x="43" y="162"/>
                </a:cxn>
                <a:cxn ang="0">
                  <a:pos x="59" y="172"/>
                </a:cxn>
                <a:cxn ang="0">
                  <a:pos x="77" y="177"/>
                </a:cxn>
                <a:cxn ang="0">
                  <a:pos x="95" y="180"/>
                </a:cxn>
              </a:cxnLst>
              <a:rect l="0" t="0" r="r" b="b"/>
              <a:pathLst>
                <a:path w="183" h="180">
                  <a:moveTo>
                    <a:pt x="95" y="180"/>
                  </a:moveTo>
                  <a:lnTo>
                    <a:pt x="114" y="179"/>
                  </a:lnTo>
                  <a:lnTo>
                    <a:pt x="131" y="174"/>
                  </a:lnTo>
                  <a:lnTo>
                    <a:pt x="146" y="167"/>
                  </a:lnTo>
                  <a:lnTo>
                    <a:pt x="159" y="157"/>
                  </a:lnTo>
                  <a:lnTo>
                    <a:pt x="169" y="144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3" y="94"/>
                  </a:lnTo>
                  <a:lnTo>
                    <a:pt x="180" y="76"/>
                  </a:lnTo>
                  <a:lnTo>
                    <a:pt x="174" y="59"/>
                  </a:lnTo>
                  <a:lnTo>
                    <a:pt x="164" y="44"/>
                  </a:lnTo>
                  <a:lnTo>
                    <a:pt x="153" y="30"/>
                  </a:lnTo>
                  <a:lnTo>
                    <a:pt x="138" y="17"/>
                  </a:lnTo>
                  <a:lnTo>
                    <a:pt x="122" y="9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1"/>
                  </a:lnTo>
                  <a:lnTo>
                    <a:pt x="50" y="6"/>
                  </a:lnTo>
                  <a:lnTo>
                    <a:pt x="35" y="14"/>
                  </a:lnTo>
                  <a:lnTo>
                    <a:pt x="23" y="24"/>
                  </a:lnTo>
                  <a:lnTo>
                    <a:pt x="12" y="37"/>
                  </a:lnTo>
                  <a:lnTo>
                    <a:pt x="5" y="52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2" y="105"/>
                  </a:lnTo>
                  <a:lnTo>
                    <a:pt x="9" y="122"/>
                  </a:lnTo>
                  <a:lnTo>
                    <a:pt x="18" y="137"/>
                  </a:lnTo>
                  <a:lnTo>
                    <a:pt x="30" y="151"/>
                  </a:lnTo>
                  <a:lnTo>
                    <a:pt x="43" y="162"/>
                  </a:lnTo>
                  <a:lnTo>
                    <a:pt x="59" y="172"/>
                  </a:lnTo>
                  <a:lnTo>
                    <a:pt x="77" y="177"/>
                  </a:lnTo>
                  <a:lnTo>
                    <a:pt x="95" y="180"/>
                  </a:lnTo>
                  <a:close/>
                </a:path>
              </a:pathLst>
            </a:custGeom>
            <a:solidFill>
              <a:srgbClr val="6868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4" name="Freeform 62"/>
            <p:cNvSpPr>
              <a:spLocks/>
            </p:cNvSpPr>
            <p:nvPr/>
          </p:nvSpPr>
          <p:spPr bwMode="auto">
            <a:xfrm>
              <a:off x="3859" y="2194"/>
              <a:ext cx="77" cy="72"/>
            </a:xfrm>
            <a:custGeom>
              <a:avLst/>
              <a:gdLst/>
              <a:ahLst/>
              <a:cxnLst>
                <a:cxn ang="0">
                  <a:pos x="62" y="118"/>
                </a:cxn>
                <a:cxn ang="0">
                  <a:pos x="75" y="117"/>
                </a:cxn>
                <a:cxn ang="0">
                  <a:pos x="85" y="114"/>
                </a:cxn>
                <a:cxn ang="0">
                  <a:pos x="96" y="109"/>
                </a:cxn>
                <a:cxn ang="0">
                  <a:pos x="104" y="102"/>
                </a:cxn>
                <a:cxn ang="0">
                  <a:pos x="111" y="94"/>
                </a:cxn>
                <a:cxn ang="0">
                  <a:pos x="116" y="84"/>
                </a:cxn>
                <a:cxn ang="0">
                  <a:pos x="119" y="73"/>
                </a:cxn>
                <a:cxn ang="0">
                  <a:pos x="120" y="61"/>
                </a:cxn>
                <a:cxn ang="0">
                  <a:pos x="118" y="50"/>
                </a:cxn>
                <a:cxn ang="0">
                  <a:pos x="114" y="38"/>
                </a:cxn>
                <a:cxn ang="0">
                  <a:pos x="107" y="28"/>
                </a:cxn>
                <a:cxn ang="0">
                  <a:pos x="100" y="20"/>
                </a:cxn>
                <a:cxn ang="0">
                  <a:pos x="91" y="12"/>
                </a:cxn>
                <a:cxn ang="0">
                  <a:pos x="81" y="6"/>
                </a:cxn>
                <a:cxn ang="0">
                  <a:pos x="69" y="3"/>
                </a:cxn>
                <a:cxn ang="0">
                  <a:pos x="57" y="0"/>
                </a:cxn>
                <a:cxn ang="0">
                  <a:pos x="45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5" y="16"/>
                </a:cxn>
                <a:cxn ang="0">
                  <a:pos x="8" y="24"/>
                </a:cxn>
                <a:cxn ang="0">
                  <a:pos x="4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1" y="68"/>
                </a:cxn>
                <a:cxn ang="0">
                  <a:pos x="6" y="80"/>
                </a:cxn>
                <a:cxn ang="0">
                  <a:pos x="12" y="90"/>
                </a:cxn>
                <a:cxn ang="0">
                  <a:pos x="20" y="99"/>
                </a:cxn>
                <a:cxn ang="0">
                  <a:pos x="29" y="106"/>
                </a:cxn>
                <a:cxn ang="0">
                  <a:pos x="39" y="112"/>
                </a:cxn>
                <a:cxn ang="0">
                  <a:pos x="51" y="117"/>
                </a:cxn>
                <a:cxn ang="0">
                  <a:pos x="62" y="118"/>
                </a:cxn>
              </a:cxnLst>
              <a:rect l="0" t="0" r="r" b="b"/>
              <a:pathLst>
                <a:path w="120" h="118">
                  <a:moveTo>
                    <a:pt x="62" y="118"/>
                  </a:moveTo>
                  <a:lnTo>
                    <a:pt x="75" y="117"/>
                  </a:lnTo>
                  <a:lnTo>
                    <a:pt x="85" y="114"/>
                  </a:lnTo>
                  <a:lnTo>
                    <a:pt x="96" y="109"/>
                  </a:lnTo>
                  <a:lnTo>
                    <a:pt x="104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19" y="73"/>
                  </a:lnTo>
                  <a:lnTo>
                    <a:pt x="120" y="61"/>
                  </a:lnTo>
                  <a:lnTo>
                    <a:pt x="118" y="50"/>
                  </a:lnTo>
                  <a:lnTo>
                    <a:pt x="114" y="38"/>
                  </a:lnTo>
                  <a:lnTo>
                    <a:pt x="107" y="28"/>
                  </a:lnTo>
                  <a:lnTo>
                    <a:pt x="100" y="20"/>
                  </a:lnTo>
                  <a:lnTo>
                    <a:pt x="91" y="12"/>
                  </a:lnTo>
                  <a:lnTo>
                    <a:pt x="81" y="6"/>
                  </a:lnTo>
                  <a:lnTo>
                    <a:pt x="69" y="3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" y="68"/>
                  </a:lnTo>
                  <a:lnTo>
                    <a:pt x="6" y="80"/>
                  </a:lnTo>
                  <a:lnTo>
                    <a:pt x="12" y="90"/>
                  </a:lnTo>
                  <a:lnTo>
                    <a:pt x="20" y="99"/>
                  </a:lnTo>
                  <a:lnTo>
                    <a:pt x="29" y="106"/>
                  </a:lnTo>
                  <a:lnTo>
                    <a:pt x="39" y="112"/>
                  </a:lnTo>
                  <a:lnTo>
                    <a:pt x="51" y="117"/>
                  </a:lnTo>
                  <a:lnTo>
                    <a:pt x="62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5" name="Freeform 63"/>
            <p:cNvSpPr>
              <a:spLocks/>
            </p:cNvSpPr>
            <p:nvPr/>
          </p:nvSpPr>
          <p:spPr bwMode="auto">
            <a:xfrm>
              <a:off x="3847" y="2147"/>
              <a:ext cx="117" cy="49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5"/>
                </a:cxn>
                <a:cxn ang="0">
                  <a:pos x="8" y="30"/>
                </a:cxn>
                <a:cxn ang="0">
                  <a:pos x="18" y="23"/>
                </a:cxn>
                <a:cxn ang="0">
                  <a:pos x="31" y="15"/>
                </a:cxn>
                <a:cxn ang="0">
                  <a:pos x="46" y="8"/>
                </a:cxn>
                <a:cxn ang="0">
                  <a:pos x="63" y="3"/>
                </a:cxn>
                <a:cxn ang="0">
                  <a:pos x="82" y="0"/>
                </a:cxn>
                <a:cxn ang="0">
                  <a:pos x="101" y="3"/>
                </a:cxn>
                <a:cxn ang="0">
                  <a:pos x="103" y="3"/>
                </a:cxn>
                <a:cxn ang="0">
                  <a:pos x="110" y="5"/>
                </a:cxn>
                <a:cxn ang="0">
                  <a:pos x="120" y="8"/>
                </a:cxn>
                <a:cxn ang="0">
                  <a:pos x="131" y="15"/>
                </a:cxn>
                <a:cxn ang="0">
                  <a:pos x="144" y="25"/>
                </a:cxn>
                <a:cxn ang="0">
                  <a:pos x="158" y="38"/>
                </a:cxn>
                <a:cxn ang="0">
                  <a:pos x="169" y="57"/>
                </a:cxn>
                <a:cxn ang="0">
                  <a:pos x="179" y="80"/>
                </a:cxn>
                <a:cxn ang="0">
                  <a:pos x="176" y="76"/>
                </a:cxn>
                <a:cxn ang="0">
                  <a:pos x="167" y="68"/>
                </a:cxn>
                <a:cxn ang="0">
                  <a:pos x="152" y="57"/>
                </a:cxn>
                <a:cxn ang="0">
                  <a:pos x="131" y="45"/>
                </a:cxn>
                <a:cxn ang="0">
                  <a:pos x="105" y="36"/>
                </a:cxn>
                <a:cxn ang="0">
                  <a:pos x="74" y="29"/>
                </a:cxn>
                <a:cxn ang="0">
                  <a:pos x="39" y="29"/>
                </a:cxn>
                <a:cxn ang="0">
                  <a:pos x="0" y="37"/>
                </a:cxn>
              </a:cxnLst>
              <a:rect l="0" t="0" r="r" b="b"/>
              <a:pathLst>
                <a:path w="179" h="80">
                  <a:moveTo>
                    <a:pt x="0" y="37"/>
                  </a:moveTo>
                  <a:lnTo>
                    <a:pt x="2" y="35"/>
                  </a:lnTo>
                  <a:lnTo>
                    <a:pt x="8" y="30"/>
                  </a:lnTo>
                  <a:lnTo>
                    <a:pt x="18" y="23"/>
                  </a:lnTo>
                  <a:lnTo>
                    <a:pt x="31" y="15"/>
                  </a:lnTo>
                  <a:lnTo>
                    <a:pt x="46" y="8"/>
                  </a:lnTo>
                  <a:lnTo>
                    <a:pt x="63" y="3"/>
                  </a:lnTo>
                  <a:lnTo>
                    <a:pt x="82" y="0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10" y="5"/>
                  </a:lnTo>
                  <a:lnTo>
                    <a:pt x="120" y="8"/>
                  </a:lnTo>
                  <a:lnTo>
                    <a:pt x="131" y="15"/>
                  </a:lnTo>
                  <a:lnTo>
                    <a:pt x="144" y="25"/>
                  </a:lnTo>
                  <a:lnTo>
                    <a:pt x="158" y="38"/>
                  </a:lnTo>
                  <a:lnTo>
                    <a:pt x="169" y="57"/>
                  </a:lnTo>
                  <a:lnTo>
                    <a:pt x="179" y="80"/>
                  </a:lnTo>
                  <a:lnTo>
                    <a:pt x="176" y="76"/>
                  </a:lnTo>
                  <a:lnTo>
                    <a:pt x="167" y="68"/>
                  </a:lnTo>
                  <a:lnTo>
                    <a:pt x="152" y="57"/>
                  </a:lnTo>
                  <a:lnTo>
                    <a:pt x="131" y="45"/>
                  </a:lnTo>
                  <a:lnTo>
                    <a:pt x="105" y="36"/>
                  </a:lnTo>
                  <a:lnTo>
                    <a:pt x="74" y="29"/>
                  </a:lnTo>
                  <a:lnTo>
                    <a:pt x="39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6" name="Freeform 64"/>
            <p:cNvSpPr>
              <a:spLocks/>
            </p:cNvSpPr>
            <p:nvPr/>
          </p:nvSpPr>
          <p:spPr bwMode="auto">
            <a:xfrm>
              <a:off x="5013" y="2498"/>
              <a:ext cx="299" cy="1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10"/>
                </a:cxn>
                <a:cxn ang="0">
                  <a:pos x="13" y="22"/>
                </a:cxn>
                <a:cxn ang="0">
                  <a:pos x="22" y="38"/>
                </a:cxn>
                <a:cxn ang="0">
                  <a:pos x="34" y="56"/>
                </a:cxn>
                <a:cxn ang="0">
                  <a:pos x="49" y="76"/>
                </a:cxn>
                <a:cxn ang="0">
                  <a:pos x="65" y="98"/>
                </a:cxn>
                <a:cxn ang="0">
                  <a:pos x="83" y="121"/>
                </a:cxn>
                <a:cxn ang="0">
                  <a:pos x="103" y="143"/>
                </a:cxn>
                <a:cxn ang="0">
                  <a:pos x="126" y="165"/>
                </a:cxn>
                <a:cxn ang="0">
                  <a:pos x="149" y="185"/>
                </a:cxn>
                <a:cxn ang="0">
                  <a:pos x="174" y="204"/>
                </a:cxn>
                <a:cxn ang="0">
                  <a:pos x="202" y="220"/>
                </a:cxn>
                <a:cxn ang="0">
                  <a:pos x="231" y="232"/>
                </a:cxn>
                <a:cxn ang="0">
                  <a:pos x="259" y="240"/>
                </a:cxn>
                <a:cxn ang="0">
                  <a:pos x="290" y="243"/>
                </a:cxn>
                <a:cxn ang="0">
                  <a:pos x="296" y="244"/>
                </a:cxn>
                <a:cxn ang="0">
                  <a:pos x="312" y="245"/>
                </a:cxn>
                <a:cxn ang="0">
                  <a:pos x="334" y="244"/>
                </a:cxn>
                <a:cxn ang="0">
                  <a:pos x="362" y="235"/>
                </a:cxn>
                <a:cxn ang="0">
                  <a:pos x="391" y="217"/>
                </a:cxn>
                <a:cxn ang="0">
                  <a:pos x="418" y="185"/>
                </a:cxn>
                <a:cxn ang="0">
                  <a:pos x="444" y="138"/>
                </a:cxn>
                <a:cxn ang="0">
                  <a:pos x="462" y="70"/>
                </a:cxn>
                <a:cxn ang="0">
                  <a:pos x="461" y="71"/>
                </a:cxn>
                <a:cxn ang="0">
                  <a:pos x="456" y="75"/>
                </a:cxn>
                <a:cxn ang="0">
                  <a:pos x="448" y="81"/>
                </a:cxn>
                <a:cxn ang="0">
                  <a:pos x="437" y="86"/>
                </a:cxn>
                <a:cxn ang="0">
                  <a:pos x="422" y="93"/>
                </a:cxn>
                <a:cxn ang="0">
                  <a:pos x="404" y="100"/>
                </a:cxn>
                <a:cxn ang="0">
                  <a:pos x="383" y="105"/>
                </a:cxn>
                <a:cxn ang="0">
                  <a:pos x="356" y="108"/>
                </a:cxn>
                <a:cxn ang="0">
                  <a:pos x="327" y="109"/>
                </a:cxn>
                <a:cxn ang="0">
                  <a:pos x="293" y="108"/>
                </a:cxn>
                <a:cxn ang="0">
                  <a:pos x="256" y="102"/>
                </a:cxn>
                <a:cxn ang="0">
                  <a:pos x="213" y="93"/>
                </a:cxn>
                <a:cxn ang="0">
                  <a:pos x="167" y="79"/>
                </a:cxn>
                <a:cxn ang="0">
                  <a:pos x="115" y="59"/>
                </a:cxn>
                <a:cxn ang="0">
                  <a:pos x="60" y="33"/>
                </a:cxn>
                <a:cxn ang="0">
                  <a:pos x="0" y="0"/>
                </a:cxn>
              </a:cxnLst>
              <a:rect l="0" t="0" r="r" b="b"/>
              <a:pathLst>
                <a:path w="462" h="245">
                  <a:moveTo>
                    <a:pt x="0" y="0"/>
                  </a:moveTo>
                  <a:lnTo>
                    <a:pt x="1" y="2"/>
                  </a:lnTo>
                  <a:lnTo>
                    <a:pt x="6" y="10"/>
                  </a:lnTo>
                  <a:lnTo>
                    <a:pt x="13" y="22"/>
                  </a:lnTo>
                  <a:lnTo>
                    <a:pt x="22" y="38"/>
                  </a:lnTo>
                  <a:lnTo>
                    <a:pt x="34" y="56"/>
                  </a:lnTo>
                  <a:lnTo>
                    <a:pt x="49" y="76"/>
                  </a:lnTo>
                  <a:lnTo>
                    <a:pt x="65" y="98"/>
                  </a:lnTo>
                  <a:lnTo>
                    <a:pt x="83" y="121"/>
                  </a:lnTo>
                  <a:lnTo>
                    <a:pt x="103" y="143"/>
                  </a:lnTo>
                  <a:lnTo>
                    <a:pt x="126" y="165"/>
                  </a:lnTo>
                  <a:lnTo>
                    <a:pt x="149" y="185"/>
                  </a:lnTo>
                  <a:lnTo>
                    <a:pt x="174" y="204"/>
                  </a:lnTo>
                  <a:lnTo>
                    <a:pt x="202" y="220"/>
                  </a:lnTo>
                  <a:lnTo>
                    <a:pt x="231" y="232"/>
                  </a:lnTo>
                  <a:lnTo>
                    <a:pt x="259" y="240"/>
                  </a:lnTo>
                  <a:lnTo>
                    <a:pt x="290" y="243"/>
                  </a:lnTo>
                  <a:lnTo>
                    <a:pt x="296" y="244"/>
                  </a:lnTo>
                  <a:lnTo>
                    <a:pt x="312" y="245"/>
                  </a:lnTo>
                  <a:lnTo>
                    <a:pt x="334" y="244"/>
                  </a:lnTo>
                  <a:lnTo>
                    <a:pt x="362" y="235"/>
                  </a:lnTo>
                  <a:lnTo>
                    <a:pt x="391" y="217"/>
                  </a:lnTo>
                  <a:lnTo>
                    <a:pt x="418" y="185"/>
                  </a:lnTo>
                  <a:lnTo>
                    <a:pt x="444" y="138"/>
                  </a:lnTo>
                  <a:lnTo>
                    <a:pt x="462" y="70"/>
                  </a:lnTo>
                  <a:lnTo>
                    <a:pt x="461" y="71"/>
                  </a:lnTo>
                  <a:lnTo>
                    <a:pt x="456" y="75"/>
                  </a:lnTo>
                  <a:lnTo>
                    <a:pt x="448" y="81"/>
                  </a:lnTo>
                  <a:lnTo>
                    <a:pt x="437" y="86"/>
                  </a:lnTo>
                  <a:lnTo>
                    <a:pt x="422" y="93"/>
                  </a:lnTo>
                  <a:lnTo>
                    <a:pt x="404" y="100"/>
                  </a:lnTo>
                  <a:lnTo>
                    <a:pt x="383" y="105"/>
                  </a:lnTo>
                  <a:lnTo>
                    <a:pt x="356" y="108"/>
                  </a:lnTo>
                  <a:lnTo>
                    <a:pt x="327" y="109"/>
                  </a:lnTo>
                  <a:lnTo>
                    <a:pt x="293" y="108"/>
                  </a:lnTo>
                  <a:lnTo>
                    <a:pt x="256" y="102"/>
                  </a:lnTo>
                  <a:lnTo>
                    <a:pt x="213" y="93"/>
                  </a:lnTo>
                  <a:lnTo>
                    <a:pt x="167" y="79"/>
                  </a:lnTo>
                  <a:lnTo>
                    <a:pt x="115" y="59"/>
                  </a:lnTo>
                  <a:lnTo>
                    <a:pt x="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7" name="Freeform 65"/>
            <p:cNvSpPr>
              <a:spLocks/>
            </p:cNvSpPr>
            <p:nvPr/>
          </p:nvSpPr>
          <p:spPr bwMode="auto">
            <a:xfrm>
              <a:off x="4479" y="1847"/>
              <a:ext cx="179" cy="11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149" y="174"/>
                </a:cxn>
                <a:cxn ang="0">
                  <a:pos x="279" y="0"/>
                </a:cxn>
                <a:cxn ang="0">
                  <a:pos x="0" y="187"/>
                </a:cxn>
              </a:cxnLst>
              <a:rect l="0" t="0" r="r" b="b"/>
              <a:pathLst>
                <a:path w="279" h="187">
                  <a:moveTo>
                    <a:pt x="0" y="187"/>
                  </a:moveTo>
                  <a:lnTo>
                    <a:pt x="149" y="174"/>
                  </a:lnTo>
                  <a:lnTo>
                    <a:pt x="279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8" name="Freeform 66"/>
            <p:cNvSpPr>
              <a:spLocks/>
            </p:cNvSpPr>
            <p:nvPr/>
          </p:nvSpPr>
          <p:spPr bwMode="auto">
            <a:xfrm>
              <a:off x="4635" y="2035"/>
              <a:ext cx="376" cy="254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" y="322"/>
                </a:cxn>
                <a:cxn ang="0">
                  <a:pos x="12" y="323"/>
                </a:cxn>
                <a:cxn ang="0">
                  <a:pos x="26" y="326"/>
                </a:cxn>
                <a:cxn ang="0">
                  <a:pos x="44" y="330"/>
                </a:cxn>
                <a:cxn ang="0">
                  <a:pos x="65" y="334"/>
                </a:cxn>
                <a:cxn ang="0">
                  <a:pos x="90" y="340"/>
                </a:cxn>
                <a:cxn ang="0">
                  <a:pos x="117" y="346"/>
                </a:cxn>
                <a:cxn ang="0">
                  <a:pos x="146" y="353"/>
                </a:cxn>
                <a:cxn ang="0">
                  <a:pos x="176" y="360"/>
                </a:cxn>
                <a:cxn ang="0">
                  <a:pos x="206" y="367"/>
                </a:cxn>
                <a:cxn ang="0">
                  <a:pos x="237" y="375"/>
                </a:cxn>
                <a:cxn ang="0">
                  <a:pos x="267" y="383"/>
                </a:cxn>
                <a:cxn ang="0">
                  <a:pos x="295" y="391"/>
                </a:cxn>
                <a:cxn ang="0">
                  <a:pos x="322" y="399"/>
                </a:cxn>
                <a:cxn ang="0">
                  <a:pos x="345" y="406"/>
                </a:cxn>
                <a:cxn ang="0">
                  <a:pos x="365" y="414"/>
                </a:cxn>
                <a:cxn ang="0">
                  <a:pos x="366" y="410"/>
                </a:cxn>
                <a:cxn ang="0">
                  <a:pos x="369" y="400"/>
                </a:cxn>
                <a:cxn ang="0">
                  <a:pos x="373" y="384"/>
                </a:cxn>
                <a:cxn ang="0">
                  <a:pos x="379" y="363"/>
                </a:cxn>
                <a:cxn ang="0">
                  <a:pos x="387" y="337"/>
                </a:cxn>
                <a:cxn ang="0">
                  <a:pos x="396" y="308"/>
                </a:cxn>
                <a:cxn ang="0">
                  <a:pos x="407" y="277"/>
                </a:cxn>
                <a:cxn ang="0">
                  <a:pos x="419" y="243"/>
                </a:cxn>
                <a:cxn ang="0">
                  <a:pos x="434" y="208"/>
                </a:cxn>
                <a:cxn ang="0">
                  <a:pos x="451" y="173"/>
                </a:cxn>
                <a:cxn ang="0">
                  <a:pos x="468" y="138"/>
                </a:cxn>
                <a:cxn ang="0">
                  <a:pos x="487" y="105"/>
                </a:cxn>
                <a:cxn ang="0">
                  <a:pos x="508" y="74"/>
                </a:cxn>
                <a:cxn ang="0">
                  <a:pos x="531" y="45"/>
                </a:cxn>
                <a:cxn ang="0">
                  <a:pos x="555" y="21"/>
                </a:cxn>
                <a:cxn ang="0">
                  <a:pos x="581" y="0"/>
                </a:cxn>
                <a:cxn ang="0">
                  <a:pos x="577" y="1"/>
                </a:cxn>
                <a:cxn ang="0">
                  <a:pos x="566" y="5"/>
                </a:cxn>
                <a:cxn ang="0">
                  <a:pos x="547" y="10"/>
                </a:cxn>
                <a:cxn ang="0">
                  <a:pos x="524" y="19"/>
                </a:cxn>
                <a:cxn ang="0">
                  <a:pos x="494" y="29"/>
                </a:cxn>
                <a:cxn ang="0">
                  <a:pos x="460" y="42"/>
                </a:cxn>
                <a:cxn ang="0">
                  <a:pos x="422" y="57"/>
                </a:cxn>
                <a:cxn ang="0">
                  <a:pos x="380" y="75"/>
                </a:cxn>
                <a:cxn ang="0">
                  <a:pos x="335" y="96"/>
                </a:cxn>
                <a:cxn ang="0">
                  <a:pos x="289" y="119"/>
                </a:cxn>
                <a:cxn ang="0">
                  <a:pos x="241" y="145"/>
                </a:cxn>
                <a:cxn ang="0">
                  <a:pos x="193" y="174"/>
                </a:cxn>
                <a:cxn ang="0">
                  <a:pos x="143" y="206"/>
                </a:cxn>
                <a:cxn ang="0">
                  <a:pos x="93" y="241"/>
                </a:cxn>
                <a:cxn ang="0">
                  <a:pos x="46" y="279"/>
                </a:cxn>
                <a:cxn ang="0">
                  <a:pos x="0" y="320"/>
                </a:cxn>
              </a:cxnLst>
              <a:rect l="0" t="0" r="r" b="b"/>
              <a:pathLst>
                <a:path w="581" h="414">
                  <a:moveTo>
                    <a:pt x="0" y="320"/>
                  </a:moveTo>
                  <a:lnTo>
                    <a:pt x="4" y="322"/>
                  </a:lnTo>
                  <a:lnTo>
                    <a:pt x="12" y="323"/>
                  </a:lnTo>
                  <a:lnTo>
                    <a:pt x="26" y="326"/>
                  </a:lnTo>
                  <a:lnTo>
                    <a:pt x="44" y="330"/>
                  </a:lnTo>
                  <a:lnTo>
                    <a:pt x="65" y="334"/>
                  </a:lnTo>
                  <a:lnTo>
                    <a:pt x="90" y="340"/>
                  </a:lnTo>
                  <a:lnTo>
                    <a:pt x="117" y="346"/>
                  </a:lnTo>
                  <a:lnTo>
                    <a:pt x="146" y="353"/>
                  </a:lnTo>
                  <a:lnTo>
                    <a:pt x="176" y="360"/>
                  </a:lnTo>
                  <a:lnTo>
                    <a:pt x="206" y="367"/>
                  </a:lnTo>
                  <a:lnTo>
                    <a:pt x="237" y="375"/>
                  </a:lnTo>
                  <a:lnTo>
                    <a:pt x="267" y="383"/>
                  </a:lnTo>
                  <a:lnTo>
                    <a:pt x="295" y="391"/>
                  </a:lnTo>
                  <a:lnTo>
                    <a:pt x="322" y="399"/>
                  </a:lnTo>
                  <a:lnTo>
                    <a:pt x="345" y="406"/>
                  </a:lnTo>
                  <a:lnTo>
                    <a:pt x="365" y="414"/>
                  </a:lnTo>
                  <a:lnTo>
                    <a:pt x="366" y="410"/>
                  </a:lnTo>
                  <a:lnTo>
                    <a:pt x="369" y="400"/>
                  </a:lnTo>
                  <a:lnTo>
                    <a:pt x="373" y="384"/>
                  </a:lnTo>
                  <a:lnTo>
                    <a:pt x="379" y="363"/>
                  </a:lnTo>
                  <a:lnTo>
                    <a:pt x="387" y="337"/>
                  </a:lnTo>
                  <a:lnTo>
                    <a:pt x="396" y="308"/>
                  </a:lnTo>
                  <a:lnTo>
                    <a:pt x="407" y="277"/>
                  </a:lnTo>
                  <a:lnTo>
                    <a:pt x="419" y="243"/>
                  </a:lnTo>
                  <a:lnTo>
                    <a:pt x="434" y="208"/>
                  </a:lnTo>
                  <a:lnTo>
                    <a:pt x="451" y="173"/>
                  </a:lnTo>
                  <a:lnTo>
                    <a:pt x="468" y="138"/>
                  </a:lnTo>
                  <a:lnTo>
                    <a:pt x="487" y="105"/>
                  </a:lnTo>
                  <a:lnTo>
                    <a:pt x="508" y="74"/>
                  </a:lnTo>
                  <a:lnTo>
                    <a:pt x="531" y="45"/>
                  </a:lnTo>
                  <a:lnTo>
                    <a:pt x="555" y="21"/>
                  </a:lnTo>
                  <a:lnTo>
                    <a:pt x="581" y="0"/>
                  </a:lnTo>
                  <a:lnTo>
                    <a:pt x="577" y="1"/>
                  </a:lnTo>
                  <a:lnTo>
                    <a:pt x="566" y="5"/>
                  </a:lnTo>
                  <a:lnTo>
                    <a:pt x="547" y="10"/>
                  </a:lnTo>
                  <a:lnTo>
                    <a:pt x="524" y="19"/>
                  </a:lnTo>
                  <a:lnTo>
                    <a:pt x="494" y="29"/>
                  </a:lnTo>
                  <a:lnTo>
                    <a:pt x="460" y="42"/>
                  </a:lnTo>
                  <a:lnTo>
                    <a:pt x="422" y="57"/>
                  </a:lnTo>
                  <a:lnTo>
                    <a:pt x="380" y="75"/>
                  </a:lnTo>
                  <a:lnTo>
                    <a:pt x="335" y="96"/>
                  </a:lnTo>
                  <a:lnTo>
                    <a:pt x="289" y="119"/>
                  </a:lnTo>
                  <a:lnTo>
                    <a:pt x="241" y="145"/>
                  </a:lnTo>
                  <a:lnTo>
                    <a:pt x="193" y="174"/>
                  </a:lnTo>
                  <a:lnTo>
                    <a:pt x="143" y="206"/>
                  </a:lnTo>
                  <a:lnTo>
                    <a:pt x="93" y="241"/>
                  </a:lnTo>
                  <a:lnTo>
                    <a:pt x="46" y="279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9" name="Freeform 67"/>
            <p:cNvSpPr>
              <a:spLocks/>
            </p:cNvSpPr>
            <p:nvPr/>
          </p:nvSpPr>
          <p:spPr bwMode="auto">
            <a:xfrm>
              <a:off x="4228" y="2402"/>
              <a:ext cx="506" cy="112"/>
            </a:xfrm>
            <a:custGeom>
              <a:avLst/>
              <a:gdLst/>
              <a:ahLst/>
              <a:cxnLst>
                <a:cxn ang="0">
                  <a:pos x="447" y="175"/>
                </a:cxn>
                <a:cxn ang="0">
                  <a:pos x="522" y="180"/>
                </a:cxn>
                <a:cxn ang="0">
                  <a:pos x="591" y="182"/>
                </a:cxn>
                <a:cxn ang="0">
                  <a:pos x="651" y="180"/>
                </a:cxn>
                <a:cxn ang="0">
                  <a:pos x="702" y="175"/>
                </a:cxn>
                <a:cxn ang="0">
                  <a:pos x="741" y="167"/>
                </a:cxn>
                <a:cxn ang="0">
                  <a:pos x="768" y="157"/>
                </a:cxn>
                <a:cxn ang="0">
                  <a:pos x="780" y="143"/>
                </a:cxn>
                <a:cxn ang="0">
                  <a:pos x="777" y="127"/>
                </a:cxn>
                <a:cxn ang="0">
                  <a:pos x="757" y="110"/>
                </a:cxn>
                <a:cxn ang="0">
                  <a:pos x="725" y="92"/>
                </a:cxn>
                <a:cxn ang="0">
                  <a:pos x="680" y="74"/>
                </a:cxn>
                <a:cxn ang="0">
                  <a:pos x="626" y="58"/>
                </a:cxn>
                <a:cxn ang="0">
                  <a:pos x="561" y="42"/>
                </a:cxn>
                <a:cxn ang="0">
                  <a:pos x="490" y="28"/>
                </a:cxn>
                <a:cxn ang="0">
                  <a:pos x="414" y="16"/>
                </a:cxn>
                <a:cxn ang="0">
                  <a:pos x="333" y="7"/>
                </a:cxn>
                <a:cxn ang="0">
                  <a:pos x="258" y="2"/>
                </a:cxn>
                <a:cxn ang="0">
                  <a:pos x="189" y="0"/>
                </a:cxn>
                <a:cxn ang="0">
                  <a:pos x="129" y="2"/>
                </a:cxn>
                <a:cxn ang="0">
                  <a:pos x="79" y="7"/>
                </a:cxn>
                <a:cxn ang="0">
                  <a:pos x="40" y="15"/>
                </a:cxn>
                <a:cxn ang="0">
                  <a:pos x="13" y="25"/>
                </a:cxn>
                <a:cxn ang="0">
                  <a:pos x="0" y="39"/>
                </a:cxn>
                <a:cxn ang="0">
                  <a:pos x="4" y="55"/>
                </a:cxn>
                <a:cxn ang="0">
                  <a:pos x="23" y="73"/>
                </a:cxn>
                <a:cxn ang="0">
                  <a:pos x="56" y="90"/>
                </a:cxn>
                <a:cxn ang="0">
                  <a:pos x="101" y="108"/>
                </a:cxn>
                <a:cxn ang="0">
                  <a:pos x="155" y="125"/>
                </a:cxn>
                <a:cxn ang="0">
                  <a:pos x="219" y="141"/>
                </a:cxn>
                <a:cxn ang="0">
                  <a:pos x="291" y="155"/>
                </a:cxn>
                <a:cxn ang="0">
                  <a:pos x="367" y="166"/>
                </a:cxn>
              </a:cxnLst>
              <a:rect l="0" t="0" r="r" b="b"/>
              <a:pathLst>
                <a:path w="780" h="182">
                  <a:moveTo>
                    <a:pt x="407" y="171"/>
                  </a:moveTo>
                  <a:lnTo>
                    <a:pt x="447" y="175"/>
                  </a:lnTo>
                  <a:lnTo>
                    <a:pt x="485" y="178"/>
                  </a:lnTo>
                  <a:lnTo>
                    <a:pt x="522" y="180"/>
                  </a:lnTo>
                  <a:lnTo>
                    <a:pt x="558" y="181"/>
                  </a:lnTo>
                  <a:lnTo>
                    <a:pt x="591" y="182"/>
                  </a:lnTo>
                  <a:lnTo>
                    <a:pt x="622" y="181"/>
                  </a:lnTo>
                  <a:lnTo>
                    <a:pt x="651" y="180"/>
                  </a:lnTo>
                  <a:lnTo>
                    <a:pt x="678" y="179"/>
                  </a:lnTo>
                  <a:lnTo>
                    <a:pt x="702" y="175"/>
                  </a:lnTo>
                  <a:lnTo>
                    <a:pt x="723" y="172"/>
                  </a:lnTo>
                  <a:lnTo>
                    <a:pt x="741" y="167"/>
                  </a:lnTo>
                  <a:lnTo>
                    <a:pt x="756" y="163"/>
                  </a:lnTo>
                  <a:lnTo>
                    <a:pt x="768" y="157"/>
                  </a:lnTo>
                  <a:lnTo>
                    <a:pt x="776" y="150"/>
                  </a:lnTo>
                  <a:lnTo>
                    <a:pt x="780" y="143"/>
                  </a:lnTo>
                  <a:lnTo>
                    <a:pt x="780" y="135"/>
                  </a:lnTo>
                  <a:lnTo>
                    <a:pt x="777" y="127"/>
                  </a:lnTo>
                  <a:lnTo>
                    <a:pt x="769" y="118"/>
                  </a:lnTo>
                  <a:lnTo>
                    <a:pt x="757" y="110"/>
                  </a:lnTo>
                  <a:lnTo>
                    <a:pt x="743" y="100"/>
                  </a:lnTo>
                  <a:lnTo>
                    <a:pt x="725" y="92"/>
                  </a:lnTo>
                  <a:lnTo>
                    <a:pt x="704" y="83"/>
                  </a:lnTo>
                  <a:lnTo>
                    <a:pt x="680" y="74"/>
                  </a:lnTo>
                  <a:lnTo>
                    <a:pt x="655" y="66"/>
                  </a:lnTo>
                  <a:lnTo>
                    <a:pt x="626" y="58"/>
                  </a:lnTo>
                  <a:lnTo>
                    <a:pt x="595" y="50"/>
                  </a:lnTo>
                  <a:lnTo>
                    <a:pt x="561" y="42"/>
                  </a:lnTo>
                  <a:lnTo>
                    <a:pt x="527" y="35"/>
                  </a:lnTo>
                  <a:lnTo>
                    <a:pt x="490" y="28"/>
                  </a:lnTo>
                  <a:lnTo>
                    <a:pt x="453" y="22"/>
                  </a:lnTo>
                  <a:lnTo>
                    <a:pt x="414" y="16"/>
                  </a:lnTo>
                  <a:lnTo>
                    <a:pt x="374" y="12"/>
                  </a:lnTo>
                  <a:lnTo>
                    <a:pt x="333" y="7"/>
                  </a:lnTo>
                  <a:lnTo>
                    <a:pt x="295" y="5"/>
                  </a:lnTo>
                  <a:lnTo>
                    <a:pt x="258" y="2"/>
                  </a:lnTo>
                  <a:lnTo>
                    <a:pt x="223" y="1"/>
                  </a:lnTo>
                  <a:lnTo>
                    <a:pt x="189" y="0"/>
                  </a:lnTo>
                  <a:lnTo>
                    <a:pt x="158" y="1"/>
                  </a:lnTo>
                  <a:lnTo>
                    <a:pt x="129" y="2"/>
                  </a:lnTo>
                  <a:lnTo>
                    <a:pt x="103" y="4"/>
                  </a:lnTo>
                  <a:lnTo>
                    <a:pt x="79" y="7"/>
                  </a:lnTo>
                  <a:lnTo>
                    <a:pt x="58" y="10"/>
                  </a:lnTo>
                  <a:lnTo>
                    <a:pt x="40" y="15"/>
                  </a:lnTo>
                  <a:lnTo>
                    <a:pt x="25" y="20"/>
                  </a:lnTo>
                  <a:lnTo>
                    <a:pt x="13" y="25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4" y="55"/>
                  </a:lnTo>
                  <a:lnTo>
                    <a:pt x="12" y="65"/>
                  </a:lnTo>
                  <a:lnTo>
                    <a:pt x="23" y="73"/>
                  </a:lnTo>
                  <a:lnTo>
                    <a:pt x="37" y="82"/>
                  </a:lnTo>
                  <a:lnTo>
                    <a:pt x="56" y="90"/>
                  </a:lnTo>
                  <a:lnTo>
                    <a:pt x="76" y="99"/>
                  </a:lnTo>
                  <a:lnTo>
                    <a:pt x="101" y="108"/>
                  </a:lnTo>
                  <a:lnTo>
                    <a:pt x="126" y="116"/>
                  </a:lnTo>
                  <a:lnTo>
                    <a:pt x="155" y="125"/>
                  </a:lnTo>
                  <a:lnTo>
                    <a:pt x="186" y="133"/>
                  </a:lnTo>
                  <a:lnTo>
                    <a:pt x="219" y="141"/>
                  </a:lnTo>
                  <a:lnTo>
                    <a:pt x="254" y="148"/>
                  </a:lnTo>
                  <a:lnTo>
                    <a:pt x="291" y="155"/>
                  </a:lnTo>
                  <a:lnTo>
                    <a:pt x="328" y="160"/>
                  </a:lnTo>
                  <a:lnTo>
                    <a:pt x="367" y="166"/>
                  </a:lnTo>
                  <a:lnTo>
                    <a:pt x="407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20" name="Freeform 68"/>
            <p:cNvSpPr>
              <a:spLocks/>
            </p:cNvSpPr>
            <p:nvPr/>
          </p:nvSpPr>
          <p:spPr bwMode="auto">
            <a:xfrm>
              <a:off x="3899" y="2276"/>
              <a:ext cx="1082" cy="16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0" y="103"/>
                </a:cxn>
                <a:cxn ang="0">
                  <a:pos x="42" y="139"/>
                </a:cxn>
                <a:cxn ang="0">
                  <a:pos x="116" y="154"/>
                </a:cxn>
                <a:cxn ang="0">
                  <a:pos x="173" y="144"/>
                </a:cxn>
                <a:cxn ang="0">
                  <a:pos x="186" y="134"/>
                </a:cxn>
                <a:cxn ang="0">
                  <a:pos x="215" y="116"/>
                </a:cxn>
                <a:cxn ang="0">
                  <a:pos x="267" y="94"/>
                </a:cxn>
                <a:cxn ang="0">
                  <a:pos x="345" y="73"/>
                </a:cxn>
                <a:cxn ang="0">
                  <a:pos x="455" y="53"/>
                </a:cxn>
                <a:cxn ang="0">
                  <a:pos x="603" y="38"/>
                </a:cxn>
                <a:cxn ang="0">
                  <a:pos x="792" y="33"/>
                </a:cxn>
                <a:cxn ang="0">
                  <a:pos x="905" y="36"/>
                </a:cxn>
                <a:cxn ang="0">
                  <a:pos x="915" y="37"/>
                </a:cxn>
                <a:cxn ang="0">
                  <a:pos x="935" y="38"/>
                </a:cxn>
                <a:cxn ang="0">
                  <a:pos x="961" y="41"/>
                </a:cxn>
                <a:cxn ang="0">
                  <a:pos x="997" y="46"/>
                </a:cxn>
                <a:cxn ang="0">
                  <a:pos x="1038" y="53"/>
                </a:cxn>
                <a:cxn ang="0">
                  <a:pos x="1087" y="61"/>
                </a:cxn>
                <a:cxn ang="0">
                  <a:pos x="1138" y="71"/>
                </a:cxn>
                <a:cxn ang="0">
                  <a:pos x="1196" y="83"/>
                </a:cxn>
                <a:cxn ang="0">
                  <a:pos x="1256" y="99"/>
                </a:cxn>
                <a:cxn ang="0">
                  <a:pos x="1319" y="116"/>
                </a:cxn>
                <a:cxn ang="0">
                  <a:pos x="1383" y="137"/>
                </a:cxn>
                <a:cxn ang="0">
                  <a:pos x="1448" y="161"/>
                </a:cxn>
                <a:cxn ang="0">
                  <a:pos x="1514" y="188"/>
                </a:cxn>
                <a:cxn ang="0">
                  <a:pos x="1577" y="219"/>
                </a:cxn>
                <a:cxn ang="0">
                  <a:pos x="1641" y="253"/>
                </a:cxn>
                <a:cxn ang="0">
                  <a:pos x="1669" y="272"/>
                </a:cxn>
                <a:cxn ang="0">
                  <a:pos x="1665" y="267"/>
                </a:cxn>
                <a:cxn ang="0">
                  <a:pos x="1656" y="258"/>
                </a:cxn>
                <a:cxn ang="0">
                  <a:pos x="1640" y="247"/>
                </a:cxn>
                <a:cxn ang="0">
                  <a:pos x="1619" y="232"/>
                </a:cxn>
                <a:cxn ang="0">
                  <a:pos x="1592" y="214"/>
                </a:cxn>
                <a:cxn ang="0">
                  <a:pos x="1560" y="196"/>
                </a:cxn>
                <a:cxn ang="0">
                  <a:pos x="1521" y="174"/>
                </a:cxn>
                <a:cxn ang="0">
                  <a:pos x="1475" y="152"/>
                </a:cxn>
                <a:cxn ang="0">
                  <a:pos x="1423" y="130"/>
                </a:cxn>
                <a:cxn ang="0">
                  <a:pos x="1363" y="107"/>
                </a:cxn>
                <a:cxn ang="0">
                  <a:pos x="1296" y="85"/>
                </a:cxn>
                <a:cxn ang="0">
                  <a:pos x="1223" y="64"/>
                </a:cxn>
                <a:cxn ang="0">
                  <a:pos x="1141" y="44"/>
                </a:cxn>
                <a:cxn ang="0">
                  <a:pos x="1051" y="26"/>
                </a:cxn>
                <a:cxn ang="0">
                  <a:pos x="952" y="10"/>
                </a:cxn>
                <a:cxn ang="0">
                  <a:pos x="895" y="3"/>
                </a:cxn>
                <a:cxn ang="0">
                  <a:pos x="863" y="2"/>
                </a:cxn>
                <a:cxn ang="0">
                  <a:pos x="801" y="0"/>
                </a:cxn>
                <a:cxn ang="0">
                  <a:pos x="717" y="0"/>
                </a:cxn>
                <a:cxn ang="0">
                  <a:pos x="614" y="1"/>
                </a:cxn>
                <a:cxn ang="0">
                  <a:pos x="499" y="6"/>
                </a:cxn>
                <a:cxn ang="0">
                  <a:pos x="376" y="14"/>
                </a:cxn>
                <a:cxn ang="0">
                  <a:pos x="249" y="28"/>
                </a:cxn>
                <a:cxn ang="0">
                  <a:pos x="185" y="38"/>
                </a:cxn>
                <a:cxn ang="0">
                  <a:pos x="179" y="43"/>
                </a:cxn>
                <a:cxn ang="0">
                  <a:pos x="166" y="52"/>
                </a:cxn>
                <a:cxn ang="0">
                  <a:pos x="148" y="62"/>
                </a:cxn>
                <a:cxn ang="0">
                  <a:pos x="124" y="71"/>
                </a:cxn>
                <a:cxn ang="0">
                  <a:pos x="95" y="77"/>
                </a:cxn>
                <a:cxn ang="0">
                  <a:pos x="60" y="78"/>
                </a:cxn>
                <a:cxn ang="0">
                  <a:pos x="21" y="71"/>
                </a:cxn>
              </a:cxnLst>
              <a:rect l="0" t="0" r="r" b="b"/>
              <a:pathLst>
                <a:path w="1671" h="272">
                  <a:moveTo>
                    <a:pt x="0" y="64"/>
                  </a:moveTo>
                  <a:lnTo>
                    <a:pt x="0" y="70"/>
                  </a:lnTo>
                  <a:lnTo>
                    <a:pt x="3" y="84"/>
                  </a:lnTo>
                  <a:lnTo>
                    <a:pt x="10" y="103"/>
                  </a:lnTo>
                  <a:lnTo>
                    <a:pt x="22" y="122"/>
                  </a:lnTo>
                  <a:lnTo>
                    <a:pt x="42" y="139"/>
                  </a:lnTo>
                  <a:lnTo>
                    <a:pt x="73" y="152"/>
                  </a:lnTo>
                  <a:lnTo>
                    <a:pt x="116" y="154"/>
                  </a:lnTo>
                  <a:lnTo>
                    <a:pt x="172" y="145"/>
                  </a:lnTo>
                  <a:lnTo>
                    <a:pt x="173" y="144"/>
                  </a:lnTo>
                  <a:lnTo>
                    <a:pt x="178" y="139"/>
                  </a:lnTo>
                  <a:lnTo>
                    <a:pt x="186" y="134"/>
                  </a:lnTo>
                  <a:lnTo>
                    <a:pt x="197" y="126"/>
                  </a:lnTo>
                  <a:lnTo>
                    <a:pt x="215" y="116"/>
                  </a:lnTo>
                  <a:lnTo>
                    <a:pt x="238" y="105"/>
                  </a:lnTo>
                  <a:lnTo>
                    <a:pt x="267" y="94"/>
                  </a:lnTo>
                  <a:lnTo>
                    <a:pt x="302" y="83"/>
                  </a:lnTo>
                  <a:lnTo>
                    <a:pt x="345" y="73"/>
                  </a:lnTo>
                  <a:lnTo>
                    <a:pt x="396" y="62"/>
                  </a:lnTo>
                  <a:lnTo>
                    <a:pt x="455" y="53"/>
                  </a:lnTo>
                  <a:lnTo>
                    <a:pt x="523" y="45"/>
                  </a:lnTo>
                  <a:lnTo>
                    <a:pt x="603" y="38"/>
                  </a:lnTo>
                  <a:lnTo>
                    <a:pt x="692" y="35"/>
                  </a:lnTo>
                  <a:lnTo>
                    <a:pt x="792" y="33"/>
                  </a:lnTo>
                  <a:lnTo>
                    <a:pt x="903" y="36"/>
                  </a:lnTo>
                  <a:lnTo>
                    <a:pt x="905" y="36"/>
                  </a:lnTo>
                  <a:lnTo>
                    <a:pt x="908" y="36"/>
                  </a:lnTo>
                  <a:lnTo>
                    <a:pt x="915" y="37"/>
                  </a:lnTo>
                  <a:lnTo>
                    <a:pt x="923" y="38"/>
                  </a:lnTo>
                  <a:lnTo>
                    <a:pt x="935" y="38"/>
                  </a:lnTo>
                  <a:lnTo>
                    <a:pt x="947" y="40"/>
                  </a:lnTo>
                  <a:lnTo>
                    <a:pt x="961" y="41"/>
                  </a:lnTo>
                  <a:lnTo>
                    <a:pt x="978" y="44"/>
                  </a:lnTo>
                  <a:lnTo>
                    <a:pt x="997" y="46"/>
                  </a:lnTo>
                  <a:lnTo>
                    <a:pt x="1016" y="49"/>
                  </a:lnTo>
                  <a:lnTo>
                    <a:pt x="1038" y="53"/>
                  </a:lnTo>
                  <a:lnTo>
                    <a:pt x="1061" y="56"/>
                  </a:lnTo>
                  <a:lnTo>
                    <a:pt x="1087" y="61"/>
                  </a:lnTo>
                  <a:lnTo>
                    <a:pt x="1112" y="66"/>
                  </a:lnTo>
                  <a:lnTo>
                    <a:pt x="1138" y="71"/>
                  </a:lnTo>
                  <a:lnTo>
                    <a:pt x="1167" y="77"/>
                  </a:lnTo>
                  <a:lnTo>
                    <a:pt x="1196" y="83"/>
                  </a:lnTo>
                  <a:lnTo>
                    <a:pt x="1226" y="91"/>
                  </a:lnTo>
                  <a:lnTo>
                    <a:pt x="1256" y="99"/>
                  </a:lnTo>
                  <a:lnTo>
                    <a:pt x="1287" y="107"/>
                  </a:lnTo>
                  <a:lnTo>
                    <a:pt x="1319" y="116"/>
                  </a:lnTo>
                  <a:lnTo>
                    <a:pt x="1350" y="127"/>
                  </a:lnTo>
                  <a:lnTo>
                    <a:pt x="1383" y="137"/>
                  </a:lnTo>
                  <a:lnTo>
                    <a:pt x="1416" y="149"/>
                  </a:lnTo>
                  <a:lnTo>
                    <a:pt x="1448" y="161"/>
                  </a:lnTo>
                  <a:lnTo>
                    <a:pt x="1481" y="174"/>
                  </a:lnTo>
                  <a:lnTo>
                    <a:pt x="1514" y="188"/>
                  </a:lnTo>
                  <a:lnTo>
                    <a:pt x="1546" y="203"/>
                  </a:lnTo>
                  <a:lnTo>
                    <a:pt x="1577" y="219"/>
                  </a:lnTo>
                  <a:lnTo>
                    <a:pt x="1610" y="235"/>
                  </a:lnTo>
                  <a:lnTo>
                    <a:pt x="1641" y="253"/>
                  </a:lnTo>
                  <a:lnTo>
                    <a:pt x="1671" y="272"/>
                  </a:lnTo>
                  <a:lnTo>
                    <a:pt x="1669" y="272"/>
                  </a:lnTo>
                  <a:lnTo>
                    <a:pt x="1668" y="270"/>
                  </a:lnTo>
                  <a:lnTo>
                    <a:pt x="1665" y="267"/>
                  </a:lnTo>
                  <a:lnTo>
                    <a:pt x="1661" y="263"/>
                  </a:lnTo>
                  <a:lnTo>
                    <a:pt x="1656" y="258"/>
                  </a:lnTo>
                  <a:lnTo>
                    <a:pt x="1649" y="253"/>
                  </a:lnTo>
                  <a:lnTo>
                    <a:pt x="1640" y="247"/>
                  </a:lnTo>
                  <a:lnTo>
                    <a:pt x="1630" y="240"/>
                  </a:lnTo>
                  <a:lnTo>
                    <a:pt x="1619" y="232"/>
                  </a:lnTo>
                  <a:lnTo>
                    <a:pt x="1606" y="224"/>
                  </a:lnTo>
                  <a:lnTo>
                    <a:pt x="1592" y="214"/>
                  </a:lnTo>
                  <a:lnTo>
                    <a:pt x="1577" y="205"/>
                  </a:lnTo>
                  <a:lnTo>
                    <a:pt x="1560" y="196"/>
                  </a:lnTo>
                  <a:lnTo>
                    <a:pt x="1540" y="185"/>
                  </a:lnTo>
                  <a:lnTo>
                    <a:pt x="1521" y="174"/>
                  </a:lnTo>
                  <a:lnTo>
                    <a:pt x="1499" y="164"/>
                  </a:lnTo>
                  <a:lnTo>
                    <a:pt x="1475" y="152"/>
                  </a:lnTo>
                  <a:lnTo>
                    <a:pt x="1449" y="142"/>
                  </a:lnTo>
                  <a:lnTo>
                    <a:pt x="1423" y="130"/>
                  </a:lnTo>
                  <a:lnTo>
                    <a:pt x="1394" y="119"/>
                  </a:lnTo>
                  <a:lnTo>
                    <a:pt x="1363" y="107"/>
                  </a:lnTo>
                  <a:lnTo>
                    <a:pt x="1331" y="97"/>
                  </a:lnTo>
                  <a:lnTo>
                    <a:pt x="1296" y="85"/>
                  </a:lnTo>
                  <a:lnTo>
                    <a:pt x="1261" y="75"/>
                  </a:lnTo>
                  <a:lnTo>
                    <a:pt x="1223" y="64"/>
                  </a:lnTo>
                  <a:lnTo>
                    <a:pt x="1182" y="54"/>
                  </a:lnTo>
                  <a:lnTo>
                    <a:pt x="1141" y="44"/>
                  </a:lnTo>
                  <a:lnTo>
                    <a:pt x="1097" y="35"/>
                  </a:lnTo>
                  <a:lnTo>
                    <a:pt x="1051" y="26"/>
                  </a:lnTo>
                  <a:lnTo>
                    <a:pt x="1003" y="18"/>
                  </a:lnTo>
                  <a:lnTo>
                    <a:pt x="952" y="10"/>
                  </a:lnTo>
                  <a:lnTo>
                    <a:pt x="900" y="3"/>
                  </a:lnTo>
                  <a:lnTo>
                    <a:pt x="895" y="3"/>
                  </a:lnTo>
                  <a:lnTo>
                    <a:pt x="883" y="2"/>
                  </a:lnTo>
                  <a:lnTo>
                    <a:pt x="863" y="2"/>
                  </a:lnTo>
                  <a:lnTo>
                    <a:pt x="836" y="1"/>
                  </a:lnTo>
                  <a:lnTo>
                    <a:pt x="801" y="0"/>
                  </a:lnTo>
                  <a:lnTo>
                    <a:pt x="762" y="0"/>
                  </a:lnTo>
                  <a:lnTo>
                    <a:pt x="717" y="0"/>
                  </a:lnTo>
                  <a:lnTo>
                    <a:pt x="667" y="0"/>
                  </a:lnTo>
                  <a:lnTo>
                    <a:pt x="614" y="1"/>
                  </a:lnTo>
                  <a:lnTo>
                    <a:pt x="558" y="3"/>
                  </a:lnTo>
                  <a:lnTo>
                    <a:pt x="499" y="6"/>
                  </a:lnTo>
                  <a:lnTo>
                    <a:pt x="438" y="9"/>
                  </a:lnTo>
                  <a:lnTo>
                    <a:pt x="376" y="14"/>
                  </a:lnTo>
                  <a:lnTo>
                    <a:pt x="313" y="21"/>
                  </a:lnTo>
                  <a:lnTo>
                    <a:pt x="249" y="28"/>
                  </a:lnTo>
                  <a:lnTo>
                    <a:pt x="186" y="37"/>
                  </a:lnTo>
                  <a:lnTo>
                    <a:pt x="185" y="38"/>
                  </a:lnTo>
                  <a:lnTo>
                    <a:pt x="182" y="40"/>
                  </a:lnTo>
                  <a:lnTo>
                    <a:pt x="179" y="43"/>
                  </a:lnTo>
                  <a:lnTo>
                    <a:pt x="173" y="47"/>
                  </a:lnTo>
                  <a:lnTo>
                    <a:pt x="166" y="52"/>
                  </a:lnTo>
                  <a:lnTo>
                    <a:pt x="158" y="58"/>
                  </a:lnTo>
                  <a:lnTo>
                    <a:pt x="148" y="62"/>
                  </a:lnTo>
                  <a:lnTo>
                    <a:pt x="136" y="67"/>
                  </a:lnTo>
                  <a:lnTo>
                    <a:pt x="124" y="71"/>
                  </a:lnTo>
                  <a:lnTo>
                    <a:pt x="110" y="75"/>
                  </a:lnTo>
                  <a:lnTo>
                    <a:pt x="95" y="77"/>
                  </a:lnTo>
                  <a:lnTo>
                    <a:pt x="79" y="78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1" y="7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21" name="Freeform 69"/>
            <p:cNvSpPr>
              <a:spLocks/>
            </p:cNvSpPr>
            <p:nvPr/>
          </p:nvSpPr>
          <p:spPr bwMode="auto">
            <a:xfrm>
              <a:off x="3928" y="2524"/>
              <a:ext cx="690" cy="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3" y="21"/>
                </a:cxn>
                <a:cxn ang="0">
                  <a:pos x="44" y="26"/>
                </a:cxn>
                <a:cxn ang="0">
                  <a:pos x="56" y="31"/>
                </a:cxn>
                <a:cxn ang="0">
                  <a:pos x="70" y="37"/>
                </a:cxn>
                <a:cxn ang="0">
                  <a:pos x="86" y="44"/>
                </a:cxn>
                <a:cxn ang="0">
                  <a:pos x="106" y="51"/>
                </a:cxn>
                <a:cxn ang="0">
                  <a:pos x="127" y="59"/>
                </a:cxn>
                <a:cxn ang="0">
                  <a:pos x="151" y="66"/>
                </a:cxn>
                <a:cxn ang="0">
                  <a:pos x="177" y="75"/>
                </a:cxn>
                <a:cxn ang="0">
                  <a:pos x="206" y="83"/>
                </a:cxn>
                <a:cxn ang="0">
                  <a:pos x="238" y="92"/>
                </a:cxn>
                <a:cxn ang="0">
                  <a:pos x="273" y="102"/>
                </a:cxn>
                <a:cxn ang="0">
                  <a:pos x="311" y="111"/>
                </a:cxn>
                <a:cxn ang="0">
                  <a:pos x="354" y="121"/>
                </a:cxn>
                <a:cxn ang="0">
                  <a:pos x="399" y="132"/>
                </a:cxn>
                <a:cxn ang="0">
                  <a:pos x="447" y="142"/>
                </a:cxn>
                <a:cxn ang="0">
                  <a:pos x="499" y="152"/>
                </a:cxn>
                <a:cxn ang="0">
                  <a:pos x="555" y="163"/>
                </a:cxn>
                <a:cxn ang="0">
                  <a:pos x="615" y="174"/>
                </a:cxn>
                <a:cxn ang="0">
                  <a:pos x="680" y="186"/>
                </a:cxn>
                <a:cxn ang="0">
                  <a:pos x="748" y="197"/>
                </a:cxn>
                <a:cxn ang="0">
                  <a:pos x="821" y="209"/>
                </a:cxn>
                <a:cxn ang="0">
                  <a:pos x="899" y="220"/>
                </a:cxn>
                <a:cxn ang="0">
                  <a:pos x="980" y="232"/>
                </a:cxn>
                <a:cxn ang="0">
                  <a:pos x="1067" y="243"/>
                </a:cxn>
                <a:cxn ang="0">
                  <a:pos x="0" y="0"/>
                </a:cxn>
              </a:cxnLst>
              <a:rect l="0" t="0" r="r" b="b"/>
              <a:pathLst>
                <a:path w="1067" h="24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4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4" y="16"/>
                  </a:lnTo>
                  <a:lnTo>
                    <a:pt x="33" y="21"/>
                  </a:lnTo>
                  <a:lnTo>
                    <a:pt x="44" y="26"/>
                  </a:lnTo>
                  <a:lnTo>
                    <a:pt x="56" y="31"/>
                  </a:lnTo>
                  <a:lnTo>
                    <a:pt x="70" y="37"/>
                  </a:lnTo>
                  <a:lnTo>
                    <a:pt x="86" y="44"/>
                  </a:lnTo>
                  <a:lnTo>
                    <a:pt x="106" y="51"/>
                  </a:lnTo>
                  <a:lnTo>
                    <a:pt x="127" y="59"/>
                  </a:lnTo>
                  <a:lnTo>
                    <a:pt x="151" y="66"/>
                  </a:lnTo>
                  <a:lnTo>
                    <a:pt x="177" y="75"/>
                  </a:lnTo>
                  <a:lnTo>
                    <a:pt x="206" y="83"/>
                  </a:lnTo>
                  <a:lnTo>
                    <a:pt x="238" y="92"/>
                  </a:lnTo>
                  <a:lnTo>
                    <a:pt x="273" y="102"/>
                  </a:lnTo>
                  <a:lnTo>
                    <a:pt x="311" y="111"/>
                  </a:lnTo>
                  <a:lnTo>
                    <a:pt x="354" y="121"/>
                  </a:lnTo>
                  <a:lnTo>
                    <a:pt x="399" y="132"/>
                  </a:lnTo>
                  <a:lnTo>
                    <a:pt x="447" y="142"/>
                  </a:lnTo>
                  <a:lnTo>
                    <a:pt x="499" y="152"/>
                  </a:lnTo>
                  <a:lnTo>
                    <a:pt x="555" y="163"/>
                  </a:lnTo>
                  <a:lnTo>
                    <a:pt x="615" y="174"/>
                  </a:lnTo>
                  <a:lnTo>
                    <a:pt x="680" y="186"/>
                  </a:lnTo>
                  <a:lnTo>
                    <a:pt x="748" y="197"/>
                  </a:lnTo>
                  <a:lnTo>
                    <a:pt x="821" y="209"/>
                  </a:lnTo>
                  <a:lnTo>
                    <a:pt x="899" y="220"/>
                  </a:lnTo>
                  <a:lnTo>
                    <a:pt x="980" y="232"/>
                  </a:lnTo>
                  <a:lnTo>
                    <a:pt x="1067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22" name="Freeform 70"/>
            <p:cNvSpPr>
              <a:spLocks/>
            </p:cNvSpPr>
            <p:nvPr/>
          </p:nvSpPr>
          <p:spPr bwMode="auto">
            <a:xfrm>
              <a:off x="5076" y="2549"/>
              <a:ext cx="226" cy="108"/>
            </a:xfrm>
            <a:custGeom>
              <a:avLst/>
              <a:gdLst/>
              <a:ahLst/>
              <a:cxnLst>
                <a:cxn ang="0">
                  <a:pos x="188" y="169"/>
                </a:cxn>
                <a:cxn ang="0">
                  <a:pos x="222" y="174"/>
                </a:cxn>
                <a:cxn ang="0">
                  <a:pos x="255" y="174"/>
                </a:cxn>
                <a:cxn ang="0">
                  <a:pos x="282" y="172"/>
                </a:cxn>
                <a:cxn ang="0">
                  <a:pos x="306" y="166"/>
                </a:cxn>
                <a:cxn ang="0">
                  <a:pos x="326" y="158"/>
                </a:cxn>
                <a:cxn ang="0">
                  <a:pos x="340" y="146"/>
                </a:cxn>
                <a:cxn ang="0">
                  <a:pos x="347" y="132"/>
                </a:cxn>
                <a:cxn ang="0">
                  <a:pos x="348" y="116"/>
                </a:cxn>
                <a:cxn ang="0">
                  <a:pos x="346" y="108"/>
                </a:cxn>
                <a:cxn ang="0">
                  <a:pos x="342" y="99"/>
                </a:cxn>
                <a:cxn ang="0">
                  <a:pos x="336" y="91"/>
                </a:cxn>
                <a:cxn ang="0">
                  <a:pos x="330" y="82"/>
                </a:cxn>
                <a:cxn ang="0">
                  <a:pos x="320" y="74"/>
                </a:cxn>
                <a:cxn ang="0">
                  <a:pos x="311" y="66"/>
                </a:cxn>
                <a:cxn ang="0">
                  <a:pos x="300" y="57"/>
                </a:cxn>
                <a:cxn ang="0">
                  <a:pos x="288" y="49"/>
                </a:cxn>
                <a:cxn ang="0">
                  <a:pos x="274" y="42"/>
                </a:cxn>
                <a:cxn ang="0">
                  <a:pos x="260" y="36"/>
                </a:cxn>
                <a:cxn ang="0">
                  <a:pos x="245" y="29"/>
                </a:cxn>
                <a:cxn ang="0">
                  <a:pos x="229" y="23"/>
                </a:cxn>
                <a:cxn ang="0">
                  <a:pos x="213" y="17"/>
                </a:cxn>
                <a:cxn ang="0">
                  <a:pos x="196" y="12"/>
                </a:cxn>
                <a:cxn ang="0">
                  <a:pos x="179" y="8"/>
                </a:cxn>
                <a:cxn ang="0">
                  <a:pos x="160" y="4"/>
                </a:cxn>
                <a:cxn ang="0">
                  <a:pos x="126" y="0"/>
                </a:cxn>
                <a:cxn ang="0">
                  <a:pos x="93" y="0"/>
                </a:cxn>
                <a:cxn ang="0">
                  <a:pos x="66" y="2"/>
                </a:cxn>
                <a:cxn ang="0">
                  <a:pos x="42" y="8"/>
                </a:cxn>
                <a:cxn ang="0">
                  <a:pos x="22" y="16"/>
                </a:cxn>
                <a:cxn ang="0">
                  <a:pos x="9" y="27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2" y="66"/>
                </a:cxn>
                <a:cxn ang="0">
                  <a:pos x="7" y="75"/>
                </a:cxn>
                <a:cxn ang="0">
                  <a:pos x="12" y="83"/>
                </a:cxn>
                <a:cxn ang="0">
                  <a:pos x="20" y="92"/>
                </a:cxn>
                <a:cxn ang="0">
                  <a:pos x="28" y="100"/>
                </a:cxn>
                <a:cxn ang="0">
                  <a:pos x="38" y="108"/>
                </a:cxn>
                <a:cxn ang="0">
                  <a:pos x="48" y="116"/>
                </a:cxn>
                <a:cxn ang="0">
                  <a:pos x="61" y="124"/>
                </a:cxn>
                <a:cxn ang="0">
                  <a:pos x="74" y="131"/>
                </a:cxn>
                <a:cxn ang="0">
                  <a:pos x="88" y="138"/>
                </a:cxn>
                <a:cxn ang="0">
                  <a:pos x="103" y="145"/>
                </a:cxn>
                <a:cxn ang="0">
                  <a:pos x="119" y="151"/>
                </a:cxn>
                <a:cxn ang="0">
                  <a:pos x="135" y="157"/>
                </a:cxn>
                <a:cxn ang="0">
                  <a:pos x="152" y="161"/>
                </a:cxn>
                <a:cxn ang="0">
                  <a:pos x="169" y="166"/>
                </a:cxn>
                <a:cxn ang="0">
                  <a:pos x="188" y="169"/>
                </a:cxn>
              </a:cxnLst>
              <a:rect l="0" t="0" r="r" b="b"/>
              <a:pathLst>
                <a:path w="348" h="174">
                  <a:moveTo>
                    <a:pt x="188" y="169"/>
                  </a:moveTo>
                  <a:lnTo>
                    <a:pt x="222" y="174"/>
                  </a:lnTo>
                  <a:lnTo>
                    <a:pt x="255" y="174"/>
                  </a:lnTo>
                  <a:lnTo>
                    <a:pt x="282" y="172"/>
                  </a:lnTo>
                  <a:lnTo>
                    <a:pt x="306" y="166"/>
                  </a:lnTo>
                  <a:lnTo>
                    <a:pt x="326" y="158"/>
                  </a:lnTo>
                  <a:lnTo>
                    <a:pt x="340" y="146"/>
                  </a:lnTo>
                  <a:lnTo>
                    <a:pt x="347" y="132"/>
                  </a:lnTo>
                  <a:lnTo>
                    <a:pt x="348" y="116"/>
                  </a:lnTo>
                  <a:lnTo>
                    <a:pt x="346" y="108"/>
                  </a:lnTo>
                  <a:lnTo>
                    <a:pt x="342" y="99"/>
                  </a:lnTo>
                  <a:lnTo>
                    <a:pt x="336" y="91"/>
                  </a:lnTo>
                  <a:lnTo>
                    <a:pt x="330" y="82"/>
                  </a:lnTo>
                  <a:lnTo>
                    <a:pt x="320" y="74"/>
                  </a:lnTo>
                  <a:lnTo>
                    <a:pt x="311" y="66"/>
                  </a:lnTo>
                  <a:lnTo>
                    <a:pt x="300" y="57"/>
                  </a:lnTo>
                  <a:lnTo>
                    <a:pt x="288" y="49"/>
                  </a:lnTo>
                  <a:lnTo>
                    <a:pt x="274" y="42"/>
                  </a:lnTo>
                  <a:lnTo>
                    <a:pt x="260" y="36"/>
                  </a:lnTo>
                  <a:lnTo>
                    <a:pt x="245" y="29"/>
                  </a:lnTo>
                  <a:lnTo>
                    <a:pt x="229" y="23"/>
                  </a:lnTo>
                  <a:lnTo>
                    <a:pt x="213" y="17"/>
                  </a:lnTo>
                  <a:lnTo>
                    <a:pt x="196" y="12"/>
                  </a:lnTo>
                  <a:lnTo>
                    <a:pt x="179" y="8"/>
                  </a:lnTo>
                  <a:lnTo>
                    <a:pt x="160" y="4"/>
                  </a:lnTo>
                  <a:lnTo>
                    <a:pt x="126" y="0"/>
                  </a:lnTo>
                  <a:lnTo>
                    <a:pt x="93" y="0"/>
                  </a:lnTo>
                  <a:lnTo>
                    <a:pt x="66" y="2"/>
                  </a:lnTo>
                  <a:lnTo>
                    <a:pt x="42" y="8"/>
                  </a:lnTo>
                  <a:lnTo>
                    <a:pt x="22" y="16"/>
                  </a:lnTo>
                  <a:lnTo>
                    <a:pt x="9" y="27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7" y="75"/>
                  </a:lnTo>
                  <a:lnTo>
                    <a:pt x="12" y="83"/>
                  </a:lnTo>
                  <a:lnTo>
                    <a:pt x="20" y="92"/>
                  </a:lnTo>
                  <a:lnTo>
                    <a:pt x="28" y="100"/>
                  </a:lnTo>
                  <a:lnTo>
                    <a:pt x="38" y="108"/>
                  </a:lnTo>
                  <a:lnTo>
                    <a:pt x="48" y="116"/>
                  </a:lnTo>
                  <a:lnTo>
                    <a:pt x="61" y="124"/>
                  </a:lnTo>
                  <a:lnTo>
                    <a:pt x="74" y="131"/>
                  </a:lnTo>
                  <a:lnTo>
                    <a:pt x="88" y="138"/>
                  </a:lnTo>
                  <a:lnTo>
                    <a:pt x="103" y="145"/>
                  </a:lnTo>
                  <a:lnTo>
                    <a:pt x="119" y="151"/>
                  </a:lnTo>
                  <a:lnTo>
                    <a:pt x="135" y="157"/>
                  </a:lnTo>
                  <a:lnTo>
                    <a:pt x="152" y="161"/>
                  </a:lnTo>
                  <a:lnTo>
                    <a:pt x="169" y="166"/>
                  </a:lnTo>
                  <a:lnTo>
                    <a:pt x="188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23" name="Freeform 71"/>
            <p:cNvSpPr>
              <a:spLocks/>
            </p:cNvSpPr>
            <p:nvPr/>
          </p:nvSpPr>
          <p:spPr bwMode="auto">
            <a:xfrm>
              <a:off x="5114" y="2572"/>
              <a:ext cx="144" cy="70"/>
            </a:xfrm>
            <a:custGeom>
              <a:avLst/>
              <a:gdLst/>
              <a:ahLst/>
              <a:cxnLst>
                <a:cxn ang="0">
                  <a:pos x="119" y="109"/>
                </a:cxn>
                <a:cxn ang="0">
                  <a:pos x="141" y="112"/>
                </a:cxn>
                <a:cxn ang="0">
                  <a:pos x="162" y="113"/>
                </a:cxn>
                <a:cxn ang="0">
                  <a:pos x="181" y="110"/>
                </a:cxn>
                <a:cxn ang="0">
                  <a:pos x="195" y="107"/>
                </a:cxn>
                <a:cxn ang="0">
                  <a:pos x="208" y="102"/>
                </a:cxn>
                <a:cxn ang="0">
                  <a:pos x="216" y="94"/>
                </a:cxn>
                <a:cxn ang="0">
                  <a:pos x="221" y="86"/>
                </a:cxn>
                <a:cxn ang="0">
                  <a:pos x="222" y="76"/>
                </a:cxn>
                <a:cxn ang="0">
                  <a:pos x="219" y="64"/>
                </a:cxn>
                <a:cxn ang="0">
                  <a:pos x="210" y="53"/>
                </a:cxn>
                <a:cxn ang="0">
                  <a:pos x="198" y="42"/>
                </a:cxn>
                <a:cxn ang="0">
                  <a:pos x="183" y="32"/>
                </a:cxn>
                <a:cxn ang="0">
                  <a:pos x="166" y="23"/>
                </a:cxn>
                <a:cxn ang="0">
                  <a:pos x="146" y="15"/>
                </a:cxn>
                <a:cxn ang="0">
                  <a:pos x="125" y="8"/>
                </a:cxn>
                <a:cxn ang="0">
                  <a:pos x="102" y="3"/>
                </a:cxn>
                <a:cxn ang="0">
                  <a:pos x="80" y="1"/>
                </a:cxn>
                <a:cxn ang="0">
                  <a:pos x="60" y="0"/>
                </a:cxn>
                <a:cxn ang="0">
                  <a:pos x="41" y="2"/>
                </a:cxn>
                <a:cxn ang="0">
                  <a:pos x="26" y="5"/>
                </a:cxn>
                <a:cxn ang="0">
                  <a:pos x="13" y="11"/>
                </a:cxn>
                <a:cxn ang="0">
                  <a:pos x="5" y="18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3" y="48"/>
                </a:cxn>
                <a:cxn ang="0">
                  <a:pos x="11" y="60"/>
                </a:cxn>
                <a:cxn ang="0">
                  <a:pos x="23" y="70"/>
                </a:cxn>
                <a:cxn ang="0">
                  <a:pos x="38" y="80"/>
                </a:cxn>
                <a:cxn ang="0">
                  <a:pos x="55" y="90"/>
                </a:cxn>
                <a:cxn ang="0">
                  <a:pos x="76" y="98"/>
                </a:cxn>
                <a:cxn ang="0">
                  <a:pos x="96" y="105"/>
                </a:cxn>
                <a:cxn ang="0">
                  <a:pos x="119" y="109"/>
                </a:cxn>
              </a:cxnLst>
              <a:rect l="0" t="0" r="r" b="b"/>
              <a:pathLst>
                <a:path w="222" h="113">
                  <a:moveTo>
                    <a:pt x="119" y="109"/>
                  </a:moveTo>
                  <a:lnTo>
                    <a:pt x="141" y="112"/>
                  </a:lnTo>
                  <a:lnTo>
                    <a:pt x="162" y="113"/>
                  </a:lnTo>
                  <a:lnTo>
                    <a:pt x="181" y="110"/>
                  </a:lnTo>
                  <a:lnTo>
                    <a:pt x="195" y="107"/>
                  </a:lnTo>
                  <a:lnTo>
                    <a:pt x="208" y="102"/>
                  </a:lnTo>
                  <a:lnTo>
                    <a:pt x="216" y="94"/>
                  </a:lnTo>
                  <a:lnTo>
                    <a:pt x="221" y="86"/>
                  </a:lnTo>
                  <a:lnTo>
                    <a:pt x="222" y="76"/>
                  </a:lnTo>
                  <a:lnTo>
                    <a:pt x="219" y="64"/>
                  </a:lnTo>
                  <a:lnTo>
                    <a:pt x="210" y="53"/>
                  </a:lnTo>
                  <a:lnTo>
                    <a:pt x="198" y="42"/>
                  </a:lnTo>
                  <a:lnTo>
                    <a:pt x="183" y="32"/>
                  </a:lnTo>
                  <a:lnTo>
                    <a:pt x="166" y="23"/>
                  </a:lnTo>
                  <a:lnTo>
                    <a:pt x="146" y="15"/>
                  </a:lnTo>
                  <a:lnTo>
                    <a:pt x="125" y="8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0" y="0"/>
                  </a:lnTo>
                  <a:lnTo>
                    <a:pt x="41" y="2"/>
                  </a:lnTo>
                  <a:lnTo>
                    <a:pt x="26" y="5"/>
                  </a:lnTo>
                  <a:lnTo>
                    <a:pt x="13" y="11"/>
                  </a:lnTo>
                  <a:lnTo>
                    <a:pt x="5" y="18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3" y="48"/>
                  </a:lnTo>
                  <a:lnTo>
                    <a:pt x="11" y="60"/>
                  </a:lnTo>
                  <a:lnTo>
                    <a:pt x="23" y="70"/>
                  </a:lnTo>
                  <a:lnTo>
                    <a:pt x="38" y="80"/>
                  </a:lnTo>
                  <a:lnTo>
                    <a:pt x="55" y="90"/>
                  </a:lnTo>
                  <a:lnTo>
                    <a:pt x="76" y="98"/>
                  </a:lnTo>
                  <a:lnTo>
                    <a:pt x="96" y="105"/>
                  </a:lnTo>
                  <a:lnTo>
                    <a:pt x="119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24" name="Freeform 72"/>
            <p:cNvSpPr>
              <a:spLocks/>
            </p:cNvSpPr>
            <p:nvPr/>
          </p:nvSpPr>
          <p:spPr bwMode="auto">
            <a:xfrm>
              <a:off x="4871" y="2557"/>
              <a:ext cx="47" cy="69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5"/>
                </a:cxn>
                <a:cxn ang="0">
                  <a:pos x="72" y="16"/>
                </a:cxn>
                <a:cxn ang="0">
                  <a:pos x="74" y="34"/>
                </a:cxn>
                <a:cxn ang="0">
                  <a:pos x="74" y="53"/>
                </a:cxn>
                <a:cxn ang="0">
                  <a:pos x="68" y="74"/>
                </a:cxn>
                <a:cxn ang="0">
                  <a:pos x="55" y="93"/>
                </a:cxn>
                <a:cxn ang="0">
                  <a:pos x="34" y="106"/>
                </a:cxn>
                <a:cxn ang="0">
                  <a:pos x="0" y="113"/>
                </a:cxn>
                <a:cxn ang="0">
                  <a:pos x="67" y="0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lnTo>
                    <a:pt x="68" y="5"/>
                  </a:lnTo>
                  <a:lnTo>
                    <a:pt x="72" y="16"/>
                  </a:lnTo>
                  <a:lnTo>
                    <a:pt x="74" y="34"/>
                  </a:lnTo>
                  <a:lnTo>
                    <a:pt x="74" y="53"/>
                  </a:lnTo>
                  <a:lnTo>
                    <a:pt x="68" y="74"/>
                  </a:lnTo>
                  <a:lnTo>
                    <a:pt x="55" y="93"/>
                  </a:lnTo>
                  <a:lnTo>
                    <a:pt x="34" y="106"/>
                  </a:lnTo>
                  <a:lnTo>
                    <a:pt x="0" y="1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25" name="Freeform 73"/>
            <p:cNvSpPr>
              <a:spLocks/>
            </p:cNvSpPr>
            <p:nvPr/>
          </p:nvSpPr>
          <p:spPr bwMode="auto">
            <a:xfrm>
              <a:off x="5069" y="2315"/>
              <a:ext cx="156" cy="145"/>
            </a:xfrm>
            <a:custGeom>
              <a:avLst/>
              <a:gdLst/>
              <a:ahLst/>
              <a:cxnLst>
                <a:cxn ang="0">
                  <a:pos x="127" y="235"/>
                </a:cxn>
                <a:cxn ang="0">
                  <a:pos x="151" y="234"/>
                </a:cxn>
                <a:cxn ang="0">
                  <a:pos x="174" y="229"/>
                </a:cxn>
                <a:cxn ang="0">
                  <a:pos x="194" y="219"/>
                </a:cxn>
                <a:cxn ang="0">
                  <a:pos x="211" y="205"/>
                </a:cxn>
                <a:cxn ang="0">
                  <a:pos x="225" y="189"/>
                </a:cxn>
                <a:cxn ang="0">
                  <a:pos x="235" y="170"/>
                </a:cxn>
                <a:cxn ang="0">
                  <a:pos x="241" y="148"/>
                </a:cxn>
                <a:cxn ang="0">
                  <a:pos x="242" y="124"/>
                </a:cxn>
                <a:cxn ang="0">
                  <a:pos x="239" y="99"/>
                </a:cxn>
                <a:cxn ang="0">
                  <a:pos x="231" y="78"/>
                </a:cxn>
                <a:cxn ang="0">
                  <a:pos x="219" y="57"/>
                </a:cxn>
                <a:cxn ang="0">
                  <a:pos x="203" y="38"/>
                </a:cxn>
                <a:cxn ang="0">
                  <a:pos x="185" y="23"/>
                </a:cxn>
                <a:cxn ang="0">
                  <a:pos x="163" y="12"/>
                </a:cxn>
                <a:cxn ang="0">
                  <a:pos x="140" y="4"/>
                </a:cxn>
                <a:cxn ang="0">
                  <a:pos x="116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9" y="18"/>
                </a:cxn>
                <a:cxn ang="0">
                  <a:pos x="32" y="30"/>
                </a:cxn>
                <a:cxn ang="0">
                  <a:pos x="18" y="48"/>
                </a:cxn>
                <a:cxn ang="0">
                  <a:pos x="7" y="67"/>
                </a:cxn>
                <a:cxn ang="0">
                  <a:pos x="2" y="89"/>
                </a:cxn>
                <a:cxn ang="0">
                  <a:pos x="0" y="113"/>
                </a:cxn>
                <a:cxn ang="0">
                  <a:pos x="4" y="137"/>
                </a:cxn>
                <a:cxn ang="0">
                  <a:pos x="12" y="159"/>
                </a:cxn>
                <a:cxn ang="0">
                  <a:pos x="25" y="180"/>
                </a:cxn>
                <a:cxn ang="0">
                  <a:pos x="40" y="199"/>
                </a:cxn>
                <a:cxn ang="0">
                  <a:pos x="58" y="214"/>
                </a:cxn>
                <a:cxn ang="0">
                  <a:pos x="80" y="225"/>
                </a:cxn>
                <a:cxn ang="0">
                  <a:pos x="103" y="232"/>
                </a:cxn>
                <a:cxn ang="0">
                  <a:pos x="127" y="235"/>
                </a:cxn>
              </a:cxnLst>
              <a:rect l="0" t="0" r="r" b="b"/>
              <a:pathLst>
                <a:path w="242" h="235">
                  <a:moveTo>
                    <a:pt x="127" y="235"/>
                  </a:moveTo>
                  <a:lnTo>
                    <a:pt x="151" y="234"/>
                  </a:lnTo>
                  <a:lnTo>
                    <a:pt x="174" y="229"/>
                  </a:lnTo>
                  <a:lnTo>
                    <a:pt x="194" y="219"/>
                  </a:lnTo>
                  <a:lnTo>
                    <a:pt x="211" y="205"/>
                  </a:lnTo>
                  <a:lnTo>
                    <a:pt x="225" y="189"/>
                  </a:lnTo>
                  <a:lnTo>
                    <a:pt x="235" y="170"/>
                  </a:lnTo>
                  <a:lnTo>
                    <a:pt x="241" y="148"/>
                  </a:lnTo>
                  <a:lnTo>
                    <a:pt x="242" y="124"/>
                  </a:lnTo>
                  <a:lnTo>
                    <a:pt x="239" y="99"/>
                  </a:lnTo>
                  <a:lnTo>
                    <a:pt x="231" y="78"/>
                  </a:lnTo>
                  <a:lnTo>
                    <a:pt x="219" y="57"/>
                  </a:lnTo>
                  <a:lnTo>
                    <a:pt x="203" y="38"/>
                  </a:lnTo>
                  <a:lnTo>
                    <a:pt x="185" y="23"/>
                  </a:lnTo>
                  <a:lnTo>
                    <a:pt x="163" y="12"/>
                  </a:lnTo>
                  <a:lnTo>
                    <a:pt x="140" y="4"/>
                  </a:lnTo>
                  <a:lnTo>
                    <a:pt x="116" y="0"/>
                  </a:lnTo>
                  <a:lnTo>
                    <a:pt x="91" y="1"/>
                  </a:lnTo>
                  <a:lnTo>
                    <a:pt x="68" y="7"/>
                  </a:lnTo>
                  <a:lnTo>
                    <a:pt x="49" y="18"/>
                  </a:lnTo>
                  <a:lnTo>
                    <a:pt x="32" y="30"/>
                  </a:lnTo>
                  <a:lnTo>
                    <a:pt x="18" y="48"/>
                  </a:lnTo>
                  <a:lnTo>
                    <a:pt x="7" y="67"/>
                  </a:lnTo>
                  <a:lnTo>
                    <a:pt x="2" y="89"/>
                  </a:lnTo>
                  <a:lnTo>
                    <a:pt x="0" y="113"/>
                  </a:lnTo>
                  <a:lnTo>
                    <a:pt x="4" y="137"/>
                  </a:lnTo>
                  <a:lnTo>
                    <a:pt x="12" y="159"/>
                  </a:lnTo>
                  <a:lnTo>
                    <a:pt x="25" y="180"/>
                  </a:lnTo>
                  <a:lnTo>
                    <a:pt x="40" y="199"/>
                  </a:lnTo>
                  <a:lnTo>
                    <a:pt x="58" y="214"/>
                  </a:lnTo>
                  <a:lnTo>
                    <a:pt x="80" y="225"/>
                  </a:lnTo>
                  <a:lnTo>
                    <a:pt x="103" y="232"/>
                  </a:lnTo>
                  <a:lnTo>
                    <a:pt x="127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26" name="Freeform 74"/>
            <p:cNvSpPr>
              <a:spLocks/>
            </p:cNvSpPr>
            <p:nvPr/>
          </p:nvSpPr>
          <p:spPr bwMode="auto">
            <a:xfrm>
              <a:off x="5044" y="2262"/>
              <a:ext cx="216" cy="178"/>
            </a:xfrm>
            <a:custGeom>
              <a:avLst/>
              <a:gdLst/>
              <a:ahLst/>
              <a:cxnLst>
                <a:cxn ang="0">
                  <a:pos x="172" y="289"/>
                </a:cxn>
                <a:cxn ang="0">
                  <a:pos x="206" y="288"/>
                </a:cxn>
                <a:cxn ang="0">
                  <a:pos x="237" y="281"/>
                </a:cxn>
                <a:cxn ang="0">
                  <a:pos x="264" y="268"/>
                </a:cxn>
                <a:cxn ang="0">
                  <a:pos x="289" y="252"/>
                </a:cxn>
                <a:cxn ang="0">
                  <a:pos x="307" y="232"/>
                </a:cxn>
                <a:cxn ang="0">
                  <a:pos x="321" y="207"/>
                </a:cxn>
                <a:cxn ang="0">
                  <a:pos x="330" y="181"/>
                </a:cxn>
                <a:cxn ang="0">
                  <a:pos x="331" y="152"/>
                </a:cxn>
                <a:cxn ang="0">
                  <a:pos x="327" y="123"/>
                </a:cxn>
                <a:cxn ang="0">
                  <a:pos x="315" y="96"/>
                </a:cxn>
                <a:cxn ang="0">
                  <a:pos x="299" y="70"/>
                </a:cxn>
                <a:cxn ang="0">
                  <a:pos x="278" y="48"/>
                </a:cxn>
                <a:cxn ang="0">
                  <a:pos x="252" y="29"/>
                </a:cxn>
                <a:cxn ang="0">
                  <a:pos x="223" y="15"/>
                </a:cxn>
                <a:cxn ang="0">
                  <a:pos x="192" y="4"/>
                </a:cxn>
                <a:cxn ang="0">
                  <a:pos x="159" y="0"/>
                </a:cxn>
                <a:cxn ang="0">
                  <a:pos x="125" y="1"/>
                </a:cxn>
                <a:cxn ang="0">
                  <a:pos x="94" y="9"/>
                </a:cxn>
                <a:cxn ang="0">
                  <a:pos x="66" y="21"/>
                </a:cxn>
                <a:cxn ang="0">
                  <a:pos x="43" y="38"/>
                </a:cxn>
                <a:cxn ang="0">
                  <a:pos x="24" y="58"/>
                </a:cxn>
                <a:cxn ang="0">
                  <a:pos x="10" y="82"/>
                </a:cxn>
                <a:cxn ang="0">
                  <a:pos x="2" y="109"/>
                </a:cxn>
                <a:cxn ang="0">
                  <a:pos x="0" y="138"/>
                </a:cxn>
                <a:cxn ang="0">
                  <a:pos x="4" y="167"/>
                </a:cxn>
                <a:cxn ang="0">
                  <a:pos x="16" y="195"/>
                </a:cxn>
                <a:cxn ang="0">
                  <a:pos x="32" y="220"/>
                </a:cxn>
                <a:cxn ang="0">
                  <a:pos x="54" y="242"/>
                </a:cxn>
                <a:cxn ang="0">
                  <a:pos x="79" y="260"/>
                </a:cxn>
                <a:cxn ang="0">
                  <a:pos x="108" y="275"/>
                </a:cxn>
                <a:cxn ang="0">
                  <a:pos x="139" y="285"/>
                </a:cxn>
                <a:cxn ang="0">
                  <a:pos x="172" y="289"/>
                </a:cxn>
              </a:cxnLst>
              <a:rect l="0" t="0" r="r" b="b"/>
              <a:pathLst>
                <a:path w="331" h="289">
                  <a:moveTo>
                    <a:pt x="172" y="289"/>
                  </a:moveTo>
                  <a:lnTo>
                    <a:pt x="206" y="288"/>
                  </a:lnTo>
                  <a:lnTo>
                    <a:pt x="237" y="281"/>
                  </a:lnTo>
                  <a:lnTo>
                    <a:pt x="264" y="268"/>
                  </a:lnTo>
                  <a:lnTo>
                    <a:pt x="289" y="252"/>
                  </a:lnTo>
                  <a:lnTo>
                    <a:pt x="307" y="232"/>
                  </a:lnTo>
                  <a:lnTo>
                    <a:pt x="321" y="207"/>
                  </a:lnTo>
                  <a:lnTo>
                    <a:pt x="330" y="181"/>
                  </a:lnTo>
                  <a:lnTo>
                    <a:pt x="331" y="152"/>
                  </a:lnTo>
                  <a:lnTo>
                    <a:pt x="327" y="123"/>
                  </a:lnTo>
                  <a:lnTo>
                    <a:pt x="315" y="96"/>
                  </a:lnTo>
                  <a:lnTo>
                    <a:pt x="299" y="70"/>
                  </a:lnTo>
                  <a:lnTo>
                    <a:pt x="278" y="48"/>
                  </a:lnTo>
                  <a:lnTo>
                    <a:pt x="252" y="29"/>
                  </a:lnTo>
                  <a:lnTo>
                    <a:pt x="223" y="15"/>
                  </a:lnTo>
                  <a:lnTo>
                    <a:pt x="192" y="4"/>
                  </a:lnTo>
                  <a:lnTo>
                    <a:pt x="159" y="0"/>
                  </a:lnTo>
                  <a:lnTo>
                    <a:pt x="125" y="1"/>
                  </a:lnTo>
                  <a:lnTo>
                    <a:pt x="94" y="9"/>
                  </a:lnTo>
                  <a:lnTo>
                    <a:pt x="66" y="21"/>
                  </a:lnTo>
                  <a:lnTo>
                    <a:pt x="43" y="38"/>
                  </a:lnTo>
                  <a:lnTo>
                    <a:pt x="24" y="58"/>
                  </a:lnTo>
                  <a:lnTo>
                    <a:pt x="10" y="82"/>
                  </a:lnTo>
                  <a:lnTo>
                    <a:pt x="2" y="109"/>
                  </a:lnTo>
                  <a:lnTo>
                    <a:pt x="0" y="138"/>
                  </a:lnTo>
                  <a:lnTo>
                    <a:pt x="4" y="167"/>
                  </a:lnTo>
                  <a:lnTo>
                    <a:pt x="16" y="195"/>
                  </a:lnTo>
                  <a:lnTo>
                    <a:pt x="32" y="220"/>
                  </a:lnTo>
                  <a:lnTo>
                    <a:pt x="54" y="242"/>
                  </a:lnTo>
                  <a:lnTo>
                    <a:pt x="79" y="260"/>
                  </a:lnTo>
                  <a:lnTo>
                    <a:pt x="108" y="275"/>
                  </a:lnTo>
                  <a:lnTo>
                    <a:pt x="139" y="285"/>
                  </a:lnTo>
                  <a:lnTo>
                    <a:pt x="172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27" name="Freeform 75"/>
            <p:cNvSpPr>
              <a:spLocks/>
            </p:cNvSpPr>
            <p:nvPr/>
          </p:nvSpPr>
          <p:spPr bwMode="auto">
            <a:xfrm>
              <a:off x="5100" y="2343"/>
              <a:ext cx="88" cy="81"/>
            </a:xfrm>
            <a:custGeom>
              <a:avLst/>
              <a:gdLst/>
              <a:ahLst/>
              <a:cxnLst>
                <a:cxn ang="0">
                  <a:pos x="70" y="132"/>
                </a:cxn>
                <a:cxn ang="0">
                  <a:pos x="84" y="131"/>
                </a:cxn>
                <a:cxn ang="0">
                  <a:pos x="97" y="127"/>
                </a:cxn>
                <a:cxn ang="0">
                  <a:pos x="107" y="123"/>
                </a:cxn>
                <a:cxn ang="0">
                  <a:pos x="117" y="115"/>
                </a:cxn>
                <a:cxn ang="0">
                  <a:pos x="124" y="105"/>
                </a:cxn>
                <a:cxn ang="0">
                  <a:pos x="130" y="95"/>
                </a:cxn>
                <a:cxn ang="0">
                  <a:pos x="134" y="82"/>
                </a:cxn>
                <a:cxn ang="0">
                  <a:pos x="135" y="70"/>
                </a:cxn>
                <a:cxn ang="0">
                  <a:pos x="132" y="56"/>
                </a:cxn>
                <a:cxn ang="0">
                  <a:pos x="128" y="43"/>
                </a:cxn>
                <a:cxn ang="0">
                  <a:pos x="121" y="32"/>
                </a:cxn>
                <a:cxn ang="0">
                  <a:pos x="113" y="22"/>
                </a:cxn>
                <a:cxn ang="0">
                  <a:pos x="102" y="13"/>
                </a:cxn>
                <a:cxn ang="0">
                  <a:pos x="91" y="7"/>
                </a:cxn>
                <a:cxn ang="0">
                  <a:pos x="78" y="3"/>
                </a:cxn>
                <a:cxn ang="0">
                  <a:pos x="64" y="0"/>
                </a:cxn>
                <a:cxn ang="0">
                  <a:pos x="51" y="2"/>
                </a:cxn>
                <a:cxn ang="0">
                  <a:pos x="39" y="5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7"/>
                </a:cxn>
                <a:cxn ang="0">
                  <a:pos x="5" y="37"/>
                </a:cxn>
                <a:cxn ang="0">
                  <a:pos x="1" y="50"/>
                </a:cxn>
                <a:cxn ang="0">
                  <a:pos x="0" y="63"/>
                </a:cxn>
                <a:cxn ang="0">
                  <a:pos x="2" y="76"/>
                </a:cxn>
                <a:cxn ang="0">
                  <a:pos x="7" y="89"/>
                </a:cxn>
                <a:cxn ang="0">
                  <a:pos x="14" y="101"/>
                </a:cxn>
                <a:cxn ang="0">
                  <a:pos x="22" y="110"/>
                </a:cxn>
                <a:cxn ang="0">
                  <a:pos x="32" y="119"/>
                </a:cxn>
                <a:cxn ang="0">
                  <a:pos x="44" y="125"/>
                </a:cxn>
                <a:cxn ang="0">
                  <a:pos x="56" y="130"/>
                </a:cxn>
                <a:cxn ang="0">
                  <a:pos x="70" y="132"/>
                </a:cxn>
              </a:cxnLst>
              <a:rect l="0" t="0" r="r" b="b"/>
              <a:pathLst>
                <a:path w="135" h="132">
                  <a:moveTo>
                    <a:pt x="70" y="132"/>
                  </a:moveTo>
                  <a:lnTo>
                    <a:pt x="84" y="131"/>
                  </a:lnTo>
                  <a:lnTo>
                    <a:pt x="97" y="127"/>
                  </a:lnTo>
                  <a:lnTo>
                    <a:pt x="107" y="123"/>
                  </a:lnTo>
                  <a:lnTo>
                    <a:pt x="117" y="115"/>
                  </a:lnTo>
                  <a:lnTo>
                    <a:pt x="124" y="105"/>
                  </a:lnTo>
                  <a:lnTo>
                    <a:pt x="130" y="95"/>
                  </a:lnTo>
                  <a:lnTo>
                    <a:pt x="134" y="82"/>
                  </a:lnTo>
                  <a:lnTo>
                    <a:pt x="135" y="70"/>
                  </a:lnTo>
                  <a:lnTo>
                    <a:pt x="132" y="56"/>
                  </a:lnTo>
                  <a:lnTo>
                    <a:pt x="128" y="43"/>
                  </a:lnTo>
                  <a:lnTo>
                    <a:pt x="121" y="32"/>
                  </a:lnTo>
                  <a:lnTo>
                    <a:pt x="113" y="22"/>
                  </a:lnTo>
                  <a:lnTo>
                    <a:pt x="102" y="13"/>
                  </a:lnTo>
                  <a:lnTo>
                    <a:pt x="91" y="7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2" y="76"/>
                  </a:lnTo>
                  <a:lnTo>
                    <a:pt x="7" y="89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2" y="119"/>
                  </a:lnTo>
                  <a:lnTo>
                    <a:pt x="44" y="125"/>
                  </a:lnTo>
                  <a:lnTo>
                    <a:pt x="56" y="130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28" name="Freeform 76"/>
            <p:cNvSpPr>
              <a:spLocks/>
            </p:cNvSpPr>
            <p:nvPr/>
          </p:nvSpPr>
          <p:spPr bwMode="auto">
            <a:xfrm>
              <a:off x="5070" y="2294"/>
              <a:ext cx="130" cy="5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" y="80"/>
                </a:cxn>
                <a:cxn ang="0">
                  <a:pos x="5" y="72"/>
                </a:cxn>
                <a:cxn ang="0">
                  <a:pos x="12" y="60"/>
                </a:cxn>
                <a:cxn ang="0">
                  <a:pos x="22" y="45"/>
                </a:cxn>
                <a:cxn ang="0">
                  <a:pos x="33" y="30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86" y="1"/>
                </a:cxn>
                <a:cxn ang="0">
                  <a:pos x="88" y="1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3" y="2"/>
                </a:cxn>
                <a:cxn ang="0">
                  <a:pos x="140" y="8"/>
                </a:cxn>
                <a:cxn ang="0">
                  <a:pos x="159" y="18"/>
                </a:cxn>
                <a:cxn ang="0">
                  <a:pos x="179" y="33"/>
                </a:cxn>
                <a:cxn ang="0">
                  <a:pos x="200" y="56"/>
                </a:cxn>
                <a:cxn ang="0">
                  <a:pos x="199" y="55"/>
                </a:cxn>
                <a:cxn ang="0">
                  <a:pos x="196" y="54"/>
                </a:cxn>
                <a:cxn ang="0">
                  <a:pos x="190" y="52"/>
                </a:cxn>
                <a:cxn ang="0">
                  <a:pos x="182" y="48"/>
                </a:cxn>
                <a:cxn ang="0">
                  <a:pos x="172" y="45"/>
                </a:cxn>
                <a:cxn ang="0">
                  <a:pos x="162" y="42"/>
                </a:cxn>
                <a:cxn ang="0">
                  <a:pos x="149" y="40"/>
                </a:cxn>
                <a:cxn ang="0">
                  <a:pos x="136" y="38"/>
                </a:cxn>
                <a:cxn ang="0">
                  <a:pos x="121" y="37"/>
                </a:cxn>
                <a:cxn ang="0">
                  <a:pos x="106" y="37"/>
                </a:cxn>
                <a:cxn ang="0">
                  <a:pos x="88" y="39"/>
                </a:cxn>
                <a:cxn ang="0">
                  <a:pos x="71" y="44"/>
                </a:cxn>
                <a:cxn ang="0">
                  <a:pos x="54" y="49"/>
                </a:cxn>
                <a:cxn ang="0">
                  <a:pos x="35" y="57"/>
                </a:cxn>
                <a:cxn ang="0">
                  <a:pos x="18" y="69"/>
                </a:cxn>
                <a:cxn ang="0">
                  <a:pos x="0" y="84"/>
                </a:cxn>
              </a:cxnLst>
              <a:rect l="0" t="0" r="r" b="b"/>
              <a:pathLst>
                <a:path w="200" h="84">
                  <a:moveTo>
                    <a:pt x="0" y="84"/>
                  </a:moveTo>
                  <a:lnTo>
                    <a:pt x="1" y="80"/>
                  </a:lnTo>
                  <a:lnTo>
                    <a:pt x="5" y="72"/>
                  </a:lnTo>
                  <a:lnTo>
                    <a:pt x="12" y="60"/>
                  </a:lnTo>
                  <a:lnTo>
                    <a:pt x="22" y="45"/>
                  </a:lnTo>
                  <a:lnTo>
                    <a:pt x="33" y="30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88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40" y="8"/>
                  </a:lnTo>
                  <a:lnTo>
                    <a:pt x="159" y="18"/>
                  </a:lnTo>
                  <a:lnTo>
                    <a:pt x="179" y="33"/>
                  </a:lnTo>
                  <a:lnTo>
                    <a:pt x="200" y="56"/>
                  </a:lnTo>
                  <a:lnTo>
                    <a:pt x="199" y="55"/>
                  </a:lnTo>
                  <a:lnTo>
                    <a:pt x="196" y="54"/>
                  </a:lnTo>
                  <a:lnTo>
                    <a:pt x="190" y="52"/>
                  </a:lnTo>
                  <a:lnTo>
                    <a:pt x="182" y="48"/>
                  </a:lnTo>
                  <a:lnTo>
                    <a:pt x="172" y="45"/>
                  </a:lnTo>
                  <a:lnTo>
                    <a:pt x="162" y="42"/>
                  </a:lnTo>
                  <a:lnTo>
                    <a:pt x="149" y="40"/>
                  </a:lnTo>
                  <a:lnTo>
                    <a:pt x="136" y="38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88" y="39"/>
                  </a:lnTo>
                  <a:lnTo>
                    <a:pt x="71" y="44"/>
                  </a:lnTo>
                  <a:lnTo>
                    <a:pt x="54" y="49"/>
                  </a:lnTo>
                  <a:lnTo>
                    <a:pt x="35" y="57"/>
                  </a:lnTo>
                  <a:lnTo>
                    <a:pt x="18" y="6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29" name="Freeform 77"/>
            <p:cNvSpPr>
              <a:spLocks/>
            </p:cNvSpPr>
            <p:nvPr/>
          </p:nvSpPr>
          <p:spPr bwMode="auto">
            <a:xfrm>
              <a:off x="5128" y="2354"/>
              <a:ext cx="38" cy="5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2" y="2"/>
                </a:cxn>
                <a:cxn ang="0">
                  <a:pos x="43" y="11"/>
                </a:cxn>
                <a:cxn ang="0">
                  <a:pos x="53" y="31"/>
                </a:cxn>
                <a:cxn ang="0">
                  <a:pos x="56" y="62"/>
                </a:cxn>
                <a:cxn ang="0">
                  <a:pos x="55" y="63"/>
                </a:cxn>
                <a:cxn ang="0">
                  <a:pos x="53" y="68"/>
                </a:cxn>
                <a:cxn ang="0">
                  <a:pos x="49" y="74"/>
                </a:cxn>
                <a:cxn ang="0">
                  <a:pos x="43" y="81"/>
                </a:cxn>
                <a:cxn ang="0">
                  <a:pos x="35" y="86"/>
                </a:cxn>
                <a:cxn ang="0">
                  <a:pos x="26" y="91"/>
                </a:cxn>
                <a:cxn ang="0">
                  <a:pos x="14" y="93"/>
                </a:cxn>
                <a:cxn ang="0">
                  <a:pos x="0" y="92"/>
                </a:cxn>
                <a:cxn ang="0">
                  <a:pos x="1" y="89"/>
                </a:cxn>
                <a:cxn ang="0">
                  <a:pos x="5" y="81"/>
                </a:cxn>
                <a:cxn ang="0">
                  <a:pos x="11" y="68"/>
                </a:cxn>
                <a:cxn ang="0">
                  <a:pos x="17" y="53"/>
                </a:cxn>
                <a:cxn ang="0">
                  <a:pos x="23" y="37"/>
                </a:cxn>
                <a:cxn ang="0">
                  <a:pos x="27" y="22"/>
                </a:cxn>
                <a:cxn ang="0">
                  <a:pos x="30" y="9"/>
                </a:cxn>
                <a:cxn ang="0">
                  <a:pos x="27" y="0"/>
                </a:cxn>
              </a:cxnLst>
              <a:rect l="0" t="0" r="r" b="b"/>
              <a:pathLst>
                <a:path w="56" h="93">
                  <a:moveTo>
                    <a:pt x="27" y="0"/>
                  </a:moveTo>
                  <a:lnTo>
                    <a:pt x="32" y="2"/>
                  </a:lnTo>
                  <a:lnTo>
                    <a:pt x="43" y="11"/>
                  </a:lnTo>
                  <a:lnTo>
                    <a:pt x="53" y="31"/>
                  </a:lnTo>
                  <a:lnTo>
                    <a:pt x="56" y="62"/>
                  </a:lnTo>
                  <a:lnTo>
                    <a:pt x="55" y="63"/>
                  </a:lnTo>
                  <a:lnTo>
                    <a:pt x="53" y="68"/>
                  </a:lnTo>
                  <a:lnTo>
                    <a:pt x="49" y="74"/>
                  </a:lnTo>
                  <a:lnTo>
                    <a:pt x="43" y="81"/>
                  </a:lnTo>
                  <a:lnTo>
                    <a:pt x="35" y="86"/>
                  </a:lnTo>
                  <a:lnTo>
                    <a:pt x="26" y="91"/>
                  </a:lnTo>
                  <a:lnTo>
                    <a:pt x="14" y="93"/>
                  </a:lnTo>
                  <a:lnTo>
                    <a:pt x="0" y="92"/>
                  </a:lnTo>
                  <a:lnTo>
                    <a:pt x="1" y="89"/>
                  </a:lnTo>
                  <a:lnTo>
                    <a:pt x="5" y="81"/>
                  </a:lnTo>
                  <a:lnTo>
                    <a:pt x="11" y="68"/>
                  </a:lnTo>
                  <a:lnTo>
                    <a:pt x="17" y="53"/>
                  </a:lnTo>
                  <a:lnTo>
                    <a:pt x="23" y="37"/>
                  </a:lnTo>
                  <a:lnTo>
                    <a:pt x="27" y="22"/>
                  </a:lnTo>
                  <a:lnTo>
                    <a:pt x="3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0" name="Freeform 78"/>
            <p:cNvSpPr>
              <a:spLocks/>
            </p:cNvSpPr>
            <p:nvPr/>
          </p:nvSpPr>
          <p:spPr bwMode="auto">
            <a:xfrm>
              <a:off x="3889" y="2206"/>
              <a:ext cx="33" cy="51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2"/>
                </a:cxn>
                <a:cxn ang="0">
                  <a:pos x="39" y="10"/>
                </a:cxn>
                <a:cxn ang="0">
                  <a:pos x="49" y="28"/>
                </a:cxn>
                <a:cxn ang="0">
                  <a:pos x="51" y="55"/>
                </a:cxn>
                <a:cxn ang="0">
                  <a:pos x="50" y="56"/>
                </a:cxn>
                <a:cxn ang="0">
                  <a:pos x="49" y="60"/>
                </a:cxn>
                <a:cxn ang="0">
                  <a:pos x="45" y="66"/>
                </a:cxn>
                <a:cxn ang="0">
                  <a:pos x="39" y="71"/>
                </a:cxn>
                <a:cxn ang="0">
                  <a:pos x="32" y="76"/>
                </a:cxn>
                <a:cxn ang="0">
                  <a:pos x="24" y="81"/>
                </a:cxn>
                <a:cxn ang="0">
                  <a:pos x="13" y="83"/>
                </a:cxn>
                <a:cxn ang="0">
                  <a:pos x="0" y="82"/>
                </a:cxn>
                <a:cxn ang="0">
                  <a:pos x="5" y="71"/>
                </a:cxn>
                <a:cxn ang="0">
                  <a:pos x="16" y="46"/>
                </a:cxn>
                <a:cxn ang="0">
                  <a:pos x="25" y="20"/>
                </a:cxn>
                <a:cxn ang="0">
                  <a:pos x="25" y="0"/>
                </a:cxn>
              </a:cxnLst>
              <a:rect l="0" t="0" r="r" b="b"/>
              <a:pathLst>
                <a:path w="51" h="83">
                  <a:moveTo>
                    <a:pt x="25" y="0"/>
                  </a:moveTo>
                  <a:lnTo>
                    <a:pt x="30" y="2"/>
                  </a:lnTo>
                  <a:lnTo>
                    <a:pt x="39" y="10"/>
                  </a:lnTo>
                  <a:lnTo>
                    <a:pt x="49" y="28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49" y="60"/>
                  </a:lnTo>
                  <a:lnTo>
                    <a:pt x="45" y="66"/>
                  </a:lnTo>
                  <a:lnTo>
                    <a:pt x="39" y="71"/>
                  </a:lnTo>
                  <a:lnTo>
                    <a:pt x="32" y="76"/>
                  </a:lnTo>
                  <a:lnTo>
                    <a:pt x="24" y="81"/>
                  </a:lnTo>
                  <a:lnTo>
                    <a:pt x="13" y="83"/>
                  </a:lnTo>
                  <a:lnTo>
                    <a:pt x="0" y="82"/>
                  </a:lnTo>
                  <a:lnTo>
                    <a:pt x="5" y="71"/>
                  </a:lnTo>
                  <a:lnTo>
                    <a:pt x="16" y="46"/>
                  </a:lnTo>
                  <a:lnTo>
                    <a:pt x="25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1" name="Freeform 79"/>
            <p:cNvSpPr>
              <a:spLocks/>
            </p:cNvSpPr>
            <p:nvPr/>
          </p:nvSpPr>
          <p:spPr bwMode="auto">
            <a:xfrm>
              <a:off x="4886" y="2472"/>
              <a:ext cx="100" cy="100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20" y="31"/>
                </a:cxn>
                <a:cxn ang="0">
                  <a:pos x="41" y="40"/>
                </a:cxn>
                <a:cxn ang="0">
                  <a:pos x="66" y="53"/>
                </a:cxn>
                <a:cxn ang="0">
                  <a:pos x="92" y="71"/>
                </a:cxn>
                <a:cxn ang="0">
                  <a:pos x="117" y="96"/>
                </a:cxn>
                <a:cxn ang="0">
                  <a:pos x="137" y="127"/>
                </a:cxn>
                <a:cxn ang="0">
                  <a:pos x="152" y="164"/>
                </a:cxn>
                <a:cxn ang="0">
                  <a:pos x="153" y="160"/>
                </a:cxn>
                <a:cxn ang="0">
                  <a:pos x="155" y="152"/>
                </a:cxn>
                <a:cxn ang="0">
                  <a:pos x="156" y="138"/>
                </a:cxn>
                <a:cxn ang="0">
                  <a:pos x="156" y="120"/>
                </a:cxn>
                <a:cxn ang="0">
                  <a:pos x="153" y="99"/>
                </a:cxn>
                <a:cxn ang="0">
                  <a:pos x="146" y="74"/>
                </a:cxn>
                <a:cxn ang="0">
                  <a:pos x="136" y="47"/>
                </a:cxn>
                <a:cxn ang="0">
                  <a:pos x="120" y="20"/>
                </a:cxn>
                <a:cxn ang="0">
                  <a:pos x="118" y="17"/>
                </a:cxn>
                <a:cxn ang="0">
                  <a:pos x="110" y="13"/>
                </a:cxn>
                <a:cxn ang="0">
                  <a:pos x="98" y="7"/>
                </a:cxn>
                <a:cxn ang="0">
                  <a:pos x="82" y="2"/>
                </a:cxn>
                <a:cxn ang="0">
                  <a:pos x="64" y="0"/>
                </a:cxn>
                <a:cxn ang="0">
                  <a:pos x="44" y="1"/>
                </a:cxn>
                <a:cxn ang="0">
                  <a:pos x="22" y="9"/>
                </a:cxn>
                <a:cxn ang="0">
                  <a:pos x="0" y="25"/>
                </a:cxn>
              </a:cxnLst>
              <a:rect l="0" t="0" r="r" b="b"/>
              <a:pathLst>
                <a:path w="156" h="164">
                  <a:moveTo>
                    <a:pt x="0" y="25"/>
                  </a:moveTo>
                  <a:lnTo>
                    <a:pt x="6" y="27"/>
                  </a:lnTo>
                  <a:lnTo>
                    <a:pt x="20" y="31"/>
                  </a:lnTo>
                  <a:lnTo>
                    <a:pt x="41" y="40"/>
                  </a:lnTo>
                  <a:lnTo>
                    <a:pt x="66" y="53"/>
                  </a:lnTo>
                  <a:lnTo>
                    <a:pt x="92" y="71"/>
                  </a:lnTo>
                  <a:lnTo>
                    <a:pt x="117" y="96"/>
                  </a:lnTo>
                  <a:lnTo>
                    <a:pt x="137" y="127"/>
                  </a:lnTo>
                  <a:lnTo>
                    <a:pt x="152" y="164"/>
                  </a:lnTo>
                  <a:lnTo>
                    <a:pt x="153" y="160"/>
                  </a:lnTo>
                  <a:lnTo>
                    <a:pt x="155" y="152"/>
                  </a:lnTo>
                  <a:lnTo>
                    <a:pt x="156" y="138"/>
                  </a:lnTo>
                  <a:lnTo>
                    <a:pt x="156" y="120"/>
                  </a:lnTo>
                  <a:lnTo>
                    <a:pt x="153" y="99"/>
                  </a:lnTo>
                  <a:lnTo>
                    <a:pt x="146" y="74"/>
                  </a:lnTo>
                  <a:lnTo>
                    <a:pt x="136" y="47"/>
                  </a:lnTo>
                  <a:lnTo>
                    <a:pt x="120" y="20"/>
                  </a:lnTo>
                  <a:lnTo>
                    <a:pt x="118" y="17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2" y="2"/>
                  </a:lnTo>
                  <a:lnTo>
                    <a:pt x="64" y="0"/>
                  </a:lnTo>
                  <a:lnTo>
                    <a:pt x="44" y="1"/>
                  </a:lnTo>
                  <a:lnTo>
                    <a:pt x="22" y="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2" name="Freeform 80"/>
            <p:cNvSpPr>
              <a:spLocks/>
            </p:cNvSpPr>
            <p:nvPr/>
          </p:nvSpPr>
          <p:spPr bwMode="auto">
            <a:xfrm>
              <a:off x="4065" y="2381"/>
              <a:ext cx="64" cy="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12" y="14"/>
                </a:cxn>
                <a:cxn ang="0">
                  <a:pos x="22" y="31"/>
                </a:cxn>
                <a:cxn ang="0">
                  <a:pos x="32" y="50"/>
                </a:cxn>
                <a:cxn ang="0">
                  <a:pos x="40" y="73"/>
                </a:cxn>
                <a:cxn ang="0">
                  <a:pos x="44" y="97"/>
                </a:cxn>
                <a:cxn ang="0">
                  <a:pos x="38" y="122"/>
                </a:cxn>
                <a:cxn ang="0">
                  <a:pos x="23" y="144"/>
                </a:cxn>
                <a:cxn ang="0">
                  <a:pos x="25" y="142"/>
                </a:cxn>
                <a:cxn ang="0">
                  <a:pos x="34" y="141"/>
                </a:cxn>
                <a:cxn ang="0">
                  <a:pos x="44" y="137"/>
                </a:cxn>
                <a:cxn ang="0">
                  <a:pos x="57" y="131"/>
                </a:cxn>
                <a:cxn ang="0">
                  <a:pos x="70" y="122"/>
                </a:cxn>
                <a:cxn ang="0">
                  <a:pos x="82" y="109"/>
                </a:cxn>
                <a:cxn ang="0">
                  <a:pos x="93" y="93"/>
                </a:cxn>
                <a:cxn ang="0">
                  <a:pos x="100" y="73"/>
                </a:cxn>
                <a:cxn ang="0">
                  <a:pos x="99" y="71"/>
                </a:cxn>
                <a:cxn ang="0">
                  <a:pos x="97" y="64"/>
                </a:cxn>
                <a:cxn ang="0">
                  <a:pos x="91" y="55"/>
                </a:cxn>
                <a:cxn ang="0">
                  <a:pos x="82" y="43"/>
                </a:cxn>
                <a:cxn ang="0">
                  <a:pos x="69" y="31"/>
                </a:cxn>
                <a:cxn ang="0">
                  <a:pos x="52" y="18"/>
                </a:cxn>
                <a:cxn ang="0">
                  <a:pos x="29" y="8"/>
                </a:cxn>
                <a:cxn ang="0">
                  <a:pos x="0" y="0"/>
                </a:cxn>
              </a:cxnLst>
              <a:rect l="0" t="0" r="r" b="b"/>
              <a:pathLst>
                <a:path w="100" h="144">
                  <a:moveTo>
                    <a:pt x="0" y="0"/>
                  </a:moveTo>
                  <a:lnTo>
                    <a:pt x="4" y="3"/>
                  </a:lnTo>
                  <a:lnTo>
                    <a:pt x="12" y="14"/>
                  </a:lnTo>
                  <a:lnTo>
                    <a:pt x="22" y="31"/>
                  </a:lnTo>
                  <a:lnTo>
                    <a:pt x="32" y="50"/>
                  </a:lnTo>
                  <a:lnTo>
                    <a:pt x="40" y="73"/>
                  </a:lnTo>
                  <a:lnTo>
                    <a:pt x="44" y="97"/>
                  </a:lnTo>
                  <a:lnTo>
                    <a:pt x="38" y="122"/>
                  </a:lnTo>
                  <a:lnTo>
                    <a:pt x="23" y="144"/>
                  </a:lnTo>
                  <a:lnTo>
                    <a:pt x="25" y="142"/>
                  </a:lnTo>
                  <a:lnTo>
                    <a:pt x="34" y="141"/>
                  </a:lnTo>
                  <a:lnTo>
                    <a:pt x="44" y="137"/>
                  </a:lnTo>
                  <a:lnTo>
                    <a:pt x="57" y="131"/>
                  </a:lnTo>
                  <a:lnTo>
                    <a:pt x="70" y="122"/>
                  </a:lnTo>
                  <a:lnTo>
                    <a:pt x="82" y="109"/>
                  </a:lnTo>
                  <a:lnTo>
                    <a:pt x="93" y="93"/>
                  </a:lnTo>
                  <a:lnTo>
                    <a:pt x="100" y="73"/>
                  </a:lnTo>
                  <a:lnTo>
                    <a:pt x="99" y="71"/>
                  </a:lnTo>
                  <a:lnTo>
                    <a:pt x="97" y="64"/>
                  </a:lnTo>
                  <a:lnTo>
                    <a:pt x="91" y="55"/>
                  </a:lnTo>
                  <a:lnTo>
                    <a:pt x="82" y="43"/>
                  </a:lnTo>
                  <a:lnTo>
                    <a:pt x="69" y="31"/>
                  </a:lnTo>
                  <a:lnTo>
                    <a:pt x="52" y="18"/>
                  </a:lnTo>
                  <a:lnTo>
                    <a:pt x="2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3" name="Freeform 81"/>
            <p:cNvSpPr>
              <a:spLocks/>
            </p:cNvSpPr>
            <p:nvPr/>
          </p:nvSpPr>
          <p:spPr bwMode="auto">
            <a:xfrm>
              <a:off x="3943" y="2399"/>
              <a:ext cx="113" cy="77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8" y="1"/>
                </a:cxn>
                <a:cxn ang="0">
                  <a:pos x="102" y="5"/>
                </a:cxn>
                <a:cxn ang="0">
                  <a:pos x="80" y="12"/>
                </a:cxn>
                <a:cxn ang="0">
                  <a:pos x="55" y="20"/>
                </a:cxn>
                <a:cxn ang="0">
                  <a:pos x="30" y="32"/>
                </a:cxn>
                <a:cxn ang="0">
                  <a:pos x="12" y="47"/>
                </a:cxn>
                <a:cxn ang="0">
                  <a:pos x="0" y="6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7" y="95"/>
                </a:cxn>
                <a:cxn ang="0">
                  <a:pos x="17" y="102"/>
                </a:cxn>
                <a:cxn ang="0">
                  <a:pos x="31" y="109"/>
                </a:cxn>
                <a:cxn ang="0">
                  <a:pos x="52" y="115"/>
                </a:cxn>
                <a:cxn ang="0">
                  <a:pos x="81" y="122"/>
                </a:cxn>
                <a:cxn ang="0">
                  <a:pos x="117" y="126"/>
                </a:cxn>
                <a:cxn ang="0">
                  <a:pos x="163" y="127"/>
                </a:cxn>
                <a:cxn ang="0">
                  <a:pos x="164" y="123"/>
                </a:cxn>
                <a:cxn ang="0">
                  <a:pos x="169" y="115"/>
                </a:cxn>
                <a:cxn ang="0">
                  <a:pos x="172" y="102"/>
                </a:cxn>
                <a:cxn ang="0">
                  <a:pos x="174" y="84"/>
                </a:cxn>
                <a:cxn ang="0">
                  <a:pos x="172" y="65"/>
                </a:cxn>
                <a:cxn ang="0">
                  <a:pos x="165" y="44"/>
                </a:cxn>
                <a:cxn ang="0">
                  <a:pos x="149" y="22"/>
                </a:cxn>
                <a:cxn ang="0">
                  <a:pos x="124" y="0"/>
                </a:cxn>
              </a:cxnLst>
              <a:rect l="0" t="0" r="r" b="b"/>
              <a:pathLst>
                <a:path w="174" h="127">
                  <a:moveTo>
                    <a:pt x="124" y="0"/>
                  </a:moveTo>
                  <a:lnTo>
                    <a:pt x="118" y="1"/>
                  </a:lnTo>
                  <a:lnTo>
                    <a:pt x="102" y="5"/>
                  </a:lnTo>
                  <a:lnTo>
                    <a:pt x="80" y="12"/>
                  </a:lnTo>
                  <a:lnTo>
                    <a:pt x="55" y="20"/>
                  </a:lnTo>
                  <a:lnTo>
                    <a:pt x="30" y="32"/>
                  </a:lnTo>
                  <a:lnTo>
                    <a:pt x="12" y="47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7" y="95"/>
                  </a:lnTo>
                  <a:lnTo>
                    <a:pt x="17" y="102"/>
                  </a:lnTo>
                  <a:lnTo>
                    <a:pt x="31" y="109"/>
                  </a:lnTo>
                  <a:lnTo>
                    <a:pt x="52" y="115"/>
                  </a:lnTo>
                  <a:lnTo>
                    <a:pt x="81" y="122"/>
                  </a:lnTo>
                  <a:lnTo>
                    <a:pt x="117" y="126"/>
                  </a:lnTo>
                  <a:lnTo>
                    <a:pt x="163" y="127"/>
                  </a:lnTo>
                  <a:lnTo>
                    <a:pt x="164" y="123"/>
                  </a:lnTo>
                  <a:lnTo>
                    <a:pt x="169" y="115"/>
                  </a:lnTo>
                  <a:lnTo>
                    <a:pt x="172" y="102"/>
                  </a:lnTo>
                  <a:lnTo>
                    <a:pt x="174" y="84"/>
                  </a:lnTo>
                  <a:lnTo>
                    <a:pt x="172" y="65"/>
                  </a:lnTo>
                  <a:lnTo>
                    <a:pt x="165" y="44"/>
                  </a:lnTo>
                  <a:lnTo>
                    <a:pt x="149" y="2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4" name="Freeform 82"/>
            <p:cNvSpPr>
              <a:spLocks/>
            </p:cNvSpPr>
            <p:nvPr/>
          </p:nvSpPr>
          <p:spPr bwMode="auto">
            <a:xfrm>
              <a:off x="3959" y="2412"/>
              <a:ext cx="62" cy="32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51"/>
                </a:cxn>
                <a:cxn ang="0">
                  <a:pos x="5" y="45"/>
                </a:cxn>
                <a:cxn ang="0">
                  <a:pos x="11" y="37"/>
                </a:cxn>
                <a:cxn ang="0">
                  <a:pos x="19" y="27"/>
                </a:cxn>
                <a:cxn ang="0">
                  <a:pos x="32" y="17"/>
                </a:cxn>
                <a:cxn ang="0">
                  <a:pos x="49" y="9"/>
                </a:cxn>
                <a:cxn ang="0">
                  <a:pos x="70" y="2"/>
                </a:cxn>
                <a:cxn ang="0">
                  <a:pos x="96" y="0"/>
                </a:cxn>
                <a:cxn ang="0">
                  <a:pos x="0" y="53"/>
                </a:cxn>
              </a:cxnLst>
              <a:rect l="0" t="0" r="r" b="b"/>
              <a:pathLst>
                <a:path w="96" h="53">
                  <a:moveTo>
                    <a:pt x="0" y="53"/>
                  </a:moveTo>
                  <a:lnTo>
                    <a:pt x="2" y="51"/>
                  </a:lnTo>
                  <a:lnTo>
                    <a:pt x="5" y="45"/>
                  </a:lnTo>
                  <a:lnTo>
                    <a:pt x="11" y="37"/>
                  </a:lnTo>
                  <a:lnTo>
                    <a:pt x="19" y="27"/>
                  </a:lnTo>
                  <a:lnTo>
                    <a:pt x="32" y="17"/>
                  </a:lnTo>
                  <a:lnTo>
                    <a:pt x="49" y="9"/>
                  </a:lnTo>
                  <a:lnTo>
                    <a:pt x="70" y="2"/>
                  </a:lnTo>
                  <a:lnTo>
                    <a:pt x="9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5" name="Freeform 83"/>
            <p:cNvSpPr>
              <a:spLocks/>
            </p:cNvSpPr>
            <p:nvPr/>
          </p:nvSpPr>
          <p:spPr bwMode="auto">
            <a:xfrm>
              <a:off x="3916" y="2337"/>
              <a:ext cx="105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24" y="20"/>
                </a:cxn>
                <a:cxn ang="0">
                  <a:pos x="41" y="29"/>
                </a:cxn>
                <a:cxn ang="0">
                  <a:pos x="64" y="35"/>
                </a:cxn>
                <a:cxn ang="0">
                  <a:pos x="92" y="35"/>
                </a:cxn>
                <a:cxn ang="0">
                  <a:pos x="123" y="27"/>
                </a:cxn>
                <a:cxn ang="0">
                  <a:pos x="160" y="7"/>
                </a:cxn>
                <a:cxn ang="0">
                  <a:pos x="0" y="0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2" y="4"/>
                  </a:lnTo>
                  <a:lnTo>
                    <a:pt x="10" y="10"/>
                  </a:lnTo>
                  <a:lnTo>
                    <a:pt x="24" y="20"/>
                  </a:lnTo>
                  <a:lnTo>
                    <a:pt x="41" y="29"/>
                  </a:lnTo>
                  <a:lnTo>
                    <a:pt x="64" y="35"/>
                  </a:lnTo>
                  <a:lnTo>
                    <a:pt x="92" y="35"/>
                  </a:lnTo>
                  <a:lnTo>
                    <a:pt x="123" y="2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6" name="Freeform 84"/>
            <p:cNvSpPr>
              <a:spLocks/>
            </p:cNvSpPr>
            <p:nvPr/>
          </p:nvSpPr>
          <p:spPr bwMode="auto">
            <a:xfrm>
              <a:off x="4771" y="1856"/>
              <a:ext cx="66" cy="103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79" y="169"/>
                </a:cxn>
                <a:cxn ang="0">
                  <a:pos x="102" y="0"/>
                </a:cxn>
                <a:cxn ang="0">
                  <a:pos x="0" y="163"/>
                </a:cxn>
              </a:cxnLst>
              <a:rect l="0" t="0" r="r" b="b"/>
              <a:pathLst>
                <a:path w="102" h="169">
                  <a:moveTo>
                    <a:pt x="0" y="163"/>
                  </a:moveTo>
                  <a:lnTo>
                    <a:pt x="79" y="169"/>
                  </a:lnTo>
                  <a:lnTo>
                    <a:pt x="10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7" name="Freeform 85"/>
            <p:cNvSpPr>
              <a:spLocks/>
            </p:cNvSpPr>
            <p:nvPr/>
          </p:nvSpPr>
          <p:spPr bwMode="auto">
            <a:xfrm>
              <a:off x="4921" y="2684"/>
              <a:ext cx="335" cy="68"/>
            </a:xfrm>
            <a:custGeom>
              <a:avLst/>
              <a:gdLst/>
              <a:ahLst/>
              <a:cxnLst>
                <a:cxn ang="0">
                  <a:pos x="518" y="35"/>
                </a:cxn>
                <a:cxn ang="0">
                  <a:pos x="507" y="40"/>
                </a:cxn>
                <a:cxn ang="0">
                  <a:pos x="487" y="48"/>
                </a:cxn>
                <a:cxn ang="0">
                  <a:pos x="458" y="55"/>
                </a:cxn>
                <a:cxn ang="0">
                  <a:pos x="421" y="58"/>
                </a:cxn>
                <a:cxn ang="0">
                  <a:pos x="377" y="56"/>
                </a:cxn>
                <a:cxn ang="0">
                  <a:pos x="326" y="43"/>
                </a:cxn>
                <a:cxn ang="0">
                  <a:pos x="271" y="18"/>
                </a:cxn>
                <a:cxn ang="0">
                  <a:pos x="241" y="1"/>
                </a:cxn>
                <a:cxn ang="0">
                  <a:pos x="230" y="11"/>
                </a:cxn>
                <a:cxn ang="0">
                  <a:pos x="199" y="23"/>
                </a:cxn>
                <a:cxn ang="0">
                  <a:pos x="140" y="27"/>
                </a:cxn>
                <a:cxn ang="0">
                  <a:pos x="101" y="25"/>
                </a:cxn>
                <a:cxn ang="0">
                  <a:pos x="120" y="35"/>
                </a:cxn>
                <a:cxn ang="0">
                  <a:pos x="162" y="47"/>
                </a:cxn>
                <a:cxn ang="0">
                  <a:pos x="227" y="53"/>
                </a:cxn>
                <a:cxn ang="0">
                  <a:pos x="269" y="50"/>
                </a:cxn>
                <a:cxn ang="0">
                  <a:pos x="268" y="54"/>
                </a:cxn>
                <a:cxn ang="0">
                  <a:pos x="263" y="60"/>
                </a:cxn>
                <a:cxn ang="0">
                  <a:pos x="250" y="65"/>
                </a:cxn>
                <a:cxn ang="0">
                  <a:pos x="226" y="71"/>
                </a:cxn>
                <a:cxn ang="0">
                  <a:pos x="187" y="76"/>
                </a:cxn>
                <a:cxn ang="0">
                  <a:pos x="129" y="77"/>
                </a:cxn>
                <a:cxn ang="0">
                  <a:pos x="50" y="73"/>
                </a:cxn>
                <a:cxn ang="0">
                  <a:pos x="5" y="71"/>
                </a:cxn>
                <a:cxn ang="0">
                  <a:pos x="38" y="79"/>
                </a:cxn>
                <a:cxn ang="0">
                  <a:pos x="96" y="92"/>
                </a:cxn>
                <a:cxn ang="0">
                  <a:pos x="172" y="103"/>
                </a:cxn>
                <a:cxn ang="0">
                  <a:pos x="257" y="110"/>
                </a:cxn>
                <a:cxn ang="0">
                  <a:pos x="345" y="108"/>
                </a:cxn>
                <a:cxn ang="0">
                  <a:pos x="426" y="92"/>
                </a:cxn>
                <a:cxn ang="0">
                  <a:pos x="493" y="58"/>
                </a:cxn>
              </a:cxnLst>
              <a:rect l="0" t="0" r="r" b="b"/>
              <a:pathLst>
                <a:path w="519" h="110">
                  <a:moveTo>
                    <a:pt x="519" y="34"/>
                  </a:moveTo>
                  <a:lnTo>
                    <a:pt x="518" y="35"/>
                  </a:lnTo>
                  <a:lnTo>
                    <a:pt x="513" y="38"/>
                  </a:lnTo>
                  <a:lnTo>
                    <a:pt x="507" y="40"/>
                  </a:lnTo>
                  <a:lnTo>
                    <a:pt x="498" y="45"/>
                  </a:lnTo>
                  <a:lnTo>
                    <a:pt x="487" y="48"/>
                  </a:lnTo>
                  <a:lnTo>
                    <a:pt x="473" y="52"/>
                  </a:lnTo>
                  <a:lnTo>
                    <a:pt x="458" y="55"/>
                  </a:lnTo>
                  <a:lnTo>
                    <a:pt x="441" y="57"/>
                  </a:lnTo>
                  <a:lnTo>
                    <a:pt x="421" y="58"/>
                  </a:lnTo>
                  <a:lnTo>
                    <a:pt x="400" y="58"/>
                  </a:lnTo>
                  <a:lnTo>
                    <a:pt x="377" y="56"/>
                  </a:lnTo>
                  <a:lnTo>
                    <a:pt x="353" y="50"/>
                  </a:lnTo>
                  <a:lnTo>
                    <a:pt x="326" y="43"/>
                  </a:lnTo>
                  <a:lnTo>
                    <a:pt x="300" y="32"/>
                  </a:lnTo>
                  <a:lnTo>
                    <a:pt x="271" y="18"/>
                  </a:lnTo>
                  <a:lnTo>
                    <a:pt x="242" y="0"/>
                  </a:lnTo>
                  <a:lnTo>
                    <a:pt x="241" y="1"/>
                  </a:lnTo>
                  <a:lnTo>
                    <a:pt x="238" y="5"/>
                  </a:lnTo>
                  <a:lnTo>
                    <a:pt x="230" y="11"/>
                  </a:lnTo>
                  <a:lnTo>
                    <a:pt x="217" y="17"/>
                  </a:lnTo>
                  <a:lnTo>
                    <a:pt x="199" y="23"/>
                  </a:lnTo>
                  <a:lnTo>
                    <a:pt x="173" y="26"/>
                  </a:lnTo>
                  <a:lnTo>
                    <a:pt x="140" y="27"/>
                  </a:lnTo>
                  <a:lnTo>
                    <a:pt x="98" y="24"/>
                  </a:lnTo>
                  <a:lnTo>
                    <a:pt x="101" y="25"/>
                  </a:lnTo>
                  <a:lnTo>
                    <a:pt x="109" y="30"/>
                  </a:lnTo>
                  <a:lnTo>
                    <a:pt x="120" y="35"/>
                  </a:lnTo>
                  <a:lnTo>
                    <a:pt x="139" y="41"/>
                  </a:lnTo>
                  <a:lnTo>
                    <a:pt x="162" y="47"/>
                  </a:lnTo>
                  <a:lnTo>
                    <a:pt x="192" y="50"/>
                  </a:lnTo>
                  <a:lnTo>
                    <a:pt x="227" y="53"/>
                  </a:lnTo>
                  <a:lnTo>
                    <a:pt x="269" y="50"/>
                  </a:lnTo>
                  <a:lnTo>
                    <a:pt x="269" y="50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7" y="56"/>
                  </a:lnTo>
                  <a:lnTo>
                    <a:pt x="263" y="60"/>
                  </a:lnTo>
                  <a:lnTo>
                    <a:pt x="259" y="63"/>
                  </a:lnTo>
                  <a:lnTo>
                    <a:pt x="250" y="65"/>
                  </a:lnTo>
                  <a:lnTo>
                    <a:pt x="240" y="69"/>
                  </a:lnTo>
                  <a:lnTo>
                    <a:pt x="226" y="71"/>
                  </a:lnTo>
                  <a:lnTo>
                    <a:pt x="209" y="73"/>
                  </a:lnTo>
                  <a:lnTo>
                    <a:pt x="187" y="76"/>
                  </a:lnTo>
                  <a:lnTo>
                    <a:pt x="161" y="77"/>
                  </a:lnTo>
                  <a:lnTo>
                    <a:pt x="129" y="77"/>
                  </a:lnTo>
                  <a:lnTo>
                    <a:pt x="93" y="76"/>
                  </a:lnTo>
                  <a:lnTo>
                    <a:pt x="50" y="73"/>
                  </a:lnTo>
                  <a:lnTo>
                    <a:pt x="0" y="70"/>
                  </a:lnTo>
                  <a:lnTo>
                    <a:pt x="5" y="71"/>
                  </a:lnTo>
                  <a:lnTo>
                    <a:pt x="18" y="75"/>
                  </a:lnTo>
                  <a:lnTo>
                    <a:pt x="38" y="79"/>
                  </a:lnTo>
                  <a:lnTo>
                    <a:pt x="65" y="85"/>
                  </a:lnTo>
                  <a:lnTo>
                    <a:pt x="96" y="92"/>
                  </a:lnTo>
                  <a:lnTo>
                    <a:pt x="133" y="98"/>
                  </a:lnTo>
                  <a:lnTo>
                    <a:pt x="172" y="103"/>
                  </a:lnTo>
                  <a:lnTo>
                    <a:pt x="215" y="107"/>
                  </a:lnTo>
                  <a:lnTo>
                    <a:pt x="257" y="110"/>
                  </a:lnTo>
                  <a:lnTo>
                    <a:pt x="301" y="110"/>
                  </a:lnTo>
                  <a:lnTo>
                    <a:pt x="345" y="108"/>
                  </a:lnTo>
                  <a:lnTo>
                    <a:pt x="386" y="102"/>
                  </a:lnTo>
                  <a:lnTo>
                    <a:pt x="426" y="92"/>
                  </a:lnTo>
                  <a:lnTo>
                    <a:pt x="462" y="78"/>
                  </a:lnTo>
                  <a:lnTo>
                    <a:pt x="493" y="58"/>
                  </a:lnTo>
                  <a:lnTo>
                    <a:pt x="51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8" name="Freeform 86"/>
            <p:cNvSpPr>
              <a:spLocks/>
            </p:cNvSpPr>
            <p:nvPr/>
          </p:nvSpPr>
          <p:spPr bwMode="auto">
            <a:xfrm>
              <a:off x="4834" y="2552"/>
              <a:ext cx="24" cy="5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0"/>
                </a:cxn>
                <a:cxn ang="0">
                  <a:pos x="25" y="2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2" y="23"/>
                </a:cxn>
                <a:cxn ang="0">
                  <a:pos x="0" y="41"/>
                </a:cxn>
                <a:cxn ang="0">
                  <a:pos x="5" y="64"/>
                </a:cxn>
                <a:cxn ang="0">
                  <a:pos x="19" y="95"/>
                </a:cxn>
                <a:cxn ang="0">
                  <a:pos x="35" y="0"/>
                </a:cxn>
              </a:cxnLst>
              <a:rect l="0" t="0" r="r" b="b"/>
              <a:pathLst>
                <a:path w="35" h="95">
                  <a:moveTo>
                    <a:pt x="35" y="0"/>
                  </a:moveTo>
                  <a:lnTo>
                    <a:pt x="33" y="0"/>
                  </a:lnTo>
                  <a:lnTo>
                    <a:pt x="25" y="2"/>
                  </a:lnTo>
                  <a:lnTo>
                    <a:pt x="17" y="6"/>
                  </a:lnTo>
                  <a:lnTo>
                    <a:pt x="8" y="13"/>
                  </a:lnTo>
                  <a:lnTo>
                    <a:pt x="2" y="23"/>
                  </a:lnTo>
                  <a:lnTo>
                    <a:pt x="0" y="41"/>
                  </a:lnTo>
                  <a:lnTo>
                    <a:pt x="5" y="64"/>
                  </a:lnTo>
                  <a:lnTo>
                    <a:pt x="19" y="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9" name="Freeform 87"/>
            <p:cNvSpPr>
              <a:spLocks/>
            </p:cNvSpPr>
            <p:nvPr/>
          </p:nvSpPr>
          <p:spPr bwMode="auto">
            <a:xfrm>
              <a:off x="4876" y="2055"/>
              <a:ext cx="117" cy="234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5" y="7"/>
                </a:cxn>
                <a:cxn ang="0">
                  <a:pos x="159" y="29"/>
                </a:cxn>
                <a:cxn ang="0">
                  <a:pos x="135" y="63"/>
                </a:cxn>
                <a:cxn ang="0">
                  <a:pos x="107" y="109"/>
                </a:cxn>
                <a:cxn ang="0">
                  <a:pos x="76" y="164"/>
                </a:cxn>
                <a:cxn ang="0">
                  <a:pos x="47" y="230"/>
                </a:cxn>
                <a:cxn ang="0">
                  <a:pos x="21" y="302"/>
                </a:cxn>
                <a:cxn ang="0">
                  <a:pos x="0" y="382"/>
                </a:cxn>
                <a:cxn ang="0">
                  <a:pos x="0" y="380"/>
                </a:cxn>
                <a:cxn ang="0">
                  <a:pos x="0" y="373"/>
                </a:cxn>
                <a:cxn ang="0">
                  <a:pos x="0" y="362"/>
                </a:cxn>
                <a:cxn ang="0">
                  <a:pos x="0" y="347"/>
                </a:cxn>
                <a:cxn ang="0">
                  <a:pos x="3" y="330"/>
                </a:cxn>
                <a:cxn ang="0">
                  <a:pos x="5" y="309"/>
                </a:cxn>
                <a:cxn ang="0">
                  <a:pos x="9" y="285"/>
                </a:cxn>
                <a:cxn ang="0">
                  <a:pos x="16" y="259"/>
                </a:cxn>
                <a:cxn ang="0">
                  <a:pos x="26" y="231"/>
                </a:cxn>
                <a:cxn ang="0">
                  <a:pos x="37" y="201"/>
                </a:cxn>
                <a:cxn ang="0">
                  <a:pos x="51" y="169"/>
                </a:cxn>
                <a:cxn ang="0">
                  <a:pos x="69" y="136"/>
                </a:cxn>
                <a:cxn ang="0">
                  <a:pos x="91" y="103"/>
                </a:cxn>
                <a:cxn ang="0">
                  <a:pos x="117" y="68"/>
                </a:cxn>
                <a:cxn ang="0">
                  <a:pos x="147" y="35"/>
                </a:cxn>
                <a:cxn ang="0">
                  <a:pos x="181" y="0"/>
                </a:cxn>
              </a:cxnLst>
              <a:rect l="0" t="0" r="r" b="b"/>
              <a:pathLst>
                <a:path w="181" h="382">
                  <a:moveTo>
                    <a:pt x="181" y="0"/>
                  </a:moveTo>
                  <a:lnTo>
                    <a:pt x="175" y="7"/>
                  </a:lnTo>
                  <a:lnTo>
                    <a:pt x="159" y="29"/>
                  </a:lnTo>
                  <a:lnTo>
                    <a:pt x="135" y="63"/>
                  </a:lnTo>
                  <a:lnTo>
                    <a:pt x="107" y="109"/>
                  </a:lnTo>
                  <a:lnTo>
                    <a:pt x="76" y="164"/>
                  </a:lnTo>
                  <a:lnTo>
                    <a:pt x="47" y="230"/>
                  </a:lnTo>
                  <a:lnTo>
                    <a:pt x="21" y="302"/>
                  </a:lnTo>
                  <a:lnTo>
                    <a:pt x="0" y="382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2"/>
                  </a:lnTo>
                  <a:lnTo>
                    <a:pt x="0" y="347"/>
                  </a:lnTo>
                  <a:lnTo>
                    <a:pt x="3" y="330"/>
                  </a:lnTo>
                  <a:lnTo>
                    <a:pt x="5" y="309"/>
                  </a:lnTo>
                  <a:lnTo>
                    <a:pt x="9" y="285"/>
                  </a:lnTo>
                  <a:lnTo>
                    <a:pt x="16" y="259"/>
                  </a:lnTo>
                  <a:lnTo>
                    <a:pt x="26" y="231"/>
                  </a:lnTo>
                  <a:lnTo>
                    <a:pt x="37" y="201"/>
                  </a:lnTo>
                  <a:lnTo>
                    <a:pt x="51" y="169"/>
                  </a:lnTo>
                  <a:lnTo>
                    <a:pt x="69" y="136"/>
                  </a:lnTo>
                  <a:lnTo>
                    <a:pt x="91" y="103"/>
                  </a:lnTo>
                  <a:lnTo>
                    <a:pt x="117" y="68"/>
                  </a:lnTo>
                  <a:lnTo>
                    <a:pt x="147" y="3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40" name="Freeform 88"/>
            <p:cNvSpPr>
              <a:spLocks/>
            </p:cNvSpPr>
            <p:nvPr/>
          </p:nvSpPr>
          <p:spPr bwMode="auto">
            <a:xfrm>
              <a:off x="4146" y="2330"/>
              <a:ext cx="340" cy="24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37"/>
                </a:cxn>
                <a:cxn ang="0">
                  <a:pos x="12" y="36"/>
                </a:cxn>
                <a:cxn ang="0">
                  <a:pos x="28" y="33"/>
                </a:cxn>
                <a:cxn ang="0">
                  <a:pos x="49" y="32"/>
                </a:cxn>
                <a:cxn ang="0">
                  <a:pos x="74" y="30"/>
                </a:cxn>
                <a:cxn ang="0">
                  <a:pos x="104" y="26"/>
                </a:cxn>
                <a:cxn ang="0">
                  <a:pos x="138" y="24"/>
                </a:cxn>
                <a:cxn ang="0">
                  <a:pos x="175" y="22"/>
                </a:cxn>
                <a:cxn ang="0">
                  <a:pos x="215" y="19"/>
                </a:cxn>
                <a:cxn ang="0">
                  <a:pos x="256" y="17"/>
                </a:cxn>
                <a:cxn ang="0">
                  <a:pos x="300" y="16"/>
                </a:cxn>
                <a:cxn ang="0">
                  <a:pos x="345" y="15"/>
                </a:cxn>
                <a:cxn ang="0">
                  <a:pos x="390" y="14"/>
                </a:cxn>
                <a:cxn ang="0">
                  <a:pos x="435" y="14"/>
                </a:cxn>
                <a:cxn ang="0">
                  <a:pos x="481" y="15"/>
                </a:cxn>
                <a:cxn ang="0">
                  <a:pos x="525" y="17"/>
                </a:cxn>
                <a:cxn ang="0">
                  <a:pos x="521" y="17"/>
                </a:cxn>
                <a:cxn ang="0">
                  <a:pos x="512" y="15"/>
                </a:cxn>
                <a:cxn ang="0">
                  <a:pos x="496" y="13"/>
                </a:cxn>
                <a:cxn ang="0">
                  <a:pos x="475" y="10"/>
                </a:cxn>
                <a:cxn ang="0">
                  <a:pos x="450" y="8"/>
                </a:cxn>
                <a:cxn ang="0">
                  <a:pos x="419" y="6"/>
                </a:cxn>
                <a:cxn ang="0">
                  <a:pos x="385" y="3"/>
                </a:cxn>
                <a:cxn ang="0">
                  <a:pos x="349" y="1"/>
                </a:cxn>
                <a:cxn ang="0">
                  <a:pos x="309" y="0"/>
                </a:cxn>
                <a:cxn ang="0">
                  <a:pos x="267" y="0"/>
                </a:cxn>
                <a:cxn ang="0">
                  <a:pos x="223" y="1"/>
                </a:cxn>
                <a:cxn ang="0">
                  <a:pos x="179" y="4"/>
                </a:cxn>
                <a:cxn ang="0">
                  <a:pos x="133" y="9"/>
                </a:cxn>
                <a:cxn ang="0">
                  <a:pos x="88" y="16"/>
                </a:cxn>
                <a:cxn ang="0">
                  <a:pos x="43" y="25"/>
                </a:cxn>
                <a:cxn ang="0">
                  <a:pos x="0" y="37"/>
                </a:cxn>
              </a:cxnLst>
              <a:rect l="0" t="0" r="r" b="b"/>
              <a:pathLst>
                <a:path w="525" h="37">
                  <a:moveTo>
                    <a:pt x="0" y="37"/>
                  </a:moveTo>
                  <a:lnTo>
                    <a:pt x="3" y="37"/>
                  </a:lnTo>
                  <a:lnTo>
                    <a:pt x="12" y="36"/>
                  </a:lnTo>
                  <a:lnTo>
                    <a:pt x="28" y="33"/>
                  </a:lnTo>
                  <a:lnTo>
                    <a:pt x="49" y="32"/>
                  </a:lnTo>
                  <a:lnTo>
                    <a:pt x="74" y="30"/>
                  </a:lnTo>
                  <a:lnTo>
                    <a:pt x="104" y="26"/>
                  </a:lnTo>
                  <a:lnTo>
                    <a:pt x="138" y="24"/>
                  </a:lnTo>
                  <a:lnTo>
                    <a:pt x="175" y="22"/>
                  </a:lnTo>
                  <a:lnTo>
                    <a:pt x="215" y="19"/>
                  </a:lnTo>
                  <a:lnTo>
                    <a:pt x="256" y="17"/>
                  </a:lnTo>
                  <a:lnTo>
                    <a:pt x="300" y="16"/>
                  </a:lnTo>
                  <a:lnTo>
                    <a:pt x="345" y="15"/>
                  </a:lnTo>
                  <a:lnTo>
                    <a:pt x="390" y="14"/>
                  </a:lnTo>
                  <a:lnTo>
                    <a:pt x="435" y="14"/>
                  </a:lnTo>
                  <a:lnTo>
                    <a:pt x="481" y="15"/>
                  </a:lnTo>
                  <a:lnTo>
                    <a:pt x="525" y="17"/>
                  </a:lnTo>
                  <a:lnTo>
                    <a:pt x="521" y="17"/>
                  </a:lnTo>
                  <a:lnTo>
                    <a:pt x="512" y="15"/>
                  </a:lnTo>
                  <a:lnTo>
                    <a:pt x="496" y="13"/>
                  </a:lnTo>
                  <a:lnTo>
                    <a:pt x="475" y="10"/>
                  </a:lnTo>
                  <a:lnTo>
                    <a:pt x="450" y="8"/>
                  </a:lnTo>
                  <a:lnTo>
                    <a:pt x="419" y="6"/>
                  </a:lnTo>
                  <a:lnTo>
                    <a:pt x="385" y="3"/>
                  </a:lnTo>
                  <a:lnTo>
                    <a:pt x="349" y="1"/>
                  </a:lnTo>
                  <a:lnTo>
                    <a:pt x="309" y="0"/>
                  </a:lnTo>
                  <a:lnTo>
                    <a:pt x="267" y="0"/>
                  </a:lnTo>
                  <a:lnTo>
                    <a:pt x="223" y="1"/>
                  </a:lnTo>
                  <a:lnTo>
                    <a:pt x="179" y="4"/>
                  </a:lnTo>
                  <a:lnTo>
                    <a:pt x="133" y="9"/>
                  </a:lnTo>
                  <a:lnTo>
                    <a:pt x="88" y="16"/>
                  </a:lnTo>
                  <a:lnTo>
                    <a:pt x="43" y="2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41" name="Freeform 89"/>
            <p:cNvSpPr>
              <a:spLocks/>
            </p:cNvSpPr>
            <p:nvPr/>
          </p:nvSpPr>
          <p:spPr bwMode="auto">
            <a:xfrm>
              <a:off x="4421" y="2157"/>
              <a:ext cx="166" cy="69"/>
            </a:xfrm>
            <a:custGeom>
              <a:avLst/>
              <a:gdLst/>
              <a:ahLst/>
              <a:cxnLst>
                <a:cxn ang="0">
                  <a:pos x="145" y="112"/>
                </a:cxn>
                <a:cxn ang="0">
                  <a:pos x="170" y="112"/>
                </a:cxn>
                <a:cxn ang="0">
                  <a:pos x="192" y="110"/>
                </a:cxn>
                <a:cxn ang="0">
                  <a:pos x="213" y="105"/>
                </a:cxn>
                <a:cxn ang="0">
                  <a:pos x="229" y="99"/>
                </a:cxn>
                <a:cxn ang="0">
                  <a:pos x="242" y="91"/>
                </a:cxn>
                <a:cxn ang="0">
                  <a:pos x="251" y="83"/>
                </a:cxn>
                <a:cxn ang="0">
                  <a:pos x="255" y="73"/>
                </a:cxn>
                <a:cxn ang="0">
                  <a:pos x="254" y="61"/>
                </a:cxn>
                <a:cxn ang="0">
                  <a:pos x="249" y="50"/>
                </a:cxn>
                <a:cxn ang="0">
                  <a:pos x="237" y="39"/>
                </a:cxn>
                <a:cxn ang="0">
                  <a:pos x="223" y="29"/>
                </a:cxn>
                <a:cxn ang="0">
                  <a:pos x="205" y="20"/>
                </a:cxn>
                <a:cxn ang="0">
                  <a:pos x="184" y="13"/>
                </a:cxn>
                <a:cxn ang="0">
                  <a:pos x="161" y="7"/>
                </a:cxn>
                <a:cxn ang="0">
                  <a:pos x="137" y="3"/>
                </a:cxn>
                <a:cxn ang="0">
                  <a:pos x="110" y="0"/>
                </a:cxn>
                <a:cxn ang="0">
                  <a:pos x="85" y="0"/>
                </a:cxn>
                <a:cxn ang="0">
                  <a:pos x="63" y="3"/>
                </a:cxn>
                <a:cxn ang="0">
                  <a:pos x="42" y="7"/>
                </a:cxn>
                <a:cxn ang="0">
                  <a:pos x="26" y="13"/>
                </a:cxn>
                <a:cxn ang="0">
                  <a:pos x="14" y="21"/>
                </a:cxn>
                <a:cxn ang="0">
                  <a:pos x="4" y="29"/>
                </a:cxn>
                <a:cxn ang="0">
                  <a:pos x="0" y="39"/>
                </a:cxn>
                <a:cxn ang="0">
                  <a:pos x="1" y="51"/>
                </a:cxn>
                <a:cxn ang="0">
                  <a:pos x="7" y="63"/>
                </a:cxn>
                <a:cxn ang="0">
                  <a:pos x="17" y="73"/>
                </a:cxn>
                <a:cxn ang="0">
                  <a:pos x="32" y="83"/>
                </a:cxn>
                <a:cxn ang="0">
                  <a:pos x="50" y="91"/>
                </a:cxn>
                <a:cxn ang="0">
                  <a:pos x="71" y="99"/>
                </a:cxn>
                <a:cxn ang="0">
                  <a:pos x="94" y="105"/>
                </a:cxn>
                <a:cxn ang="0">
                  <a:pos x="118" y="110"/>
                </a:cxn>
                <a:cxn ang="0">
                  <a:pos x="145" y="112"/>
                </a:cxn>
              </a:cxnLst>
              <a:rect l="0" t="0" r="r" b="b"/>
              <a:pathLst>
                <a:path w="255" h="112">
                  <a:moveTo>
                    <a:pt x="145" y="112"/>
                  </a:moveTo>
                  <a:lnTo>
                    <a:pt x="170" y="112"/>
                  </a:lnTo>
                  <a:lnTo>
                    <a:pt x="192" y="110"/>
                  </a:lnTo>
                  <a:lnTo>
                    <a:pt x="213" y="105"/>
                  </a:lnTo>
                  <a:lnTo>
                    <a:pt x="229" y="99"/>
                  </a:lnTo>
                  <a:lnTo>
                    <a:pt x="242" y="91"/>
                  </a:lnTo>
                  <a:lnTo>
                    <a:pt x="251" y="83"/>
                  </a:lnTo>
                  <a:lnTo>
                    <a:pt x="255" y="73"/>
                  </a:lnTo>
                  <a:lnTo>
                    <a:pt x="254" y="61"/>
                  </a:lnTo>
                  <a:lnTo>
                    <a:pt x="249" y="50"/>
                  </a:lnTo>
                  <a:lnTo>
                    <a:pt x="237" y="39"/>
                  </a:lnTo>
                  <a:lnTo>
                    <a:pt x="223" y="29"/>
                  </a:lnTo>
                  <a:lnTo>
                    <a:pt x="205" y="20"/>
                  </a:lnTo>
                  <a:lnTo>
                    <a:pt x="184" y="13"/>
                  </a:lnTo>
                  <a:lnTo>
                    <a:pt x="161" y="7"/>
                  </a:lnTo>
                  <a:lnTo>
                    <a:pt x="137" y="3"/>
                  </a:lnTo>
                  <a:lnTo>
                    <a:pt x="110" y="0"/>
                  </a:lnTo>
                  <a:lnTo>
                    <a:pt x="85" y="0"/>
                  </a:lnTo>
                  <a:lnTo>
                    <a:pt x="63" y="3"/>
                  </a:lnTo>
                  <a:lnTo>
                    <a:pt x="42" y="7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4" y="29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7" y="63"/>
                  </a:lnTo>
                  <a:lnTo>
                    <a:pt x="17" y="73"/>
                  </a:lnTo>
                  <a:lnTo>
                    <a:pt x="32" y="83"/>
                  </a:lnTo>
                  <a:lnTo>
                    <a:pt x="50" y="91"/>
                  </a:lnTo>
                  <a:lnTo>
                    <a:pt x="71" y="99"/>
                  </a:lnTo>
                  <a:lnTo>
                    <a:pt x="94" y="105"/>
                  </a:lnTo>
                  <a:lnTo>
                    <a:pt x="118" y="110"/>
                  </a:lnTo>
                  <a:lnTo>
                    <a:pt x="14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42" name="Freeform 90"/>
            <p:cNvSpPr>
              <a:spLocks/>
            </p:cNvSpPr>
            <p:nvPr/>
          </p:nvSpPr>
          <p:spPr bwMode="auto">
            <a:xfrm>
              <a:off x="4455" y="2173"/>
              <a:ext cx="82" cy="35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85" y="55"/>
                </a:cxn>
                <a:cxn ang="0">
                  <a:pos x="96" y="54"/>
                </a:cxn>
                <a:cxn ang="0">
                  <a:pos x="105" y="52"/>
                </a:cxn>
                <a:cxn ang="0">
                  <a:pos x="114" y="48"/>
                </a:cxn>
                <a:cxn ang="0">
                  <a:pos x="120" y="45"/>
                </a:cxn>
                <a:cxn ang="0">
                  <a:pos x="125" y="40"/>
                </a:cxn>
                <a:cxn ang="0">
                  <a:pos x="127" y="36"/>
                </a:cxn>
                <a:cxn ang="0">
                  <a:pos x="127" y="30"/>
                </a:cxn>
                <a:cxn ang="0">
                  <a:pos x="124" y="24"/>
                </a:cxn>
                <a:cxn ang="0">
                  <a:pos x="119" y="19"/>
                </a:cxn>
                <a:cxn ang="0">
                  <a:pos x="111" y="14"/>
                </a:cxn>
                <a:cxn ang="0">
                  <a:pos x="103" y="9"/>
                </a:cxn>
                <a:cxn ang="0">
                  <a:pos x="93" y="6"/>
                </a:cxn>
                <a:cxn ang="0">
                  <a:pos x="80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30" y="1"/>
                </a:cxn>
                <a:cxn ang="0">
                  <a:pos x="21" y="2"/>
                </a:cxn>
                <a:cxn ang="0">
                  <a:pos x="13" y="6"/>
                </a:cxn>
                <a:cxn ang="0">
                  <a:pos x="6" y="9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6"/>
                </a:cxn>
                <a:cxn ang="0">
                  <a:pos x="15" y="40"/>
                </a:cxn>
                <a:cxn ang="0">
                  <a:pos x="25" y="45"/>
                </a:cxn>
                <a:cxn ang="0">
                  <a:pos x="35" y="49"/>
                </a:cxn>
                <a:cxn ang="0">
                  <a:pos x="46" y="52"/>
                </a:cxn>
                <a:cxn ang="0">
                  <a:pos x="59" y="54"/>
                </a:cxn>
                <a:cxn ang="0">
                  <a:pos x="72" y="55"/>
                </a:cxn>
              </a:cxnLst>
              <a:rect l="0" t="0" r="r" b="b"/>
              <a:pathLst>
                <a:path w="127" h="55">
                  <a:moveTo>
                    <a:pt x="72" y="55"/>
                  </a:moveTo>
                  <a:lnTo>
                    <a:pt x="85" y="55"/>
                  </a:lnTo>
                  <a:lnTo>
                    <a:pt x="96" y="54"/>
                  </a:lnTo>
                  <a:lnTo>
                    <a:pt x="105" y="52"/>
                  </a:lnTo>
                  <a:lnTo>
                    <a:pt x="114" y="48"/>
                  </a:lnTo>
                  <a:lnTo>
                    <a:pt x="120" y="45"/>
                  </a:lnTo>
                  <a:lnTo>
                    <a:pt x="125" y="40"/>
                  </a:lnTo>
                  <a:lnTo>
                    <a:pt x="127" y="36"/>
                  </a:lnTo>
                  <a:lnTo>
                    <a:pt x="127" y="30"/>
                  </a:lnTo>
                  <a:lnTo>
                    <a:pt x="124" y="24"/>
                  </a:lnTo>
                  <a:lnTo>
                    <a:pt x="119" y="19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3" y="6"/>
                  </a:lnTo>
                  <a:lnTo>
                    <a:pt x="80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30" y="1"/>
                  </a:lnTo>
                  <a:lnTo>
                    <a:pt x="21" y="2"/>
                  </a:lnTo>
                  <a:lnTo>
                    <a:pt x="13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6"/>
                  </a:lnTo>
                  <a:lnTo>
                    <a:pt x="15" y="40"/>
                  </a:lnTo>
                  <a:lnTo>
                    <a:pt x="25" y="45"/>
                  </a:lnTo>
                  <a:lnTo>
                    <a:pt x="35" y="49"/>
                  </a:lnTo>
                  <a:lnTo>
                    <a:pt x="46" y="52"/>
                  </a:lnTo>
                  <a:lnTo>
                    <a:pt x="59" y="54"/>
                  </a:lnTo>
                  <a:lnTo>
                    <a:pt x="72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43" name="Freeform 91"/>
            <p:cNvSpPr>
              <a:spLocks/>
            </p:cNvSpPr>
            <p:nvPr/>
          </p:nvSpPr>
          <p:spPr bwMode="auto">
            <a:xfrm>
              <a:off x="4454" y="2173"/>
              <a:ext cx="40" cy="18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8" y="7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2" y="27"/>
                </a:cxn>
              </a:cxnLst>
              <a:rect l="0" t="0" r="r" b="b"/>
              <a:pathLst>
                <a:path w="63" h="27">
                  <a:moveTo>
                    <a:pt x="2" y="27"/>
                  </a:move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8" y="7"/>
                  </a:lnTo>
                  <a:lnTo>
                    <a:pt x="20" y="2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44" name="Freeform 92"/>
            <p:cNvSpPr>
              <a:spLocks/>
            </p:cNvSpPr>
            <p:nvPr/>
          </p:nvSpPr>
          <p:spPr bwMode="auto">
            <a:xfrm>
              <a:off x="4177" y="2029"/>
              <a:ext cx="194" cy="181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1" y="292"/>
                </a:cxn>
                <a:cxn ang="0">
                  <a:pos x="4" y="285"/>
                </a:cxn>
                <a:cxn ang="0">
                  <a:pos x="11" y="273"/>
                </a:cxn>
                <a:cxn ang="0">
                  <a:pos x="21" y="259"/>
                </a:cxn>
                <a:cxn ang="0">
                  <a:pos x="31" y="241"/>
                </a:cxn>
                <a:cxn ang="0">
                  <a:pos x="45" y="221"/>
                </a:cxn>
                <a:cxn ang="0">
                  <a:pos x="61" y="199"/>
                </a:cxn>
                <a:cxn ang="0">
                  <a:pos x="79" y="176"/>
                </a:cxn>
                <a:cxn ang="0">
                  <a:pos x="100" y="152"/>
                </a:cxn>
                <a:cxn ang="0">
                  <a:pos x="122" y="127"/>
                </a:cxn>
                <a:cxn ang="0">
                  <a:pos x="146" y="103"/>
                </a:cxn>
                <a:cxn ang="0">
                  <a:pos x="174" y="78"/>
                </a:cxn>
                <a:cxn ang="0">
                  <a:pos x="201" y="55"/>
                </a:cxn>
                <a:cxn ang="0">
                  <a:pos x="232" y="35"/>
                </a:cxn>
                <a:cxn ang="0">
                  <a:pos x="265" y="16"/>
                </a:cxn>
                <a:cxn ang="0">
                  <a:pos x="299" y="0"/>
                </a:cxn>
                <a:cxn ang="0">
                  <a:pos x="0" y="294"/>
                </a:cxn>
              </a:cxnLst>
              <a:rect l="0" t="0" r="r" b="b"/>
              <a:pathLst>
                <a:path w="299" h="294">
                  <a:moveTo>
                    <a:pt x="0" y="294"/>
                  </a:moveTo>
                  <a:lnTo>
                    <a:pt x="1" y="292"/>
                  </a:lnTo>
                  <a:lnTo>
                    <a:pt x="4" y="285"/>
                  </a:lnTo>
                  <a:lnTo>
                    <a:pt x="11" y="273"/>
                  </a:lnTo>
                  <a:lnTo>
                    <a:pt x="21" y="259"/>
                  </a:lnTo>
                  <a:lnTo>
                    <a:pt x="31" y="241"/>
                  </a:lnTo>
                  <a:lnTo>
                    <a:pt x="45" y="221"/>
                  </a:lnTo>
                  <a:lnTo>
                    <a:pt x="61" y="199"/>
                  </a:lnTo>
                  <a:lnTo>
                    <a:pt x="79" y="176"/>
                  </a:lnTo>
                  <a:lnTo>
                    <a:pt x="100" y="152"/>
                  </a:lnTo>
                  <a:lnTo>
                    <a:pt x="122" y="127"/>
                  </a:lnTo>
                  <a:lnTo>
                    <a:pt x="146" y="103"/>
                  </a:lnTo>
                  <a:lnTo>
                    <a:pt x="174" y="78"/>
                  </a:lnTo>
                  <a:lnTo>
                    <a:pt x="201" y="55"/>
                  </a:lnTo>
                  <a:lnTo>
                    <a:pt x="232" y="35"/>
                  </a:lnTo>
                  <a:lnTo>
                    <a:pt x="265" y="16"/>
                  </a:lnTo>
                  <a:lnTo>
                    <a:pt x="29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45" name="Freeform 93"/>
            <p:cNvSpPr>
              <a:spLocks/>
            </p:cNvSpPr>
            <p:nvPr/>
          </p:nvSpPr>
          <p:spPr bwMode="auto">
            <a:xfrm>
              <a:off x="4578" y="1728"/>
              <a:ext cx="115" cy="64"/>
            </a:xfrm>
            <a:custGeom>
              <a:avLst/>
              <a:gdLst/>
              <a:ahLst/>
              <a:cxnLst>
                <a:cxn ang="0">
                  <a:pos x="174" y="51"/>
                </a:cxn>
                <a:cxn ang="0">
                  <a:pos x="179" y="104"/>
                </a:cxn>
                <a:cxn ang="0">
                  <a:pos x="0" y="104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5" y="48"/>
                </a:cxn>
                <a:cxn ang="0">
                  <a:pos x="33" y="38"/>
                </a:cxn>
                <a:cxn ang="0">
                  <a:pos x="43" y="25"/>
                </a:cxn>
                <a:cxn ang="0">
                  <a:pos x="56" y="14"/>
                </a:cxn>
                <a:cxn ang="0">
                  <a:pos x="71" y="6"/>
                </a:cxn>
                <a:cxn ang="0">
                  <a:pos x="88" y="0"/>
                </a:cxn>
                <a:cxn ang="0">
                  <a:pos x="108" y="1"/>
                </a:cxn>
                <a:cxn ang="0">
                  <a:pos x="110" y="1"/>
                </a:cxn>
                <a:cxn ang="0">
                  <a:pos x="115" y="1"/>
                </a:cxn>
                <a:cxn ang="0">
                  <a:pos x="123" y="2"/>
                </a:cxn>
                <a:cxn ang="0">
                  <a:pos x="132" y="6"/>
                </a:cxn>
                <a:cxn ang="0">
                  <a:pos x="142" y="12"/>
                </a:cxn>
                <a:cxn ang="0">
                  <a:pos x="154" y="21"/>
                </a:cxn>
                <a:cxn ang="0">
                  <a:pos x="164" y="33"/>
                </a:cxn>
                <a:cxn ang="0">
                  <a:pos x="174" y="51"/>
                </a:cxn>
              </a:cxnLst>
              <a:rect l="0" t="0" r="r" b="b"/>
              <a:pathLst>
                <a:path w="179" h="104">
                  <a:moveTo>
                    <a:pt x="174" y="51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5" y="48"/>
                  </a:lnTo>
                  <a:lnTo>
                    <a:pt x="33" y="38"/>
                  </a:lnTo>
                  <a:lnTo>
                    <a:pt x="43" y="25"/>
                  </a:lnTo>
                  <a:lnTo>
                    <a:pt x="56" y="14"/>
                  </a:lnTo>
                  <a:lnTo>
                    <a:pt x="71" y="6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2" y="6"/>
                  </a:lnTo>
                  <a:lnTo>
                    <a:pt x="142" y="12"/>
                  </a:lnTo>
                  <a:lnTo>
                    <a:pt x="154" y="21"/>
                  </a:lnTo>
                  <a:lnTo>
                    <a:pt x="164" y="33"/>
                  </a:lnTo>
                  <a:lnTo>
                    <a:pt x="17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46" name="Freeform 94"/>
            <p:cNvSpPr>
              <a:spLocks/>
            </p:cNvSpPr>
            <p:nvPr/>
          </p:nvSpPr>
          <p:spPr bwMode="auto">
            <a:xfrm>
              <a:off x="4859" y="1734"/>
              <a:ext cx="114" cy="74"/>
            </a:xfrm>
            <a:custGeom>
              <a:avLst/>
              <a:gdLst/>
              <a:ahLst/>
              <a:cxnLst>
                <a:cxn ang="0">
                  <a:pos x="161" y="75"/>
                </a:cxn>
                <a:cxn ang="0">
                  <a:pos x="175" y="120"/>
                </a:cxn>
                <a:cxn ang="0">
                  <a:pos x="0" y="111"/>
                </a:cxn>
                <a:cxn ang="0">
                  <a:pos x="2" y="77"/>
                </a:cxn>
                <a:cxn ang="0">
                  <a:pos x="3" y="74"/>
                </a:cxn>
                <a:cxn ang="0">
                  <a:pos x="6" y="65"/>
                </a:cxn>
                <a:cxn ang="0">
                  <a:pos x="11" y="52"/>
                </a:cxn>
                <a:cxn ang="0">
                  <a:pos x="18" y="37"/>
                </a:cxn>
                <a:cxn ang="0">
                  <a:pos x="29" y="23"/>
                </a:cxn>
                <a:cxn ang="0">
                  <a:pos x="43" y="11"/>
                </a:cxn>
                <a:cxn ang="0">
                  <a:pos x="60" y="3"/>
                </a:cxn>
                <a:cxn ang="0">
                  <a:pos x="81" y="0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98" y="3"/>
                </a:cxn>
                <a:cxn ang="0">
                  <a:pos x="108" y="7"/>
                </a:cxn>
                <a:cxn ang="0">
                  <a:pos x="121" y="16"/>
                </a:cxn>
                <a:cxn ang="0">
                  <a:pos x="135" y="29"/>
                </a:cxn>
                <a:cxn ang="0">
                  <a:pos x="148" y="49"/>
                </a:cxn>
                <a:cxn ang="0">
                  <a:pos x="161" y="75"/>
                </a:cxn>
              </a:cxnLst>
              <a:rect l="0" t="0" r="r" b="b"/>
              <a:pathLst>
                <a:path w="175" h="120">
                  <a:moveTo>
                    <a:pt x="161" y="75"/>
                  </a:moveTo>
                  <a:lnTo>
                    <a:pt x="175" y="120"/>
                  </a:lnTo>
                  <a:lnTo>
                    <a:pt x="0" y="111"/>
                  </a:lnTo>
                  <a:lnTo>
                    <a:pt x="2" y="77"/>
                  </a:lnTo>
                  <a:lnTo>
                    <a:pt x="3" y="74"/>
                  </a:lnTo>
                  <a:lnTo>
                    <a:pt x="6" y="65"/>
                  </a:lnTo>
                  <a:lnTo>
                    <a:pt x="11" y="52"/>
                  </a:lnTo>
                  <a:lnTo>
                    <a:pt x="18" y="37"/>
                  </a:lnTo>
                  <a:lnTo>
                    <a:pt x="29" y="23"/>
                  </a:lnTo>
                  <a:lnTo>
                    <a:pt x="43" y="11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8" y="7"/>
                  </a:lnTo>
                  <a:lnTo>
                    <a:pt x="121" y="16"/>
                  </a:lnTo>
                  <a:lnTo>
                    <a:pt x="135" y="29"/>
                  </a:lnTo>
                  <a:lnTo>
                    <a:pt x="148" y="49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47" name="Freeform 95"/>
            <p:cNvSpPr>
              <a:spLocks/>
            </p:cNvSpPr>
            <p:nvPr/>
          </p:nvSpPr>
          <p:spPr bwMode="auto">
            <a:xfrm>
              <a:off x="4736" y="1756"/>
              <a:ext cx="78" cy="4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1"/>
                </a:cxn>
                <a:cxn ang="0">
                  <a:pos x="114" y="69"/>
                </a:cxn>
                <a:cxn ang="0">
                  <a:pos x="120" y="8"/>
                </a:cxn>
                <a:cxn ang="0">
                  <a:pos x="7" y="0"/>
                </a:cxn>
              </a:cxnLst>
              <a:rect l="0" t="0" r="r" b="b"/>
              <a:pathLst>
                <a:path w="120" h="69">
                  <a:moveTo>
                    <a:pt x="7" y="0"/>
                  </a:moveTo>
                  <a:lnTo>
                    <a:pt x="0" y="61"/>
                  </a:lnTo>
                  <a:lnTo>
                    <a:pt x="114" y="69"/>
                  </a:lnTo>
                  <a:lnTo>
                    <a:pt x="1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48" name="Freeform 96"/>
            <p:cNvSpPr>
              <a:spLocks/>
            </p:cNvSpPr>
            <p:nvPr/>
          </p:nvSpPr>
          <p:spPr bwMode="auto">
            <a:xfrm>
              <a:off x="4748" y="1766"/>
              <a:ext cx="28" cy="2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2" y="36"/>
                </a:cxn>
                <a:cxn ang="0">
                  <a:pos x="44" y="1"/>
                </a:cxn>
                <a:cxn ang="0">
                  <a:pos x="4" y="0"/>
                </a:cxn>
              </a:cxnLst>
              <a:rect l="0" t="0" r="r" b="b"/>
              <a:pathLst>
                <a:path w="44" h="36">
                  <a:moveTo>
                    <a:pt x="4" y="0"/>
                  </a:moveTo>
                  <a:lnTo>
                    <a:pt x="0" y="36"/>
                  </a:lnTo>
                  <a:lnTo>
                    <a:pt x="42" y="36"/>
                  </a:lnTo>
                  <a:lnTo>
                    <a:pt x="4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49" name="Freeform 97"/>
            <p:cNvSpPr>
              <a:spLocks/>
            </p:cNvSpPr>
            <p:nvPr/>
          </p:nvSpPr>
          <p:spPr bwMode="auto">
            <a:xfrm>
              <a:off x="4612" y="1745"/>
              <a:ext cx="24" cy="24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27" y="38"/>
                </a:cxn>
                <a:cxn ang="0">
                  <a:pos x="34" y="33"/>
                </a:cxn>
                <a:cxn ang="0">
                  <a:pos x="38" y="27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4" y="5"/>
                </a:cxn>
                <a:cxn ang="0">
                  <a:pos x="27" y="1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7"/>
                </a:cxn>
                <a:cxn ang="0">
                  <a:pos x="6" y="33"/>
                </a:cxn>
                <a:cxn ang="0">
                  <a:pos x="13" y="38"/>
                </a:cxn>
                <a:cxn ang="0">
                  <a:pos x="20" y="3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50" name="Freeform 98"/>
            <p:cNvSpPr>
              <a:spLocks/>
            </p:cNvSpPr>
            <p:nvPr/>
          </p:nvSpPr>
          <p:spPr bwMode="auto">
            <a:xfrm>
              <a:off x="4883" y="1756"/>
              <a:ext cx="25" cy="25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6" y="38"/>
                </a:cxn>
                <a:cxn ang="0">
                  <a:pos x="33" y="34"/>
                </a:cxn>
                <a:cxn ang="0">
                  <a:pos x="38" y="28"/>
                </a:cxn>
                <a:cxn ang="0">
                  <a:pos x="39" y="20"/>
                </a:cxn>
                <a:cxn ang="0">
                  <a:pos x="38" y="13"/>
                </a:cxn>
                <a:cxn ang="0">
                  <a:pos x="33" y="6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4"/>
                </a:cxn>
                <a:cxn ang="0">
                  <a:pos x="11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853" name="Text Box 101"/>
          <p:cNvSpPr txBox="1">
            <a:spLocks noChangeArrowheads="1"/>
          </p:cNvSpPr>
          <p:nvPr/>
        </p:nvSpPr>
        <p:spPr bwMode="auto">
          <a:xfrm>
            <a:off x="1031875" y="4643438"/>
            <a:ext cx="6764338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locations where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rejected are deemed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best locations for radar traps.</a:t>
            </a:r>
          </a:p>
        </p:txBody>
      </p:sp>
      <p:sp>
        <p:nvSpPr>
          <p:cNvPr id="74854" name="Text Box 102"/>
          <p:cNvSpPr txBox="1">
            <a:spLocks noChangeArrowheads="1"/>
          </p:cNvSpPr>
          <p:nvPr/>
        </p:nvSpPr>
        <p:spPr bwMode="auto">
          <a:xfrm>
            <a:off x="2517775" y="3935413"/>
            <a:ext cx="1568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65</a:t>
            </a:r>
          </a:p>
        </p:txBody>
      </p:sp>
      <p:sp>
        <p:nvSpPr>
          <p:cNvPr id="74856" name="AutoShape 104"/>
          <p:cNvSpPr>
            <a:spLocks noChangeArrowheads="1"/>
          </p:cNvSpPr>
          <p:nvPr/>
        </p:nvSpPr>
        <p:spPr bwMode="auto">
          <a:xfrm rot="5400000">
            <a:off x="752475" y="1670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58" name="AutoShape 106"/>
          <p:cNvSpPr>
            <a:spLocks noChangeArrowheads="1"/>
          </p:cNvSpPr>
          <p:nvPr/>
        </p:nvSpPr>
        <p:spPr bwMode="auto">
          <a:xfrm rot="5400000">
            <a:off x="752475" y="4794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1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Highway Patrol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687388" y="1095375"/>
            <a:ext cx="81915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65942" name="Group 54"/>
          <p:cNvGrpSpPr>
            <a:grpSpLocks/>
          </p:cNvGrpSpPr>
          <p:nvPr/>
        </p:nvGrpSpPr>
        <p:grpSpPr bwMode="auto">
          <a:xfrm>
            <a:off x="4956175" y="2054225"/>
            <a:ext cx="3621088" cy="2470150"/>
            <a:chOff x="3122" y="1294"/>
            <a:chExt cx="2281" cy="1556"/>
          </a:xfrm>
        </p:grpSpPr>
        <p:pic>
          <p:nvPicPr>
            <p:cNvPr id="165943" name="Picture 55" descr="E:\PFiles\MSOffice\Clipart\standard\stddir3\HH02335_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2" y="1606"/>
              <a:ext cx="403" cy="369"/>
            </a:xfrm>
            <a:prstGeom prst="rect">
              <a:avLst/>
            </a:prstGeom>
            <a:noFill/>
          </p:spPr>
        </p:pic>
        <p:sp>
          <p:nvSpPr>
            <p:cNvPr id="165944" name="Freeform 56"/>
            <p:cNvSpPr>
              <a:spLocks/>
            </p:cNvSpPr>
            <p:nvPr/>
          </p:nvSpPr>
          <p:spPr bwMode="auto">
            <a:xfrm>
              <a:off x="3626" y="2163"/>
              <a:ext cx="436" cy="531"/>
            </a:xfrm>
            <a:custGeom>
              <a:avLst/>
              <a:gdLst/>
              <a:ahLst/>
              <a:cxnLst>
                <a:cxn ang="0">
                  <a:pos x="493" y="17"/>
                </a:cxn>
                <a:cxn ang="0">
                  <a:pos x="508" y="46"/>
                </a:cxn>
                <a:cxn ang="0">
                  <a:pos x="525" y="72"/>
                </a:cxn>
                <a:cxn ang="0">
                  <a:pos x="541" y="101"/>
                </a:cxn>
                <a:cxn ang="0">
                  <a:pos x="557" y="150"/>
                </a:cxn>
                <a:cxn ang="0">
                  <a:pos x="559" y="212"/>
                </a:cxn>
                <a:cxn ang="0">
                  <a:pos x="562" y="341"/>
                </a:cxn>
                <a:cxn ang="0">
                  <a:pos x="545" y="417"/>
                </a:cxn>
                <a:cxn ang="0">
                  <a:pos x="524" y="483"/>
                </a:cxn>
                <a:cxn ang="0">
                  <a:pos x="496" y="547"/>
                </a:cxn>
                <a:cxn ang="0">
                  <a:pos x="455" y="613"/>
                </a:cxn>
                <a:cxn ang="0">
                  <a:pos x="438" y="640"/>
                </a:cxn>
                <a:cxn ang="0">
                  <a:pos x="426" y="665"/>
                </a:cxn>
                <a:cxn ang="0">
                  <a:pos x="411" y="688"/>
                </a:cxn>
                <a:cxn ang="0">
                  <a:pos x="388" y="708"/>
                </a:cxn>
                <a:cxn ang="0">
                  <a:pos x="369" y="714"/>
                </a:cxn>
                <a:cxn ang="0">
                  <a:pos x="351" y="714"/>
                </a:cxn>
                <a:cxn ang="0">
                  <a:pos x="331" y="711"/>
                </a:cxn>
                <a:cxn ang="0">
                  <a:pos x="311" y="712"/>
                </a:cxn>
                <a:cxn ang="0">
                  <a:pos x="270" y="720"/>
                </a:cxn>
                <a:cxn ang="0">
                  <a:pos x="231" y="726"/>
                </a:cxn>
                <a:cxn ang="0">
                  <a:pos x="196" y="731"/>
                </a:cxn>
                <a:cxn ang="0">
                  <a:pos x="163" y="735"/>
                </a:cxn>
                <a:cxn ang="0">
                  <a:pos x="129" y="740"/>
                </a:cxn>
                <a:cxn ang="0">
                  <a:pos x="94" y="744"/>
                </a:cxn>
                <a:cxn ang="0">
                  <a:pos x="55" y="751"/>
                </a:cxn>
                <a:cxn ang="0">
                  <a:pos x="14" y="757"/>
                </a:cxn>
                <a:cxn ang="0">
                  <a:pos x="0" y="613"/>
                </a:cxn>
                <a:cxn ang="0">
                  <a:pos x="9" y="558"/>
                </a:cxn>
                <a:cxn ang="0">
                  <a:pos x="23" y="512"/>
                </a:cxn>
                <a:cxn ang="0">
                  <a:pos x="39" y="466"/>
                </a:cxn>
                <a:cxn ang="0">
                  <a:pos x="54" y="413"/>
                </a:cxn>
                <a:cxn ang="0">
                  <a:pos x="55" y="385"/>
                </a:cxn>
                <a:cxn ang="0">
                  <a:pos x="58" y="359"/>
                </a:cxn>
                <a:cxn ang="0">
                  <a:pos x="77" y="344"/>
                </a:cxn>
                <a:cxn ang="0">
                  <a:pos x="100" y="332"/>
                </a:cxn>
                <a:cxn ang="0">
                  <a:pos x="123" y="312"/>
                </a:cxn>
                <a:cxn ang="0">
                  <a:pos x="141" y="290"/>
                </a:cxn>
                <a:cxn ang="0">
                  <a:pos x="159" y="270"/>
                </a:cxn>
                <a:cxn ang="0">
                  <a:pos x="186" y="252"/>
                </a:cxn>
                <a:cxn ang="0">
                  <a:pos x="216" y="237"/>
                </a:cxn>
                <a:cxn ang="0">
                  <a:pos x="244" y="225"/>
                </a:cxn>
                <a:cxn ang="0">
                  <a:pos x="273" y="211"/>
                </a:cxn>
                <a:cxn ang="0">
                  <a:pos x="302" y="192"/>
                </a:cxn>
                <a:cxn ang="0">
                  <a:pos x="352" y="145"/>
                </a:cxn>
                <a:cxn ang="0">
                  <a:pos x="392" y="92"/>
                </a:cxn>
                <a:cxn ang="0">
                  <a:pos x="432" y="41"/>
                </a:cxn>
                <a:cxn ang="0">
                  <a:pos x="486" y="0"/>
                </a:cxn>
              </a:cxnLst>
              <a:rect l="0" t="0" r="r" b="b"/>
              <a:pathLst>
                <a:path w="562" h="757">
                  <a:moveTo>
                    <a:pt x="486" y="0"/>
                  </a:moveTo>
                  <a:lnTo>
                    <a:pt x="493" y="17"/>
                  </a:lnTo>
                  <a:lnTo>
                    <a:pt x="501" y="32"/>
                  </a:lnTo>
                  <a:lnTo>
                    <a:pt x="508" y="46"/>
                  </a:lnTo>
                  <a:lnTo>
                    <a:pt x="518" y="59"/>
                  </a:lnTo>
                  <a:lnTo>
                    <a:pt x="525" y="72"/>
                  </a:lnTo>
                  <a:lnTo>
                    <a:pt x="533" y="85"/>
                  </a:lnTo>
                  <a:lnTo>
                    <a:pt x="541" y="101"/>
                  </a:lnTo>
                  <a:lnTo>
                    <a:pt x="548" y="118"/>
                  </a:lnTo>
                  <a:lnTo>
                    <a:pt x="557" y="150"/>
                  </a:lnTo>
                  <a:lnTo>
                    <a:pt x="561" y="180"/>
                  </a:lnTo>
                  <a:lnTo>
                    <a:pt x="559" y="212"/>
                  </a:lnTo>
                  <a:lnTo>
                    <a:pt x="562" y="248"/>
                  </a:lnTo>
                  <a:lnTo>
                    <a:pt x="562" y="341"/>
                  </a:lnTo>
                  <a:lnTo>
                    <a:pt x="553" y="381"/>
                  </a:lnTo>
                  <a:lnTo>
                    <a:pt x="545" y="417"/>
                  </a:lnTo>
                  <a:lnTo>
                    <a:pt x="535" y="451"/>
                  </a:lnTo>
                  <a:lnTo>
                    <a:pt x="524" y="483"/>
                  </a:lnTo>
                  <a:lnTo>
                    <a:pt x="512" y="515"/>
                  </a:lnTo>
                  <a:lnTo>
                    <a:pt x="496" y="547"/>
                  </a:lnTo>
                  <a:lnTo>
                    <a:pt x="476" y="579"/>
                  </a:lnTo>
                  <a:lnTo>
                    <a:pt x="455" y="613"/>
                  </a:lnTo>
                  <a:lnTo>
                    <a:pt x="446" y="627"/>
                  </a:lnTo>
                  <a:lnTo>
                    <a:pt x="438" y="640"/>
                  </a:lnTo>
                  <a:lnTo>
                    <a:pt x="432" y="653"/>
                  </a:lnTo>
                  <a:lnTo>
                    <a:pt x="426" y="665"/>
                  </a:lnTo>
                  <a:lnTo>
                    <a:pt x="418" y="677"/>
                  </a:lnTo>
                  <a:lnTo>
                    <a:pt x="411" y="688"/>
                  </a:lnTo>
                  <a:lnTo>
                    <a:pt x="400" y="699"/>
                  </a:lnTo>
                  <a:lnTo>
                    <a:pt x="388" y="708"/>
                  </a:lnTo>
                  <a:lnTo>
                    <a:pt x="378" y="712"/>
                  </a:lnTo>
                  <a:lnTo>
                    <a:pt x="369" y="714"/>
                  </a:lnTo>
                  <a:lnTo>
                    <a:pt x="360" y="714"/>
                  </a:lnTo>
                  <a:lnTo>
                    <a:pt x="351" y="714"/>
                  </a:lnTo>
                  <a:lnTo>
                    <a:pt x="342" y="712"/>
                  </a:lnTo>
                  <a:lnTo>
                    <a:pt x="331" y="711"/>
                  </a:lnTo>
                  <a:lnTo>
                    <a:pt x="322" y="711"/>
                  </a:lnTo>
                  <a:lnTo>
                    <a:pt x="311" y="712"/>
                  </a:lnTo>
                  <a:lnTo>
                    <a:pt x="290" y="717"/>
                  </a:lnTo>
                  <a:lnTo>
                    <a:pt x="270" y="720"/>
                  </a:lnTo>
                  <a:lnTo>
                    <a:pt x="250" y="723"/>
                  </a:lnTo>
                  <a:lnTo>
                    <a:pt x="231" y="726"/>
                  </a:lnTo>
                  <a:lnTo>
                    <a:pt x="215" y="729"/>
                  </a:lnTo>
                  <a:lnTo>
                    <a:pt x="196" y="731"/>
                  </a:lnTo>
                  <a:lnTo>
                    <a:pt x="179" y="734"/>
                  </a:lnTo>
                  <a:lnTo>
                    <a:pt x="163" y="735"/>
                  </a:lnTo>
                  <a:lnTo>
                    <a:pt x="146" y="738"/>
                  </a:lnTo>
                  <a:lnTo>
                    <a:pt x="129" y="740"/>
                  </a:lnTo>
                  <a:lnTo>
                    <a:pt x="111" y="743"/>
                  </a:lnTo>
                  <a:lnTo>
                    <a:pt x="94" y="744"/>
                  </a:lnTo>
                  <a:lnTo>
                    <a:pt x="75" y="747"/>
                  </a:lnTo>
                  <a:lnTo>
                    <a:pt x="55" y="751"/>
                  </a:lnTo>
                  <a:lnTo>
                    <a:pt x="36" y="754"/>
                  </a:lnTo>
                  <a:lnTo>
                    <a:pt x="14" y="757"/>
                  </a:lnTo>
                  <a:lnTo>
                    <a:pt x="0" y="699"/>
                  </a:lnTo>
                  <a:lnTo>
                    <a:pt x="0" y="613"/>
                  </a:lnTo>
                  <a:lnTo>
                    <a:pt x="5" y="584"/>
                  </a:lnTo>
                  <a:lnTo>
                    <a:pt x="9" y="558"/>
                  </a:lnTo>
                  <a:lnTo>
                    <a:pt x="16" y="535"/>
                  </a:lnTo>
                  <a:lnTo>
                    <a:pt x="23" y="512"/>
                  </a:lnTo>
                  <a:lnTo>
                    <a:pt x="31" y="489"/>
                  </a:lnTo>
                  <a:lnTo>
                    <a:pt x="39" y="466"/>
                  </a:lnTo>
                  <a:lnTo>
                    <a:pt x="46" y="440"/>
                  </a:lnTo>
                  <a:lnTo>
                    <a:pt x="54" y="413"/>
                  </a:lnTo>
                  <a:lnTo>
                    <a:pt x="55" y="399"/>
                  </a:lnTo>
                  <a:lnTo>
                    <a:pt x="55" y="385"/>
                  </a:lnTo>
                  <a:lnTo>
                    <a:pt x="55" y="373"/>
                  </a:lnTo>
                  <a:lnTo>
                    <a:pt x="58" y="359"/>
                  </a:lnTo>
                  <a:lnTo>
                    <a:pt x="66" y="350"/>
                  </a:lnTo>
                  <a:lnTo>
                    <a:pt x="77" y="344"/>
                  </a:lnTo>
                  <a:lnTo>
                    <a:pt x="88" y="339"/>
                  </a:lnTo>
                  <a:lnTo>
                    <a:pt x="100" y="332"/>
                  </a:lnTo>
                  <a:lnTo>
                    <a:pt x="112" y="321"/>
                  </a:lnTo>
                  <a:lnTo>
                    <a:pt x="123" y="312"/>
                  </a:lnTo>
                  <a:lnTo>
                    <a:pt x="132" y="301"/>
                  </a:lnTo>
                  <a:lnTo>
                    <a:pt x="141" y="290"/>
                  </a:lnTo>
                  <a:lnTo>
                    <a:pt x="149" y="280"/>
                  </a:lnTo>
                  <a:lnTo>
                    <a:pt x="159" y="270"/>
                  </a:lnTo>
                  <a:lnTo>
                    <a:pt x="172" y="261"/>
                  </a:lnTo>
                  <a:lnTo>
                    <a:pt x="186" y="252"/>
                  </a:lnTo>
                  <a:lnTo>
                    <a:pt x="201" y="244"/>
                  </a:lnTo>
                  <a:lnTo>
                    <a:pt x="216" y="237"/>
                  </a:lnTo>
                  <a:lnTo>
                    <a:pt x="230" y="231"/>
                  </a:lnTo>
                  <a:lnTo>
                    <a:pt x="244" y="225"/>
                  </a:lnTo>
                  <a:lnTo>
                    <a:pt x="257" y="217"/>
                  </a:lnTo>
                  <a:lnTo>
                    <a:pt x="273" y="211"/>
                  </a:lnTo>
                  <a:lnTo>
                    <a:pt x="287" y="202"/>
                  </a:lnTo>
                  <a:lnTo>
                    <a:pt x="302" y="192"/>
                  </a:lnTo>
                  <a:lnTo>
                    <a:pt x="329" y="171"/>
                  </a:lnTo>
                  <a:lnTo>
                    <a:pt x="352" y="145"/>
                  </a:lnTo>
                  <a:lnTo>
                    <a:pt x="372" y="119"/>
                  </a:lnTo>
                  <a:lnTo>
                    <a:pt x="392" y="92"/>
                  </a:lnTo>
                  <a:lnTo>
                    <a:pt x="411" y="66"/>
                  </a:lnTo>
                  <a:lnTo>
                    <a:pt x="432" y="41"/>
                  </a:lnTo>
                  <a:lnTo>
                    <a:pt x="456" y="18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45" name="Freeform 57"/>
            <p:cNvSpPr>
              <a:spLocks/>
            </p:cNvSpPr>
            <p:nvPr/>
          </p:nvSpPr>
          <p:spPr bwMode="auto">
            <a:xfrm>
              <a:off x="3668" y="1574"/>
              <a:ext cx="517" cy="787"/>
            </a:xfrm>
            <a:custGeom>
              <a:avLst/>
              <a:gdLst/>
              <a:ahLst/>
              <a:cxnLst>
                <a:cxn ang="0">
                  <a:pos x="124" y="893"/>
                </a:cxn>
                <a:cxn ang="0">
                  <a:pos x="96" y="896"/>
                </a:cxn>
                <a:cxn ang="0">
                  <a:pos x="50" y="885"/>
                </a:cxn>
                <a:cxn ang="0">
                  <a:pos x="17" y="856"/>
                </a:cxn>
                <a:cxn ang="0">
                  <a:pos x="0" y="786"/>
                </a:cxn>
                <a:cxn ang="0">
                  <a:pos x="11" y="677"/>
                </a:cxn>
                <a:cxn ang="0">
                  <a:pos x="41" y="543"/>
                </a:cxn>
                <a:cxn ang="0">
                  <a:pos x="27" y="310"/>
                </a:cxn>
                <a:cxn ang="0">
                  <a:pos x="47" y="229"/>
                </a:cxn>
                <a:cxn ang="0">
                  <a:pos x="81" y="170"/>
                </a:cxn>
                <a:cxn ang="0">
                  <a:pos x="116" y="165"/>
                </a:cxn>
                <a:cxn ang="0">
                  <a:pos x="150" y="165"/>
                </a:cxn>
                <a:cxn ang="0">
                  <a:pos x="180" y="145"/>
                </a:cxn>
                <a:cxn ang="0">
                  <a:pos x="194" y="102"/>
                </a:cxn>
                <a:cxn ang="0">
                  <a:pos x="223" y="89"/>
                </a:cxn>
                <a:cxn ang="0">
                  <a:pos x="256" y="84"/>
                </a:cxn>
                <a:cxn ang="0">
                  <a:pos x="298" y="72"/>
                </a:cxn>
                <a:cxn ang="0">
                  <a:pos x="346" y="46"/>
                </a:cxn>
                <a:cxn ang="0">
                  <a:pos x="392" y="12"/>
                </a:cxn>
                <a:cxn ang="0">
                  <a:pos x="416" y="60"/>
                </a:cxn>
                <a:cxn ang="0">
                  <a:pos x="441" y="121"/>
                </a:cxn>
                <a:cxn ang="0">
                  <a:pos x="470" y="141"/>
                </a:cxn>
                <a:cxn ang="0">
                  <a:pos x="502" y="158"/>
                </a:cxn>
                <a:cxn ang="0">
                  <a:pos x="568" y="214"/>
                </a:cxn>
                <a:cxn ang="0">
                  <a:pos x="637" y="287"/>
                </a:cxn>
                <a:cxn ang="0">
                  <a:pos x="666" y="382"/>
                </a:cxn>
                <a:cxn ang="0">
                  <a:pos x="652" y="474"/>
                </a:cxn>
                <a:cxn ang="0">
                  <a:pos x="617" y="553"/>
                </a:cxn>
                <a:cxn ang="0">
                  <a:pos x="566" y="641"/>
                </a:cxn>
                <a:cxn ang="0">
                  <a:pos x="522" y="720"/>
                </a:cxn>
                <a:cxn ang="0">
                  <a:pos x="479" y="801"/>
                </a:cxn>
                <a:cxn ang="0">
                  <a:pos x="425" y="891"/>
                </a:cxn>
                <a:cxn ang="0">
                  <a:pos x="355" y="949"/>
                </a:cxn>
                <a:cxn ang="0">
                  <a:pos x="269" y="1009"/>
                </a:cxn>
                <a:cxn ang="0">
                  <a:pos x="236" y="1034"/>
                </a:cxn>
                <a:cxn ang="0">
                  <a:pos x="203" y="1052"/>
                </a:cxn>
                <a:cxn ang="0">
                  <a:pos x="170" y="1076"/>
                </a:cxn>
                <a:cxn ang="0">
                  <a:pos x="142" y="1102"/>
                </a:cxn>
                <a:cxn ang="0">
                  <a:pos x="113" y="1119"/>
                </a:cxn>
                <a:cxn ang="0">
                  <a:pos x="70" y="1112"/>
                </a:cxn>
                <a:cxn ang="0">
                  <a:pos x="43" y="1075"/>
                </a:cxn>
                <a:cxn ang="0">
                  <a:pos x="18" y="1027"/>
                </a:cxn>
                <a:cxn ang="0">
                  <a:pos x="70" y="982"/>
                </a:cxn>
                <a:cxn ang="0">
                  <a:pos x="113" y="931"/>
                </a:cxn>
              </a:cxnLst>
              <a:rect l="0" t="0" r="r" b="b"/>
              <a:pathLst>
                <a:path w="666" h="1121">
                  <a:moveTo>
                    <a:pt x="135" y="891"/>
                  </a:moveTo>
                  <a:lnTo>
                    <a:pt x="130" y="891"/>
                  </a:lnTo>
                  <a:lnTo>
                    <a:pt x="124" y="893"/>
                  </a:lnTo>
                  <a:lnTo>
                    <a:pt x="119" y="896"/>
                  </a:lnTo>
                  <a:lnTo>
                    <a:pt x="113" y="896"/>
                  </a:lnTo>
                  <a:lnTo>
                    <a:pt x="96" y="896"/>
                  </a:lnTo>
                  <a:lnTo>
                    <a:pt x="79" y="893"/>
                  </a:lnTo>
                  <a:lnTo>
                    <a:pt x="64" y="890"/>
                  </a:lnTo>
                  <a:lnTo>
                    <a:pt x="50" y="885"/>
                  </a:lnTo>
                  <a:lnTo>
                    <a:pt x="37" y="878"/>
                  </a:lnTo>
                  <a:lnTo>
                    <a:pt x="26" y="868"/>
                  </a:lnTo>
                  <a:lnTo>
                    <a:pt x="17" y="856"/>
                  </a:lnTo>
                  <a:lnTo>
                    <a:pt x="9" y="842"/>
                  </a:lnTo>
                  <a:lnTo>
                    <a:pt x="1" y="813"/>
                  </a:lnTo>
                  <a:lnTo>
                    <a:pt x="0" y="786"/>
                  </a:lnTo>
                  <a:lnTo>
                    <a:pt x="3" y="758"/>
                  </a:lnTo>
                  <a:lnTo>
                    <a:pt x="4" y="726"/>
                  </a:lnTo>
                  <a:lnTo>
                    <a:pt x="11" y="677"/>
                  </a:lnTo>
                  <a:lnTo>
                    <a:pt x="23" y="635"/>
                  </a:lnTo>
                  <a:lnTo>
                    <a:pt x="35" y="592"/>
                  </a:lnTo>
                  <a:lnTo>
                    <a:pt x="41" y="543"/>
                  </a:lnTo>
                  <a:lnTo>
                    <a:pt x="23" y="367"/>
                  </a:lnTo>
                  <a:lnTo>
                    <a:pt x="24" y="338"/>
                  </a:lnTo>
                  <a:lnTo>
                    <a:pt x="27" y="310"/>
                  </a:lnTo>
                  <a:lnTo>
                    <a:pt x="34" y="284"/>
                  </a:lnTo>
                  <a:lnTo>
                    <a:pt x="41" y="255"/>
                  </a:lnTo>
                  <a:lnTo>
                    <a:pt x="47" y="229"/>
                  </a:lnTo>
                  <a:lnTo>
                    <a:pt x="52" y="205"/>
                  </a:lnTo>
                  <a:lnTo>
                    <a:pt x="63" y="185"/>
                  </a:lnTo>
                  <a:lnTo>
                    <a:pt x="81" y="170"/>
                  </a:lnTo>
                  <a:lnTo>
                    <a:pt x="93" y="167"/>
                  </a:lnTo>
                  <a:lnTo>
                    <a:pt x="104" y="165"/>
                  </a:lnTo>
                  <a:lnTo>
                    <a:pt x="116" y="165"/>
                  </a:lnTo>
                  <a:lnTo>
                    <a:pt x="127" y="165"/>
                  </a:lnTo>
                  <a:lnTo>
                    <a:pt x="139" y="165"/>
                  </a:lnTo>
                  <a:lnTo>
                    <a:pt x="150" y="165"/>
                  </a:lnTo>
                  <a:lnTo>
                    <a:pt x="161" y="162"/>
                  </a:lnTo>
                  <a:lnTo>
                    <a:pt x="171" y="156"/>
                  </a:lnTo>
                  <a:lnTo>
                    <a:pt x="180" y="145"/>
                  </a:lnTo>
                  <a:lnTo>
                    <a:pt x="184" y="130"/>
                  </a:lnTo>
                  <a:lnTo>
                    <a:pt x="187" y="116"/>
                  </a:lnTo>
                  <a:lnTo>
                    <a:pt x="194" y="102"/>
                  </a:lnTo>
                  <a:lnTo>
                    <a:pt x="203" y="95"/>
                  </a:lnTo>
                  <a:lnTo>
                    <a:pt x="213" y="90"/>
                  </a:lnTo>
                  <a:lnTo>
                    <a:pt x="223" y="89"/>
                  </a:lnTo>
                  <a:lnTo>
                    <a:pt x="234" y="86"/>
                  </a:lnTo>
                  <a:lnTo>
                    <a:pt x="245" y="86"/>
                  </a:lnTo>
                  <a:lnTo>
                    <a:pt x="256" y="84"/>
                  </a:lnTo>
                  <a:lnTo>
                    <a:pt x="268" y="83"/>
                  </a:lnTo>
                  <a:lnTo>
                    <a:pt x="278" y="80"/>
                  </a:lnTo>
                  <a:lnTo>
                    <a:pt x="298" y="72"/>
                  </a:lnTo>
                  <a:lnTo>
                    <a:pt x="315" y="64"/>
                  </a:lnTo>
                  <a:lnTo>
                    <a:pt x="332" y="55"/>
                  </a:lnTo>
                  <a:lnTo>
                    <a:pt x="346" y="46"/>
                  </a:lnTo>
                  <a:lnTo>
                    <a:pt x="361" y="35"/>
                  </a:lnTo>
                  <a:lnTo>
                    <a:pt x="375" y="23"/>
                  </a:lnTo>
                  <a:lnTo>
                    <a:pt x="392" y="12"/>
                  </a:lnTo>
                  <a:lnTo>
                    <a:pt x="409" y="0"/>
                  </a:lnTo>
                  <a:lnTo>
                    <a:pt x="415" y="31"/>
                  </a:lnTo>
                  <a:lnTo>
                    <a:pt x="416" y="60"/>
                  </a:lnTo>
                  <a:lnTo>
                    <a:pt x="419" y="87"/>
                  </a:lnTo>
                  <a:lnTo>
                    <a:pt x="432" y="112"/>
                  </a:lnTo>
                  <a:lnTo>
                    <a:pt x="441" y="121"/>
                  </a:lnTo>
                  <a:lnTo>
                    <a:pt x="450" y="128"/>
                  </a:lnTo>
                  <a:lnTo>
                    <a:pt x="461" y="135"/>
                  </a:lnTo>
                  <a:lnTo>
                    <a:pt x="470" y="141"/>
                  </a:lnTo>
                  <a:lnTo>
                    <a:pt x="481" y="145"/>
                  </a:lnTo>
                  <a:lnTo>
                    <a:pt x="491" y="150"/>
                  </a:lnTo>
                  <a:lnTo>
                    <a:pt x="502" y="158"/>
                  </a:lnTo>
                  <a:lnTo>
                    <a:pt x="513" y="165"/>
                  </a:lnTo>
                  <a:lnTo>
                    <a:pt x="540" y="191"/>
                  </a:lnTo>
                  <a:lnTo>
                    <a:pt x="568" y="214"/>
                  </a:lnTo>
                  <a:lnTo>
                    <a:pt x="594" y="237"/>
                  </a:lnTo>
                  <a:lnTo>
                    <a:pt x="617" y="261"/>
                  </a:lnTo>
                  <a:lnTo>
                    <a:pt x="637" y="287"/>
                  </a:lnTo>
                  <a:lnTo>
                    <a:pt x="652" y="315"/>
                  </a:lnTo>
                  <a:lnTo>
                    <a:pt x="663" y="347"/>
                  </a:lnTo>
                  <a:lnTo>
                    <a:pt x="666" y="382"/>
                  </a:lnTo>
                  <a:lnTo>
                    <a:pt x="664" y="416"/>
                  </a:lnTo>
                  <a:lnTo>
                    <a:pt x="660" y="446"/>
                  </a:lnTo>
                  <a:lnTo>
                    <a:pt x="652" y="474"/>
                  </a:lnTo>
                  <a:lnTo>
                    <a:pt x="643" y="500"/>
                  </a:lnTo>
                  <a:lnTo>
                    <a:pt x="631" y="528"/>
                  </a:lnTo>
                  <a:lnTo>
                    <a:pt x="617" y="553"/>
                  </a:lnTo>
                  <a:lnTo>
                    <a:pt x="601" y="581"/>
                  </a:lnTo>
                  <a:lnTo>
                    <a:pt x="585" y="610"/>
                  </a:lnTo>
                  <a:lnTo>
                    <a:pt x="566" y="641"/>
                  </a:lnTo>
                  <a:lnTo>
                    <a:pt x="551" y="668"/>
                  </a:lnTo>
                  <a:lnTo>
                    <a:pt x="536" y="696"/>
                  </a:lnTo>
                  <a:lnTo>
                    <a:pt x="522" y="720"/>
                  </a:lnTo>
                  <a:lnTo>
                    <a:pt x="508" y="746"/>
                  </a:lnTo>
                  <a:lnTo>
                    <a:pt x="494" y="774"/>
                  </a:lnTo>
                  <a:lnTo>
                    <a:pt x="479" y="801"/>
                  </a:lnTo>
                  <a:lnTo>
                    <a:pt x="464" y="833"/>
                  </a:lnTo>
                  <a:lnTo>
                    <a:pt x="445" y="864"/>
                  </a:lnTo>
                  <a:lnTo>
                    <a:pt x="425" y="891"/>
                  </a:lnTo>
                  <a:lnTo>
                    <a:pt x="404" y="913"/>
                  </a:lnTo>
                  <a:lnTo>
                    <a:pt x="379" y="933"/>
                  </a:lnTo>
                  <a:lnTo>
                    <a:pt x="355" y="949"/>
                  </a:lnTo>
                  <a:lnTo>
                    <a:pt x="327" y="968"/>
                  </a:lnTo>
                  <a:lnTo>
                    <a:pt x="298" y="988"/>
                  </a:lnTo>
                  <a:lnTo>
                    <a:pt x="269" y="1009"/>
                  </a:lnTo>
                  <a:lnTo>
                    <a:pt x="257" y="1018"/>
                  </a:lnTo>
                  <a:lnTo>
                    <a:pt x="246" y="1026"/>
                  </a:lnTo>
                  <a:lnTo>
                    <a:pt x="236" y="1034"/>
                  </a:lnTo>
                  <a:lnTo>
                    <a:pt x="225" y="1040"/>
                  </a:lnTo>
                  <a:lnTo>
                    <a:pt x="214" y="1046"/>
                  </a:lnTo>
                  <a:lnTo>
                    <a:pt x="203" y="1052"/>
                  </a:lnTo>
                  <a:lnTo>
                    <a:pt x="193" y="1060"/>
                  </a:lnTo>
                  <a:lnTo>
                    <a:pt x="180" y="1067"/>
                  </a:lnTo>
                  <a:lnTo>
                    <a:pt x="170" y="1076"/>
                  </a:lnTo>
                  <a:lnTo>
                    <a:pt x="161" y="1086"/>
                  </a:lnTo>
                  <a:lnTo>
                    <a:pt x="151" y="1095"/>
                  </a:lnTo>
                  <a:lnTo>
                    <a:pt x="142" y="1102"/>
                  </a:lnTo>
                  <a:lnTo>
                    <a:pt x="133" y="1110"/>
                  </a:lnTo>
                  <a:lnTo>
                    <a:pt x="124" y="1116"/>
                  </a:lnTo>
                  <a:lnTo>
                    <a:pt x="113" y="1119"/>
                  </a:lnTo>
                  <a:lnTo>
                    <a:pt x="99" y="1121"/>
                  </a:lnTo>
                  <a:lnTo>
                    <a:pt x="83" y="1118"/>
                  </a:lnTo>
                  <a:lnTo>
                    <a:pt x="70" y="1112"/>
                  </a:lnTo>
                  <a:lnTo>
                    <a:pt x="60" y="1102"/>
                  </a:lnTo>
                  <a:lnTo>
                    <a:pt x="50" y="1089"/>
                  </a:lnTo>
                  <a:lnTo>
                    <a:pt x="43" y="1075"/>
                  </a:lnTo>
                  <a:lnTo>
                    <a:pt x="35" y="1058"/>
                  </a:lnTo>
                  <a:lnTo>
                    <a:pt x="27" y="1043"/>
                  </a:lnTo>
                  <a:lnTo>
                    <a:pt x="18" y="1027"/>
                  </a:lnTo>
                  <a:lnTo>
                    <a:pt x="37" y="1012"/>
                  </a:lnTo>
                  <a:lnTo>
                    <a:pt x="53" y="997"/>
                  </a:lnTo>
                  <a:lnTo>
                    <a:pt x="70" y="982"/>
                  </a:lnTo>
                  <a:lnTo>
                    <a:pt x="86" y="966"/>
                  </a:lnTo>
                  <a:lnTo>
                    <a:pt x="99" y="949"/>
                  </a:lnTo>
                  <a:lnTo>
                    <a:pt x="113" y="931"/>
                  </a:lnTo>
                  <a:lnTo>
                    <a:pt x="124" y="911"/>
                  </a:lnTo>
                  <a:lnTo>
                    <a:pt x="135" y="8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46" name="Freeform 58"/>
            <p:cNvSpPr>
              <a:spLocks/>
            </p:cNvSpPr>
            <p:nvPr/>
          </p:nvSpPr>
          <p:spPr bwMode="auto">
            <a:xfrm>
              <a:off x="3715" y="1675"/>
              <a:ext cx="166" cy="46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20" y="70"/>
                </a:cxn>
                <a:cxn ang="0">
                  <a:pos x="134" y="121"/>
                </a:cxn>
                <a:cxn ang="0">
                  <a:pos x="0" y="582"/>
                </a:cxn>
                <a:cxn ang="0">
                  <a:pos x="67" y="668"/>
                </a:cxn>
                <a:cxn ang="0">
                  <a:pos x="174" y="568"/>
                </a:cxn>
                <a:cxn ang="0">
                  <a:pos x="169" y="134"/>
                </a:cxn>
                <a:cxn ang="0">
                  <a:pos x="214" y="84"/>
                </a:cxn>
                <a:cxn ang="0">
                  <a:pos x="197" y="12"/>
                </a:cxn>
                <a:cxn ang="0">
                  <a:pos x="169" y="0"/>
                </a:cxn>
              </a:cxnLst>
              <a:rect l="0" t="0" r="r" b="b"/>
              <a:pathLst>
                <a:path w="214" h="668">
                  <a:moveTo>
                    <a:pt x="169" y="0"/>
                  </a:moveTo>
                  <a:lnTo>
                    <a:pt x="120" y="70"/>
                  </a:lnTo>
                  <a:lnTo>
                    <a:pt x="134" y="121"/>
                  </a:lnTo>
                  <a:lnTo>
                    <a:pt x="0" y="582"/>
                  </a:lnTo>
                  <a:lnTo>
                    <a:pt x="67" y="668"/>
                  </a:lnTo>
                  <a:lnTo>
                    <a:pt x="174" y="568"/>
                  </a:lnTo>
                  <a:lnTo>
                    <a:pt x="169" y="134"/>
                  </a:lnTo>
                  <a:lnTo>
                    <a:pt x="214" y="84"/>
                  </a:lnTo>
                  <a:lnTo>
                    <a:pt x="197" y="1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47" name="Freeform 59"/>
            <p:cNvSpPr>
              <a:spLocks/>
            </p:cNvSpPr>
            <p:nvPr/>
          </p:nvSpPr>
          <p:spPr bwMode="auto">
            <a:xfrm>
              <a:off x="3811" y="1353"/>
              <a:ext cx="202" cy="327"/>
            </a:xfrm>
            <a:custGeom>
              <a:avLst/>
              <a:gdLst/>
              <a:ahLst/>
              <a:cxnLst>
                <a:cxn ang="0">
                  <a:pos x="49" y="466"/>
                </a:cxn>
                <a:cxn ang="0">
                  <a:pos x="98" y="451"/>
                </a:cxn>
                <a:cxn ang="0">
                  <a:pos x="141" y="427"/>
                </a:cxn>
                <a:cxn ang="0">
                  <a:pos x="178" y="396"/>
                </a:cxn>
                <a:cxn ang="0">
                  <a:pos x="208" y="358"/>
                </a:cxn>
                <a:cxn ang="0">
                  <a:pos x="231" y="315"/>
                </a:cxn>
                <a:cxn ang="0">
                  <a:pos x="247" y="268"/>
                </a:cxn>
                <a:cxn ang="0">
                  <a:pos x="257" y="217"/>
                </a:cxn>
                <a:cxn ang="0">
                  <a:pos x="260" y="164"/>
                </a:cxn>
                <a:cxn ang="0">
                  <a:pos x="259" y="133"/>
                </a:cxn>
                <a:cxn ang="0">
                  <a:pos x="253" y="104"/>
                </a:cxn>
                <a:cxn ang="0">
                  <a:pos x="243" y="77"/>
                </a:cxn>
                <a:cxn ang="0">
                  <a:pos x="230" y="52"/>
                </a:cxn>
                <a:cxn ang="0">
                  <a:pos x="213" y="31"/>
                </a:cxn>
                <a:cxn ang="0">
                  <a:pos x="191" y="14"/>
                </a:cxn>
                <a:cxn ang="0">
                  <a:pos x="167" y="3"/>
                </a:cxn>
                <a:cxn ang="0">
                  <a:pos x="139" y="0"/>
                </a:cxn>
                <a:cxn ang="0">
                  <a:pos x="100" y="6"/>
                </a:cxn>
                <a:cxn ang="0">
                  <a:pos x="69" y="25"/>
                </a:cxn>
                <a:cxn ang="0">
                  <a:pos x="44" y="52"/>
                </a:cxn>
                <a:cxn ang="0">
                  <a:pos x="26" y="87"/>
                </a:cxn>
                <a:cxn ang="0">
                  <a:pos x="14" y="127"/>
                </a:cxn>
                <a:cxn ang="0">
                  <a:pos x="6" y="171"/>
                </a:cxn>
                <a:cxn ang="0">
                  <a:pos x="2" y="216"/>
                </a:cxn>
                <a:cxn ang="0">
                  <a:pos x="0" y="260"/>
                </a:cxn>
                <a:cxn ang="0">
                  <a:pos x="2" y="289"/>
                </a:cxn>
                <a:cxn ang="0">
                  <a:pos x="6" y="317"/>
                </a:cxn>
                <a:cxn ang="0">
                  <a:pos x="12" y="341"/>
                </a:cxn>
                <a:cxn ang="0">
                  <a:pos x="20" y="364"/>
                </a:cxn>
                <a:cxn ang="0">
                  <a:pos x="29" y="387"/>
                </a:cxn>
                <a:cxn ang="0">
                  <a:pos x="37" y="411"/>
                </a:cxn>
                <a:cxn ang="0">
                  <a:pos x="44" y="437"/>
                </a:cxn>
                <a:cxn ang="0">
                  <a:pos x="49" y="466"/>
                </a:cxn>
              </a:cxnLst>
              <a:rect l="0" t="0" r="r" b="b"/>
              <a:pathLst>
                <a:path w="260" h="466">
                  <a:moveTo>
                    <a:pt x="49" y="466"/>
                  </a:moveTo>
                  <a:lnTo>
                    <a:pt x="98" y="451"/>
                  </a:lnTo>
                  <a:lnTo>
                    <a:pt x="141" y="427"/>
                  </a:lnTo>
                  <a:lnTo>
                    <a:pt x="178" y="396"/>
                  </a:lnTo>
                  <a:lnTo>
                    <a:pt x="208" y="358"/>
                  </a:lnTo>
                  <a:lnTo>
                    <a:pt x="231" y="315"/>
                  </a:lnTo>
                  <a:lnTo>
                    <a:pt x="247" y="268"/>
                  </a:lnTo>
                  <a:lnTo>
                    <a:pt x="257" y="217"/>
                  </a:lnTo>
                  <a:lnTo>
                    <a:pt x="260" y="164"/>
                  </a:lnTo>
                  <a:lnTo>
                    <a:pt x="259" y="133"/>
                  </a:lnTo>
                  <a:lnTo>
                    <a:pt x="253" y="104"/>
                  </a:lnTo>
                  <a:lnTo>
                    <a:pt x="243" y="77"/>
                  </a:lnTo>
                  <a:lnTo>
                    <a:pt x="230" y="52"/>
                  </a:lnTo>
                  <a:lnTo>
                    <a:pt x="213" y="31"/>
                  </a:lnTo>
                  <a:lnTo>
                    <a:pt x="191" y="14"/>
                  </a:lnTo>
                  <a:lnTo>
                    <a:pt x="167" y="3"/>
                  </a:lnTo>
                  <a:lnTo>
                    <a:pt x="139" y="0"/>
                  </a:lnTo>
                  <a:lnTo>
                    <a:pt x="100" y="6"/>
                  </a:lnTo>
                  <a:lnTo>
                    <a:pt x="69" y="25"/>
                  </a:lnTo>
                  <a:lnTo>
                    <a:pt x="44" y="52"/>
                  </a:lnTo>
                  <a:lnTo>
                    <a:pt x="26" y="87"/>
                  </a:lnTo>
                  <a:lnTo>
                    <a:pt x="14" y="127"/>
                  </a:lnTo>
                  <a:lnTo>
                    <a:pt x="6" y="171"/>
                  </a:lnTo>
                  <a:lnTo>
                    <a:pt x="2" y="216"/>
                  </a:lnTo>
                  <a:lnTo>
                    <a:pt x="0" y="260"/>
                  </a:lnTo>
                  <a:lnTo>
                    <a:pt x="2" y="289"/>
                  </a:lnTo>
                  <a:lnTo>
                    <a:pt x="6" y="317"/>
                  </a:lnTo>
                  <a:lnTo>
                    <a:pt x="12" y="341"/>
                  </a:lnTo>
                  <a:lnTo>
                    <a:pt x="20" y="364"/>
                  </a:lnTo>
                  <a:lnTo>
                    <a:pt x="29" y="387"/>
                  </a:lnTo>
                  <a:lnTo>
                    <a:pt x="37" y="411"/>
                  </a:lnTo>
                  <a:lnTo>
                    <a:pt x="44" y="437"/>
                  </a:lnTo>
                  <a:lnTo>
                    <a:pt x="49" y="466"/>
                  </a:lnTo>
                  <a:close/>
                </a:path>
              </a:pathLst>
            </a:custGeom>
            <a:solidFill>
              <a:srgbClr val="CC66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48" name="Freeform 60"/>
            <p:cNvSpPr>
              <a:spLocks/>
            </p:cNvSpPr>
            <p:nvPr/>
          </p:nvSpPr>
          <p:spPr bwMode="auto">
            <a:xfrm rot="524030">
              <a:off x="3452" y="1765"/>
              <a:ext cx="86" cy="199"/>
            </a:xfrm>
            <a:custGeom>
              <a:avLst/>
              <a:gdLst/>
              <a:ahLst/>
              <a:cxnLst>
                <a:cxn ang="0">
                  <a:pos x="0" y="283"/>
                </a:cxn>
                <a:cxn ang="0">
                  <a:pos x="25" y="277"/>
                </a:cxn>
                <a:cxn ang="0">
                  <a:pos x="46" y="266"/>
                </a:cxn>
                <a:cxn ang="0">
                  <a:pos x="66" y="254"/>
                </a:cxn>
                <a:cxn ang="0">
                  <a:pos x="82" y="237"/>
                </a:cxn>
                <a:cxn ang="0">
                  <a:pos x="95" y="217"/>
                </a:cxn>
                <a:cxn ang="0">
                  <a:pos x="104" y="196"/>
                </a:cxn>
                <a:cxn ang="0">
                  <a:pos x="111" y="173"/>
                </a:cxn>
                <a:cxn ang="0">
                  <a:pos x="112" y="148"/>
                </a:cxn>
                <a:cxn ang="0">
                  <a:pos x="111" y="136"/>
                </a:cxn>
                <a:cxn ang="0">
                  <a:pos x="104" y="125"/>
                </a:cxn>
                <a:cxn ang="0">
                  <a:pos x="98" y="115"/>
                </a:cxn>
                <a:cxn ang="0">
                  <a:pos x="94" y="102"/>
                </a:cxn>
                <a:cxn ang="0">
                  <a:pos x="89" y="72"/>
                </a:cxn>
                <a:cxn ang="0">
                  <a:pos x="86" y="41"/>
                </a:cxn>
                <a:cxn ang="0">
                  <a:pos x="75" y="17"/>
                </a:cxn>
                <a:cxn ang="0">
                  <a:pos x="54" y="0"/>
                </a:cxn>
                <a:cxn ang="0">
                  <a:pos x="19" y="0"/>
                </a:cxn>
                <a:cxn ang="0">
                  <a:pos x="20" y="35"/>
                </a:cxn>
                <a:cxn ang="0">
                  <a:pos x="25" y="64"/>
                </a:cxn>
                <a:cxn ang="0">
                  <a:pos x="29" y="95"/>
                </a:cxn>
                <a:cxn ang="0">
                  <a:pos x="31" y="130"/>
                </a:cxn>
                <a:cxn ang="0">
                  <a:pos x="28" y="170"/>
                </a:cxn>
                <a:cxn ang="0">
                  <a:pos x="20" y="206"/>
                </a:cxn>
                <a:cxn ang="0">
                  <a:pos x="11" y="243"/>
                </a:cxn>
                <a:cxn ang="0">
                  <a:pos x="0" y="283"/>
                </a:cxn>
              </a:cxnLst>
              <a:rect l="0" t="0" r="r" b="b"/>
              <a:pathLst>
                <a:path w="112" h="283">
                  <a:moveTo>
                    <a:pt x="0" y="283"/>
                  </a:moveTo>
                  <a:lnTo>
                    <a:pt x="25" y="277"/>
                  </a:lnTo>
                  <a:lnTo>
                    <a:pt x="46" y="266"/>
                  </a:lnTo>
                  <a:lnTo>
                    <a:pt x="66" y="254"/>
                  </a:lnTo>
                  <a:lnTo>
                    <a:pt x="82" y="237"/>
                  </a:lnTo>
                  <a:lnTo>
                    <a:pt x="95" y="217"/>
                  </a:lnTo>
                  <a:lnTo>
                    <a:pt x="104" y="196"/>
                  </a:lnTo>
                  <a:lnTo>
                    <a:pt x="111" y="173"/>
                  </a:lnTo>
                  <a:lnTo>
                    <a:pt x="112" y="148"/>
                  </a:lnTo>
                  <a:lnTo>
                    <a:pt x="111" y="136"/>
                  </a:lnTo>
                  <a:lnTo>
                    <a:pt x="104" y="125"/>
                  </a:lnTo>
                  <a:lnTo>
                    <a:pt x="98" y="115"/>
                  </a:lnTo>
                  <a:lnTo>
                    <a:pt x="94" y="102"/>
                  </a:lnTo>
                  <a:lnTo>
                    <a:pt x="89" y="72"/>
                  </a:lnTo>
                  <a:lnTo>
                    <a:pt x="86" y="41"/>
                  </a:lnTo>
                  <a:lnTo>
                    <a:pt x="75" y="17"/>
                  </a:lnTo>
                  <a:lnTo>
                    <a:pt x="54" y="0"/>
                  </a:lnTo>
                  <a:lnTo>
                    <a:pt x="19" y="0"/>
                  </a:lnTo>
                  <a:lnTo>
                    <a:pt x="20" y="35"/>
                  </a:lnTo>
                  <a:lnTo>
                    <a:pt x="25" y="64"/>
                  </a:lnTo>
                  <a:lnTo>
                    <a:pt x="29" y="95"/>
                  </a:lnTo>
                  <a:lnTo>
                    <a:pt x="31" y="130"/>
                  </a:lnTo>
                  <a:lnTo>
                    <a:pt x="28" y="170"/>
                  </a:lnTo>
                  <a:lnTo>
                    <a:pt x="20" y="206"/>
                  </a:lnTo>
                  <a:lnTo>
                    <a:pt x="11" y="24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49" name="Freeform 61"/>
            <p:cNvSpPr>
              <a:spLocks/>
            </p:cNvSpPr>
            <p:nvPr/>
          </p:nvSpPr>
          <p:spPr bwMode="auto">
            <a:xfrm>
              <a:off x="3374" y="1746"/>
              <a:ext cx="88" cy="130"/>
            </a:xfrm>
            <a:custGeom>
              <a:avLst/>
              <a:gdLst/>
              <a:ahLst/>
              <a:cxnLst>
                <a:cxn ang="0">
                  <a:pos x="17" y="20"/>
                </a:cxn>
                <a:cxn ang="0">
                  <a:pos x="59" y="0"/>
                </a:cxn>
                <a:cxn ang="0">
                  <a:pos x="72" y="12"/>
                </a:cxn>
                <a:cxn ang="0">
                  <a:pos x="85" y="26"/>
                </a:cxn>
                <a:cxn ang="0">
                  <a:pos x="94" y="41"/>
                </a:cxn>
                <a:cxn ang="0">
                  <a:pos x="100" y="58"/>
                </a:cxn>
                <a:cxn ang="0">
                  <a:pos x="106" y="77"/>
                </a:cxn>
                <a:cxn ang="0">
                  <a:pos x="109" y="95"/>
                </a:cxn>
                <a:cxn ang="0">
                  <a:pos x="112" y="115"/>
                </a:cxn>
                <a:cxn ang="0">
                  <a:pos x="114" y="133"/>
                </a:cxn>
                <a:cxn ang="0">
                  <a:pos x="106" y="136"/>
                </a:cxn>
                <a:cxn ang="0">
                  <a:pos x="98" y="139"/>
                </a:cxn>
                <a:cxn ang="0">
                  <a:pos x="89" y="141"/>
                </a:cxn>
                <a:cxn ang="0">
                  <a:pos x="81" y="142"/>
                </a:cxn>
                <a:cxn ang="0">
                  <a:pos x="72" y="144"/>
                </a:cxn>
                <a:cxn ang="0">
                  <a:pos x="65" y="142"/>
                </a:cxn>
                <a:cxn ang="0">
                  <a:pos x="57" y="139"/>
                </a:cxn>
                <a:cxn ang="0">
                  <a:pos x="49" y="133"/>
                </a:cxn>
                <a:cxn ang="0">
                  <a:pos x="36" y="142"/>
                </a:cxn>
                <a:cxn ang="0">
                  <a:pos x="29" y="159"/>
                </a:cxn>
                <a:cxn ang="0">
                  <a:pos x="25" y="176"/>
                </a:cxn>
                <a:cxn ang="0">
                  <a:pos x="14" y="185"/>
                </a:cxn>
                <a:cxn ang="0">
                  <a:pos x="3" y="145"/>
                </a:cxn>
                <a:cxn ang="0">
                  <a:pos x="0" y="103"/>
                </a:cxn>
                <a:cxn ang="0">
                  <a:pos x="5" y="60"/>
                </a:cxn>
                <a:cxn ang="0">
                  <a:pos x="17" y="20"/>
                </a:cxn>
              </a:cxnLst>
              <a:rect l="0" t="0" r="r" b="b"/>
              <a:pathLst>
                <a:path w="114" h="185">
                  <a:moveTo>
                    <a:pt x="17" y="20"/>
                  </a:moveTo>
                  <a:lnTo>
                    <a:pt x="59" y="0"/>
                  </a:lnTo>
                  <a:lnTo>
                    <a:pt x="72" y="12"/>
                  </a:lnTo>
                  <a:lnTo>
                    <a:pt x="85" y="26"/>
                  </a:lnTo>
                  <a:lnTo>
                    <a:pt x="94" y="41"/>
                  </a:lnTo>
                  <a:lnTo>
                    <a:pt x="100" y="58"/>
                  </a:lnTo>
                  <a:lnTo>
                    <a:pt x="106" y="77"/>
                  </a:lnTo>
                  <a:lnTo>
                    <a:pt x="109" y="95"/>
                  </a:lnTo>
                  <a:lnTo>
                    <a:pt x="112" y="115"/>
                  </a:lnTo>
                  <a:lnTo>
                    <a:pt x="114" y="133"/>
                  </a:lnTo>
                  <a:lnTo>
                    <a:pt x="106" y="136"/>
                  </a:lnTo>
                  <a:lnTo>
                    <a:pt x="98" y="139"/>
                  </a:lnTo>
                  <a:lnTo>
                    <a:pt x="89" y="141"/>
                  </a:lnTo>
                  <a:lnTo>
                    <a:pt x="81" y="142"/>
                  </a:lnTo>
                  <a:lnTo>
                    <a:pt x="72" y="144"/>
                  </a:lnTo>
                  <a:lnTo>
                    <a:pt x="65" y="142"/>
                  </a:lnTo>
                  <a:lnTo>
                    <a:pt x="57" y="139"/>
                  </a:lnTo>
                  <a:lnTo>
                    <a:pt x="49" y="133"/>
                  </a:lnTo>
                  <a:lnTo>
                    <a:pt x="36" y="142"/>
                  </a:lnTo>
                  <a:lnTo>
                    <a:pt x="29" y="159"/>
                  </a:lnTo>
                  <a:lnTo>
                    <a:pt x="25" y="176"/>
                  </a:lnTo>
                  <a:lnTo>
                    <a:pt x="14" y="185"/>
                  </a:lnTo>
                  <a:lnTo>
                    <a:pt x="3" y="145"/>
                  </a:lnTo>
                  <a:lnTo>
                    <a:pt x="0" y="103"/>
                  </a:lnTo>
                  <a:lnTo>
                    <a:pt x="5" y="6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50" name="Freeform 62"/>
            <p:cNvSpPr>
              <a:spLocks/>
            </p:cNvSpPr>
            <p:nvPr/>
          </p:nvSpPr>
          <p:spPr bwMode="auto">
            <a:xfrm>
              <a:off x="3498" y="1852"/>
              <a:ext cx="188" cy="205"/>
            </a:xfrm>
            <a:custGeom>
              <a:avLst/>
              <a:gdLst/>
              <a:ahLst/>
              <a:cxnLst>
                <a:cxn ang="0">
                  <a:pos x="49" y="28"/>
                </a:cxn>
                <a:cxn ang="0">
                  <a:pos x="60" y="44"/>
                </a:cxn>
                <a:cxn ang="0">
                  <a:pos x="73" y="57"/>
                </a:cxn>
                <a:cxn ang="0">
                  <a:pos x="90" y="67"/>
                </a:cxn>
                <a:cxn ang="0">
                  <a:pos x="107" y="76"/>
                </a:cxn>
                <a:cxn ang="0">
                  <a:pos x="122" y="87"/>
                </a:cxn>
                <a:cxn ang="0">
                  <a:pos x="133" y="99"/>
                </a:cxn>
                <a:cxn ang="0">
                  <a:pos x="141" y="116"/>
                </a:cxn>
                <a:cxn ang="0">
                  <a:pos x="141" y="139"/>
                </a:cxn>
                <a:cxn ang="0">
                  <a:pos x="156" y="151"/>
                </a:cxn>
                <a:cxn ang="0">
                  <a:pos x="171" y="130"/>
                </a:cxn>
                <a:cxn ang="0">
                  <a:pos x="184" y="106"/>
                </a:cxn>
                <a:cxn ang="0">
                  <a:pos x="193" y="80"/>
                </a:cxn>
                <a:cxn ang="0">
                  <a:pos x="197" y="55"/>
                </a:cxn>
                <a:cxn ang="0">
                  <a:pos x="234" y="0"/>
                </a:cxn>
                <a:cxn ang="0">
                  <a:pos x="233" y="54"/>
                </a:cxn>
                <a:cxn ang="0">
                  <a:pos x="237" y="110"/>
                </a:cxn>
                <a:cxn ang="0">
                  <a:pos x="242" y="168"/>
                </a:cxn>
                <a:cxn ang="0">
                  <a:pos x="242" y="225"/>
                </a:cxn>
                <a:cxn ang="0">
                  <a:pos x="234" y="223"/>
                </a:cxn>
                <a:cxn ang="0">
                  <a:pos x="227" y="223"/>
                </a:cxn>
                <a:cxn ang="0">
                  <a:pos x="219" y="226"/>
                </a:cxn>
                <a:cxn ang="0">
                  <a:pos x="211" y="231"/>
                </a:cxn>
                <a:cxn ang="0">
                  <a:pos x="205" y="237"/>
                </a:cxn>
                <a:cxn ang="0">
                  <a:pos x="199" y="243"/>
                </a:cxn>
                <a:cxn ang="0">
                  <a:pos x="194" y="251"/>
                </a:cxn>
                <a:cxn ang="0">
                  <a:pos x="193" y="258"/>
                </a:cxn>
                <a:cxn ang="0">
                  <a:pos x="190" y="268"/>
                </a:cxn>
                <a:cxn ang="0">
                  <a:pos x="188" y="277"/>
                </a:cxn>
                <a:cxn ang="0">
                  <a:pos x="185" y="284"/>
                </a:cxn>
                <a:cxn ang="0">
                  <a:pos x="176" y="291"/>
                </a:cxn>
                <a:cxn ang="0">
                  <a:pos x="158" y="291"/>
                </a:cxn>
                <a:cxn ang="0">
                  <a:pos x="142" y="284"/>
                </a:cxn>
                <a:cxn ang="0">
                  <a:pos x="129" y="274"/>
                </a:cxn>
                <a:cxn ang="0">
                  <a:pos x="116" y="261"/>
                </a:cxn>
                <a:cxn ang="0">
                  <a:pos x="106" y="246"/>
                </a:cxn>
                <a:cxn ang="0">
                  <a:pos x="96" y="229"/>
                </a:cxn>
                <a:cxn ang="0">
                  <a:pos x="87" y="214"/>
                </a:cxn>
                <a:cxn ang="0">
                  <a:pos x="78" y="200"/>
                </a:cxn>
                <a:cxn ang="0">
                  <a:pos x="77" y="187"/>
                </a:cxn>
                <a:cxn ang="0">
                  <a:pos x="69" y="176"/>
                </a:cxn>
                <a:cxn ang="0">
                  <a:pos x="58" y="167"/>
                </a:cxn>
                <a:cxn ang="0">
                  <a:pos x="49" y="157"/>
                </a:cxn>
                <a:cxn ang="0">
                  <a:pos x="40" y="162"/>
                </a:cxn>
                <a:cxn ang="0">
                  <a:pos x="31" y="162"/>
                </a:cxn>
                <a:cxn ang="0">
                  <a:pos x="24" y="159"/>
                </a:cxn>
                <a:cxn ang="0">
                  <a:pos x="18" y="154"/>
                </a:cxn>
                <a:cxn ang="0">
                  <a:pos x="12" y="148"/>
                </a:cxn>
                <a:cxn ang="0">
                  <a:pos x="8" y="142"/>
                </a:cxn>
                <a:cxn ang="0">
                  <a:pos x="5" y="135"/>
                </a:cxn>
                <a:cxn ang="0">
                  <a:pos x="0" y="128"/>
                </a:cxn>
                <a:cxn ang="0">
                  <a:pos x="12" y="121"/>
                </a:cxn>
                <a:cxn ang="0">
                  <a:pos x="23" y="112"/>
                </a:cxn>
                <a:cxn ang="0">
                  <a:pos x="31" y="99"/>
                </a:cxn>
                <a:cxn ang="0">
                  <a:pos x="37" y="87"/>
                </a:cxn>
                <a:cxn ang="0">
                  <a:pos x="41" y="72"/>
                </a:cxn>
                <a:cxn ang="0">
                  <a:pos x="44" y="58"/>
                </a:cxn>
                <a:cxn ang="0">
                  <a:pos x="47" y="43"/>
                </a:cxn>
                <a:cxn ang="0">
                  <a:pos x="49" y="28"/>
                </a:cxn>
              </a:cxnLst>
              <a:rect l="0" t="0" r="r" b="b"/>
              <a:pathLst>
                <a:path w="242" h="291">
                  <a:moveTo>
                    <a:pt x="49" y="28"/>
                  </a:moveTo>
                  <a:lnTo>
                    <a:pt x="60" y="44"/>
                  </a:lnTo>
                  <a:lnTo>
                    <a:pt x="73" y="57"/>
                  </a:lnTo>
                  <a:lnTo>
                    <a:pt x="90" y="67"/>
                  </a:lnTo>
                  <a:lnTo>
                    <a:pt x="107" y="76"/>
                  </a:lnTo>
                  <a:lnTo>
                    <a:pt x="122" y="87"/>
                  </a:lnTo>
                  <a:lnTo>
                    <a:pt x="133" y="99"/>
                  </a:lnTo>
                  <a:lnTo>
                    <a:pt x="141" y="116"/>
                  </a:lnTo>
                  <a:lnTo>
                    <a:pt x="141" y="139"/>
                  </a:lnTo>
                  <a:lnTo>
                    <a:pt x="156" y="151"/>
                  </a:lnTo>
                  <a:lnTo>
                    <a:pt x="171" y="130"/>
                  </a:lnTo>
                  <a:lnTo>
                    <a:pt x="184" y="106"/>
                  </a:lnTo>
                  <a:lnTo>
                    <a:pt x="193" y="80"/>
                  </a:lnTo>
                  <a:lnTo>
                    <a:pt x="197" y="55"/>
                  </a:lnTo>
                  <a:lnTo>
                    <a:pt x="234" y="0"/>
                  </a:lnTo>
                  <a:lnTo>
                    <a:pt x="233" y="54"/>
                  </a:lnTo>
                  <a:lnTo>
                    <a:pt x="237" y="110"/>
                  </a:lnTo>
                  <a:lnTo>
                    <a:pt x="242" y="168"/>
                  </a:lnTo>
                  <a:lnTo>
                    <a:pt x="242" y="225"/>
                  </a:lnTo>
                  <a:lnTo>
                    <a:pt x="234" y="223"/>
                  </a:lnTo>
                  <a:lnTo>
                    <a:pt x="227" y="223"/>
                  </a:lnTo>
                  <a:lnTo>
                    <a:pt x="219" y="226"/>
                  </a:lnTo>
                  <a:lnTo>
                    <a:pt x="211" y="231"/>
                  </a:lnTo>
                  <a:lnTo>
                    <a:pt x="205" y="237"/>
                  </a:lnTo>
                  <a:lnTo>
                    <a:pt x="199" y="243"/>
                  </a:lnTo>
                  <a:lnTo>
                    <a:pt x="194" y="251"/>
                  </a:lnTo>
                  <a:lnTo>
                    <a:pt x="193" y="258"/>
                  </a:lnTo>
                  <a:lnTo>
                    <a:pt x="190" y="268"/>
                  </a:lnTo>
                  <a:lnTo>
                    <a:pt x="188" y="277"/>
                  </a:lnTo>
                  <a:lnTo>
                    <a:pt x="185" y="284"/>
                  </a:lnTo>
                  <a:lnTo>
                    <a:pt x="176" y="291"/>
                  </a:lnTo>
                  <a:lnTo>
                    <a:pt x="158" y="291"/>
                  </a:lnTo>
                  <a:lnTo>
                    <a:pt x="142" y="284"/>
                  </a:lnTo>
                  <a:lnTo>
                    <a:pt x="129" y="274"/>
                  </a:lnTo>
                  <a:lnTo>
                    <a:pt x="116" y="261"/>
                  </a:lnTo>
                  <a:lnTo>
                    <a:pt x="106" y="246"/>
                  </a:lnTo>
                  <a:lnTo>
                    <a:pt x="96" y="229"/>
                  </a:lnTo>
                  <a:lnTo>
                    <a:pt x="87" y="214"/>
                  </a:lnTo>
                  <a:lnTo>
                    <a:pt x="78" y="200"/>
                  </a:lnTo>
                  <a:lnTo>
                    <a:pt x="77" y="187"/>
                  </a:lnTo>
                  <a:lnTo>
                    <a:pt x="69" y="176"/>
                  </a:lnTo>
                  <a:lnTo>
                    <a:pt x="58" y="167"/>
                  </a:lnTo>
                  <a:lnTo>
                    <a:pt x="49" y="157"/>
                  </a:lnTo>
                  <a:lnTo>
                    <a:pt x="40" y="162"/>
                  </a:lnTo>
                  <a:lnTo>
                    <a:pt x="31" y="162"/>
                  </a:lnTo>
                  <a:lnTo>
                    <a:pt x="24" y="159"/>
                  </a:lnTo>
                  <a:lnTo>
                    <a:pt x="18" y="154"/>
                  </a:lnTo>
                  <a:lnTo>
                    <a:pt x="12" y="148"/>
                  </a:lnTo>
                  <a:lnTo>
                    <a:pt x="8" y="142"/>
                  </a:lnTo>
                  <a:lnTo>
                    <a:pt x="5" y="135"/>
                  </a:lnTo>
                  <a:lnTo>
                    <a:pt x="0" y="128"/>
                  </a:lnTo>
                  <a:lnTo>
                    <a:pt x="12" y="121"/>
                  </a:lnTo>
                  <a:lnTo>
                    <a:pt x="23" y="112"/>
                  </a:lnTo>
                  <a:lnTo>
                    <a:pt x="31" y="99"/>
                  </a:lnTo>
                  <a:lnTo>
                    <a:pt x="37" y="87"/>
                  </a:lnTo>
                  <a:lnTo>
                    <a:pt x="41" y="72"/>
                  </a:lnTo>
                  <a:lnTo>
                    <a:pt x="44" y="58"/>
                  </a:lnTo>
                  <a:lnTo>
                    <a:pt x="47" y="43"/>
                  </a:lnTo>
                  <a:lnTo>
                    <a:pt x="49" y="28"/>
                  </a:lnTo>
                  <a:close/>
                </a:path>
              </a:pathLst>
            </a:custGeom>
            <a:solidFill>
              <a:srgbClr val="166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51" name="Freeform 63"/>
            <p:cNvSpPr>
              <a:spLocks/>
            </p:cNvSpPr>
            <p:nvPr/>
          </p:nvSpPr>
          <p:spPr bwMode="auto">
            <a:xfrm rot="602509">
              <a:off x="3578" y="2284"/>
              <a:ext cx="144" cy="126"/>
            </a:xfrm>
            <a:custGeom>
              <a:avLst/>
              <a:gdLst/>
              <a:ahLst/>
              <a:cxnLst>
                <a:cxn ang="0">
                  <a:pos x="33" y="9"/>
                </a:cxn>
                <a:cxn ang="0">
                  <a:pos x="47" y="2"/>
                </a:cxn>
                <a:cxn ang="0">
                  <a:pos x="59" y="0"/>
                </a:cxn>
                <a:cxn ang="0">
                  <a:pos x="73" y="3"/>
                </a:cxn>
                <a:cxn ang="0">
                  <a:pos x="85" y="8"/>
                </a:cxn>
                <a:cxn ang="0">
                  <a:pos x="98" y="14"/>
                </a:cxn>
                <a:cxn ang="0">
                  <a:pos x="111" y="20"/>
                </a:cxn>
                <a:cxn ang="0">
                  <a:pos x="125" y="23"/>
                </a:cxn>
                <a:cxn ang="0">
                  <a:pos x="139" y="23"/>
                </a:cxn>
                <a:cxn ang="0">
                  <a:pos x="186" y="83"/>
                </a:cxn>
                <a:cxn ang="0">
                  <a:pos x="67" y="180"/>
                </a:cxn>
                <a:cxn ang="0">
                  <a:pos x="56" y="180"/>
                </a:cxn>
                <a:cxn ang="0">
                  <a:pos x="47" y="177"/>
                </a:cxn>
                <a:cxn ang="0">
                  <a:pos x="39" y="173"/>
                </a:cxn>
                <a:cxn ang="0">
                  <a:pos x="32" y="165"/>
                </a:cxn>
                <a:cxn ang="0">
                  <a:pos x="24" y="158"/>
                </a:cxn>
                <a:cxn ang="0">
                  <a:pos x="18" y="148"/>
                </a:cxn>
                <a:cxn ang="0">
                  <a:pos x="12" y="139"/>
                </a:cxn>
                <a:cxn ang="0">
                  <a:pos x="7" y="132"/>
                </a:cxn>
                <a:cxn ang="0">
                  <a:pos x="1" y="110"/>
                </a:cxn>
                <a:cxn ang="0">
                  <a:pos x="0" y="89"/>
                </a:cxn>
                <a:cxn ang="0">
                  <a:pos x="1" y="67"/>
                </a:cxn>
                <a:cxn ang="0">
                  <a:pos x="13" y="49"/>
                </a:cxn>
                <a:cxn ang="0">
                  <a:pos x="19" y="38"/>
                </a:cxn>
                <a:cxn ang="0">
                  <a:pos x="29" y="31"/>
                </a:cxn>
                <a:cxn ang="0">
                  <a:pos x="36" y="23"/>
                </a:cxn>
                <a:cxn ang="0">
                  <a:pos x="33" y="9"/>
                </a:cxn>
              </a:cxnLst>
              <a:rect l="0" t="0" r="r" b="b"/>
              <a:pathLst>
                <a:path w="186" h="180">
                  <a:moveTo>
                    <a:pt x="33" y="9"/>
                  </a:moveTo>
                  <a:lnTo>
                    <a:pt x="47" y="2"/>
                  </a:lnTo>
                  <a:lnTo>
                    <a:pt x="59" y="0"/>
                  </a:lnTo>
                  <a:lnTo>
                    <a:pt x="73" y="3"/>
                  </a:lnTo>
                  <a:lnTo>
                    <a:pt x="85" y="8"/>
                  </a:lnTo>
                  <a:lnTo>
                    <a:pt x="98" y="14"/>
                  </a:lnTo>
                  <a:lnTo>
                    <a:pt x="111" y="20"/>
                  </a:lnTo>
                  <a:lnTo>
                    <a:pt x="125" y="23"/>
                  </a:lnTo>
                  <a:lnTo>
                    <a:pt x="139" y="23"/>
                  </a:lnTo>
                  <a:lnTo>
                    <a:pt x="186" y="83"/>
                  </a:lnTo>
                  <a:lnTo>
                    <a:pt x="67" y="180"/>
                  </a:lnTo>
                  <a:lnTo>
                    <a:pt x="56" y="180"/>
                  </a:lnTo>
                  <a:lnTo>
                    <a:pt x="47" y="177"/>
                  </a:lnTo>
                  <a:lnTo>
                    <a:pt x="39" y="173"/>
                  </a:lnTo>
                  <a:lnTo>
                    <a:pt x="32" y="165"/>
                  </a:lnTo>
                  <a:lnTo>
                    <a:pt x="24" y="158"/>
                  </a:lnTo>
                  <a:lnTo>
                    <a:pt x="18" y="148"/>
                  </a:lnTo>
                  <a:lnTo>
                    <a:pt x="12" y="139"/>
                  </a:lnTo>
                  <a:lnTo>
                    <a:pt x="7" y="132"/>
                  </a:lnTo>
                  <a:lnTo>
                    <a:pt x="1" y="110"/>
                  </a:lnTo>
                  <a:lnTo>
                    <a:pt x="0" y="89"/>
                  </a:lnTo>
                  <a:lnTo>
                    <a:pt x="1" y="67"/>
                  </a:lnTo>
                  <a:lnTo>
                    <a:pt x="13" y="49"/>
                  </a:lnTo>
                  <a:lnTo>
                    <a:pt x="19" y="38"/>
                  </a:lnTo>
                  <a:lnTo>
                    <a:pt x="29" y="31"/>
                  </a:lnTo>
                  <a:lnTo>
                    <a:pt x="36" y="23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CC66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52" name="Freeform 64"/>
            <p:cNvSpPr>
              <a:spLocks/>
            </p:cNvSpPr>
            <p:nvPr/>
          </p:nvSpPr>
          <p:spPr bwMode="auto">
            <a:xfrm>
              <a:off x="3881" y="1618"/>
              <a:ext cx="78" cy="53"/>
            </a:xfrm>
            <a:custGeom>
              <a:avLst/>
              <a:gdLst/>
              <a:ahLst/>
              <a:cxnLst>
                <a:cxn ang="0">
                  <a:pos x="52" y="38"/>
                </a:cxn>
                <a:cxn ang="0">
                  <a:pos x="57" y="30"/>
                </a:cxn>
                <a:cxn ang="0">
                  <a:pos x="61" y="24"/>
                </a:cxn>
                <a:cxn ang="0">
                  <a:pos x="66" y="18"/>
                </a:cxn>
                <a:cxn ang="0">
                  <a:pos x="72" y="13"/>
                </a:cxn>
                <a:cxn ang="0">
                  <a:pos x="79" y="9"/>
                </a:cxn>
                <a:cxn ang="0">
                  <a:pos x="86" y="6"/>
                </a:cxn>
                <a:cxn ang="0">
                  <a:pos x="93" y="3"/>
                </a:cxn>
                <a:cxn ang="0">
                  <a:pos x="101" y="0"/>
                </a:cxn>
                <a:cxn ang="0">
                  <a:pos x="96" y="12"/>
                </a:cxn>
                <a:cxn ang="0">
                  <a:pos x="90" y="23"/>
                </a:cxn>
                <a:cxn ang="0">
                  <a:pos x="83" y="33"/>
                </a:cxn>
                <a:cxn ang="0">
                  <a:pos x="73" y="43"/>
                </a:cxn>
                <a:cxn ang="0">
                  <a:pos x="64" y="52"/>
                </a:cxn>
                <a:cxn ang="0">
                  <a:pos x="53" y="59"/>
                </a:cxn>
                <a:cxn ang="0">
                  <a:pos x="43" y="67"/>
                </a:cxn>
                <a:cxn ang="0">
                  <a:pos x="32" y="75"/>
                </a:cxn>
                <a:cxn ang="0">
                  <a:pos x="0" y="70"/>
                </a:cxn>
                <a:cxn ang="0">
                  <a:pos x="3" y="62"/>
                </a:cxn>
                <a:cxn ang="0">
                  <a:pos x="8" y="58"/>
                </a:cxn>
                <a:cxn ang="0">
                  <a:pos x="14" y="55"/>
                </a:cxn>
                <a:cxn ang="0">
                  <a:pos x="21" y="52"/>
                </a:cxn>
                <a:cxn ang="0">
                  <a:pos x="29" y="49"/>
                </a:cxn>
                <a:cxn ang="0">
                  <a:pos x="37" y="46"/>
                </a:cxn>
                <a:cxn ang="0">
                  <a:pos x="44" y="43"/>
                </a:cxn>
                <a:cxn ang="0">
                  <a:pos x="52" y="38"/>
                </a:cxn>
              </a:cxnLst>
              <a:rect l="0" t="0" r="r" b="b"/>
              <a:pathLst>
                <a:path w="101" h="75">
                  <a:moveTo>
                    <a:pt x="52" y="38"/>
                  </a:moveTo>
                  <a:lnTo>
                    <a:pt x="57" y="30"/>
                  </a:lnTo>
                  <a:lnTo>
                    <a:pt x="61" y="24"/>
                  </a:lnTo>
                  <a:lnTo>
                    <a:pt x="66" y="18"/>
                  </a:lnTo>
                  <a:lnTo>
                    <a:pt x="72" y="13"/>
                  </a:lnTo>
                  <a:lnTo>
                    <a:pt x="79" y="9"/>
                  </a:lnTo>
                  <a:lnTo>
                    <a:pt x="86" y="6"/>
                  </a:lnTo>
                  <a:lnTo>
                    <a:pt x="93" y="3"/>
                  </a:lnTo>
                  <a:lnTo>
                    <a:pt x="101" y="0"/>
                  </a:lnTo>
                  <a:lnTo>
                    <a:pt x="96" y="12"/>
                  </a:lnTo>
                  <a:lnTo>
                    <a:pt x="90" y="23"/>
                  </a:lnTo>
                  <a:lnTo>
                    <a:pt x="83" y="33"/>
                  </a:lnTo>
                  <a:lnTo>
                    <a:pt x="73" y="43"/>
                  </a:lnTo>
                  <a:lnTo>
                    <a:pt x="64" y="52"/>
                  </a:lnTo>
                  <a:lnTo>
                    <a:pt x="53" y="59"/>
                  </a:lnTo>
                  <a:lnTo>
                    <a:pt x="43" y="67"/>
                  </a:lnTo>
                  <a:lnTo>
                    <a:pt x="32" y="75"/>
                  </a:lnTo>
                  <a:lnTo>
                    <a:pt x="0" y="70"/>
                  </a:lnTo>
                  <a:lnTo>
                    <a:pt x="3" y="62"/>
                  </a:lnTo>
                  <a:lnTo>
                    <a:pt x="8" y="58"/>
                  </a:lnTo>
                  <a:lnTo>
                    <a:pt x="14" y="55"/>
                  </a:lnTo>
                  <a:lnTo>
                    <a:pt x="21" y="52"/>
                  </a:lnTo>
                  <a:lnTo>
                    <a:pt x="29" y="49"/>
                  </a:lnTo>
                  <a:lnTo>
                    <a:pt x="37" y="46"/>
                  </a:lnTo>
                  <a:lnTo>
                    <a:pt x="44" y="43"/>
                  </a:lnTo>
                  <a:lnTo>
                    <a:pt x="52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53" name="Freeform 65"/>
            <p:cNvSpPr>
              <a:spLocks/>
            </p:cNvSpPr>
            <p:nvPr/>
          </p:nvSpPr>
          <p:spPr bwMode="auto">
            <a:xfrm>
              <a:off x="3879" y="1773"/>
              <a:ext cx="98" cy="124"/>
            </a:xfrm>
            <a:custGeom>
              <a:avLst/>
              <a:gdLst/>
              <a:ahLst/>
              <a:cxnLst>
                <a:cxn ang="0">
                  <a:pos x="11" y="47"/>
                </a:cxn>
                <a:cxn ang="0">
                  <a:pos x="8" y="67"/>
                </a:cxn>
                <a:cxn ang="0">
                  <a:pos x="3" y="93"/>
                </a:cxn>
                <a:cxn ang="0">
                  <a:pos x="0" y="121"/>
                </a:cxn>
                <a:cxn ang="0">
                  <a:pos x="3" y="139"/>
                </a:cxn>
                <a:cxn ang="0">
                  <a:pos x="8" y="147"/>
                </a:cxn>
                <a:cxn ang="0">
                  <a:pos x="16" y="154"/>
                </a:cxn>
                <a:cxn ang="0">
                  <a:pos x="23" y="163"/>
                </a:cxn>
                <a:cxn ang="0">
                  <a:pos x="34" y="173"/>
                </a:cxn>
                <a:cxn ang="0">
                  <a:pos x="45" y="177"/>
                </a:cxn>
                <a:cxn ang="0">
                  <a:pos x="55" y="177"/>
                </a:cxn>
                <a:cxn ang="0">
                  <a:pos x="68" y="173"/>
                </a:cxn>
                <a:cxn ang="0">
                  <a:pos x="80" y="160"/>
                </a:cxn>
                <a:cxn ang="0">
                  <a:pos x="92" y="144"/>
                </a:cxn>
                <a:cxn ang="0">
                  <a:pos x="101" y="127"/>
                </a:cxn>
                <a:cxn ang="0">
                  <a:pos x="109" y="111"/>
                </a:cxn>
                <a:cxn ang="0">
                  <a:pos x="115" y="98"/>
                </a:cxn>
                <a:cxn ang="0">
                  <a:pos x="120" y="86"/>
                </a:cxn>
                <a:cxn ang="0">
                  <a:pos x="123" y="75"/>
                </a:cxn>
                <a:cxn ang="0">
                  <a:pos x="126" y="69"/>
                </a:cxn>
                <a:cxn ang="0">
                  <a:pos x="126" y="67"/>
                </a:cxn>
                <a:cxn ang="0">
                  <a:pos x="115" y="72"/>
                </a:cxn>
                <a:cxn ang="0">
                  <a:pos x="106" y="72"/>
                </a:cxn>
                <a:cxn ang="0">
                  <a:pos x="98" y="66"/>
                </a:cxn>
                <a:cxn ang="0">
                  <a:pos x="91" y="53"/>
                </a:cxn>
                <a:cxn ang="0">
                  <a:pos x="85" y="37"/>
                </a:cxn>
                <a:cxn ang="0">
                  <a:pos x="80" y="18"/>
                </a:cxn>
                <a:cxn ang="0">
                  <a:pos x="78" y="4"/>
                </a:cxn>
                <a:cxn ang="0">
                  <a:pos x="78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2" y="17"/>
                </a:cxn>
                <a:cxn ang="0">
                  <a:pos x="59" y="29"/>
                </a:cxn>
                <a:cxn ang="0">
                  <a:pos x="55" y="35"/>
                </a:cxn>
                <a:cxn ang="0">
                  <a:pos x="49" y="40"/>
                </a:cxn>
                <a:cxn ang="0">
                  <a:pos x="43" y="44"/>
                </a:cxn>
                <a:cxn ang="0">
                  <a:pos x="36" y="47"/>
                </a:cxn>
                <a:cxn ang="0">
                  <a:pos x="28" y="49"/>
                </a:cxn>
                <a:cxn ang="0">
                  <a:pos x="20" y="49"/>
                </a:cxn>
                <a:cxn ang="0">
                  <a:pos x="16" y="49"/>
                </a:cxn>
                <a:cxn ang="0">
                  <a:pos x="11" y="47"/>
                </a:cxn>
              </a:cxnLst>
              <a:rect l="0" t="0" r="r" b="b"/>
              <a:pathLst>
                <a:path w="126" h="177">
                  <a:moveTo>
                    <a:pt x="11" y="47"/>
                  </a:moveTo>
                  <a:lnTo>
                    <a:pt x="8" y="67"/>
                  </a:lnTo>
                  <a:lnTo>
                    <a:pt x="3" y="93"/>
                  </a:lnTo>
                  <a:lnTo>
                    <a:pt x="0" y="121"/>
                  </a:lnTo>
                  <a:lnTo>
                    <a:pt x="3" y="139"/>
                  </a:lnTo>
                  <a:lnTo>
                    <a:pt x="8" y="147"/>
                  </a:lnTo>
                  <a:lnTo>
                    <a:pt x="16" y="154"/>
                  </a:lnTo>
                  <a:lnTo>
                    <a:pt x="23" y="163"/>
                  </a:lnTo>
                  <a:lnTo>
                    <a:pt x="34" y="173"/>
                  </a:lnTo>
                  <a:lnTo>
                    <a:pt x="45" y="177"/>
                  </a:lnTo>
                  <a:lnTo>
                    <a:pt x="55" y="177"/>
                  </a:lnTo>
                  <a:lnTo>
                    <a:pt x="68" y="173"/>
                  </a:lnTo>
                  <a:lnTo>
                    <a:pt x="80" y="160"/>
                  </a:lnTo>
                  <a:lnTo>
                    <a:pt x="92" y="144"/>
                  </a:lnTo>
                  <a:lnTo>
                    <a:pt x="101" y="127"/>
                  </a:lnTo>
                  <a:lnTo>
                    <a:pt x="109" y="111"/>
                  </a:lnTo>
                  <a:lnTo>
                    <a:pt x="115" y="98"/>
                  </a:lnTo>
                  <a:lnTo>
                    <a:pt x="120" y="86"/>
                  </a:lnTo>
                  <a:lnTo>
                    <a:pt x="123" y="75"/>
                  </a:lnTo>
                  <a:lnTo>
                    <a:pt x="126" y="69"/>
                  </a:lnTo>
                  <a:lnTo>
                    <a:pt x="126" y="67"/>
                  </a:lnTo>
                  <a:lnTo>
                    <a:pt x="115" y="72"/>
                  </a:lnTo>
                  <a:lnTo>
                    <a:pt x="106" y="72"/>
                  </a:lnTo>
                  <a:lnTo>
                    <a:pt x="98" y="66"/>
                  </a:lnTo>
                  <a:lnTo>
                    <a:pt x="91" y="53"/>
                  </a:lnTo>
                  <a:lnTo>
                    <a:pt x="85" y="37"/>
                  </a:lnTo>
                  <a:lnTo>
                    <a:pt x="80" y="18"/>
                  </a:lnTo>
                  <a:lnTo>
                    <a:pt x="78" y="4"/>
                  </a:lnTo>
                  <a:lnTo>
                    <a:pt x="78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2" y="17"/>
                  </a:lnTo>
                  <a:lnTo>
                    <a:pt x="59" y="29"/>
                  </a:lnTo>
                  <a:lnTo>
                    <a:pt x="55" y="35"/>
                  </a:lnTo>
                  <a:lnTo>
                    <a:pt x="49" y="40"/>
                  </a:lnTo>
                  <a:lnTo>
                    <a:pt x="43" y="44"/>
                  </a:lnTo>
                  <a:lnTo>
                    <a:pt x="36" y="47"/>
                  </a:lnTo>
                  <a:lnTo>
                    <a:pt x="28" y="49"/>
                  </a:lnTo>
                  <a:lnTo>
                    <a:pt x="20" y="49"/>
                  </a:lnTo>
                  <a:lnTo>
                    <a:pt x="16" y="49"/>
                  </a:lnTo>
                  <a:lnTo>
                    <a:pt x="11" y="47"/>
                  </a:lnTo>
                  <a:close/>
                </a:path>
              </a:pathLst>
            </a:custGeom>
            <a:solidFill>
              <a:srgbClr val="E5D1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54" name="Freeform 66"/>
            <p:cNvSpPr>
              <a:spLocks/>
            </p:cNvSpPr>
            <p:nvPr/>
          </p:nvSpPr>
          <p:spPr bwMode="auto">
            <a:xfrm>
              <a:off x="3874" y="1797"/>
              <a:ext cx="110" cy="108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6" y="37"/>
                </a:cxn>
                <a:cxn ang="0">
                  <a:pos x="0" y="70"/>
                </a:cxn>
                <a:cxn ang="0">
                  <a:pos x="2" y="104"/>
                </a:cxn>
                <a:cxn ang="0">
                  <a:pos x="16" y="132"/>
                </a:cxn>
                <a:cxn ang="0">
                  <a:pos x="22" y="139"/>
                </a:cxn>
                <a:cxn ang="0">
                  <a:pos x="29" y="144"/>
                </a:cxn>
                <a:cxn ang="0">
                  <a:pos x="37" y="148"/>
                </a:cxn>
                <a:cxn ang="0">
                  <a:pos x="46" y="151"/>
                </a:cxn>
                <a:cxn ang="0">
                  <a:pos x="54" y="153"/>
                </a:cxn>
                <a:cxn ang="0">
                  <a:pos x="63" y="151"/>
                </a:cxn>
                <a:cxn ang="0">
                  <a:pos x="72" y="148"/>
                </a:cxn>
                <a:cxn ang="0">
                  <a:pos x="80" y="144"/>
                </a:cxn>
                <a:cxn ang="0">
                  <a:pos x="91" y="135"/>
                </a:cxn>
                <a:cxn ang="0">
                  <a:pos x="101" y="122"/>
                </a:cxn>
                <a:cxn ang="0">
                  <a:pos x="110" y="110"/>
                </a:cxn>
                <a:cxn ang="0">
                  <a:pos x="120" y="96"/>
                </a:cxn>
                <a:cxn ang="0">
                  <a:pos x="127" y="83"/>
                </a:cxn>
                <a:cxn ang="0">
                  <a:pos x="133" y="67"/>
                </a:cxn>
                <a:cxn ang="0">
                  <a:pos x="138" y="51"/>
                </a:cxn>
                <a:cxn ang="0">
                  <a:pos x="141" y="32"/>
                </a:cxn>
                <a:cxn ang="0">
                  <a:pos x="141" y="28"/>
                </a:cxn>
                <a:cxn ang="0">
                  <a:pos x="140" y="23"/>
                </a:cxn>
                <a:cxn ang="0">
                  <a:pos x="136" y="20"/>
                </a:cxn>
                <a:cxn ang="0">
                  <a:pos x="133" y="18"/>
                </a:cxn>
                <a:cxn ang="0">
                  <a:pos x="130" y="18"/>
                </a:cxn>
                <a:cxn ang="0">
                  <a:pos x="127" y="20"/>
                </a:cxn>
                <a:cxn ang="0">
                  <a:pos x="124" y="23"/>
                </a:cxn>
                <a:cxn ang="0">
                  <a:pos x="123" y="28"/>
                </a:cxn>
                <a:cxn ang="0">
                  <a:pos x="118" y="43"/>
                </a:cxn>
                <a:cxn ang="0">
                  <a:pos x="113" y="58"/>
                </a:cxn>
                <a:cxn ang="0">
                  <a:pos x="107" y="72"/>
                </a:cxn>
                <a:cxn ang="0">
                  <a:pos x="101" y="86"/>
                </a:cxn>
                <a:cxn ang="0">
                  <a:pos x="94" y="98"/>
                </a:cxn>
                <a:cxn ang="0">
                  <a:pos x="84" y="109"/>
                </a:cxn>
                <a:cxn ang="0">
                  <a:pos x="75" y="118"/>
                </a:cxn>
                <a:cxn ang="0">
                  <a:pos x="65" y="124"/>
                </a:cxn>
                <a:cxn ang="0">
                  <a:pos x="58" y="125"/>
                </a:cxn>
                <a:cxn ang="0">
                  <a:pos x="51" y="127"/>
                </a:cxn>
                <a:cxn ang="0">
                  <a:pos x="45" y="125"/>
                </a:cxn>
                <a:cxn ang="0">
                  <a:pos x="37" y="124"/>
                </a:cxn>
                <a:cxn ang="0">
                  <a:pos x="31" y="121"/>
                </a:cxn>
                <a:cxn ang="0">
                  <a:pos x="25" y="115"/>
                </a:cxn>
                <a:cxn ang="0">
                  <a:pos x="20" y="107"/>
                </a:cxn>
                <a:cxn ang="0">
                  <a:pos x="17" y="98"/>
                </a:cxn>
                <a:cxn ang="0">
                  <a:pos x="14" y="75"/>
                </a:cxn>
                <a:cxn ang="0">
                  <a:pos x="16" y="52"/>
                </a:cxn>
                <a:cxn ang="0">
                  <a:pos x="19" y="31"/>
                </a:cxn>
                <a:cxn ang="0">
                  <a:pos x="23" y="8"/>
                </a:cxn>
                <a:cxn ang="0">
                  <a:pos x="23" y="6"/>
                </a:cxn>
                <a:cxn ang="0">
                  <a:pos x="23" y="3"/>
                </a:cxn>
                <a:cxn ang="0">
                  <a:pos x="23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2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141" h="153">
                  <a:moveTo>
                    <a:pt x="16" y="5"/>
                  </a:moveTo>
                  <a:lnTo>
                    <a:pt x="6" y="37"/>
                  </a:lnTo>
                  <a:lnTo>
                    <a:pt x="0" y="70"/>
                  </a:lnTo>
                  <a:lnTo>
                    <a:pt x="2" y="104"/>
                  </a:lnTo>
                  <a:lnTo>
                    <a:pt x="16" y="132"/>
                  </a:lnTo>
                  <a:lnTo>
                    <a:pt x="22" y="139"/>
                  </a:lnTo>
                  <a:lnTo>
                    <a:pt x="29" y="144"/>
                  </a:lnTo>
                  <a:lnTo>
                    <a:pt x="37" y="148"/>
                  </a:lnTo>
                  <a:lnTo>
                    <a:pt x="46" y="151"/>
                  </a:lnTo>
                  <a:lnTo>
                    <a:pt x="54" y="153"/>
                  </a:lnTo>
                  <a:lnTo>
                    <a:pt x="63" y="151"/>
                  </a:lnTo>
                  <a:lnTo>
                    <a:pt x="72" y="148"/>
                  </a:lnTo>
                  <a:lnTo>
                    <a:pt x="80" y="144"/>
                  </a:lnTo>
                  <a:lnTo>
                    <a:pt x="91" y="135"/>
                  </a:lnTo>
                  <a:lnTo>
                    <a:pt x="101" y="122"/>
                  </a:lnTo>
                  <a:lnTo>
                    <a:pt x="110" y="110"/>
                  </a:lnTo>
                  <a:lnTo>
                    <a:pt x="120" y="96"/>
                  </a:lnTo>
                  <a:lnTo>
                    <a:pt x="127" y="83"/>
                  </a:lnTo>
                  <a:lnTo>
                    <a:pt x="133" y="67"/>
                  </a:lnTo>
                  <a:lnTo>
                    <a:pt x="138" y="51"/>
                  </a:lnTo>
                  <a:lnTo>
                    <a:pt x="141" y="32"/>
                  </a:lnTo>
                  <a:lnTo>
                    <a:pt x="141" y="28"/>
                  </a:lnTo>
                  <a:lnTo>
                    <a:pt x="140" y="23"/>
                  </a:lnTo>
                  <a:lnTo>
                    <a:pt x="136" y="20"/>
                  </a:lnTo>
                  <a:lnTo>
                    <a:pt x="133" y="18"/>
                  </a:lnTo>
                  <a:lnTo>
                    <a:pt x="130" y="18"/>
                  </a:lnTo>
                  <a:lnTo>
                    <a:pt x="127" y="20"/>
                  </a:lnTo>
                  <a:lnTo>
                    <a:pt x="124" y="23"/>
                  </a:lnTo>
                  <a:lnTo>
                    <a:pt x="123" y="28"/>
                  </a:lnTo>
                  <a:lnTo>
                    <a:pt x="118" y="43"/>
                  </a:lnTo>
                  <a:lnTo>
                    <a:pt x="113" y="58"/>
                  </a:lnTo>
                  <a:lnTo>
                    <a:pt x="107" y="72"/>
                  </a:lnTo>
                  <a:lnTo>
                    <a:pt x="101" y="86"/>
                  </a:lnTo>
                  <a:lnTo>
                    <a:pt x="94" y="98"/>
                  </a:lnTo>
                  <a:lnTo>
                    <a:pt x="84" y="109"/>
                  </a:lnTo>
                  <a:lnTo>
                    <a:pt x="75" y="118"/>
                  </a:lnTo>
                  <a:lnTo>
                    <a:pt x="65" y="124"/>
                  </a:lnTo>
                  <a:lnTo>
                    <a:pt x="58" y="125"/>
                  </a:lnTo>
                  <a:lnTo>
                    <a:pt x="51" y="127"/>
                  </a:lnTo>
                  <a:lnTo>
                    <a:pt x="45" y="125"/>
                  </a:lnTo>
                  <a:lnTo>
                    <a:pt x="37" y="124"/>
                  </a:lnTo>
                  <a:lnTo>
                    <a:pt x="31" y="121"/>
                  </a:lnTo>
                  <a:lnTo>
                    <a:pt x="25" y="115"/>
                  </a:lnTo>
                  <a:lnTo>
                    <a:pt x="20" y="107"/>
                  </a:lnTo>
                  <a:lnTo>
                    <a:pt x="17" y="98"/>
                  </a:lnTo>
                  <a:lnTo>
                    <a:pt x="14" y="75"/>
                  </a:lnTo>
                  <a:lnTo>
                    <a:pt x="16" y="52"/>
                  </a:lnTo>
                  <a:lnTo>
                    <a:pt x="19" y="31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2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55" name="Freeform 67"/>
            <p:cNvSpPr>
              <a:spLocks/>
            </p:cNvSpPr>
            <p:nvPr/>
          </p:nvSpPr>
          <p:spPr bwMode="auto">
            <a:xfrm>
              <a:off x="3934" y="1769"/>
              <a:ext cx="25" cy="47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7" y="54"/>
                </a:cxn>
                <a:cxn ang="0">
                  <a:pos x="24" y="51"/>
                </a:cxn>
                <a:cxn ang="0">
                  <a:pos x="23" y="49"/>
                </a:cxn>
                <a:cxn ang="0">
                  <a:pos x="20" y="48"/>
                </a:cxn>
                <a:cxn ang="0">
                  <a:pos x="14" y="37"/>
                </a:cxn>
                <a:cxn ang="0">
                  <a:pos x="17" y="45"/>
                </a:cxn>
                <a:cxn ang="0">
                  <a:pos x="17" y="40"/>
                </a:cxn>
                <a:cxn ang="0">
                  <a:pos x="17" y="39"/>
                </a:cxn>
                <a:cxn ang="0">
                  <a:pos x="15" y="37"/>
                </a:cxn>
                <a:cxn ang="0">
                  <a:pos x="15" y="37"/>
                </a:cxn>
                <a:cxn ang="0">
                  <a:pos x="14" y="35"/>
                </a:cxn>
                <a:cxn ang="0">
                  <a:pos x="12" y="32"/>
                </a:cxn>
                <a:cxn ang="0">
                  <a:pos x="15" y="37"/>
                </a:cxn>
                <a:cxn ang="0">
                  <a:pos x="14" y="32"/>
                </a:cxn>
                <a:cxn ang="0">
                  <a:pos x="15" y="29"/>
                </a:cxn>
                <a:cxn ang="0">
                  <a:pos x="17" y="25"/>
                </a:cxn>
                <a:cxn ang="0">
                  <a:pos x="18" y="20"/>
                </a:cxn>
                <a:cxn ang="0">
                  <a:pos x="18" y="16"/>
                </a:cxn>
                <a:cxn ang="0">
                  <a:pos x="20" y="13"/>
                </a:cxn>
                <a:cxn ang="0">
                  <a:pos x="21" y="8"/>
                </a:cxn>
                <a:cxn ang="0">
                  <a:pos x="20" y="5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7" y="5"/>
                </a:cxn>
                <a:cxn ang="0">
                  <a:pos x="4" y="9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29"/>
                </a:cxn>
                <a:cxn ang="0">
                  <a:pos x="1" y="43"/>
                </a:cxn>
                <a:cxn ang="0">
                  <a:pos x="1" y="45"/>
                </a:cxn>
                <a:cxn ang="0">
                  <a:pos x="3" y="45"/>
                </a:cxn>
                <a:cxn ang="0">
                  <a:pos x="3" y="46"/>
                </a:cxn>
                <a:cxn ang="0">
                  <a:pos x="3" y="48"/>
                </a:cxn>
                <a:cxn ang="0">
                  <a:pos x="6" y="49"/>
                </a:cxn>
                <a:cxn ang="0">
                  <a:pos x="4" y="45"/>
                </a:cxn>
                <a:cxn ang="0">
                  <a:pos x="4" y="48"/>
                </a:cxn>
                <a:cxn ang="0">
                  <a:pos x="4" y="49"/>
                </a:cxn>
                <a:cxn ang="0">
                  <a:pos x="6" y="51"/>
                </a:cxn>
                <a:cxn ang="0">
                  <a:pos x="6" y="52"/>
                </a:cxn>
                <a:cxn ang="0">
                  <a:pos x="6" y="52"/>
                </a:cxn>
                <a:cxn ang="0">
                  <a:pos x="15" y="61"/>
                </a:cxn>
                <a:cxn ang="0">
                  <a:pos x="18" y="60"/>
                </a:cxn>
                <a:cxn ang="0">
                  <a:pos x="20" y="61"/>
                </a:cxn>
                <a:cxn ang="0">
                  <a:pos x="23" y="65"/>
                </a:cxn>
                <a:cxn ang="0">
                  <a:pos x="24" y="66"/>
                </a:cxn>
                <a:cxn ang="0">
                  <a:pos x="26" y="66"/>
                </a:cxn>
                <a:cxn ang="0">
                  <a:pos x="29" y="66"/>
                </a:cxn>
                <a:cxn ang="0">
                  <a:pos x="30" y="65"/>
                </a:cxn>
                <a:cxn ang="0">
                  <a:pos x="30" y="63"/>
                </a:cxn>
                <a:cxn ang="0">
                  <a:pos x="32" y="60"/>
                </a:cxn>
                <a:cxn ang="0">
                  <a:pos x="32" y="58"/>
                </a:cxn>
                <a:cxn ang="0">
                  <a:pos x="30" y="55"/>
                </a:cxn>
                <a:cxn ang="0">
                  <a:pos x="29" y="55"/>
                </a:cxn>
                <a:cxn ang="0">
                  <a:pos x="29" y="55"/>
                </a:cxn>
              </a:cxnLst>
              <a:rect l="0" t="0" r="r" b="b"/>
              <a:pathLst>
                <a:path w="32" h="66">
                  <a:moveTo>
                    <a:pt x="29" y="55"/>
                  </a:moveTo>
                  <a:lnTo>
                    <a:pt x="27" y="54"/>
                  </a:lnTo>
                  <a:lnTo>
                    <a:pt x="24" y="51"/>
                  </a:lnTo>
                  <a:lnTo>
                    <a:pt x="23" y="49"/>
                  </a:lnTo>
                  <a:lnTo>
                    <a:pt x="20" y="48"/>
                  </a:lnTo>
                  <a:lnTo>
                    <a:pt x="14" y="37"/>
                  </a:lnTo>
                  <a:lnTo>
                    <a:pt x="17" y="45"/>
                  </a:lnTo>
                  <a:lnTo>
                    <a:pt x="17" y="40"/>
                  </a:lnTo>
                  <a:lnTo>
                    <a:pt x="17" y="39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4" y="35"/>
                  </a:lnTo>
                  <a:lnTo>
                    <a:pt x="12" y="32"/>
                  </a:lnTo>
                  <a:lnTo>
                    <a:pt x="15" y="37"/>
                  </a:lnTo>
                  <a:lnTo>
                    <a:pt x="14" y="32"/>
                  </a:lnTo>
                  <a:lnTo>
                    <a:pt x="15" y="29"/>
                  </a:lnTo>
                  <a:lnTo>
                    <a:pt x="17" y="25"/>
                  </a:lnTo>
                  <a:lnTo>
                    <a:pt x="18" y="20"/>
                  </a:lnTo>
                  <a:lnTo>
                    <a:pt x="18" y="16"/>
                  </a:lnTo>
                  <a:lnTo>
                    <a:pt x="20" y="13"/>
                  </a:lnTo>
                  <a:lnTo>
                    <a:pt x="21" y="8"/>
                  </a:lnTo>
                  <a:lnTo>
                    <a:pt x="20" y="5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5"/>
                  </a:lnTo>
                  <a:lnTo>
                    <a:pt x="4" y="9"/>
                  </a:lnTo>
                  <a:lnTo>
                    <a:pt x="1" y="16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1" y="43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8"/>
                  </a:lnTo>
                  <a:lnTo>
                    <a:pt x="6" y="49"/>
                  </a:lnTo>
                  <a:lnTo>
                    <a:pt x="4" y="45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15" y="61"/>
                  </a:lnTo>
                  <a:lnTo>
                    <a:pt x="18" y="60"/>
                  </a:lnTo>
                  <a:lnTo>
                    <a:pt x="20" y="61"/>
                  </a:lnTo>
                  <a:lnTo>
                    <a:pt x="23" y="65"/>
                  </a:lnTo>
                  <a:lnTo>
                    <a:pt x="24" y="66"/>
                  </a:lnTo>
                  <a:lnTo>
                    <a:pt x="26" y="66"/>
                  </a:lnTo>
                  <a:lnTo>
                    <a:pt x="29" y="66"/>
                  </a:lnTo>
                  <a:lnTo>
                    <a:pt x="30" y="65"/>
                  </a:lnTo>
                  <a:lnTo>
                    <a:pt x="30" y="63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0" y="55"/>
                  </a:lnTo>
                  <a:lnTo>
                    <a:pt x="29" y="55"/>
                  </a:lnTo>
                  <a:lnTo>
                    <a:pt x="29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56" name="Freeform 68"/>
            <p:cNvSpPr>
              <a:spLocks/>
            </p:cNvSpPr>
            <p:nvPr/>
          </p:nvSpPr>
          <p:spPr bwMode="auto">
            <a:xfrm>
              <a:off x="3887" y="1779"/>
              <a:ext cx="43" cy="41"/>
            </a:xfrm>
            <a:custGeom>
              <a:avLst/>
              <a:gdLst/>
              <a:ahLst/>
              <a:cxnLst>
                <a:cxn ang="0">
                  <a:pos x="45" y="6"/>
                </a:cxn>
                <a:cxn ang="0">
                  <a:pos x="41" y="15"/>
                </a:cxn>
                <a:cxn ang="0">
                  <a:pos x="38" y="21"/>
                </a:cxn>
                <a:cxn ang="0">
                  <a:pos x="33" y="26"/>
                </a:cxn>
                <a:cxn ang="0">
                  <a:pos x="22" y="37"/>
                </a:cxn>
                <a:cxn ang="0">
                  <a:pos x="26" y="34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16" y="28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0" y="34"/>
                </a:cxn>
                <a:cxn ang="0">
                  <a:pos x="0" y="41"/>
                </a:cxn>
                <a:cxn ang="0">
                  <a:pos x="4" y="46"/>
                </a:cxn>
                <a:cxn ang="0">
                  <a:pos x="9" y="49"/>
                </a:cxn>
                <a:cxn ang="0">
                  <a:pos x="15" y="52"/>
                </a:cxn>
                <a:cxn ang="0">
                  <a:pos x="15" y="54"/>
                </a:cxn>
                <a:cxn ang="0">
                  <a:pos x="19" y="57"/>
                </a:cxn>
                <a:cxn ang="0">
                  <a:pos x="24" y="57"/>
                </a:cxn>
                <a:cxn ang="0">
                  <a:pos x="26" y="57"/>
                </a:cxn>
                <a:cxn ang="0">
                  <a:pos x="26" y="57"/>
                </a:cxn>
                <a:cxn ang="0">
                  <a:pos x="30" y="57"/>
                </a:cxn>
                <a:cxn ang="0">
                  <a:pos x="32" y="55"/>
                </a:cxn>
                <a:cxn ang="0">
                  <a:pos x="41" y="44"/>
                </a:cxn>
                <a:cxn ang="0">
                  <a:pos x="41" y="44"/>
                </a:cxn>
                <a:cxn ang="0">
                  <a:pos x="39" y="44"/>
                </a:cxn>
                <a:cxn ang="0">
                  <a:pos x="44" y="37"/>
                </a:cxn>
                <a:cxn ang="0">
                  <a:pos x="49" y="31"/>
                </a:cxn>
                <a:cxn ang="0">
                  <a:pos x="50" y="25"/>
                </a:cxn>
                <a:cxn ang="0">
                  <a:pos x="55" y="12"/>
                </a:cxn>
                <a:cxn ang="0">
                  <a:pos x="53" y="11"/>
                </a:cxn>
                <a:cxn ang="0">
                  <a:pos x="55" y="6"/>
                </a:cxn>
                <a:cxn ang="0">
                  <a:pos x="53" y="2"/>
                </a:cxn>
                <a:cxn ang="0">
                  <a:pos x="50" y="0"/>
                </a:cxn>
                <a:cxn ang="0">
                  <a:pos x="47" y="3"/>
                </a:cxn>
                <a:cxn ang="0">
                  <a:pos x="45" y="6"/>
                </a:cxn>
              </a:cxnLst>
              <a:rect l="0" t="0" r="r" b="b"/>
              <a:pathLst>
                <a:path w="56" h="58">
                  <a:moveTo>
                    <a:pt x="45" y="6"/>
                  </a:moveTo>
                  <a:lnTo>
                    <a:pt x="45" y="6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39" y="20"/>
                  </a:lnTo>
                  <a:lnTo>
                    <a:pt x="38" y="21"/>
                  </a:lnTo>
                  <a:lnTo>
                    <a:pt x="35" y="23"/>
                  </a:lnTo>
                  <a:lnTo>
                    <a:pt x="33" y="26"/>
                  </a:lnTo>
                  <a:lnTo>
                    <a:pt x="30" y="28"/>
                  </a:lnTo>
                  <a:lnTo>
                    <a:pt x="22" y="37"/>
                  </a:lnTo>
                  <a:lnTo>
                    <a:pt x="27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1" y="32"/>
                  </a:lnTo>
                  <a:lnTo>
                    <a:pt x="29" y="38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16" y="28"/>
                  </a:lnTo>
                  <a:lnTo>
                    <a:pt x="13" y="26"/>
                  </a:lnTo>
                  <a:lnTo>
                    <a:pt x="9" y="26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1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4"/>
                  </a:lnTo>
                  <a:lnTo>
                    <a:pt x="4" y="46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2" y="51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5" y="54"/>
                  </a:lnTo>
                  <a:lnTo>
                    <a:pt x="16" y="55"/>
                  </a:lnTo>
                  <a:lnTo>
                    <a:pt x="19" y="57"/>
                  </a:lnTo>
                  <a:lnTo>
                    <a:pt x="21" y="58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9" y="57"/>
                  </a:lnTo>
                  <a:lnTo>
                    <a:pt x="30" y="57"/>
                  </a:lnTo>
                  <a:lnTo>
                    <a:pt x="32" y="55"/>
                  </a:lnTo>
                  <a:lnTo>
                    <a:pt x="32" y="55"/>
                  </a:lnTo>
                  <a:lnTo>
                    <a:pt x="33" y="5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39" y="44"/>
                  </a:lnTo>
                  <a:lnTo>
                    <a:pt x="42" y="41"/>
                  </a:lnTo>
                  <a:lnTo>
                    <a:pt x="44" y="37"/>
                  </a:lnTo>
                  <a:lnTo>
                    <a:pt x="47" y="34"/>
                  </a:lnTo>
                  <a:lnTo>
                    <a:pt x="49" y="31"/>
                  </a:lnTo>
                  <a:lnTo>
                    <a:pt x="52" y="23"/>
                  </a:lnTo>
                  <a:lnTo>
                    <a:pt x="50" y="25"/>
                  </a:lnTo>
                  <a:lnTo>
                    <a:pt x="56" y="11"/>
                  </a:lnTo>
                  <a:lnTo>
                    <a:pt x="55" y="12"/>
                  </a:lnTo>
                  <a:lnTo>
                    <a:pt x="53" y="12"/>
                  </a:lnTo>
                  <a:lnTo>
                    <a:pt x="53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2"/>
                  </a:lnTo>
                  <a:lnTo>
                    <a:pt x="47" y="3"/>
                  </a:lnTo>
                  <a:lnTo>
                    <a:pt x="45" y="5"/>
                  </a:lnTo>
                  <a:lnTo>
                    <a:pt x="4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5957" name="Group 69"/>
            <p:cNvGrpSpPr>
              <a:grpSpLocks/>
            </p:cNvGrpSpPr>
            <p:nvPr/>
          </p:nvGrpSpPr>
          <p:grpSpPr bwMode="auto">
            <a:xfrm rot="633354">
              <a:off x="3727" y="1294"/>
              <a:ext cx="396" cy="242"/>
              <a:chOff x="1502" y="394"/>
              <a:chExt cx="633" cy="418"/>
            </a:xfrm>
          </p:grpSpPr>
          <p:sp>
            <p:nvSpPr>
              <p:cNvPr id="165958" name="Freeform 70"/>
              <p:cNvSpPr>
                <a:spLocks/>
              </p:cNvSpPr>
              <p:nvPr/>
            </p:nvSpPr>
            <p:spPr bwMode="auto">
              <a:xfrm>
                <a:off x="1535" y="414"/>
                <a:ext cx="570" cy="279"/>
              </a:xfrm>
              <a:custGeom>
                <a:avLst/>
                <a:gdLst/>
                <a:ahLst/>
                <a:cxnLst>
                  <a:cxn ang="0">
                    <a:pos x="115" y="1391"/>
                  </a:cxn>
                  <a:cxn ang="0">
                    <a:pos x="0" y="989"/>
                  </a:cxn>
                  <a:cxn ang="0">
                    <a:pos x="463" y="421"/>
                  </a:cxn>
                  <a:cxn ang="0">
                    <a:pos x="722" y="381"/>
                  </a:cxn>
                  <a:cxn ang="0">
                    <a:pos x="1402" y="0"/>
                  </a:cxn>
                  <a:cxn ang="0">
                    <a:pos x="1981" y="331"/>
                  </a:cxn>
                  <a:cxn ang="0">
                    <a:pos x="2384" y="474"/>
                  </a:cxn>
                  <a:cxn ang="0">
                    <a:pos x="2851" y="993"/>
                  </a:cxn>
                  <a:cxn ang="0">
                    <a:pos x="2832" y="1050"/>
                  </a:cxn>
                  <a:cxn ang="0">
                    <a:pos x="2788" y="1175"/>
                  </a:cxn>
                  <a:cxn ang="0">
                    <a:pos x="2745" y="1303"/>
                  </a:cxn>
                  <a:cxn ang="0">
                    <a:pos x="2725" y="1368"/>
                  </a:cxn>
                  <a:cxn ang="0">
                    <a:pos x="2380" y="1385"/>
                  </a:cxn>
                  <a:cxn ang="0">
                    <a:pos x="2064" y="1152"/>
                  </a:cxn>
                  <a:cxn ang="0">
                    <a:pos x="1646" y="1001"/>
                  </a:cxn>
                  <a:cxn ang="0">
                    <a:pos x="1683" y="961"/>
                  </a:cxn>
                  <a:cxn ang="0">
                    <a:pos x="1665" y="708"/>
                  </a:cxn>
                  <a:cxn ang="0">
                    <a:pos x="1568" y="622"/>
                  </a:cxn>
                  <a:cxn ang="0">
                    <a:pos x="1499" y="655"/>
                  </a:cxn>
                  <a:cxn ang="0">
                    <a:pos x="1413" y="622"/>
                  </a:cxn>
                  <a:cxn ang="0">
                    <a:pos x="1334" y="651"/>
                  </a:cxn>
                  <a:cxn ang="0">
                    <a:pos x="1258" y="622"/>
                  </a:cxn>
                  <a:cxn ang="0">
                    <a:pos x="1140" y="741"/>
                  </a:cxn>
                  <a:cxn ang="0">
                    <a:pos x="1172" y="957"/>
                  </a:cxn>
                  <a:cxn ang="0">
                    <a:pos x="1157" y="1029"/>
                  </a:cxn>
                  <a:cxn ang="0">
                    <a:pos x="467" y="1335"/>
                  </a:cxn>
                  <a:cxn ang="0">
                    <a:pos x="115" y="1391"/>
                  </a:cxn>
                  <a:cxn ang="0">
                    <a:pos x="115" y="1391"/>
                  </a:cxn>
                </a:cxnLst>
                <a:rect l="0" t="0" r="r" b="b"/>
                <a:pathLst>
                  <a:path w="2851" h="1391">
                    <a:moveTo>
                      <a:pt x="115" y="1391"/>
                    </a:moveTo>
                    <a:lnTo>
                      <a:pt x="0" y="989"/>
                    </a:lnTo>
                    <a:lnTo>
                      <a:pt x="463" y="421"/>
                    </a:lnTo>
                    <a:lnTo>
                      <a:pt x="722" y="381"/>
                    </a:lnTo>
                    <a:lnTo>
                      <a:pt x="1402" y="0"/>
                    </a:lnTo>
                    <a:lnTo>
                      <a:pt x="1981" y="331"/>
                    </a:lnTo>
                    <a:lnTo>
                      <a:pt x="2384" y="474"/>
                    </a:lnTo>
                    <a:lnTo>
                      <a:pt x="2851" y="993"/>
                    </a:lnTo>
                    <a:lnTo>
                      <a:pt x="2832" y="1050"/>
                    </a:lnTo>
                    <a:lnTo>
                      <a:pt x="2788" y="1175"/>
                    </a:lnTo>
                    <a:lnTo>
                      <a:pt x="2745" y="1303"/>
                    </a:lnTo>
                    <a:lnTo>
                      <a:pt x="2725" y="1368"/>
                    </a:lnTo>
                    <a:lnTo>
                      <a:pt x="2380" y="1385"/>
                    </a:lnTo>
                    <a:lnTo>
                      <a:pt x="2064" y="1152"/>
                    </a:lnTo>
                    <a:lnTo>
                      <a:pt x="1646" y="1001"/>
                    </a:lnTo>
                    <a:lnTo>
                      <a:pt x="1683" y="961"/>
                    </a:lnTo>
                    <a:lnTo>
                      <a:pt x="1665" y="708"/>
                    </a:lnTo>
                    <a:lnTo>
                      <a:pt x="1568" y="622"/>
                    </a:lnTo>
                    <a:lnTo>
                      <a:pt x="1499" y="655"/>
                    </a:lnTo>
                    <a:lnTo>
                      <a:pt x="1413" y="622"/>
                    </a:lnTo>
                    <a:lnTo>
                      <a:pt x="1334" y="651"/>
                    </a:lnTo>
                    <a:lnTo>
                      <a:pt x="1258" y="622"/>
                    </a:lnTo>
                    <a:lnTo>
                      <a:pt x="1140" y="741"/>
                    </a:lnTo>
                    <a:lnTo>
                      <a:pt x="1172" y="957"/>
                    </a:lnTo>
                    <a:lnTo>
                      <a:pt x="1157" y="1029"/>
                    </a:lnTo>
                    <a:lnTo>
                      <a:pt x="467" y="1335"/>
                    </a:lnTo>
                    <a:lnTo>
                      <a:pt x="115" y="1391"/>
                    </a:lnTo>
                    <a:lnTo>
                      <a:pt x="115" y="1391"/>
                    </a:lnTo>
                    <a:close/>
                  </a:path>
                </a:pathLst>
              </a:custGeom>
              <a:solidFill>
                <a:srgbClr val="78788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59" name="Freeform 71"/>
              <p:cNvSpPr>
                <a:spLocks/>
              </p:cNvSpPr>
              <p:nvPr/>
            </p:nvSpPr>
            <p:spPr bwMode="auto">
              <a:xfrm>
                <a:off x="1525" y="428"/>
                <a:ext cx="292" cy="264"/>
              </a:xfrm>
              <a:custGeom>
                <a:avLst/>
                <a:gdLst/>
                <a:ahLst/>
                <a:cxnLst>
                  <a:cxn ang="0">
                    <a:pos x="1447" y="75"/>
                  </a:cxn>
                  <a:cxn ang="0">
                    <a:pos x="1346" y="316"/>
                  </a:cxn>
                  <a:cxn ang="0">
                    <a:pos x="1220" y="432"/>
                  </a:cxn>
                  <a:cxn ang="0">
                    <a:pos x="1076" y="519"/>
                  </a:cxn>
                  <a:cxn ang="0">
                    <a:pos x="756" y="579"/>
                  </a:cxn>
                  <a:cxn ang="0">
                    <a:pos x="616" y="810"/>
                  </a:cxn>
                  <a:cxn ang="0">
                    <a:pos x="415" y="939"/>
                  </a:cxn>
                  <a:cxn ang="0">
                    <a:pos x="242" y="1004"/>
                  </a:cxn>
                  <a:cxn ang="0">
                    <a:pos x="425" y="1058"/>
                  </a:cxn>
                  <a:cxn ang="0">
                    <a:pos x="630" y="1041"/>
                  </a:cxn>
                  <a:cxn ang="0">
                    <a:pos x="907" y="906"/>
                  </a:cxn>
                  <a:cxn ang="0">
                    <a:pos x="1213" y="760"/>
                  </a:cxn>
                  <a:cxn ang="0">
                    <a:pos x="1227" y="936"/>
                  </a:cxn>
                  <a:cxn ang="0">
                    <a:pos x="415" y="1310"/>
                  </a:cxn>
                  <a:cxn ang="0">
                    <a:pos x="159" y="1320"/>
                  </a:cxn>
                  <a:cxn ang="0">
                    <a:pos x="0" y="914"/>
                  </a:cxn>
                  <a:cxn ang="0">
                    <a:pos x="428" y="551"/>
                  </a:cxn>
                  <a:cxn ang="0">
                    <a:pos x="627" y="335"/>
                  </a:cxn>
                  <a:cxn ang="0">
                    <a:pos x="1306" y="79"/>
                  </a:cxn>
                  <a:cxn ang="0">
                    <a:pos x="1457" y="0"/>
                  </a:cxn>
                  <a:cxn ang="0">
                    <a:pos x="1447" y="75"/>
                  </a:cxn>
                  <a:cxn ang="0">
                    <a:pos x="1447" y="75"/>
                  </a:cxn>
                </a:cxnLst>
                <a:rect l="0" t="0" r="r" b="b"/>
                <a:pathLst>
                  <a:path w="1457" h="1320">
                    <a:moveTo>
                      <a:pt x="1447" y="75"/>
                    </a:moveTo>
                    <a:lnTo>
                      <a:pt x="1346" y="316"/>
                    </a:lnTo>
                    <a:lnTo>
                      <a:pt x="1220" y="432"/>
                    </a:lnTo>
                    <a:lnTo>
                      <a:pt x="1076" y="519"/>
                    </a:lnTo>
                    <a:lnTo>
                      <a:pt x="756" y="579"/>
                    </a:lnTo>
                    <a:lnTo>
                      <a:pt x="616" y="810"/>
                    </a:lnTo>
                    <a:lnTo>
                      <a:pt x="415" y="939"/>
                    </a:lnTo>
                    <a:lnTo>
                      <a:pt x="242" y="1004"/>
                    </a:lnTo>
                    <a:lnTo>
                      <a:pt x="425" y="1058"/>
                    </a:lnTo>
                    <a:lnTo>
                      <a:pt x="630" y="1041"/>
                    </a:lnTo>
                    <a:lnTo>
                      <a:pt x="907" y="906"/>
                    </a:lnTo>
                    <a:lnTo>
                      <a:pt x="1213" y="760"/>
                    </a:lnTo>
                    <a:lnTo>
                      <a:pt x="1227" y="936"/>
                    </a:lnTo>
                    <a:lnTo>
                      <a:pt x="415" y="1310"/>
                    </a:lnTo>
                    <a:lnTo>
                      <a:pt x="159" y="1320"/>
                    </a:lnTo>
                    <a:lnTo>
                      <a:pt x="0" y="914"/>
                    </a:lnTo>
                    <a:lnTo>
                      <a:pt x="428" y="551"/>
                    </a:lnTo>
                    <a:lnTo>
                      <a:pt x="627" y="335"/>
                    </a:lnTo>
                    <a:lnTo>
                      <a:pt x="1306" y="79"/>
                    </a:lnTo>
                    <a:lnTo>
                      <a:pt x="1457" y="0"/>
                    </a:lnTo>
                    <a:lnTo>
                      <a:pt x="1447" y="75"/>
                    </a:lnTo>
                    <a:lnTo>
                      <a:pt x="1447" y="75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0" name="Freeform 72"/>
              <p:cNvSpPr>
                <a:spLocks/>
              </p:cNvSpPr>
              <p:nvPr/>
            </p:nvSpPr>
            <p:spPr bwMode="auto">
              <a:xfrm>
                <a:off x="1857" y="563"/>
                <a:ext cx="241" cy="131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15" y="58"/>
                  </a:cxn>
                  <a:cxn ang="0">
                    <a:pos x="186" y="93"/>
                  </a:cxn>
                  <a:cxn ang="0">
                    <a:pos x="259" y="96"/>
                  </a:cxn>
                  <a:cxn ang="0">
                    <a:pos x="359" y="90"/>
                  </a:cxn>
                  <a:cxn ang="0">
                    <a:pos x="445" y="86"/>
                  </a:cxn>
                  <a:cxn ang="0">
                    <a:pos x="445" y="166"/>
                  </a:cxn>
                  <a:cxn ang="0">
                    <a:pos x="478" y="248"/>
                  </a:cxn>
                  <a:cxn ang="0">
                    <a:pos x="540" y="316"/>
                  </a:cxn>
                  <a:cxn ang="0">
                    <a:pos x="683" y="407"/>
                  </a:cxn>
                  <a:cxn ang="0">
                    <a:pos x="845" y="424"/>
                  </a:cxn>
                  <a:cxn ang="0">
                    <a:pos x="938" y="420"/>
                  </a:cxn>
                  <a:cxn ang="0">
                    <a:pos x="1031" y="396"/>
                  </a:cxn>
                  <a:cxn ang="0">
                    <a:pos x="1204" y="259"/>
                  </a:cxn>
                  <a:cxn ang="0">
                    <a:pos x="1176" y="522"/>
                  </a:cxn>
                  <a:cxn ang="0">
                    <a:pos x="1125" y="651"/>
                  </a:cxn>
                  <a:cxn ang="0">
                    <a:pos x="712" y="623"/>
                  </a:cxn>
                  <a:cxn ang="0">
                    <a:pos x="557" y="478"/>
                  </a:cxn>
                  <a:cxn ang="0">
                    <a:pos x="0" y="273"/>
                  </a:cxn>
                  <a:cxn ang="0">
                    <a:pos x="50" y="186"/>
                  </a:cxn>
                  <a:cxn ang="0">
                    <a:pos x="79" y="0"/>
                  </a:cxn>
                  <a:cxn ang="0">
                    <a:pos x="79" y="0"/>
                  </a:cxn>
                </a:cxnLst>
                <a:rect l="0" t="0" r="r" b="b"/>
                <a:pathLst>
                  <a:path w="1204" h="651">
                    <a:moveTo>
                      <a:pt x="79" y="0"/>
                    </a:moveTo>
                    <a:lnTo>
                      <a:pt x="115" y="58"/>
                    </a:lnTo>
                    <a:lnTo>
                      <a:pt x="186" y="93"/>
                    </a:lnTo>
                    <a:lnTo>
                      <a:pt x="259" y="96"/>
                    </a:lnTo>
                    <a:lnTo>
                      <a:pt x="359" y="90"/>
                    </a:lnTo>
                    <a:lnTo>
                      <a:pt x="445" y="86"/>
                    </a:lnTo>
                    <a:lnTo>
                      <a:pt x="445" y="166"/>
                    </a:lnTo>
                    <a:lnTo>
                      <a:pt x="478" y="248"/>
                    </a:lnTo>
                    <a:lnTo>
                      <a:pt x="540" y="316"/>
                    </a:lnTo>
                    <a:lnTo>
                      <a:pt x="683" y="407"/>
                    </a:lnTo>
                    <a:lnTo>
                      <a:pt x="845" y="424"/>
                    </a:lnTo>
                    <a:lnTo>
                      <a:pt x="938" y="420"/>
                    </a:lnTo>
                    <a:lnTo>
                      <a:pt x="1031" y="396"/>
                    </a:lnTo>
                    <a:lnTo>
                      <a:pt x="1204" y="259"/>
                    </a:lnTo>
                    <a:lnTo>
                      <a:pt x="1176" y="522"/>
                    </a:lnTo>
                    <a:lnTo>
                      <a:pt x="1125" y="651"/>
                    </a:lnTo>
                    <a:lnTo>
                      <a:pt x="712" y="623"/>
                    </a:lnTo>
                    <a:lnTo>
                      <a:pt x="557" y="478"/>
                    </a:lnTo>
                    <a:lnTo>
                      <a:pt x="0" y="273"/>
                    </a:lnTo>
                    <a:lnTo>
                      <a:pt x="50" y="186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1" name="Freeform 73"/>
              <p:cNvSpPr>
                <a:spLocks/>
              </p:cNvSpPr>
              <p:nvPr/>
            </p:nvSpPr>
            <p:spPr bwMode="auto">
              <a:xfrm>
                <a:off x="1631" y="617"/>
                <a:ext cx="381" cy="177"/>
              </a:xfrm>
              <a:custGeom>
                <a:avLst/>
                <a:gdLst/>
                <a:ahLst/>
                <a:cxnLst>
                  <a:cxn ang="0">
                    <a:pos x="0" y="367"/>
                  </a:cxn>
                  <a:cxn ang="0">
                    <a:pos x="36" y="540"/>
                  </a:cxn>
                  <a:cxn ang="0">
                    <a:pos x="431" y="803"/>
                  </a:cxn>
                  <a:cxn ang="0">
                    <a:pos x="596" y="844"/>
                  </a:cxn>
                  <a:cxn ang="0">
                    <a:pos x="712" y="873"/>
                  </a:cxn>
                  <a:cxn ang="0">
                    <a:pos x="773" y="886"/>
                  </a:cxn>
                  <a:cxn ang="0">
                    <a:pos x="1100" y="879"/>
                  </a:cxn>
                  <a:cxn ang="0">
                    <a:pos x="1186" y="855"/>
                  </a:cxn>
                  <a:cxn ang="0">
                    <a:pos x="1349" y="802"/>
                  </a:cxn>
                  <a:cxn ang="0">
                    <a:pos x="1508" y="748"/>
                  </a:cxn>
                  <a:cxn ang="0">
                    <a:pos x="1586" y="720"/>
                  </a:cxn>
                  <a:cxn ang="0">
                    <a:pos x="1642" y="669"/>
                  </a:cxn>
                  <a:cxn ang="0">
                    <a:pos x="1694" y="618"/>
                  </a:cxn>
                  <a:cxn ang="0">
                    <a:pos x="1751" y="561"/>
                  </a:cxn>
                  <a:cxn ang="0">
                    <a:pos x="1809" y="504"/>
                  </a:cxn>
                  <a:cxn ang="0">
                    <a:pos x="1858" y="455"/>
                  </a:cxn>
                  <a:cxn ang="0">
                    <a:pos x="1906" y="407"/>
                  </a:cxn>
                  <a:cxn ang="0">
                    <a:pos x="1802" y="267"/>
                  </a:cxn>
                  <a:cxn ang="0">
                    <a:pos x="1158" y="0"/>
                  </a:cxn>
                  <a:cxn ang="0">
                    <a:pos x="938" y="127"/>
                  </a:cxn>
                  <a:cxn ang="0">
                    <a:pos x="730" y="8"/>
                  </a:cxn>
                  <a:cxn ang="0">
                    <a:pos x="212" y="170"/>
                  </a:cxn>
                  <a:cxn ang="0">
                    <a:pos x="0" y="367"/>
                  </a:cxn>
                  <a:cxn ang="0">
                    <a:pos x="0" y="367"/>
                  </a:cxn>
                </a:cxnLst>
                <a:rect l="0" t="0" r="r" b="b"/>
                <a:pathLst>
                  <a:path w="1906" h="886">
                    <a:moveTo>
                      <a:pt x="0" y="367"/>
                    </a:moveTo>
                    <a:lnTo>
                      <a:pt x="36" y="540"/>
                    </a:lnTo>
                    <a:lnTo>
                      <a:pt x="431" y="803"/>
                    </a:lnTo>
                    <a:lnTo>
                      <a:pt x="596" y="844"/>
                    </a:lnTo>
                    <a:lnTo>
                      <a:pt x="712" y="873"/>
                    </a:lnTo>
                    <a:lnTo>
                      <a:pt x="773" y="886"/>
                    </a:lnTo>
                    <a:lnTo>
                      <a:pt x="1100" y="879"/>
                    </a:lnTo>
                    <a:lnTo>
                      <a:pt x="1186" y="855"/>
                    </a:lnTo>
                    <a:lnTo>
                      <a:pt x="1349" y="802"/>
                    </a:lnTo>
                    <a:lnTo>
                      <a:pt x="1508" y="748"/>
                    </a:lnTo>
                    <a:lnTo>
                      <a:pt x="1586" y="720"/>
                    </a:lnTo>
                    <a:lnTo>
                      <a:pt x="1642" y="669"/>
                    </a:lnTo>
                    <a:lnTo>
                      <a:pt x="1694" y="618"/>
                    </a:lnTo>
                    <a:lnTo>
                      <a:pt x="1751" y="561"/>
                    </a:lnTo>
                    <a:lnTo>
                      <a:pt x="1809" y="504"/>
                    </a:lnTo>
                    <a:lnTo>
                      <a:pt x="1858" y="455"/>
                    </a:lnTo>
                    <a:lnTo>
                      <a:pt x="1906" y="407"/>
                    </a:lnTo>
                    <a:lnTo>
                      <a:pt x="1802" y="267"/>
                    </a:lnTo>
                    <a:lnTo>
                      <a:pt x="1158" y="0"/>
                    </a:lnTo>
                    <a:lnTo>
                      <a:pt x="938" y="127"/>
                    </a:lnTo>
                    <a:lnTo>
                      <a:pt x="730" y="8"/>
                    </a:lnTo>
                    <a:lnTo>
                      <a:pt x="212" y="170"/>
                    </a:lnTo>
                    <a:lnTo>
                      <a:pt x="0" y="367"/>
                    </a:lnTo>
                    <a:lnTo>
                      <a:pt x="0" y="367"/>
                    </a:lnTo>
                    <a:close/>
                  </a:path>
                </a:pathLst>
              </a:custGeom>
              <a:solidFill>
                <a:srgbClr val="82828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2" name="Freeform 74"/>
              <p:cNvSpPr>
                <a:spLocks/>
              </p:cNvSpPr>
              <p:nvPr/>
            </p:nvSpPr>
            <p:spPr bwMode="auto">
              <a:xfrm>
                <a:off x="1899" y="689"/>
                <a:ext cx="33" cy="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6" y="418"/>
                  </a:cxn>
                  <a:cxn ang="0">
                    <a:pos x="141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66" h="418">
                    <a:moveTo>
                      <a:pt x="0" y="0"/>
                    </a:moveTo>
                    <a:lnTo>
                      <a:pt x="166" y="418"/>
                    </a:lnTo>
                    <a:lnTo>
                      <a:pt x="141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3" name="Freeform 75"/>
              <p:cNvSpPr>
                <a:spLocks/>
              </p:cNvSpPr>
              <p:nvPr/>
            </p:nvSpPr>
            <p:spPr bwMode="auto">
              <a:xfrm>
                <a:off x="1890" y="635"/>
                <a:ext cx="31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73"/>
                  </a:cxn>
                  <a:cxn ang="0">
                    <a:pos x="154" y="177"/>
                  </a:cxn>
                  <a:cxn ang="0">
                    <a:pos x="116" y="1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54" h="177">
                    <a:moveTo>
                      <a:pt x="0" y="0"/>
                    </a:moveTo>
                    <a:lnTo>
                      <a:pt x="3" y="173"/>
                    </a:lnTo>
                    <a:lnTo>
                      <a:pt x="154" y="177"/>
                    </a:lnTo>
                    <a:lnTo>
                      <a:pt x="116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B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4" name="Freeform 76"/>
              <p:cNvSpPr>
                <a:spLocks/>
              </p:cNvSpPr>
              <p:nvPr/>
            </p:nvSpPr>
            <p:spPr bwMode="auto">
              <a:xfrm>
                <a:off x="1646" y="663"/>
                <a:ext cx="290" cy="34"/>
              </a:xfrm>
              <a:custGeom>
                <a:avLst/>
                <a:gdLst/>
                <a:ahLst/>
                <a:cxnLst>
                  <a:cxn ang="0">
                    <a:pos x="7" y="166"/>
                  </a:cxn>
                  <a:cxn ang="0">
                    <a:pos x="550" y="58"/>
                  </a:cxn>
                  <a:cxn ang="0">
                    <a:pos x="849" y="43"/>
                  </a:cxn>
                  <a:cxn ang="0">
                    <a:pos x="1446" y="75"/>
                  </a:cxn>
                  <a:cxn ang="0">
                    <a:pos x="945" y="0"/>
                  </a:cxn>
                  <a:cxn ang="0">
                    <a:pos x="356" y="32"/>
                  </a:cxn>
                  <a:cxn ang="0">
                    <a:pos x="0" y="115"/>
                  </a:cxn>
                  <a:cxn ang="0">
                    <a:pos x="7" y="166"/>
                  </a:cxn>
                  <a:cxn ang="0">
                    <a:pos x="7" y="166"/>
                  </a:cxn>
                </a:cxnLst>
                <a:rect l="0" t="0" r="r" b="b"/>
                <a:pathLst>
                  <a:path w="1446" h="166">
                    <a:moveTo>
                      <a:pt x="7" y="166"/>
                    </a:moveTo>
                    <a:lnTo>
                      <a:pt x="550" y="58"/>
                    </a:lnTo>
                    <a:lnTo>
                      <a:pt x="849" y="43"/>
                    </a:lnTo>
                    <a:lnTo>
                      <a:pt x="1446" y="75"/>
                    </a:lnTo>
                    <a:lnTo>
                      <a:pt x="945" y="0"/>
                    </a:lnTo>
                    <a:lnTo>
                      <a:pt x="356" y="32"/>
                    </a:lnTo>
                    <a:lnTo>
                      <a:pt x="0" y="115"/>
                    </a:lnTo>
                    <a:lnTo>
                      <a:pt x="7" y="166"/>
                    </a:lnTo>
                    <a:lnTo>
                      <a:pt x="7" y="166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5" name="Freeform 77"/>
              <p:cNvSpPr>
                <a:spLocks/>
              </p:cNvSpPr>
              <p:nvPr/>
            </p:nvSpPr>
            <p:spPr bwMode="auto">
              <a:xfrm>
                <a:off x="1659" y="695"/>
                <a:ext cx="95" cy="96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80" y="374"/>
                  </a:cxn>
                  <a:cxn ang="0">
                    <a:pos x="479" y="482"/>
                  </a:cxn>
                  <a:cxn ang="0">
                    <a:pos x="151" y="0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479" h="482">
                    <a:moveTo>
                      <a:pt x="0" y="40"/>
                    </a:moveTo>
                    <a:lnTo>
                      <a:pt x="180" y="374"/>
                    </a:lnTo>
                    <a:lnTo>
                      <a:pt x="479" y="482"/>
                    </a:lnTo>
                    <a:lnTo>
                      <a:pt x="151" y="0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6" name="Freeform 78"/>
              <p:cNvSpPr>
                <a:spLocks/>
              </p:cNvSpPr>
              <p:nvPr/>
            </p:nvSpPr>
            <p:spPr bwMode="auto">
              <a:xfrm>
                <a:off x="1699" y="687"/>
                <a:ext cx="82" cy="107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341" y="519"/>
                  </a:cxn>
                  <a:cxn ang="0">
                    <a:pos x="410" y="533"/>
                  </a:cxn>
                  <a:cxn ang="0">
                    <a:pos x="61" y="0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410" h="533">
                    <a:moveTo>
                      <a:pt x="0" y="44"/>
                    </a:moveTo>
                    <a:lnTo>
                      <a:pt x="341" y="519"/>
                    </a:lnTo>
                    <a:lnTo>
                      <a:pt x="410" y="533"/>
                    </a:lnTo>
                    <a:lnTo>
                      <a:pt x="61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7" name="Freeform 79"/>
              <p:cNvSpPr>
                <a:spLocks/>
              </p:cNvSpPr>
              <p:nvPr/>
            </p:nvSpPr>
            <p:spPr bwMode="auto">
              <a:xfrm>
                <a:off x="1728" y="631"/>
                <a:ext cx="49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03"/>
                  </a:cxn>
                  <a:cxn ang="0">
                    <a:pos x="22" y="191"/>
                  </a:cxn>
                  <a:cxn ang="0">
                    <a:pos x="245" y="165"/>
                  </a:cxn>
                  <a:cxn ang="0">
                    <a:pos x="155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45" h="191">
                    <a:moveTo>
                      <a:pt x="0" y="0"/>
                    </a:moveTo>
                    <a:lnTo>
                      <a:pt x="6" y="103"/>
                    </a:lnTo>
                    <a:lnTo>
                      <a:pt x="22" y="191"/>
                    </a:lnTo>
                    <a:lnTo>
                      <a:pt x="245" y="165"/>
                    </a:lnTo>
                    <a:lnTo>
                      <a:pt x="155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8" name="Freeform 80"/>
              <p:cNvSpPr>
                <a:spLocks/>
              </p:cNvSpPr>
              <p:nvPr/>
            </p:nvSpPr>
            <p:spPr bwMode="auto">
              <a:xfrm>
                <a:off x="1666" y="640"/>
                <a:ext cx="51" cy="44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55" y="166"/>
                  </a:cxn>
                  <a:cxn ang="0">
                    <a:pos x="7" y="224"/>
                  </a:cxn>
                  <a:cxn ang="0">
                    <a:pos x="0" y="51"/>
                  </a:cxn>
                  <a:cxn ang="0">
                    <a:pos x="234" y="0"/>
                  </a:cxn>
                  <a:cxn ang="0">
                    <a:pos x="234" y="0"/>
                  </a:cxn>
                </a:cxnLst>
                <a:rect l="0" t="0" r="r" b="b"/>
                <a:pathLst>
                  <a:path w="255" h="224">
                    <a:moveTo>
                      <a:pt x="234" y="0"/>
                    </a:moveTo>
                    <a:lnTo>
                      <a:pt x="255" y="166"/>
                    </a:lnTo>
                    <a:lnTo>
                      <a:pt x="7" y="224"/>
                    </a:lnTo>
                    <a:lnTo>
                      <a:pt x="0" y="51"/>
                    </a:lnTo>
                    <a:lnTo>
                      <a:pt x="234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4F4F4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9" name="Freeform 81"/>
              <p:cNvSpPr>
                <a:spLocks/>
              </p:cNvSpPr>
              <p:nvPr/>
            </p:nvSpPr>
            <p:spPr bwMode="auto">
              <a:xfrm>
                <a:off x="1766" y="538"/>
                <a:ext cx="102" cy="102"/>
              </a:xfrm>
              <a:custGeom>
                <a:avLst/>
                <a:gdLst/>
                <a:ahLst/>
                <a:cxnLst>
                  <a:cxn ang="0">
                    <a:pos x="94" y="21"/>
                  </a:cxn>
                  <a:cxn ang="0">
                    <a:pos x="0" y="114"/>
                  </a:cxn>
                  <a:cxn ang="0">
                    <a:pos x="0" y="367"/>
                  </a:cxn>
                  <a:cxn ang="0">
                    <a:pos x="202" y="503"/>
                  </a:cxn>
                  <a:cxn ang="0">
                    <a:pos x="263" y="511"/>
                  </a:cxn>
                  <a:cxn ang="0">
                    <a:pos x="508" y="385"/>
                  </a:cxn>
                  <a:cxn ang="0">
                    <a:pos x="501" y="97"/>
                  </a:cxn>
                  <a:cxn ang="0">
                    <a:pos x="418" y="0"/>
                  </a:cxn>
                  <a:cxn ang="0">
                    <a:pos x="94" y="21"/>
                  </a:cxn>
                  <a:cxn ang="0">
                    <a:pos x="94" y="21"/>
                  </a:cxn>
                </a:cxnLst>
                <a:rect l="0" t="0" r="r" b="b"/>
                <a:pathLst>
                  <a:path w="508" h="511">
                    <a:moveTo>
                      <a:pt x="94" y="21"/>
                    </a:moveTo>
                    <a:lnTo>
                      <a:pt x="0" y="114"/>
                    </a:lnTo>
                    <a:lnTo>
                      <a:pt x="0" y="367"/>
                    </a:lnTo>
                    <a:lnTo>
                      <a:pt x="202" y="503"/>
                    </a:lnTo>
                    <a:lnTo>
                      <a:pt x="263" y="511"/>
                    </a:lnTo>
                    <a:lnTo>
                      <a:pt x="508" y="385"/>
                    </a:lnTo>
                    <a:lnTo>
                      <a:pt x="501" y="97"/>
                    </a:lnTo>
                    <a:lnTo>
                      <a:pt x="418" y="0"/>
                    </a:lnTo>
                    <a:lnTo>
                      <a:pt x="94" y="21"/>
                    </a:lnTo>
                    <a:lnTo>
                      <a:pt x="94" y="21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0" name="Freeform 82"/>
              <p:cNvSpPr>
                <a:spLocks/>
              </p:cNvSpPr>
              <p:nvPr/>
            </p:nvSpPr>
            <p:spPr bwMode="auto">
              <a:xfrm>
                <a:off x="1766" y="535"/>
                <a:ext cx="86" cy="106"/>
              </a:xfrm>
              <a:custGeom>
                <a:avLst/>
                <a:gdLst/>
                <a:ahLst/>
                <a:cxnLst>
                  <a:cxn ang="0">
                    <a:pos x="267" y="58"/>
                  </a:cxn>
                  <a:cxn ang="0">
                    <a:pos x="216" y="101"/>
                  </a:cxn>
                  <a:cxn ang="0">
                    <a:pos x="169" y="98"/>
                  </a:cxn>
                  <a:cxn ang="0">
                    <a:pos x="116" y="51"/>
                  </a:cxn>
                  <a:cxn ang="0">
                    <a:pos x="83" y="137"/>
                  </a:cxn>
                  <a:cxn ang="0">
                    <a:pos x="105" y="212"/>
                  </a:cxn>
                  <a:cxn ang="0">
                    <a:pos x="108" y="292"/>
                  </a:cxn>
                  <a:cxn ang="0">
                    <a:pos x="94" y="367"/>
                  </a:cxn>
                  <a:cxn ang="0">
                    <a:pos x="169" y="425"/>
                  </a:cxn>
                  <a:cxn ang="0">
                    <a:pos x="237" y="457"/>
                  </a:cxn>
                  <a:cxn ang="0">
                    <a:pos x="299" y="479"/>
                  </a:cxn>
                  <a:cxn ang="0">
                    <a:pos x="353" y="493"/>
                  </a:cxn>
                  <a:cxn ang="0">
                    <a:pos x="259" y="530"/>
                  </a:cxn>
                  <a:cxn ang="0">
                    <a:pos x="0" y="410"/>
                  </a:cxn>
                  <a:cxn ang="0">
                    <a:pos x="4" y="299"/>
                  </a:cxn>
                  <a:cxn ang="0">
                    <a:pos x="18" y="94"/>
                  </a:cxn>
                  <a:cxn ang="0">
                    <a:pos x="83" y="0"/>
                  </a:cxn>
                  <a:cxn ang="0">
                    <a:pos x="270" y="36"/>
                  </a:cxn>
                  <a:cxn ang="0">
                    <a:pos x="428" y="36"/>
                  </a:cxn>
                  <a:cxn ang="0">
                    <a:pos x="400" y="91"/>
                  </a:cxn>
                  <a:cxn ang="0">
                    <a:pos x="325" y="108"/>
                  </a:cxn>
                  <a:cxn ang="0">
                    <a:pos x="267" y="58"/>
                  </a:cxn>
                  <a:cxn ang="0">
                    <a:pos x="267" y="58"/>
                  </a:cxn>
                </a:cxnLst>
                <a:rect l="0" t="0" r="r" b="b"/>
                <a:pathLst>
                  <a:path w="428" h="530">
                    <a:moveTo>
                      <a:pt x="267" y="58"/>
                    </a:moveTo>
                    <a:lnTo>
                      <a:pt x="216" y="101"/>
                    </a:lnTo>
                    <a:lnTo>
                      <a:pt x="169" y="98"/>
                    </a:lnTo>
                    <a:lnTo>
                      <a:pt x="116" y="51"/>
                    </a:lnTo>
                    <a:lnTo>
                      <a:pt x="83" y="137"/>
                    </a:lnTo>
                    <a:lnTo>
                      <a:pt x="105" y="212"/>
                    </a:lnTo>
                    <a:lnTo>
                      <a:pt x="108" y="292"/>
                    </a:lnTo>
                    <a:lnTo>
                      <a:pt x="94" y="367"/>
                    </a:lnTo>
                    <a:lnTo>
                      <a:pt x="169" y="425"/>
                    </a:lnTo>
                    <a:lnTo>
                      <a:pt x="237" y="457"/>
                    </a:lnTo>
                    <a:lnTo>
                      <a:pt x="299" y="479"/>
                    </a:lnTo>
                    <a:lnTo>
                      <a:pt x="353" y="493"/>
                    </a:lnTo>
                    <a:lnTo>
                      <a:pt x="259" y="530"/>
                    </a:lnTo>
                    <a:lnTo>
                      <a:pt x="0" y="410"/>
                    </a:lnTo>
                    <a:lnTo>
                      <a:pt x="4" y="299"/>
                    </a:lnTo>
                    <a:lnTo>
                      <a:pt x="18" y="94"/>
                    </a:lnTo>
                    <a:lnTo>
                      <a:pt x="83" y="0"/>
                    </a:lnTo>
                    <a:lnTo>
                      <a:pt x="270" y="36"/>
                    </a:lnTo>
                    <a:lnTo>
                      <a:pt x="428" y="36"/>
                    </a:lnTo>
                    <a:lnTo>
                      <a:pt x="400" y="91"/>
                    </a:lnTo>
                    <a:lnTo>
                      <a:pt x="325" y="108"/>
                    </a:lnTo>
                    <a:lnTo>
                      <a:pt x="267" y="58"/>
                    </a:lnTo>
                    <a:lnTo>
                      <a:pt x="267" y="58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1" name="Freeform 83"/>
              <p:cNvSpPr>
                <a:spLocks/>
              </p:cNvSpPr>
              <p:nvPr/>
            </p:nvSpPr>
            <p:spPr bwMode="auto">
              <a:xfrm>
                <a:off x="1624" y="609"/>
                <a:ext cx="165" cy="68"/>
              </a:xfrm>
              <a:custGeom>
                <a:avLst/>
                <a:gdLst/>
                <a:ahLst/>
                <a:cxnLst>
                  <a:cxn ang="0">
                    <a:pos x="734" y="0"/>
                  </a:cxn>
                  <a:cxn ang="0">
                    <a:pos x="343" y="118"/>
                  </a:cxn>
                  <a:cxn ang="0">
                    <a:pos x="252" y="165"/>
                  </a:cxn>
                  <a:cxn ang="0">
                    <a:pos x="164" y="217"/>
                  </a:cxn>
                  <a:cxn ang="0">
                    <a:pos x="80" y="278"/>
                  </a:cxn>
                  <a:cxn ang="0">
                    <a:pos x="0" y="344"/>
                  </a:cxn>
                  <a:cxn ang="0">
                    <a:pos x="149" y="344"/>
                  </a:cxn>
                  <a:cxn ang="0">
                    <a:pos x="222" y="295"/>
                  </a:cxn>
                  <a:cxn ang="0">
                    <a:pos x="299" y="252"/>
                  </a:cxn>
                  <a:cxn ang="0">
                    <a:pos x="379" y="213"/>
                  </a:cxn>
                  <a:cxn ang="0">
                    <a:pos x="463" y="180"/>
                  </a:cxn>
                  <a:cxn ang="0">
                    <a:pos x="638" y="130"/>
                  </a:cxn>
                  <a:cxn ang="0">
                    <a:pos x="821" y="102"/>
                  </a:cxn>
                  <a:cxn ang="0">
                    <a:pos x="734" y="0"/>
                  </a:cxn>
                  <a:cxn ang="0">
                    <a:pos x="734" y="0"/>
                  </a:cxn>
                </a:cxnLst>
                <a:rect l="0" t="0" r="r" b="b"/>
                <a:pathLst>
                  <a:path w="821" h="344">
                    <a:moveTo>
                      <a:pt x="734" y="0"/>
                    </a:moveTo>
                    <a:lnTo>
                      <a:pt x="343" y="118"/>
                    </a:lnTo>
                    <a:lnTo>
                      <a:pt x="252" y="165"/>
                    </a:lnTo>
                    <a:lnTo>
                      <a:pt x="164" y="217"/>
                    </a:lnTo>
                    <a:lnTo>
                      <a:pt x="80" y="278"/>
                    </a:lnTo>
                    <a:lnTo>
                      <a:pt x="0" y="344"/>
                    </a:lnTo>
                    <a:lnTo>
                      <a:pt x="149" y="344"/>
                    </a:lnTo>
                    <a:lnTo>
                      <a:pt x="222" y="295"/>
                    </a:lnTo>
                    <a:lnTo>
                      <a:pt x="299" y="252"/>
                    </a:lnTo>
                    <a:lnTo>
                      <a:pt x="379" y="213"/>
                    </a:lnTo>
                    <a:lnTo>
                      <a:pt x="463" y="180"/>
                    </a:lnTo>
                    <a:lnTo>
                      <a:pt x="638" y="130"/>
                    </a:lnTo>
                    <a:lnTo>
                      <a:pt x="821" y="102"/>
                    </a:lnTo>
                    <a:lnTo>
                      <a:pt x="734" y="0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2" name="Freeform 84"/>
              <p:cNvSpPr>
                <a:spLocks/>
              </p:cNvSpPr>
              <p:nvPr/>
            </p:nvSpPr>
            <p:spPr bwMode="auto">
              <a:xfrm>
                <a:off x="1848" y="609"/>
                <a:ext cx="164" cy="68"/>
              </a:xfrm>
              <a:custGeom>
                <a:avLst/>
                <a:gdLst/>
                <a:ahLst/>
                <a:cxnLst>
                  <a:cxn ang="0">
                    <a:pos x="820" y="343"/>
                  </a:cxn>
                  <a:cxn ang="0">
                    <a:pos x="742" y="277"/>
                  </a:cxn>
                  <a:cxn ang="0">
                    <a:pos x="658" y="217"/>
                  </a:cxn>
                  <a:cxn ang="0">
                    <a:pos x="570" y="165"/>
                  </a:cxn>
                  <a:cxn ang="0">
                    <a:pos x="480" y="119"/>
                  </a:cxn>
                  <a:cxn ang="0">
                    <a:pos x="386" y="79"/>
                  </a:cxn>
                  <a:cxn ang="0">
                    <a:pos x="290" y="46"/>
                  </a:cxn>
                  <a:cxn ang="0">
                    <a:pos x="93" y="0"/>
                  </a:cxn>
                  <a:cxn ang="0">
                    <a:pos x="0" y="101"/>
                  </a:cxn>
                  <a:cxn ang="0">
                    <a:pos x="358" y="179"/>
                  </a:cxn>
                  <a:cxn ang="0">
                    <a:pos x="522" y="251"/>
                  </a:cxn>
                  <a:cxn ang="0">
                    <a:pos x="599" y="294"/>
                  </a:cxn>
                  <a:cxn ang="0">
                    <a:pos x="672" y="343"/>
                  </a:cxn>
                  <a:cxn ang="0">
                    <a:pos x="820" y="343"/>
                  </a:cxn>
                  <a:cxn ang="0">
                    <a:pos x="820" y="343"/>
                  </a:cxn>
                </a:cxnLst>
                <a:rect l="0" t="0" r="r" b="b"/>
                <a:pathLst>
                  <a:path w="820" h="343">
                    <a:moveTo>
                      <a:pt x="820" y="343"/>
                    </a:moveTo>
                    <a:lnTo>
                      <a:pt x="742" y="277"/>
                    </a:lnTo>
                    <a:lnTo>
                      <a:pt x="658" y="217"/>
                    </a:lnTo>
                    <a:lnTo>
                      <a:pt x="570" y="165"/>
                    </a:lnTo>
                    <a:lnTo>
                      <a:pt x="480" y="119"/>
                    </a:lnTo>
                    <a:lnTo>
                      <a:pt x="386" y="79"/>
                    </a:lnTo>
                    <a:lnTo>
                      <a:pt x="290" y="46"/>
                    </a:lnTo>
                    <a:lnTo>
                      <a:pt x="93" y="0"/>
                    </a:lnTo>
                    <a:lnTo>
                      <a:pt x="0" y="101"/>
                    </a:lnTo>
                    <a:lnTo>
                      <a:pt x="358" y="179"/>
                    </a:lnTo>
                    <a:lnTo>
                      <a:pt x="522" y="251"/>
                    </a:lnTo>
                    <a:lnTo>
                      <a:pt x="599" y="294"/>
                    </a:lnTo>
                    <a:lnTo>
                      <a:pt x="672" y="343"/>
                    </a:lnTo>
                    <a:lnTo>
                      <a:pt x="820" y="343"/>
                    </a:lnTo>
                    <a:lnTo>
                      <a:pt x="820" y="3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3" name="Freeform 85"/>
              <p:cNvSpPr>
                <a:spLocks/>
              </p:cNvSpPr>
              <p:nvPr/>
            </p:nvSpPr>
            <p:spPr bwMode="auto">
              <a:xfrm>
                <a:off x="1610" y="663"/>
                <a:ext cx="44" cy="59"/>
              </a:xfrm>
              <a:custGeom>
                <a:avLst/>
                <a:gdLst/>
                <a:ahLst/>
                <a:cxnLst>
                  <a:cxn ang="0">
                    <a:pos x="111" y="298"/>
                  </a:cxn>
                  <a:cxn ang="0">
                    <a:pos x="191" y="254"/>
                  </a:cxn>
                  <a:cxn ang="0">
                    <a:pos x="223" y="150"/>
                  </a:cxn>
                  <a:cxn ang="0">
                    <a:pos x="215" y="91"/>
                  </a:cxn>
                  <a:cxn ang="0">
                    <a:pos x="191" y="44"/>
                  </a:cxn>
                  <a:cxn ang="0">
                    <a:pos x="155" y="11"/>
                  </a:cxn>
                  <a:cxn ang="0">
                    <a:pos x="111" y="0"/>
                  </a:cxn>
                  <a:cxn ang="0">
                    <a:pos x="33" y="44"/>
                  </a:cxn>
                  <a:cxn ang="0">
                    <a:pos x="0" y="150"/>
                  </a:cxn>
                  <a:cxn ang="0">
                    <a:pos x="8" y="207"/>
                  </a:cxn>
                  <a:cxn ang="0">
                    <a:pos x="33" y="254"/>
                  </a:cxn>
                  <a:cxn ang="0">
                    <a:pos x="68" y="287"/>
                  </a:cxn>
                  <a:cxn ang="0">
                    <a:pos x="111" y="298"/>
                  </a:cxn>
                  <a:cxn ang="0">
                    <a:pos x="111" y="298"/>
                  </a:cxn>
                </a:cxnLst>
                <a:rect l="0" t="0" r="r" b="b"/>
                <a:pathLst>
                  <a:path w="223" h="298">
                    <a:moveTo>
                      <a:pt x="111" y="298"/>
                    </a:moveTo>
                    <a:lnTo>
                      <a:pt x="191" y="254"/>
                    </a:lnTo>
                    <a:lnTo>
                      <a:pt x="223" y="150"/>
                    </a:lnTo>
                    <a:lnTo>
                      <a:pt x="215" y="91"/>
                    </a:lnTo>
                    <a:lnTo>
                      <a:pt x="191" y="44"/>
                    </a:lnTo>
                    <a:lnTo>
                      <a:pt x="155" y="11"/>
                    </a:lnTo>
                    <a:lnTo>
                      <a:pt x="111" y="0"/>
                    </a:lnTo>
                    <a:lnTo>
                      <a:pt x="33" y="44"/>
                    </a:lnTo>
                    <a:lnTo>
                      <a:pt x="0" y="150"/>
                    </a:lnTo>
                    <a:lnTo>
                      <a:pt x="8" y="207"/>
                    </a:lnTo>
                    <a:lnTo>
                      <a:pt x="33" y="254"/>
                    </a:lnTo>
                    <a:lnTo>
                      <a:pt x="68" y="287"/>
                    </a:lnTo>
                    <a:lnTo>
                      <a:pt x="111" y="298"/>
                    </a:lnTo>
                    <a:lnTo>
                      <a:pt x="111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4" name="Freeform 86"/>
              <p:cNvSpPr>
                <a:spLocks/>
              </p:cNvSpPr>
              <p:nvPr/>
            </p:nvSpPr>
            <p:spPr bwMode="auto">
              <a:xfrm>
                <a:off x="1982" y="663"/>
                <a:ext cx="45" cy="59"/>
              </a:xfrm>
              <a:custGeom>
                <a:avLst/>
                <a:gdLst/>
                <a:ahLst/>
                <a:cxnLst>
                  <a:cxn ang="0">
                    <a:pos x="112" y="298"/>
                  </a:cxn>
                  <a:cxn ang="0">
                    <a:pos x="190" y="254"/>
                  </a:cxn>
                  <a:cxn ang="0">
                    <a:pos x="223" y="150"/>
                  </a:cxn>
                  <a:cxn ang="0">
                    <a:pos x="215" y="91"/>
                  </a:cxn>
                  <a:cxn ang="0">
                    <a:pos x="190" y="44"/>
                  </a:cxn>
                  <a:cxn ang="0">
                    <a:pos x="155" y="11"/>
                  </a:cxn>
                  <a:cxn ang="0">
                    <a:pos x="112" y="0"/>
                  </a:cxn>
                  <a:cxn ang="0">
                    <a:pos x="32" y="44"/>
                  </a:cxn>
                  <a:cxn ang="0">
                    <a:pos x="0" y="150"/>
                  </a:cxn>
                  <a:cxn ang="0">
                    <a:pos x="9" y="207"/>
                  </a:cxn>
                  <a:cxn ang="0">
                    <a:pos x="32" y="254"/>
                  </a:cxn>
                  <a:cxn ang="0">
                    <a:pos x="68" y="287"/>
                  </a:cxn>
                  <a:cxn ang="0">
                    <a:pos x="112" y="298"/>
                  </a:cxn>
                  <a:cxn ang="0">
                    <a:pos x="112" y="298"/>
                  </a:cxn>
                </a:cxnLst>
                <a:rect l="0" t="0" r="r" b="b"/>
                <a:pathLst>
                  <a:path w="223" h="298">
                    <a:moveTo>
                      <a:pt x="112" y="298"/>
                    </a:moveTo>
                    <a:lnTo>
                      <a:pt x="190" y="254"/>
                    </a:lnTo>
                    <a:lnTo>
                      <a:pt x="223" y="150"/>
                    </a:lnTo>
                    <a:lnTo>
                      <a:pt x="215" y="91"/>
                    </a:lnTo>
                    <a:lnTo>
                      <a:pt x="190" y="44"/>
                    </a:lnTo>
                    <a:lnTo>
                      <a:pt x="155" y="11"/>
                    </a:lnTo>
                    <a:lnTo>
                      <a:pt x="112" y="0"/>
                    </a:lnTo>
                    <a:lnTo>
                      <a:pt x="32" y="44"/>
                    </a:lnTo>
                    <a:lnTo>
                      <a:pt x="0" y="150"/>
                    </a:lnTo>
                    <a:lnTo>
                      <a:pt x="9" y="207"/>
                    </a:lnTo>
                    <a:lnTo>
                      <a:pt x="32" y="254"/>
                    </a:lnTo>
                    <a:lnTo>
                      <a:pt x="68" y="287"/>
                    </a:lnTo>
                    <a:lnTo>
                      <a:pt x="112" y="298"/>
                    </a:lnTo>
                    <a:lnTo>
                      <a:pt x="112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5" name="Freeform 87"/>
              <p:cNvSpPr>
                <a:spLocks/>
              </p:cNvSpPr>
              <p:nvPr/>
            </p:nvSpPr>
            <p:spPr bwMode="auto">
              <a:xfrm>
                <a:off x="1624" y="653"/>
                <a:ext cx="388" cy="54"/>
              </a:xfrm>
              <a:custGeom>
                <a:avLst/>
                <a:gdLst/>
                <a:ahLst/>
                <a:cxnLst>
                  <a:cxn ang="0">
                    <a:pos x="0" y="270"/>
                  </a:cxn>
                  <a:cxn ang="0">
                    <a:pos x="104" y="224"/>
                  </a:cxn>
                  <a:cxn ang="0">
                    <a:pos x="215" y="184"/>
                  </a:cxn>
                  <a:cxn ang="0">
                    <a:pos x="332" y="151"/>
                  </a:cxn>
                  <a:cxn ang="0">
                    <a:pos x="454" y="123"/>
                  </a:cxn>
                  <a:cxn ang="0">
                    <a:pos x="707" y="87"/>
                  </a:cxn>
                  <a:cxn ang="0">
                    <a:pos x="969" y="74"/>
                  </a:cxn>
                  <a:cxn ang="0">
                    <a:pos x="1484" y="123"/>
                  </a:cxn>
                  <a:cxn ang="0">
                    <a:pos x="1724" y="184"/>
                  </a:cxn>
                  <a:cxn ang="0">
                    <a:pos x="1834" y="224"/>
                  </a:cxn>
                  <a:cxn ang="0">
                    <a:pos x="1937" y="270"/>
                  </a:cxn>
                  <a:cxn ang="0">
                    <a:pos x="1937" y="196"/>
                  </a:cxn>
                  <a:cxn ang="0">
                    <a:pos x="1834" y="149"/>
                  </a:cxn>
                  <a:cxn ang="0">
                    <a:pos x="1724" y="110"/>
                  </a:cxn>
                  <a:cxn ang="0">
                    <a:pos x="1606" y="76"/>
                  </a:cxn>
                  <a:cxn ang="0">
                    <a:pos x="1484" y="49"/>
                  </a:cxn>
                  <a:cxn ang="0">
                    <a:pos x="1231" y="12"/>
                  </a:cxn>
                  <a:cxn ang="0">
                    <a:pos x="969" y="0"/>
                  </a:cxn>
                  <a:cxn ang="0">
                    <a:pos x="454" y="49"/>
                  </a:cxn>
                  <a:cxn ang="0">
                    <a:pos x="215" y="110"/>
                  </a:cxn>
                  <a:cxn ang="0">
                    <a:pos x="104" y="149"/>
                  </a:cxn>
                  <a:cxn ang="0">
                    <a:pos x="0" y="196"/>
                  </a:cxn>
                  <a:cxn ang="0">
                    <a:pos x="0" y="270"/>
                  </a:cxn>
                  <a:cxn ang="0">
                    <a:pos x="0" y="270"/>
                  </a:cxn>
                </a:cxnLst>
                <a:rect l="0" t="0" r="r" b="b"/>
                <a:pathLst>
                  <a:path w="1937" h="270">
                    <a:moveTo>
                      <a:pt x="0" y="270"/>
                    </a:moveTo>
                    <a:lnTo>
                      <a:pt x="104" y="224"/>
                    </a:lnTo>
                    <a:lnTo>
                      <a:pt x="215" y="184"/>
                    </a:lnTo>
                    <a:lnTo>
                      <a:pt x="332" y="151"/>
                    </a:lnTo>
                    <a:lnTo>
                      <a:pt x="454" y="123"/>
                    </a:lnTo>
                    <a:lnTo>
                      <a:pt x="707" y="87"/>
                    </a:lnTo>
                    <a:lnTo>
                      <a:pt x="969" y="74"/>
                    </a:lnTo>
                    <a:lnTo>
                      <a:pt x="1484" y="123"/>
                    </a:lnTo>
                    <a:lnTo>
                      <a:pt x="1724" y="184"/>
                    </a:lnTo>
                    <a:lnTo>
                      <a:pt x="1834" y="224"/>
                    </a:lnTo>
                    <a:lnTo>
                      <a:pt x="1937" y="270"/>
                    </a:lnTo>
                    <a:lnTo>
                      <a:pt x="1937" y="196"/>
                    </a:lnTo>
                    <a:lnTo>
                      <a:pt x="1834" y="149"/>
                    </a:lnTo>
                    <a:lnTo>
                      <a:pt x="1724" y="110"/>
                    </a:lnTo>
                    <a:lnTo>
                      <a:pt x="1606" y="76"/>
                    </a:lnTo>
                    <a:lnTo>
                      <a:pt x="1484" y="49"/>
                    </a:lnTo>
                    <a:lnTo>
                      <a:pt x="1231" y="12"/>
                    </a:lnTo>
                    <a:lnTo>
                      <a:pt x="969" y="0"/>
                    </a:lnTo>
                    <a:lnTo>
                      <a:pt x="454" y="49"/>
                    </a:lnTo>
                    <a:lnTo>
                      <a:pt x="215" y="110"/>
                    </a:lnTo>
                    <a:lnTo>
                      <a:pt x="104" y="149"/>
                    </a:lnTo>
                    <a:lnTo>
                      <a:pt x="0" y="196"/>
                    </a:lnTo>
                    <a:lnTo>
                      <a:pt x="0" y="270"/>
                    </a:lnTo>
                    <a:lnTo>
                      <a:pt x="0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6" name="Freeform 88"/>
              <p:cNvSpPr>
                <a:spLocks/>
              </p:cNvSpPr>
              <p:nvPr/>
            </p:nvSpPr>
            <p:spPr bwMode="auto">
              <a:xfrm>
                <a:off x="1624" y="677"/>
                <a:ext cx="388" cy="42"/>
              </a:xfrm>
              <a:custGeom>
                <a:avLst/>
                <a:gdLst/>
                <a:ahLst/>
                <a:cxnLst>
                  <a:cxn ang="0">
                    <a:pos x="0" y="203"/>
                  </a:cxn>
                  <a:cxn ang="0">
                    <a:pos x="121" y="161"/>
                  </a:cxn>
                  <a:cxn ang="0">
                    <a:pos x="256" y="129"/>
                  </a:cxn>
                  <a:cxn ang="0">
                    <a:pos x="541" y="91"/>
                  </a:cxn>
                  <a:cxn ang="0">
                    <a:pos x="969" y="76"/>
                  </a:cxn>
                  <a:cxn ang="0">
                    <a:pos x="1937" y="206"/>
                  </a:cxn>
                  <a:cxn ang="0">
                    <a:pos x="1937" y="150"/>
                  </a:cxn>
                  <a:cxn ang="0">
                    <a:pos x="1820" y="101"/>
                  </a:cxn>
                  <a:cxn ang="0">
                    <a:pos x="1692" y="63"/>
                  </a:cxn>
                  <a:cxn ang="0">
                    <a:pos x="1426" y="19"/>
                  </a:cxn>
                  <a:cxn ang="0">
                    <a:pos x="969" y="0"/>
                  </a:cxn>
                  <a:cxn ang="0">
                    <a:pos x="485" y="19"/>
                  </a:cxn>
                  <a:cxn ang="0">
                    <a:pos x="235" y="63"/>
                  </a:cxn>
                  <a:cxn ang="0">
                    <a:pos x="0" y="150"/>
                  </a:cxn>
                  <a:cxn ang="0">
                    <a:pos x="0" y="203"/>
                  </a:cxn>
                  <a:cxn ang="0">
                    <a:pos x="0" y="203"/>
                  </a:cxn>
                </a:cxnLst>
                <a:rect l="0" t="0" r="r" b="b"/>
                <a:pathLst>
                  <a:path w="1937" h="206">
                    <a:moveTo>
                      <a:pt x="0" y="203"/>
                    </a:moveTo>
                    <a:lnTo>
                      <a:pt x="121" y="161"/>
                    </a:lnTo>
                    <a:lnTo>
                      <a:pt x="256" y="129"/>
                    </a:lnTo>
                    <a:lnTo>
                      <a:pt x="541" y="91"/>
                    </a:lnTo>
                    <a:lnTo>
                      <a:pt x="969" y="76"/>
                    </a:lnTo>
                    <a:lnTo>
                      <a:pt x="1937" y="206"/>
                    </a:lnTo>
                    <a:lnTo>
                      <a:pt x="1937" y="150"/>
                    </a:lnTo>
                    <a:lnTo>
                      <a:pt x="1820" y="101"/>
                    </a:lnTo>
                    <a:lnTo>
                      <a:pt x="1692" y="63"/>
                    </a:lnTo>
                    <a:lnTo>
                      <a:pt x="1426" y="19"/>
                    </a:lnTo>
                    <a:lnTo>
                      <a:pt x="969" y="0"/>
                    </a:lnTo>
                    <a:lnTo>
                      <a:pt x="485" y="19"/>
                    </a:lnTo>
                    <a:lnTo>
                      <a:pt x="235" y="63"/>
                    </a:lnTo>
                    <a:lnTo>
                      <a:pt x="0" y="150"/>
                    </a:lnTo>
                    <a:lnTo>
                      <a:pt x="0" y="203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7" name="Freeform 89"/>
              <p:cNvSpPr>
                <a:spLocks/>
              </p:cNvSpPr>
              <p:nvPr/>
            </p:nvSpPr>
            <p:spPr bwMode="auto">
              <a:xfrm>
                <a:off x="1521" y="618"/>
                <a:ext cx="100" cy="89"/>
              </a:xfrm>
              <a:custGeom>
                <a:avLst/>
                <a:gdLst/>
                <a:ahLst/>
                <a:cxnLst>
                  <a:cxn ang="0">
                    <a:pos x="483" y="448"/>
                  </a:cxn>
                  <a:cxn ang="0">
                    <a:pos x="70" y="448"/>
                  </a:cxn>
                  <a:cxn ang="0">
                    <a:pos x="0" y="0"/>
                  </a:cxn>
                  <a:cxn ang="0">
                    <a:pos x="145" y="224"/>
                  </a:cxn>
                  <a:cxn ang="0">
                    <a:pos x="203" y="298"/>
                  </a:cxn>
                  <a:cxn ang="0">
                    <a:pos x="498" y="298"/>
                  </a:cxn>
                  <a:cxn ang="0">
                    <a:pos x="483" y="448"/>
                  </a:cxn>
                  <a:cxn ang="0">
                    <a:pos x="483" y="448"/>
                  </a:cxn>
                </a:cxnLst>
                <a:rect l="0" t="0" r="r" b="b"/>
                <a:pathLst>
                  <a:path w="498" h="448">
                    <a:moveTo>
                      <a:pt x="483" y="448"/>
                    </a:moveTo>
                    <a:lnTo>
                      <a:pt x="70" y="448"/>
                    </a:lnTo>
                    <a:lnTo>
                      <a:pt x="0" y="0"/>
                    </a:lnTo>
                    <a:lnTo>
                      <a:pt x="145" y="224"/>
                    </a:lnTo>
                    <a:lnTo>
                      <a:pt x="203" y="298"/>
                    </a:lnTo>
                    <a:lnTo>
                      <a:pt x="498" y="298"/>
                    </a:lnTo>
                    <a:lnTo>
                      <a:pt x="483" y="448"/>
                    </a:lnTo>
                    <a:lnTo>
                      <a:pt x="483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8" name="Freeform 90"/>
              <p:cNvSpPr>
                <a:spLocks/>
              </p:cNvSpPr>
              <p:nvPr/>
            </p:nvSpPr>
            <p:spPr bwMode="auto">
              <a:xfrm>
                <a:off x="2017" y="628"/>
                <a:ext cx="92" cy="79"/>
              </a:xfrm>
              <a:custGeom>
                <a:avLst/>
                <a:gdLst/>
                <a:ahLst/>
                <a:cxnLst>
                  <a:cxn ang="0">
                    <a:pos x="7" y="249"/>
                  </a:cxn>
                  <a:cxn ang="0">
                    <a:pos x="0" y="399"/>
                  </a:cxn>
                  <a:cxn ang="0">
                    <a:pos x="423" y="399"/>
                  </a:cxn>
                  <a:cxn ang="0">
                    <a:pos x="460" y="0"/>
                  </a:cxn>
                  <a:cxn ang="0">
                    <a:pos x="291" y="249"/>
                  </a:cxn>
                  <a:cxn ang="0">
                    <a:pos x="7" y="249"/>
                  </a:cxn>
                  <a:cxn ang="0">
                    <a:pos x="7" y="249"/>
                  </a:cxn>
                </a:cxnLst>
                <a:rect l="0" t="0" r="r" b="b"/>
                <a:pathLst>
                  <a:path w="460" h="399">
                    <a:moveTo>
                      <a:pt x="7" y="249"/>
                    </a:moveTo>
                    <a:lnTo>
                      <a:pt x="0" y="399"/>
                    </a:lnTo>
                    <a:lnTo>
                      <a:pt x="423" y="399"/>
                    </a:lnTo>
                    <a:lnTo>
                      <a:pt x="460" y="0"/>
                    </a:lnTo>
                    <a:lnTo>
                      <a:pt x="291" y="249"/>
                    </a:lnTo>
                    <a:lnTo>
                      <a:pt x="7" y="249"/>
                    </a:lnTo>
                    <a:lnTo>
                      <a:pt x="7" y="2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9" name="Freeform 91"/>
              <p:cNvSpPr>
                <a:spLocks/>
              </p:cNvSpPr>
              <p:nvPr/>
            </p:nvSpPr>
            <p:spPr bwMode="auto">
              <a:xfrm>
                <a:off x="1610" y="693"/>
                <a:ext cx="417" cy="119"/>
              </a:xfrm>
              <a:custGeom>
                <a:avLst/>
                <a:gdLst/>
                <a:ahLst/>
                <a:cxnLst>
                  <a:cxn ang="0">
                    <a:pos x="2011" y="0"/>
                  </a:cxn>
                  <a:cxn ang="0">
                    <a:pos x="1968" y="53"/>
                  </a:cxn>
                  <a:cxn ang="0">
                    <a:pos x="1921" y="103"/>
                  </a:cxn>
                  <a:cxn ang="0">
                    <a:pos x="1871" y="151"/>
                  </a:cxn>
                  <a:cxn ang="0">
                    <a:pos x="1819" y="195"/>
                  </a:cxn>
                  <a:cxn ang="0">
                    <a:pos x="1763" y="235"/>
                  </a:cxn>
                  <a:cxn ang="0">
                    <a:pos x="1705" y="272"/>
                  </a:cxn>
                  <a:cxn ang="0">
                    <a:pos x="1645" y="305"/>
                  </a:cxn>
                  <a:cxn ang="0">
                    <a:pos x="1584" y="335"/>
                  </a:cxn>
                  <a:cxn ang="0">
                    <a:pos x="1455" y="383"/>
                  </a:cxn>
                  <a:cxn ang="0">
                    <a:pos x="1320" y="419"/>
                  </a:cxn>
                  <a:cxn ang="0">
                    <a:pos x="1043" y="446"/>
                  </a:cxn>
                  <a:cxn ang="0">
                    <a:pos x="766" y="419"/>
                  </a:cxn>
                  <a:cxn ang="0">
                    <a:pos x="502" y="335"/>
                  </a:cxn>
                  <a:cxn ang="0">
                    <a:pos x="381" y="272"/>
                  </a:cxn>
                  <a:cxn ang="0">
                    <a:pos x="323" y="235"/>
                  </a:cxn>
                  <a:cxn ang="0">
                    <a:pos x="267" y="195"/>
                  </a:cxn>
                  <a:cxn ang="0">
                    <a:pos x="165" y="103"/>
                  </a:cxn>
                  <a:cxn ang="0">
                    <a:pos x="117" y="53"/>
                  </a:cxn>
                  <a:cxn ang="0">
                    <a:pos x="74" y="0"/>
                  </a:cxn>
                  <a:cxn ang="0">
                    <a:pos x="0" y="0"/>
                  </a:cxn>
                  <a:cxn ang="0">
                    <a:pos x="31" y="67"/>
                  </a:cxn>
                  <a:cxn ang="0">
                    <a:pos x="72" y="132"/>
                  </a:cxn>
                  <a:cxn ang="0">
                    <a:pos x="120" y="192"/>
                  </a:cxn>
                  <a:cxn ang="0">
                    <a:pos x="173" y="249"/>
                  </a:cxn>
                  <a:cxn ang="0">
                    <a:pos x="233" y="303"/>
                  </a:cxn>
                  <a:cxn ang="0">
                    <a:pos x="297" y="352"/>
                  </a:cxn>
                  <a:cxn ang="0">
                    <a:pos x="366" y="397"/>
                  </a:cxn>
                  <a:cxn ang="0">
                    <a:pos x="437" y="438"/>
                  </a:cxn>
                  <a:cxn ang="0">
                    <a:pos x="512" y="473"/>
                  </a:cxn>
                  <a:cxn ang="0">
                    <a:pos x="588" y="505"/>
                  </a:cxn>
                  <a:cxn ang="0">
                    <a:pos x="744" y="555"/>
                  </a:cxn>
                  <a:cxn ang="0">
                    <a:pos x="898" y="586"/>
                  </a:cxn>
                  <a:cxn ang="0">
                    <a:pos x="1043" y="596"/>
                  </a:cxn>
                  <a:cxn ang="0">
                    <a:pos x="1342" y="555"/>
                  </a:cxn>
                  <a:cxn ang="0">
                    <a:pos x="1498" y="505"/>
                  </a:cxn>
                  <a:cxn ang="0">
                    <a:pos x="1649" y="438"/>
                  </a:cxn>
                  <a:cxn ang="0">
                    <a:pos x="1720" y="397"/>
                  </a:cxn>
                  <a:cxn ang="0">
                    <a:pos x="1789" y="352"/>
                  </a:cxn>
                  <a:cxn ang="0">
                    <a:pos x="1853" y="303"/>
                  </a:cxn>
                  <a:cxn ang="0">
                    <a:pos x="1913" y="249"/>
                  </a:cxn>
                  <a:cxn ang="0">
                    <a:pos x="1966" y="192"/>
                  </a:cxn>
                  <a:cxn ang="0">
                    <a:pos x="2014" y="132"/>
                  </a:cxn>
                  <a:cxn ang="0">
                    <a:pos x="2086" y="0"/>
                  </a:cxn>
                  <a:cxn ang="0">
                    <a:pos x="2011" y="0"/>
                  </a:cxn>
                  <a:cxn ang="0">
                    <a:pos x="2011" y="0"/>
                  </a:cxn>
                </a:cxnLst>
                <a:rect l="0" t="0" r="r" b="b"/>
                <a:pathLst>
                  <a:path w="2086" h="596">
                    <a:moveTo>
                      <a:pt x="2011" y="0"/>
                    </a:moveTo>
                    <a:lnTo>
                      <a:pt x="1968" y="53"/>
                    </a:lnTo>
                    <a:lnTo>
                      <a:pt x="1921" y="103"/>
                    </a:lnTo>
                    <a:lnTo>
                      <a:pt x="1871" y="151"/>
                    </a:lnTo>
                    <a:lnTo>
                      <a:pt x="1819" y="195"/>
                    </a:lnTo>
                    <a:lnTo>
                      <a:pt x="1763" y="235"/>
                    </a:lnTo>
                    <a:lnTo>
                      <a:pt x="1705" y="272"/>
                    </a:lnTo>
                    <a:lnTo>
                      <a:pt x="1645" y="305"/>
                    </a:lnTo>
                    <a:lnTo>
                      <a:pt x="1584" y="335"/>
                    </a:lnTo>
                    <a:lnTo>
                      <a:pt x="1455" y="383"/>
                    </a:lnTo>
                    <a:lnTo>
                      <a:pt x="1320" y="419"/>
                    </a:lnTo>
                    <a:lnTo>
                      <a:pt x="1043" y="446"/>
                    </a:lnTo>
                    <a:lnTo>
                      <a:pt x="766" y="419"/>
                    </a:lnTo>
                    <a:lnTo>
                      <a:pt x="502" y="335"/>
                    </a:lnTo>
                    <a:lnTo>
                      <a:pt x="381" y="272"/>
                    </a:lnTo>
                    <a:lnTo>
                      <a:pt x="323" y="235"/>
                    </a:lnTo>
                    <a:lnTo>
                      <a:pt x="267" y="195"/>
                    </a:lnTo>
                    <a:lnTo>
                      <a:pt x="165" y="103"/>
                    </a:lnTo>
                    <a:lnTo>
                      <a:pt x="117" y="53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31" y="67"/>
                    </a:lnTo>
                    <a:lnTo>
                      <a:pt x="72" y="132"/>
                    </a:lnTo>
                    <a:lnTo>
                      <a:pt x="120" y="192"/>
                    </a:lnTo>
                    <a:lnTo>
                      <a:pt x="173" y="249"/>
                    </a:lnTo>
                    <a:lnTo>
                      <a:pt x="233" y="303"/>
                    </a:lnTo>
                    <a:lnTo>
                      <a:pt x="297" y="352"/>
                    </a:lnTo>
                    <a:lnTo>
                      <a:pt x="366" y="397"/>
                    </a:lnTo>
                    <a:lnTo>
                      <a:pt x="437" y="438"/>
                    </a:lnTo>
                    <a:lnTo>
                      <a:pt x="512" y="473"/>
                    </a:lnTo>
                    <a:lnTo>
                      <a:pt x="588" y="505"/>
                    </a:lnTo>
                    <a:lnTo>
                      <a:pt x="744" y="555"/>
                    </a:lnTo>
                    <a:lnTo>
                      <a:pt x="898" y="586"/>
                    </a:lnTo>
                    <a:lnTo>
                      <a:pt x="1043" y="596"/>
                    </a:lnTo>
                    <a:lnTo>
                      <a:pt x="1342" y="555"/>
                    </a:lnTo>
                    <a:lnTo>
                      <a:pt x="1498" y="505"/>
                    </a:lnTo>
                    <a:lnTo>
                      <a:pt x="1649" y="438"/>
                    </a:lnTo>
                    <a:lnTo>
                      <a:pt x="1720" y="397"/>
                    </a:lnTo>
                    <a:lnTo>
                      <a:pt x="1789" y="352"/>
                    </a:lnTo>
                    <a:lnTo>
                      <a:pt x="1853" y="303"/>
                    </a:lnTo>
                    <a:lnTo>
                      <a:pt x="1913" y="249"/>
                    </a:lnTo>
                    <a:lnTo>
                      <a:pt x="1966" y="192"/>
                    </a:lnTo>
                    <a:lnTo>
                      <a:pt x="2014" y="132"/>
                    </a:lnTo>
                    <a:lnTo>
                      <a:pt x="2086" y="0"/>
                    </a:lnTo>
                    <a:lnTo>
                      <a:pt x="2011" y="0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80" name="Freeform 92"/>
              <p:cNvSpPr>
                <a:spLocks/>
              </p:cNvSpPr>
              <p:nvPr/>
            </p:nvSpPr>
            <p:spPr bwMode="auto">
              <a:xfrm>
                <a:off x="1818" y="434"/>
                <a:ext cx="166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26"/>
                  </a:cxn>
                  <a:cxn ang="0">
                    <a:pos x="101" y="259"/>
                  </a:cxn>
                  <a:cxn ang="0">
                    <a:pos x="230" y="370"/>
                  </a:cxn>
                  <a:cxn ang="0">
                    <a:pos x="411" y="432"/>
                  </a:cxn>
                  <a:cxn ang="0">
                    <a:pos x="587" y="432"/>
                  </a:cxn>
                  <a:cxn ang="0">
                    <a:pos x="831" y="399"/>
                  </a:cxn>
                  <a:cxn ang="0">
                    <a:pos x="471" y="281"/>
                  </a:cxn>
                  <a:cxn ang="0">
                    <a:pos x="292" y="212"/>
                  </a:cxn>
                  <a:cxn ang="0">
                    <a:pos x="123" y="5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831" h="432">
                    <a:moveTo>
                      <a:pt x="0" y="0"/>
                    </a:moveTo>
                    <a:lnTo>
                      <a:pt x="23" y="126"/>
                    </a:lnTo>
                    <a:lnTo>
                      <a:pt x="101" y="259"/>
                    </a:lnTo>
                    <a:lnTo>
                      <a:pt x="230" y="370"/>
                    </a:lnTo>
                    <a:lnTo>
                      <a:pt x="411" y="432"/>
                    </a:lnTo>
                    <a:lnTo>
                      <a:pt x="587" y="432"/>
                    </a:lnTo>
                    <a:lnTo>
                      <a:pt x="831" y="399"/>
                    </a:lnTo>
                    <a:lnTo>
                      <a:pt x="471" y="281"/>
                    </a:lnTo>
                    <a:lnTo>
                      <a:pt x="292" y="212"/>
                    </a:lnTo>
                    <a:lnTo>
                      <a:pt x="123" y="5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81" name="Freeform 93"/>
              <p:cNvSpPr>
                <a:spLocks/>
              </p:cNvSpPr>
              <p:nvPr/>
            </p:nvSpPr>
            <p:spPr bwMode="auto">
              <a:xfrm>
                <a:off x="1998" y="514"/>
                <a:ext cx="78" cy="9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37"/>
                  </a:cxn>
                  <a:cxn ang="0">
                    <a:pos x="12" y="267"/>
                  </a:cxn>
                  <a:cxn ang="0">
                    <a:pos x="83" y="375"/>
                  </a:cxn>
                  <a:cxn ang="0">
                    <a:pos x="155" y="425"/>
                  </a:cxn>
                  <a:cxn ang="0">
                    <a:pos x="392" y="493"/>
                  </a:cxn>
                  <a:cxn ang="0">
                    <a:pos x="284" y="364"/>
                  </a:cxn>
                  <a:cxn ang="0">
                    <a:pos x="126" y="209"/>
                  </a:cxn>
                  <a:cxn ang="0">
                    <a:pos x="69" y="101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392" h="493">
                    <a:moveTo>
                      <a:pt x="12" y="0"/>
                    </a:moveTo>
                    <a:lnTo>
                      <a:pt x="0" y="137"/>
                    </a:lnTo>
                    <a:lnTo>
                      <a:pt x="12" y="267"/>
                    </a:lnTo>
                    <a:lnTo>
                      <a:pt x="83" y="375"/>
                    </a:lnTo>
                    <a:lnTo>
                      <a:pt x="155" y="425"/>
                    </a:lnTo>
                    <a:lnTo>
                      <a:pt x="392" y="493"/>
                    </a:lnTo>
                    <a:lnTo>
                      <a:pt x="284" y="364"/>
                    </a:lnTo>
                    <a:lnTo>
                      <a:pt x="126" y="209"/>
                    </a:lnTo>
                    <a:lnTo>
                      <a:pt x="69" y="101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82" name="Freeform 94"/>
              <p:cNvSpPr>
                <a:spLocks/>
              </p:cNvSpPr>
              <p:nvPr/>
            </p:nvSpPr>
            <p:spPr bwMode="auto">
              <a:xfrm>
                <a:off x="1816" y="632"/>
                <a:ext cx="5" cy="16"/>
              </a:xfrm>
              <a:custGeom>
                <a:avLst/>
                <a:gdLst/>
                <a:ahLst/>
                <a:cxnLst>
                  <a:cxn ang="0">
                    <a:pos x="4" y="1"/>
                  </a:cxn>
                  <a:cxn ang="0">
                    <a:pos x="10" y="2"/>
                  </a:cxn>
                  <a:cxn ang="0">
                    <a:pos x="23" y="0"/>
                  </a:cxn>
                  <a:cxn ang="0">
                    <a:pos x="21" y="75"/>
                  </a:cxn>
                  <a:cxn ang="0">
                    <a:pos x="10" y="78"/>
                  </a:cxn>
                  <a:cxn ang="0">
                    <a:pos x="0" y="75"/>
                  </a:cxn>
                  <a:cxn ang="0">
                    <a:pos x="4" y="1"/>
                  </a:cxn>
                  <a:cxn ang="0">
                    <a:pos x="4" y="1"/>
                  </a:cxn>
                </a:cxnLst>
                <a:rect l="0" t="0" r="r" b="b"/>
                <a:pathLst>
                  <a:path w="23" h="78">
                    <a:moveTo>
                      <a:pt x="4" y="1"/>
                    </a:moveTo>
                    <a:lnTo>
                      <a:pt x="10" y="2"/>
                    </a:lnTo>
                    <a:lnTo>
                      <a:pt x="23" y="0"/>
                    </a:lnTo>
                    <a:lnTo>
                      <a:pt x="21" y="75"/>
                    </a:lnTo>
                    <a:lnTo>
                      <a:pt x="10" y="78"/>
                    </a:lnTo>
                    <a:lnTo>
                      <a:pt x="0" y="75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83" name="Freeform 95"/>
              <p:cNvSpPr>
                <a:spLocks/>
              </p:cNvSpPr>
              <p:nvPr/>
            </p:nvSpPr>
            <p:spPr bwMode="auto">
              <a:xfrm>
                <a:off x="1759" y="528"/>
                <a:ext cx="62" cy="120"/>
              </a:xfrm>
              <a:custGeom>
                <a:avLst/>
                <a:gdLst/>
                <a:ahLst/>
                <a:cxnLst>
                  <a:cxn ang="0">
                    <a:pos x="305" y="73"/>
                  </a:cxn>
                  <a:cxn ang="0">
                    <a:pos x="296" y="83"/>
                  </a:cxn>
                  <a:cxn ang="0">
                    <a:pos x="262" y="105"/>
                  </a:cxn>
                  <a:cxn ang="0">
                    <a:pos x="223" y="112"/>
                  </a:cxn>
                  <a:cxn ang="0">
                    <a:pos x="149" y="81"/>
                  </a:cxn>
                  <a:cxn ang="0">
                    <a:pos x="74" y="156"/>
                  </a:cxn>
                  <a:cxn ang="0">
                    <a:pos x="100" y="267"/>
                  </a:cxn>
                  <a:cxn ang="0">
                    <a:pos x="74" y="379"/>
                  </a:cxn>
                  <a:cxn ang="0">
                    <a:pos x="118" y="425"/>
                  </a:cxn>
                  <a:cxn ang="0">
                    <a:pos x="176" y="468"/>
                  </a:cxn>
                  <a:cxn ang="0">
                    <a:pos x="239" y="501"/>
                  </a:cxn>
                  <a:cxn ang="0">
                    <a:pos x="300" y="521"/>
                  </a:cxn>
                  <a:cxn ang="0">
                    <a:pos x="298" y="597"/>
                  </a:cxn>
                  <a:cxn ang="0">
                    <a:pos x="128" y="519"/>
                  </a:cxn>
                  <a:cxn ang="0">
                    <a:pos x="53" y="453"/>
                  </a:cxn>
                  <a:cxn ang="0">
                    <a:pos x="0" y="379"/>
                  </a:cxn>
                  <a:cxn ang="0">
                    <a:pos x="22" y="267"/>
                  </a:cxn>
                  <a:cxn ang="0">
                    <a:pos x="0" y="156"/>
                  </a:cxn>
                  <a:cxn ang="0">
                    <a:pos x="149" y="6"/>
                  </a:cxn>
                  <a:cxn ang="0">
                    <a:pos x="174" y="31"/>
                  </a:cxn>
                  <a:cxn ang="0">
                    <a:pos x="206" y="45"/>
                  </a:cxn>
                  <a:cxn ang="0">
                    <a:pos x="273" y="31"/>
                  </a:cxn>
                  <a:cxn ang="0">
                    <a:pos x="298" y="0"/>
                  </a:cxn>
                  <a:cxn ang="0">
                    <a:pos x="312" y="31"/>
                  </a:cxn>
                  <a:cxn ang="0">
                    <a:pos x="305" y="73"/>
                  </a:cxn>
                  <a:cxn ang="0">
                    <a:pos x="305" y="73"/>
                  </a:cxn>
                </a:cxnLst>
                <a:rect l="0" t="0" r="r" b="b"/>
                <a:pathLst>
                  <a:path w="312" h="597">
                    <a:moveTo>
                      <a:pt x="305" y="73"/>
                    </a:moveTo>
                    <a:lnTo>
                      <a:pt x="296" y="83"/>
                    </a:lnTo>
                    <a:lnTo>
                      <a:pt x="262" y="105"/>
                    </a:lnTo>
                    <a:lnTo>
                      <a:pt x="223" y="112"/>
                    </a:lnTo>
                    <a:lnTo>
                      <a:pt x="149" y="81"/>
                    </a:lnTo>
                    <a:lnTo>
                      <a:pt x="74" y="156"/>
                    </a:lnTo>
                    <a:lnTo>
                      <a:pt x="100" y="267"/>
                    </a:lnTo>
                    <a:lnTo>
                      <a:pt x="74" y="379"/>
                    </a:lnTo>
                    <a:lnTo>
                      <a:pt x="118" y="425"/>
                    </a:lnTo>
                    <a:lnTo>
                      <a:pt x="176" y="468"/>
                    </a:lnTo>
                    <a:lnTo>
                      <a:pt x="239" y="501"/>
                    </a:lnTo>
                    <a:lnTo>
                      <a:pt x="300" y="521"/>
                    </a:lnTo>
                    <a:lnTo>
                      <a:pt x="298" y="597"/>
                    </a:lnTo>
                    <a:lnTo>
                      <a:pt x="128" y="519"/>
                    </a:lnTo>
                    <a:lnTo>
                      <a:pt x="53" y="453"/>
                    </a:lnTo>
                    <a:lnTo>
                      <a:pt x="0" y="379"/>
                    </a:lnTo>
                    <a:lnTo>
                      <a:pt x="22" y="267"/>
                    </a:lnTo>
                    <a:lnTo>
                      <a:pt x="0" y="156"/>
                    </a:lnTo>
                    <a:lnTo>
                      <a:pt x="149" y="6"/>
                    </a:lnTo>
                    <a:lnTo>
                      <a:pt x="174" y="31"/>
                    </a:lnTo>
                    <a:lnTo>
                      <a:pt x="206" y="45"/>
                    </a:lnTo>
                    <a:lnTo>
                      <a:pt x="273" y="31"/>
                    </a:lnTo>
                    <a:lnTo>
                      <a:pt x="298" y="0"/>
                    </a:lnTo>
                    <a:lnTo>
                      <a:pt x="312" y="31"/>
                    </a:lnTo>
                    <a:lnTo>
                      <a:pt x="305" y="73"/>
                    </a:lnTo>
                    <a:lnTo>
                      <a:pt x="305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84" name="Freeform 96"/>
              <p:cNvSpPr>
                <a:spLocks/>
              </p:cNvSpPr>
              <p:nvPr/>
            </p:nvSpPr>
            <p:spPr bwMode="auto">
              <a:xfrm>
                <a:off x="1818" y="530"/>
                <a:ext cx="60" cy="118"/>
              </a:xfrm>
              <a:custGeom>
                <a:avLst/>
                <a:gdLst/>
                <a:ahLst/>
                <a:cxnLst>
                  <a:cxn ang="0">
                    <a:pos x="0" y="73"/>
                  </a:cxn>
                  <a:cxn ang="0">
                    <a:pos x="3" y="77"/>
                  </a:cxn>
                  <a:cxn ang="0">
                    <a:pos x="37" y="99"/>
                  </a:cxn>
                  <a:cxn ang="0">
                    <a:pos x="77" y="106"/>
                  </a:cxn>
                  <a:cxn ang="0">
                    <a:pos x="150" y="75"/>
                  </a:cxn>
                  <a:cxn ang="0">
                    <a:pos x="225" y="150"/>
                  </a:cxn>
                  <a:cxn ang="0">
                    <a:pos x="200" y="261"/>
                  </a:cxn>
                  <a:cxn ang="0">
                    <a:pos x="225" y="373"/>
                  </a:cxn>
                  <a:cxn ang="0">
                    <a:pos x="181" y="419"/>
                  </a:cxn>
                  <a:cxn ang="0">
                    <a:pos x="123" y="462"/>
                  </a:cxn>
                  <a:cxn ang="0">
                    <a:pos x="61" y="495"/>
                  </a:cxn>
                  <a:cxn ang="0">
                    <a:pos x="0" y="515"/>
                  </a:cxn>
                  <a:cxn ang="0">
                    <a:pos x="0" y="591"/>
                  </a:cxn>
                  <a:cxn ang="0">
                    <a:pos x="171" y="513"/>
                  </a:cxn>
                  <a:cxn ang="0">
                    <a:pos x="246" y="447"/>
                  </a:cxn>
                  <a:cxn ang="0">
                    <a:pos x="299" y="373"/>
                  </a:cxn>
                  <a:cxn ang="0">
                    <a:pos x="278" y="261"/>
                  </a:cxn>
                  <a:cxn ang="0">
                    <a:pos x="299" y="150"/>
                  </a:cxn>
                  <a:cxn ang="0">
                    <a:pos x="150" y="0"/>
                  </a:cxn>
                  <a:cxn ang="0">
                    <a:pos x="125" y="25"/>
                  </a:cxn>
                  <a:cxn ang="0">
                    <a:pos x="94" y="39"/>
                  </a:cxn>
                  <a:cxn ang="0">
                    <a:pos x="27" y="25"/>
                  </a:cxn>
                  <a:cxn ang="0">
                    <a:pos x="0" y="0"/>
                  </a:cxn>
                  <a:cxn ang="0">
                    <a:pos x="0" y="73"/>
                  </a:cxn>
                  <a:cxn ang="0">
                    <a:pos x="0" y="73"/>
                  </a:cxn>
                </a:cxnLst>
                <a:rect l="0" t="0" r="r" b="b"/>
                <a:pathLst>
                  <a:path w="299" h="591">
                    <a:moveTo>
                      <a:pt x="0" y="73"/>
                    </a:moveTo>
                    <a:lnTo>
                      <a:pt x="3" y="77"/>
                    </a:lnTo>
                    <a:lnTo>
                      <a:pt x="37" y="99"/>
                    </a:lnTo>
                    <a:lnTo>
                      <a:pt x="77" y="106"/>
                    </a:lnTo>
                    <a:lnTo>
                      <a:pt x="150" y="75"/>
                    </a:lnTo>
                    <a:lnTo>
                      <a:pt x="225" y="150"/>
                    </a:lnTo>
                    <a:lnTo>
                      <a:pt x="200" y="261"/>
                    </a:lnTo>
                    <a:lnTo>
                      <a:pt x="225" y="373"/>
                    </a:lnTo>
                    <a:lnTo>
                      <a:pt x="181" y="419"/>
                    </a:lnTo>
                    <a:lnTo>
                      <a:pt x="123" y="462"/>
                    </a:lnTo>
                    <a:lnTo>
                      <a:pt x="61" y="495"/>
                    </a:lnTo>
                    <a:lnTo>
                      <a:pt x="0" y="515"/>
                    </a:lnTo>
                    <a:lnTo>
                      <a:pt x="0" y="591"/>
                    </a:lnTo>
                    <a:lnTo>
                      <a:pt x="171" y="513"/>
                    </a:lnTo>
                    <a:lnTo>
                      <a:pt x="246" y="447"/>
                    </a:lnTo>
                    <a:lnTo>
                      <a:pt x="299" y="373"/>
                    </a:lnTo>
                    <a:lnTo>
                      <a:pt x="278" y="261"/>
                    </a:lnTo>
                    <a:lnTo>
                      <a:pt x="299" y="150"/>
                    </a:lnTo>
                    <a:lnTo>
                      <a:pt x="150" y="0"/>
                    </a:lnTo>
                    <a:lnTo>
                      <a:pt x="125" y="25"/>
                    </a:lnTo>
                    <a:lnTo>
                      <a:pt x="94" y="39"/>
                    </a:lnTo>
                    <a:lnTo>
                      <a:pt x="27" y="25"/>
                    </a:lnTo>
                    <a:lnTo>
                      <a:pt x="0" y="0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85" name="Freeform 97"/>
              <p:cNvSpPr>
                <a:spLocks/>
              </p:cNvSpPr>
              <p:nvPr/>
            </p:nvSpPr>
            <p:spPr bwMode="auto">
              <a:xfrm>
                <a:off x="1502" y="394"/>
                <a:ext cx="633" cy="287"/>
              </a:xfrm>
              <a:custGeom>
                <a:avLst/>
                <a:gdLst/>
                <a:ahLst/>
                <a:cxnLst>
                  <a:cxn ang="0">
                    <a:pos x="1491" y="292"/>
                  </a:cxn>
                  <a:cxn ang="0">
                    <a:pos x="1389" y="362"/>
                  </a:cxn>
                  <a:cxn ang="0">
                    <a:pos x="1276" y="429"/>
                  </a:cxn>
                  <a:cxn ang="0">
                    <a:pos x="1158" y="491"/>
                  </a:cxn>
                  <a:cxn ang="0">
                    <a:pos x="914" y="583"/>
                  </a:cxn>
                  <a:cxn ang="0">
                    <a:pos x="687" y="612"/>
                  </a:cxn>
                  <a:cxn ang="0">
                    <a:pos x="608" y="759"/>
                  </a:cxn>
                  <a:cxn ang="0">
                    <a:pos x="494" y="920"/>
                  </a:cxn>
                  <a:cxn ang="0">
                    <a:pos x="361" y="1058"/>
                  </a:cxn>
                  <a:cxn ang="0">
                    <a:pos x="223" y="1136"/>
                  </a:cxn>
                  <a:cxn ang="0">
                    <a:pos x="298" y="1434"/>
                  </a:cxn>
                  <a:cxn ang="0">
                    <a:pos x="142" y="1335"/>
                  </a:cxn>
                  <a:cxn ang="0">
                    <a:pos x="62" y="1137"/>
                  </a:cxn>
                  <a:cxn ang="0">
                    <a:pos x="168" y="974"/>
                  </a:cxn>
                  <a:cxn ang="0">
                    <a:pos x="335" y="815"/>
                  </a:cxn>
                  <a:cxn ang="0">
                    <a:pos x="414" y="721"/>
                  </a:cxn>
                  <a:cxn ang="0">
                    <a:pos x="555" y="532"/>
                  </a:cxn>
                  <a:cxn ang="0">
                    <a:pos x="858" y="408"/>
                  </a:cxn>
                  <a:cxn ang="0">
                    <a:pos x="1124" y="304"/>
                  </a:cxn>
                  <a:cxn ang="0">
                    <a:pos x="1316" y="198"/>
                  </a:cxn>
                  <a:cxn ang="0">
                    <a:pos x="1434" y="121"/>
                  </a:cxn>
                  <a:cxn ang="0">
                    <a:pos x="1581" y="0"/>
                  </a:cxn>
                  <a:cxn ang="0">
                    <a:pos x="1675" y="80"/>
                  </a:cxn>
                  <a:cxn ang="0">
                    <a:pos x="1785" y="159"/>
                  </a:cxn>
                  <a:cxn ang="0">
                    <a:pos x="1908" y="235"/>
                  </a:cxn>
                  <a:cxn ang="0">
                    <a:pos x="2038" y="304"/>
                  </a:cxn>
                  <a:cxn ang="0">
                    <a:pos x="2304" y="407"/>
                  </a:cxn>
                  <a:cxn ang="0">
                    <a:pos x="2549" y="447"/>
                  </a:cxn>
                  <a:cxn ang="0">
                    <a:pos x="2674" y="626"/>
                  </a:cxn>
                  <a:cxn ang="0">
                    <a:pos x="2788" y="768"/>
                  </a:cxn>
                  <a:cxn ang="0">
                    <a:pos x="2868" y="858"/>
                  </a:cxn>
                  <a:cxn ang="0">
                    <a:pos x="2995" y="973"/>
                  </a:cxn>
                  <a:cxn ang="0">
                    <a:pos x="3080" y="1028"/>
                  </a:cxn>
                  <a:cxn ang="0">
                    <a:pos x="3101" y="1136"/>
                  </a:cxn>
                  <a:cxn ang="0">
                    <a:pos x="3015" y="1433"/>
                  </a:cxn>
                  <a:cxn ang="0">
                    <a:pos x="2886" y="1280"/>
                  </a:cxn>
                  <a:cxn ang="0">
                    <a:pos x="2940" y="1134"/>
                  </a:cxn>
                  <a:cxn ang="0">
                    <a:pos x="2734" y="997"/>
                  </a:cxn>
                  <a:cxn ang="0">
                    <a:pos x="2607" y="847"/>
                  </a:cxn>
                  <a:cxn ang="0">
                    <a:pos x="2509" y="692"/>
                  </a:cxn>
                  <a:cxn ang="0">
                    <a:pos x="2247" y="591"/>
                  </a:cxn>
                  <a:cxn ang="0">
                    <a:pos x="2004" y="496"/>
                  </a:cxn>
                  <a:cxn ang="0">
                    <a:pos x="1773" y="363"/>
                  </a:cxn>
                  <a:cxn ang="0">
                    <a:pos x="1671" y="292"/>
                  </a:cxn>
                  <a:cxn ang="0">
                    <a:pos x="1581" y="223"/>
                  </a:cxn>
                </a:cxnLst>
                <a:rect l="0" t="0" r="r" b="b"/>
                <a:pathLst>
                  <a:path w="3164" h="1434">
                    <a:moveTo>
                      <a:pt x="1581" y="223"/>
                    </a:moveTo>
                    <a:lnTo>
                      <a:pt x="1491" y="292"/>
                    </a:lnTo>
                    <a:lnTo>
                      <a:pt x="1441" y="327"/>
                    </a:lnTo>
                    <a:lnTo>
                      <a:pt x="1389" y="362"/>
                    </a:lnTo>
                    <a:lnTo>
                      <a:pt x="1334" y="396"/>
                    </a:lnTo>
                    <a:lnTo>
                      <a:pt x="1276" y="429"/>
                    </a:lnTo>
                    <a:lnTo>
                      <a:pt x="1218" y="460"/>
                    </a:lnTo>
                    <a:lnTo>
                      <a:pt x="1158" y="491"/>
                    </a:lnTo>
                    <a:lnTo>
                      <a:pt x="1036" y="543"/>
                    </a:lnTo>
                    <a:lnTo>
                      <a:pt x="914" y="583"/>
                    </a:lnTo>
                    <a:lnTo>
                      <a:pt x="797" y="607"/>
                    </a:lnTo>
                    <a:lnTo>
                      <a:pt x="687" y="612"/>
                    </a:lnTo>
                    <a:lnTo>
                      <a:pt x="653" y="681"/>
                    </a:lnTo>
                    <a:lnTo>
                      <a:pt x="608" y="759"/>
                    </a:lnTo>
                    <a:lnTo>
                      <a:pt x="555" y="840"/>
                    </a:lnTo>
                    <a:lnTo>
                      <a:pt x="494" y="920"/>
                    </a:lnTo>
                    <a:lnTo>
                      <a:pt x="429" y="994"/>
                    </a:lnTo>
                    <a:lnTo>
                      <a:pt x="361" y="1058"/>
                    </a:lnTo>
                    <a:lnTo>
                      <a:pt x="292" y="1107"/>
                    </a:lnTo>
                    <a:lnTo>
                      <a:pt x="223" y="1136"/>
                    </a:lnTo>
                    <a:lnTo>
                      <a:pt x="277" y="1281"/>
                    </a:lnTo>
                    <a:lnTo>
                      <a:pt x="298" y="1434"/>
                    </a:lnTo>
                    <a:lnTo>
                      <a:pt x="148" y="1434"/>
                    </a:lnTo>
                    <a:lnTo>
                      <a:pt x="142" y="1335"/>
                    </a:lnTo>
                    <a:lnTo>
                      <a:pt x="111" y="1233"/>
                    </a:lnTo>
                    <a:lnTo>
                      <a:pt x="62" y="1137"/>
                    </a:lnTo>
                    <a:lnTo>
                      <a:pt x="0" y="1061"/>
                    </a:lnTo>
                    <a:lnTo>
                      <a:pt x="168" y="974"/>
                    </a:lnTo>
                    <a:lnTo>
                      <a:pt x="253" y="900"/>
                    </a:lnTo>
                    <a:lnTo>
                      <a:pt x="335" y="815"/>
                    </a:lnTo>
                    <a:lnTo>
                      <a:pt x="375" y="768"/>
                    </a:lnTo>
                    <a:lnTo>
                      <a:pt x="414" y="721"/>
                    </a:lnTo>
                    <a:lnTo>
                      <a:pt x="488" y="626"/>
                    </a:lnTo>
                    <a:lnTo>
                      <a:pt x="555" y="532"/>
                    </a:lnTo>
                    <a:lnTo>
                      <a:pt x="612" y="447"/>
                    </a:lnTo>
                    <a:lnTo>
                      <a:pt x="858" y="408"/>
                    </a:lnTo>
                    <a:lnTo>
                      <a:pt x="990" y="363"/>
                    </a:lnTo>
                    <a:lnTo>
                      <a:pt x="1124" y="304"/>
                    </a:lnTo>
                    <a:lnTo>
                      <a:pt x="1254" y="236"/>
                    </a:lnTo>
                    <a:lnTo>
                      <a:pt x="1316" y="198"/>
                    </a:lnTo>
                    <a:lnTo>
                      <a:pt x="1377" y="160"/>
                    </a:lnTo>
                    <a:lnTo>
                      <a:pt x="1434" y="121"/>
                    </a:lnTo>
                    <a:lnTo>
                      <a:pt x="1487" y="81"/>
                    </a:lnTo>
                    <a:lnTo>
                      <a:pt x="1581" y="0"/>
                    </a:lnTo>
                    <a:lnTo>
                      <a:pt x="1626" y="40"/>
                    </a:lnTo>
                    <a:lnTo>
                      <a:pt x="1675" y="80"/>
                    </a:lnTo>
                    <a:lnTo>
                      <a:pt x="1728" y="121"/>
                    </a:lnTo>
                    <a:lnTo>
                      <a:pt x="1785" y="159"/>
                    </a:lnTo>
                    <a:lnTo>
                      <a:pt x="1846" y="198"/>
                    </a:lnTo>
                    <a:lnTo>
                      <a:pt x="1908" y="235"/>
                    </a:lnTo>
                    <a:lnTo>
                      <a:pt x="1972" y="270"/>
                    </a:lnTo>
                    <a:lnTo>
                      <a:pt x="2038" y="304"/>
                    </a:lnTo>
                    <a:lnTo>
                      <a:pt x="2172" y="362"/>
                    </a:lnTo>
                    <a:lnTo>
                      <a:pt x="2304" y="407"/>
                    </a:lnTo>
                    <a:lnTo>
                      <a:pt x="2432" y="437"/>
                    </a:lnTo>
                    <a:lnTo>
                      <a:pt x="2549" y="447"/>
                    </a:lnTo>
                    <a:lnTo>
                      <a:pt x="2608" y="532"/>
                    </a:lnTo>
                    <a:lnTo>
                      <a:pt x="2674" y="626"/>
                    </a:lnTo>
                    <a:lnTo>
                      <a:pt x="2749" y="721"/>
                    </a:lnTo>
                    <a:lnTo>
                      <a:pt x="2788" y="768"/>
                    </a:lnTo>
                    <a:lnTo>
                      <a:pt x="2827" y="814"/>
                    </a:lnTo>
                    <a:lnTo>
                      <a:pt x="2868" y="858"/>
                    </a:lnTo>
                    <a:lnTo>
                      <a:pt x="2910" y="900"/>
                    </a:lnTo>
                    <a:lnTo>
                      <a:pt x="2995" y="973"/>
                    </a:lnTo>
                    <a:lnTo>
                      <a:pt x="3037" y="1003"/>
                    </a:lnTo>
                    <a:lnTo>
                      <a:pt x="3080" y="1028"/>
                    </a:lnTo>
                    <a:lnTo>
                      <a:pt x="3164" y="1061"/>
                    </a:lnTo>
                    <a:lnTo>
                      <a:pt x="3101" y="1136"/>
                    </a:lnTo>
                    <a:lnTo>
                      <a:pt x="3052" y="1232"/>
                    </a:lnTo>
                    <a:lnTo>
                      <a:pt x="3015" y="1433"/>
                    </a:lnTo>
                    <a:lnTo>
                      <a:pt x="2865" y="1433"/>
                    </a:lnTo>
                    <a:lnTo>
                      <a:pt x="2886" y="1280"/>
                    </a:lnTo>
                    <a:lnTo>
                      <a:pt x="2910" y="1201"/>
                    </a:lnTo>
                    <a:lnTo>
                      <a:pt x="2940" y="1134"/>
                    </a:lnTo>
                    <a:lnTo>
                      <a:pt x="2802" y="1059"/>
                    </a:lnTo>
                    <a:lnTo>
                      <a:pt x="2734" y="997"/>
                    </a:lnTo>
                    <a:lnTo>
                      <a:pt x="2668" y="925"/>
                    </a:lnTo>
                    <a:lnTo>
                      <a:pt x="2607" y="847"/>
                    </a:lnTo>
                    <a:lnTo>
                      <a:pt x="2554" y="768"/>
                    </a:lnTo>
                    <a:lnTo>
                      <a:pt x="2509" y="692"/>
                    </a:lnTo>
                    <a:lnTo>
                      <a:pt x="2475" y="623"/>
                    </a:lnTo>
                    <a:lnTo>
                      <a:pt x="2247" y="591"/>
                    </a:lnTo>
                    <a:lnTo>
                      <a:pt x="2126" y="550"/>
                    </a:lnTo>
                    <a:lnTo>
                      <a:pt x="2004" y="496"/>
                    </a:lnTo>
                    <a:lnTo>
                      <a:pt x="1886" y="432"/>
                    </a:lnTo>
                    <a:lnTo>
                      <a:pt x="1773" y="363"/>
                    </a:lnTo>
                    <a:lnTo>
                      <a:pt x="1721" y="328"/>
                    </a:lnTo>
                    <a:lnTo>
                      <a:pt x="1671" y="292"/>
                    </a:lnTo>
                    <a:lnTo>
                      <a:pt x="1581" y="223"/>
                    </a:lnTo>
                    <a:lnTo>
                      <a:pt x="1581" y="2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986" name="Freeform 98"/>
            <p:cNvSpPr>
              <a:spLocks/>
            </p:cNvSpPr>
            <p:nvPr/>
          </p:nvSpPr>
          <p:spPr bwMode="auto">
            <a:xfrm>
              <a:off x="3802" y="1692"/>
              <a:ext cx="1601" cy="1158"/>
            </a:xfrm>
            <a:custGeom>
              <a:avLst/>
              <a:gdLst/>
              <a:ahLst/>
              <a:cxnLst>
                <a:cxn ang="0">
                  <a:pos x="1975" y="258"/>
                </a:cxn>
                <a:cxn ang="0">
                  <a:pos x="2057" y="369"/>
                </a:cxn>
                <a:cxn ang="0">
                  <a:pos x="2124" y="424"/>
                </a:cxn>
                <a:cxn ang="0">
                  <a:pos x="2233" y="452"/>
                </a:cxn>
                <a:cxn ang="0">
                  <a:pos x="2260" y="490"/>
                </a:cxn>
                <a:cxn ang="0">
                  <a:pos x="2237" y="543"/>
                </a:cxn>
                <a:cxn ang="0">
                  <a:pos x="2272" y="680"/>
                </a:cxn>
                <a:cxn ang="0">
                  <a:pos x="2376" y="869"/>
                </a:cxn>
                <a:cxn ang="0">
                  <a:pos x="2415" y="1008"/>
                </a:cxn>
                <a:cxn ang="0">
                  <a:pos x="2420" y="1082"/>
                </a:cxn>
                <a:cxn ang="0">
                  <a:pos x="2461" y="1159"/>
                </a:cxn>
                <a:cxn ang="0">
                  <a:pos x="2462" y="1288"/>
                </a:cxn>
                <a:cxn ang="0">
                  <a:pos x="2465" y="1421"/>
                </a:cxn>
                <a:cxn ang="0">
                  <a:pos x="2472" y="1612"/>
                </a:cxn>
                <a:cxn ang="0">
                  <a:pos x="2445" y="1772"/>
                </a:cxn>
                <a:cxn ang="0">
                  <a:pos x="2396" y="1832"/>
                </a:cxn>
                <a:cxn ang="0">
                  <a:pos x="2291" y="1875"/>
                </a:cxn>
                <a:cxn ang="0">
                  <a:pos x="2181" y="1884"/>
                </a:cxn>
                <a:cxn ang="0">
                  <a:pos x="2108" y="1877"/>
                </a:cxn>
                <a:cxn ang="0">
                  <a:pos x="206" y="1518"/>
                </a:cxn>
                <a:cxn ang="0">
                  <a:pos x="113" y="1452"/>
                </a:cxn>
                <a:cxn ang="0">
                  <a:pos x="66" y="1381"/>
                </a:cxn>
                <a:cxn ang="0">
                  <a:pos x="53" y="1328"/>
                </a:cxn>
                <a:cxn ang="0">
                  <a:pos x="49" y="1266"/>
                </a:cxn>
                <a:cxn ang="0">
                  <a:pos x="86" y="1155"/>
                </a:cxn>
                <a:cxn ang="0">
                  <a:pos x="90" y="1107"/>
                </a:cxn>
                <a:cxn ang="0">
                  <a:pos x="91" y="1004"/>
                </a:cxn>
                <a:cxn ang="0">
                  <a:pos x="92" y="966"/>
                </a:cxn>
                <a:cxn ang="0">
                  <a:pos x="31" y="912"/>
                </a:cxn>
                <a:cxn ang="0">
                  <a:pos x="3" y="860"/>
                </a:cxn>
                <a:cxn ang="0">
                  <a:pos x="15" y="774"/>
                </a:cxn>
                <a:cxn ang="0">
                  <a:pos x="69" y="722"/>
                </a:cxn>
                <a:cxn ang="0">
                  <a:pos x="124" y="699"/>
                </a:cxn>
                <a:cxn ang="0">
                  <a:pos x="174" y="678"/>
                </a:cxn>
                <a:cxn ang="0">
                  <a:pos x="322" y="618"/>
                </a:cxn>
                <a:cxn ang="0">
                  <a:pos x="486" y="568"/>
                </a:cxn>
                <a:cxn ang="0">
                  <a:pos x="637" y="530"/>
                </a:cxn>
                <a:cxn ang="0">
                  <a:pos x="710" y="498"/>
                </a:cxn>
                <a:cxn ang="0">
                  <a:pos x="678" y="446"/>
                </a:cxn>
                <a:cxn ang="0">
                  <a:pos x="685" y="416"/>
                </a:cxn>
                <a:cxn ang="0">
                  <a:pos x="779" y="390"/>
                </a:cxn>
                <a:cxn ang="0">
                  <a:pos x="881" y="349"/>
                </a:cxn>
                <a:cxn ang="0">
                  <a:pos x="972" y="248"/>
                </a:cxn>
                <a:cxn ang="0">
                  <a:pos x="1048" y="196"/>
                </a:cxn>
                <a:cxn ang="0">
                  <a:pos x="1097" y="177"/>
                </a:cxn>
                <a:cxn ang="0">
                  <a:pos x="1173" y="74"/>
                </a:cxn>
                <a:cxn ang="0">
                  <a:pos x="1210" y="37"/>
                </a:cxn>
                <a:cxn ang="0">
                  <a:pos x="1317" y="5"/>
                </a:cxn>
                <a:cxn ang="0">
                  <a:pos x="1353" y="9"/>
                </a:cxn>
                <a:cxn ang="0">
                  <a:pos x="1430" y="62"/>
                </a:cxn>
                <a:cxn ang="0">
                  <a:pos x="1595" y="44"/>
                </a:cxn>
                <a:cxn ang="0">
                  <a:pos x="1685" y="0"/>
                </a:cxn>
                <a:cxn ang="0">
                  <a:pos x="1748" y="5"/>
                </a:cxn>
                <a:cxn ang="0">
                  <a:pos x="1836" y="61"/>
                </a:cxn>
              </a:cxnLst>
              <a:rect l="0" t="0" r="r" b="b"/>
              <a:pathLst>
                <a:path w="2472" h="1884">
                  <a:moveTo>
                    <a:pt x="1854" y="92"/>
                  </a:moveTo>
                  <a:lnTo>
                    <a:pt x="1908" y="216"/>
                  </a:lnTo>
                  <a:lnTo>
                    <a:pt x="1944" y="235"/>
                  </a:lnTo>
                  <a:lnTo>
                    <a:pt x="1975" y="258"/>
                  </a:lnTo>
                  <a:lnTo>
                    <a:pt x="2002" y="285"/>
                  </a:lnTo>
                  <a:lnTo>
                    <a:pt x="2024" y="313"/>
                  </a:lnTo>
                  <a:lnTo>
                    <a:pt x="2042" y="341"/>
                  </a:lnTo>
                  <a:lnTo>
                    <a:pt x="2057" y="369"/>
                  </a:lnTo>
                  <a:lnTo>
                    <a:pt x="2067" y="396"/>
                  </a:lnTo>
                  <a:lnTo>
                    <a:pt x="2077" y="420"/>
                  </a:lnTo>
                  <a:lnTo>
                    <a:pt x="2097" y="421"/>
                  </a:lnTo>
                  <a:lnTo>
                    <a:pt x="2124" y="424"/>
                  </a:lnTo>
                  <a:lnTo>
                    <a:pt x="2153" y="429"/>
                  </a:lnTo>
                  <a:lnTo>
                    <a:pt x="2181" y="435"/>
                  </a:lnTo>
                  <a:lnTo>
                    <a:pt x="2209" y="442"/>
                  </a:lnTo>
                  <a:lnTo>
                    <a:pt x="2233" y="452"/>
                  </a:lnTo>
                  <a:lnTo>
                    <a:pt x="2250" y="465"/>
                  </a:lnTo>
                  <a:lnTo>
                    <a:pt x="2258" y="481"/>
                  </a:lnTo>
                  <a:lnTo>
                    <a:pt x="2260" y="483"/>
                  </a:lnTo>
                  <a:lnTo>
                    <a:pt x="2260" y="490"/>
                  </a:lnTo>
                  <a:lnTo>
                    <a:pt x="2260" y="500"/>
                  </a:lnTo>
                  <a:lnTo>
                    <a:pt x="2257" y="514"/>
                  </a:lnTo>
                  <a:lnTo>
                    <a:pt x="2249" y="528"/>
                  </a:lnTo>
                  <a:lnTo>
                    <a:pt x="2237" y="543"/>
                  </a:lnTo>
                  <a:lnTo>
                    <a:pt x="2216" y="558"/>
                  </a:lnTo>
                  <a:lnTo>
                    <a:pt x="2187" y="572"/>
                  </a:lnTo>
                  <a:lnTo>
                    <a:pt x="2233" y="627"/>
                  </a:lnTo>
                  <a:lnTo>
                    <a:pt x="2272" y="680"/>
                  </a:lnTo>
                  <a:lnTo>
                    <a:pt x="2306" y="732"/>
                  </a:lnTo>
                  <a:lnTo>
                    <a:pt x="2335" y="781"/>
                  </a:lnTo>
                  <a:lnTo>
                    <a:pt x="2358" y="825"/>
                  </a:lnTo>
                  <a:lnTo>
                    <a:pt x="2376" y="869"/>
                  </a:lnTo>
                  <a:lnTo>
                    <a:pt x="2390" y="908"/>
                  </a:lnTo>
                  <a:lnTo>
                    <a:pt x="2401" y="945"/>
                  </a:lnTo>
                  <a:lnTo>
                    <a:pt x="2409" y="978"/>
                  </a:lnTo>
                  <a:lnTo>
                    <a:pt x="2415" y="1008"/>
                  </a:lnTo>
                  <a:lnTo>
                    <a:pt x="2417" y="1033"/>
                  </a:lnTo>
                  <a:lnTo>
                    <a:pt x="2420" y="1054"/>
                  </a:lnTo>
                  <a:lnTo>
                    <a:pt x="2420" y="1071"/>
                  </a:lnTo>
                  <a:lnTo>
                    <a:pt x="2420" y="1082"/>
                  </a:lnTo>
                  <a:lnTo>
                    <a:pt x="2419" y="1091"/>
                  </a:lnTo>
                  <a:lnTo>
                    <a:pt x="2419" y="1093"/>
                  </a:lnTo>
                  <a:lnTo>
                    <a:pt x="2445" y="1124"/>
                  </a:lnTo>
                  <a:lnTo>
                    <a:pt x="2461" y="1159"/>
                  </a:lnTo>
                  <a:lnTo>
                    <a:pt x="2468" y="1195"/>
                  </a:lnTo>
                  <a:lnTo>
                    <a:pt x="2470" y="1230"/>
                  </a:lnTo>
                  <a:lnTo>
                    <a:pt x="2467" y="1262"/>
                  </a:lnTo>
                  <a:lnTo>
                    <a:pt x="2462" y="1288"/>
                  </a:lnTo>
                  <a:lnTo>
                    <a:pt x="2459" y="1305"/>
                  </a:lnTo>
                  <a:lnTo>
                    <a:pt x="2457" y="1311"/>
                  </a:lnTo>
                  <a:lnTo>
                    <a:pt x="2467" y="1375"/>
                  </a:lnTo>
                  <a:lnTo>
                    <a:pt x="2465" y="1421"/>
                  </a:lnTo>
                  <a:lnTo>
                    <a:pt x="2458" y="1448"/>
                  </a:lnTo>
                  <a:lnTo>
                    <a:pt x="2454" y="1456"/>
                  </a:lnTo>
                  <a:lnTo>
                    <a:pt x="2468" y="1541"/>
                  </a:lnTo>
                  <a:lnTo>
                    <a:pt x="2472" y="1612"/>
                  </a:lnTo>
                  <a:lnTo>
                    <a:pt x="2470" y="1669"/>
                  </a:lnTo>
                  <a:lnTo>
                    <a:pt x="2464" y="1715"/>
                  </a:lnTo>
                  <a:lnTo>
                    <a:pt x="2454" y="1749"/>
                  </a:lnTo>
                  <a:lnTo>
                    <a:pt x="2445" y="1772"/>
                  </a:lnTo>
                  <a:lnTo>
                    <a:pt x="2437" y="1784"/>
                  </a:lnTo>
                  <a:lnTo>
                    <a:pt x="2435" y="1789"/>
                  </a:lnTo>
                  <a:lnTo>
                    <a:pt x="2417" y="1812"/>
                  </a:lnTo>
                  <a:lnTo>
                    <a:pt x="2396" y="1832"/>
                  </a:lnTo>
                  <a:lnTo>
                    <a:pt x="2373" y="1848"/>
                  </a:lnTo>
                  <a:lnTo>
                    <a:pt x="2346" y="1859"/>
                  </a:lnTo>
                  <a:lnTo>
                    <a:pt x="2318" y="1869"/>
                  </a:lnTo>
                  <a:lnTo>
                    <a:pt x="2291" y="1875"/>
                  </a:lnTo>
                  <a:lnTo>
                    <a:pt x="2262" y="1880"/>
                  </a:lnTo>
                  <a:lnTo>
                    <a:pt x="2234" y="1882"/>
                  </a:lnTo>
                  <a:lnTo>
                    <a:pt x="2207" y="1884"/>
                  </a:lnTo>
                  <a:lnTo>
                    <a:pt x="2181" y="1884"/>
                  </a:lnTo>
                  <a:lnTo>
                    <a:pt x="2157" y="1882"/>
                  </a:lnTo>
                  <a:lnTo>
                    <a:pt x="2138" y="1880"/>
                  </a:lnTo>
                  <a:lnTo>
                    <a:pt x="2120" y="1878"/>
                  </a:lnTo>
                  <a:lnTo>
                    <a:pt x="2108" y="1877"/>
                  </a:lnTo>
                  <a:lnTo>
                    <a:pt x="2098" y="1874"/>
                  </a:lnTo>
                  <a:lnTo>
                    <a:pt x="2096" y="1874"/>
                  </a:lnTo>
                  <a:lnTo>
                    <a:pt x="239" y="1531"/>
                  </a:lnTo>
                  <a:lnTo>
                    <a:pt x="206" y="1518"/>
                  </a:lnTo>
                  <a:lnTo>
                    <a:pt x="177" y="1503"/>
                  </a:lnTo>
                  <a:lnTo>
                    <a:pt x="152" y="1488"/>
                  </a:lnTo>
                  <a:lnTo>
                    <a:pt x="130" y="1471"/>
                  </a:lnTo>
                  <a:lnTo>
                    <a:pt x="113" y="1452"/>
                  </a:lnTo>
                  <a:lnTo>
                    <a:pt x="96" y="1434"/>
                  </a:lnTo>
                  <a:lnTo>
                    <a:pt x="85" y="1417"/>
                  </a:lnTo>
                  <a:lnTo>
                    <a:pt x="75" y="1398"/>
                  </a:lnTo>
                  <a:lnTo>
                    <a:pt x="66" y="1381"/>
                  </a:lnTo>
                  <a:lnTo>
                    <a:pt x="61" y="1366"/>
                  </a:lnTo>
                  <a:lnTo>
                    <a:pt x="57" y="1351"/>
                  </a:lnTo>
                  <a:lnTo>
                    <a:pt x="54" y="1338"/>
                  </a:lnTo>
                  <a:lnTo>
                    <a:pt x="53" y="1328"/>
                  </a:lnTo>
                  <a:lnTo>
                    <a:pt x="52" y="1320"/>
                  </a:lnTo>
                  <a:lnTo>
                    <a:pt x="52" y="1315"/>
                  </a:lnTo>
                  <a:lnTo>
                    <a:pt x="52" y="1313"/>
                  </a:lnTo>
                  <a:lnTo>
                    <a:pt x="49" y="1266"/>
                  </a:lnTo>
                  <a:lnTo>
                    <a:pt x="53" y="1227"/>
                  </a:lnTo>
                  <a:lnTo>
                    <a:pt x="62" y="1195"/>
                  </a:lnTo>
                  <a:lnTo>
                    <a:pt x="73" y="1172"/>
                  </a:lnTo>
                  <a:lnTo>
                    <a:pt x="86" y="1155"/>
                  </a:lnTo>
                  <a:lnTo>
                    <a:pt x="98" y="1144"/>
                  </a:lnTo>
                  <a:lnTo>
                    <a:pt x="106" y="1138"/>
                  </a:lnTo>
                  <a:lnTo>
                    <a:pt x="109" y="1135"/>
                  </a:lnTo>
                  <a:lnTo>
                    <a:pt x="90" y="1107"/>
                  </a:lnTo>
                  <a:lnTo>
                    <a:pt x="80" y="1078"/>
                  </a:lnTo>
                  <a:lnTo>
                    <a:pt x="79" y="1050"/>
                  </a:lnTo>
                  <a:lnTo>
                    <a:pt x="84" y="1026"/>
                  </a:lnTo>
                  <a:lnTo>
                    <a:pt x="91" y="1004"/>
                  </a:lnTo>
                  <a:lnTo>
                    <a:pt x="100" y="988"/>
                  </a:lnTo>
                  <a:lnTo>
                    <a:pt x="107" y="976"/>
                  </a:lnTo>
                  <a:lnTo>
                    <a:pt x="109" y="973"/>
                  </a:lnTo>
                  <a:lnTo>
                    <a:pt x="92" y="966"/>
                  </a:lnTo>
                  <a:lnTo>
                    <a:pt x="75" y="955"/>
                  </a:lnTo>
                  <a:lnTo>
                    <a:pt x="57" y="941"/>
                  </a:lnTo>
                  <a:lnTo>
                    <a:pt x="43" y="926"/>
                  </a:lnTo>
                  <a:lnTo>
                    <a:pt x="31" y="912"/>
                  </a:lnTo>
                  <a:lnTo>
                    <a:pt x="20" y="899"/>
                  </a:lnTo>
                  <a:lnTo>
                    <a:pt x="15" y="891"/>
                  </a:lnTo>
                  <a:lnTo>
                    <a:pt x="12" y="888"/>
                  </a:lnTo>
                  <a:lnTo>
                    <a:pt x="3" y="860"/>
                  </a:lnTo>
                  <a:lnTo>
                    <a:pt x="0" y="835"/>
                  </a:lnTo>
                  <a:lnTo>
                    <a:pt x="1" y="812"/>
                  </a:lnTo>
                  <a:lnTo>
                    <a:pt x="5" y="791"/>
                  </a:lnTo>
                  <a:lnTo>
                    <a:pt x="15" y="774"/>
                  </a:lnTo>
                  <a:lnTo>
                    <a:pt x="25" y="757"/>
                  </a:lnTo>
                  <a:lnTo>
                    <a:pt x="39" y="744"/>
                  </a:lnTo>
                  <a:lnTo>
                    <a:pt x="53" y="732"/>
                  </a:lnTo>
                  <a:lnTo>
                    <a:pt x="69" y="722"/>
                  </a:lnTo>
                  <a:lnTo>
                    <a:pt x="84" y="714"/>
                  </a:lnTo>
                  <a:lnTo>
                    <a:pt x="99" y="708"/>
                  </a:lnTo>
                  <a:lnTo>
                    <a:pt x="113" y="702"/>
                  </a:lnTo>
                  <a:lnTo>
                    <a:pt x="124" y="699"/>
                  </a:lnTo>
                  <a:lnTo>
                    <a:pt x="133" y="69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174" y="678"/>
                  </a:lnTo>
                  <a:lnTo>
                    <a:pt x="208" y="662"/>
                  </a:lnTo>
                  <a:lnTo>
                    <a:pt x="244" y="647"/>
                  </a:lnTo>
                  <a:lnTo>
                    <a:pt x="283" y="632"/>
                  </a:lnTo>
                  <a:lnTo>
                    <a:pt x="322" y="618"/>
                  </a:lnTo>
                  <a:lnTo>
                    <a:pt x="363" y="604"/>
                  </a:lnTo>
                  <a:lnTo>
                    <a:pt x="404" y="591"/>
                  </a:lnTo>
                  <a:lnTo>
                    <a:pt x="444" y="580"/>
                  </a:lnTo>
                  <a:lnTo>
                    <a:pt x="486" y="568"/>
                  </a:lnTo>
                  <a:lnTo>
                    <a:pt x="525" y="558"/>
                  </a:lnTo>
                  <a:lnTo>
                    <a:pt x="564" y="548"/>
                  </a:lnTo>
                  <a:lnTo>
                    <a:pt x="602" y="538"/>
                  </a:lnTo>
                  <a:lnTo>
                    <a:pt x="637" y="530"/>
                  </a:lnTo>
                  <a:lnTo>
                    <a:pt x="670" y="523"/>
                  </a:lnTo>
                  <a:lnTo>
                    <a:pt x="700" y="517"/>
                  </a:lnTo>
                  <a:lnTo>
                    <a:pt x="727" y="511"/>
                  </a:lnTo>
                  <a:lnTo>
                    <a:pt x="710" y="498"/>
                  </a:lnTo>
                  <a:lnTo>
                    <a:pt x="699" y="484"/>
                  </a:lnTo>
                  <a:lnTo>
                    <a:pt x="690" y="470"/>
                  </a:lnTo>
                  <a:lnTo>
                    <a:pt x="683" y="458"/>
                  </a:lnTo>
                  <a:lnTo>
                    <a:pt x="678" y="446"/>
                  </a:lnTo>
                  <a:lnTo>
                    <a:pt x="676" y="436"/>
                  </a:lnTo>
                  <a:lnTo>
                    <a:pt x="675" y="430"/>
                  </a:lnTo>
                  <a:lnTo>
                    <a:pt x="675" y="428"/>
                  </a:lnTo>
                  <a:lnTo>
                    <a:pt x="685" y="416"/>
                  </a:lnTo>
                  <a:lnTo>
                    <a:pt x="701" y="407"/>
                  </a:lnTo>
                  <a:lnTo>
                    <a:pt x="724" y="400"/>
                  </a:lnTo>
                  <a:lnTo>
                    <a:pt x="751" y="394"/>
                  </a:lnTo>
                  <a:lnTo>
                    <a:pt x="779" y="390"/>
                  </a:lnTo>
                  <a:lnTo>
                    <a:pt x="807" y="387"/>
                  </a:lnTo>
                  <a:lnTo>
                    <a:pt x="835" y="385"/>
                  </a:lnTo>
                  <a:lnTo>
                    <a:pt x="858" y="384"/>
                  </a:lnTo>
                  <a:lnTo>
                    <a:pt x="881" y="349"/>
                  </a:lnTo>
                  <a:lnTo>
                    <a:pt x="904" y="318"/>
                  </a:lnTo>
                  <a:lnTo>
                    <a:pt x="927" y="292"/>
                  </a:lnTo>
                  <a:lnTo>
                    <a:pt x="950" y="268"/>
                  </a:lnTo>
                  <a:lnTo>
                    <a:pt x="972" y="248"/>
                  </a:lnTo>
                  <a:lnTo>
                    <a:pt x="993" y="231"/>
                  </a:lnTo>
                  <a:lnTo>
                    <a:pt x="1012" y="217"/>
                  </a:lnTo>
                  <a:lnTo>
                    <a:pt x="1031" y="205"/>
                  </a:lnTo>
                  <a:lnTo>
                    <a:pt x="1048" y="196"/>
                  </a:lnTo>
                  <a:lnTo>
                    <a:pt x="1063" y="188"/>
                  </a:lnTo>
                  <a:lnTo>
                    <a:pt x="1077" y="183"/>
                  </a:lnTo>
                  <a:lnTo>
                    <a:pt x="1088" y="179"/>
                  </a:lnTo>
                  <a:lnTo>
                    <a:pt x="1097" y="177"/>
                  </a:lnTo>
                  <a:lnTo>
                    <a:pt x="1104" y="175"/>
                  </a:lnTo>
                  <a:lnTo>
                    <a:pt x="1109" y="174"/>
                  </a:lnTo>
                  <a:lnTo>
                    <a:pt x="1110" y="174"/>
                  </a:lnTo>
                  <a:lnTo>
                    <a:pt x="1173" y="74"/>
                  </a:lnTo>
                  <a:lnTo>
                    <a:pt x="1176" y="71"/>
                  </a:lnTo>
                  <a:lnTo>
                    <a:pt x="1183" y="62"/>
                  </a:lnTo>
                  <a:lnTo>
                    <a:pt x="1194" y="51"/>
                  </a:lnTo>
                  <a:lnTo>
                    <a:pt x="1210" y="37"/>
                  </a:lnTo>
                  <a:lnTo>
                    <a:pt x="1231" y="24"/>
                  </a:lnTo>
                  <a:lnTo>
                    <a:pt x="1255" y="13"/>
                  </a:lnTo>
                  <a:lnTo>
                    <a:pt x="1284" y="6"/>
                  </a:lnTo>
                  <a:lnTo>
                    <a:pt x="1317" y="5"/>
                  </a:lnTo>
                  <a:lnTo>
                    <a:pt x="1320" y="5"/>
                  </a:lnTo>
                  <a:lnTo>
                    <a:pt x="1328" y="5"/>
                  </a:lnTo>
                  <a:lnTo>
                    <a:pt x="1339" y="6"/>
                  </a:lnTo>
                  <a:lnTo>
                    <a:pt x="1353" y="9"/>
                  </a:lnTo>
                  <a:lnTo>
                    <a:pt x="1370" y="16"/>
                  </a:lnTo>
                  <a:lnTo>
                    <a:pt x="1390" y="27"/>
                  </a:lnTo>
                  <a:lnTo>
                    <a:pt x="1410" y="42"/>
                  </a:lnTo>
                  <a:lnTo>
                    <a:pt x="1430" y="62"/>
                  </a:lnTo>
                  <a:lnTo>
                    <a:pt x="1573" y="68"/>
                  </a:lnTo>
                  <a:lnTo>
                    <a:pt x="1575" y="65"/>
                  </a:lnTo>
                  <a:lnTo>
                    <a:pt x="1584" y="57"/>
                  </a:lnTo>
                  <a:lnTo>
                    <a:pt x="1595" y="44"/>
                  </a:lnTo>
                  <a:lnTo>
                    <a:pt x="1611" y="30"/>
                  </a:lnTo>
                  <a:lnTo>
                    <a:pt x="1632" y="18"/>
                  </a:lnTo>
                  <a:lnTo>
                    <a:pt x="1656" y="7"/>
                  </a:lnTo>
                  <a:lnTo>
                    <a:pt x="1685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31" y="1"/>
                  </a:lnTo>
                  <a:lnTo>
                    <a:pt x="1748" y="5"/>
                  </a:lnTo>
                  <a:lnTo>
                    <a:pt x="1768" y="12"/>
                  </a:lnTo>
                  <a:lnTo>
                    <a:pt x="1791" y="22"/>
                  </a:lnTo>
                  <a:lnTo>
                    <a:pt x="1814" y="38"/>
                  </a:lnTo>
                  <a:lnTo>
                    <a:pt x="1836" y="61"/>
                  </a:lnTo>
                  <a:lnTo>
                    <a:pt x="185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87" name="Freeform 99"/>
            <p:cNvSpPr>
              <a:spLocks/>
            </p:cNvSpPr>
            <p:nvPr/>
          </p:nvSpPr>
          <p:spPr bwMode="auto">
            <a:xfrm>
              <a:off x="4139" y="1990"/>
              <a:ext cx="527" cy="246"/>
            </a:xfrm>
            <a:custGeom>
              <a:avLst/>
              <a:gdLst/>
              <a:ahLst/>
              <a:cxnLst>
                <a:cxn ang="0">
                  <a:pos x="813" y="5"/>
                </a:cxn>
                <a:cxn ang="0">
                  <a:pos x="802" y="4"/>
                </a:cxn>
                <a:cxn ang="0">
                  <a:pos x="778" y="2"/>
                </a:cxn>
                <a:cxn ang="0">
                  <a:pos x="741" y="0"/>
                </a:cxn>
                <a:cxn ang="0">
                  <a:pos x="690" y="0"/>
                </a:cxn>
                <a:cxn ang="0">
                  <a:pos x="624" y="4"/>
                </a:cxn>
                <a:cxn ang="0">
                  <a:pos x="541" y="11"/>
                </a:cxn>
                <a:cxn ang="0">
                  <a:pos x="443" y="24"/>
                </a:cxn>
                <a:cxn ang="0">
                  <a:pos x="385" y="32"/>
                </a:cxn>
                <a:cxn ang="0">
                  <a:pos x="367" y="36"/>
                </a:cxn>
                <a:cxn ang="0">
                  <a:pos x="336" y="48"/>
                </a:cxn>
                <a:cxn ang="0">
                  <a:pos x="291" y="71"/>
                </a:cxn>
                <a:cxn ang="0">
                  <a:pos x="237" y="108"/>
                </a:cxn>
                <a:cxn ang="0">
                  <a:pos x="174" y="162"/>
                </a:cxn>
                <a:cxn ang="0">
                  <a:pos x="107" y="238"/>
                </a:cxn>
                <a:cxn ang="0">
                  <a:pos x="36" y="339"/>
                </a:cxn>
                <a:cxn ang="0">
                  <a:pos x="3" y="400"/>
                </a:cxn>
                <a:cxn ang="0">
                  <a:pos x="31" y="398"/>
                </a:cxn>
                <a:cxn ang="0">
                  <a:pos x="82" y="396"/>
                </a:cxn>
                <a:cxn ang="0">
                  <a:pos x="147" y="392"/>
                </a:cxn>
                <a:cxn ang="0">
                  <a:pos x="223" y="389"/>
                </a:cxn>
                <a:cxn ang="0">
                  <a:pos x="304" y="388"/>
                </a:cxn>
                <a:cxn ang="0">
                  <a:pos x="382" y="387"/>
                </a:cxn>
                <a:cxn ang="0">
                  <a:pos x="454" y="389"/>
                </a:cxn>
                <a:cxn ang="0">
                  <a:pos x="486" y="388"/>
                </a:cxn>
                <a:cxn ang="0">
                  <a:pos x="494" y="366"/>
                </a:cxn>
                <a:cxn ang="0">
                  <a:pos x="510" y="327"/>
                </a:cxn>
                <a:cxn ang="0">
                  <a:pos x="538" y="275"/>
                </a:cxn>
                <a:cxn ang="0">
                  <a:pos x="576" y="215"/>
                </a:cxn>
                <a:cxn ang="0">
                  <a:pos x="627" y="150"/>
                </a:cxn>
                <a:cxn ang="0">
                  <a:pos x="691" y="87"/>
                </a:cxn>
                <a:cxn ang="0">
                  <a:pos x="769" y="30"/>
                </a:cxn>
              </a:cxnLst>
              <a:rect l="0" t="0" r="r" b="b"/>
              <a:pathLst>
                <a:path w="814" h="400">
                  <a:moveTo>
                    <a:pt x="814" y="5"/>
                  </a:moveTo>
                  <a:lnTo>
                    <a:pt x="813" y="5"/>
                  </a:lnTo>
                  <a:lnTo>
                    <a:pt x="809" y="4"/>
                  </a:lnTo>
                  <a:lnTo>
                    <a:pt x="802" y="4"/>
                  </a:lnTo>
                  <a:lnTo>
                    <a:pt x="791" y="3"/>
                  </a:lnTo>
                  <a:lnTo>
                    <a:pt x="778" y="2"/>
                  </a:lnTo>
                  <a:lnTo>
                    <a:pt x="761" y="0"/>
                  </a:lnTo>
                  <a:lnTo>
                    <a:pt x="741" y="0"/>
                  </a:lnTo>
                  <a:lnTo>
                    <a:pt x="718" y="0"/>
                  </a:lnTo>
                  <a:lnTo>
                    <a:pt x="690" y="0"/>
                  </a:lnTo>
                  <a:lnTo>
                    <a:pt x="659" y="2"/>
                  </a:lnTo>
                  <a:lnTo>
                    <a:pt x="624" y="4"/>
                  </a:lnTo>
                  <a:lnTo>
                    <a:pt x="585" y="7"/>
                  </a:lnTo>
                  <a:lnTo>
                    <a:pt x="541" y="11"/>
                  </a:lnTo>
                  <a:lnTo>
                    <a:pt x="494" y="17"/>
                  </a:lnTo>
                  <a:lnTo>
                    <a:pt x="443" y="24"/>
                  </a:lnTo>
                  <a:lnTo>
                    <a:pt x="387" y="32"/>
                  </a:lnTo>
                  <a:lnTo>
                    <a:pt x="385" y="32"/>
                  </a:lnTo>
                  <a:lnTo>
                    <a:pt x="378" y="33"/>
                  </a:lnTo>
                  <a:lnTo>
                    <a:pt x="367" y="36"/>
                  </a:lnTo>
                  <a:lnTo>
                    <a:pt x="354" y="41"/>
                  </a:lnTo>
                  <a:lnTo>
                    <a:pt x="336" y="48"/>
                  </a:lnTo>
                  <a:lnTo>
                    <a:pt x="314" y="57"/>
                  </a:lnTo>
                  <a:lnTo>
                    <a:pt x="291" y="71"/>
                  </a:lnTo>
                  <a:lnTo>
                    <a:pt x="265" y="87"/>
                  </a:lnTo>
                  <a:lnTo>
                    <a:pt x="237" y="108"/>
                  </a:lnTo>
                  <a:lnTo>
                    <a:pt x="206" y="132"/>
                  </a:lnTo>
                  <a:lnTo>
                    <a:pt x="174" y="162"/>
                  </a:lnTo>
                  <a:lnTo>
                    <a:pt x="142" y="198"/>
                  </a:lnTo>
                  <a:lnTo>
                    <a:pt x="107" y="238"/>
                  </a:lnTo>
                  <a:lnTo>
                    <a:pt x="71" y="285"/>
                  </a:lnTo>
                  <a:lnTo>
                    <a:pt x="36" y="339"/>
                  </a:lnTo>
                  <a:lnTo>
                    <a:pt x="0" y="400"/>
                  </a:lnTo>
                  <a:lnTo>
                    <a:pt x="3" y="400"/>
                  </a:lnTo>
                  <a:lnTo>
                    <a:pt x="15" y="399"/>
                  </a:lnTo>
                  <a:lnTo>
                    <a:pt x="31" y="398"/>
                  </a:lnTo>
                  <a:lnTo>
                    <a:pt x="54" y="397"/>
                  </a:lnTo>
                  <a:lnTo>
                    <a:pt x="82" y="396"/>
                  </a:lnTo>
                  <a:lnTo>
                    <a:pt x="113" y="393"/>
                  </a:lnTo>
                  <a:lnTo>
                    <a:pt x="147" y="392"/>
                  </a:lnTo>
                  <a:lnTo>
                    <a:pt x="184" y="390"/>
                  </a:lnTo>
                  <a:lnTo>
                    <a:pt x="223" y="389"/>
                  </a:lnTo>
                  <a:lnTo>
                    <a:pt x="264" y="388"/>
                  </a:lnTo>
                  <a:lnTo>
                    <a:pt x="304" y="388"/>
                  </a:lnTo>
                  <a:lnTo>
                    <a:pt x="344" y="387"/>
                  </a:lnTo>
                  <a:lnTo>
                    <a:pt x="382" y="387"/>
                  </a:lnTo>
                  <a:lnTo>
                    <a:pt x="419" y="388"/>
                  </a:lnTo>
                  <a:lnTo>
                    <a:pt x="454" y="389"/>
                  </a:lnTo>
                  <a:lnTo>
                    <a:pt x="485" y="391"/>
                  </a:lnTo>
                  <a:lnTo>
                    <a:pt x="486" y="388"/>
                  </a:lnTo>
                  <a:lnTo>
                    <a:pt x="488" y="380"/>
                  </a:lnTo>
                  <a:lnTo>
                    <a:pt x="494" y="366"/>
                  </a:lnTo>
                  <a:lnTo>
                    <a:pt x="501" y="349"/>
                  </a:lnTo>
                  <a:lnTo>
                    <a:pt x="510" y="327"/>
                  </a:lnTo>
                  <a:lnTo>
                    <a:pt x="523" y="302"/>
                  </a:lnTo>
                  <a:lnTo>
                    <a:pt x="538" y="275"/>
                  </a:lnTo>
                  <a:lnTo>
                    <a:pt x="555" y="245"/>
                  </a:lnTo>
                  <a:lnTo>
                    <a:pt x="576" y="215"/>
                  </a:lnTo>
                  <a:lnTo>
                    <a:pt x="600" y="183"/>
                  </a:lnTo>
                  <a:lnTo>
                    <a:pt x="627" y="150"/>
                  </a:lnTo>
                  <a:lnTo>
                    <a:pt x="657" y="118"/>
                  </a:lnTo>
                  <a:lnTo>
                    <a:pt x="691" y="87"/>
                  </a:lnTo>
                  <a:lnTo>
                    <a:pt x="728" y="58"/>
                  </a:lnTo>
                  <a:lnTo>
                    <a:pt x="769" y="30"/>
                  </a:lnTo>
                  <a:lnTo>
                    <a:pt x="81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88" name="Freeform 100"/>
            <p:cNvSpPr>
              <a:spLocks/>
            </p:cNvSpPr>
            <p:nvPr/>
          </p:nvSpPr>
          <p:spPr bwMode="auto">
            <a:xfrm>
              <a:off x="4525" y="1996"/>
              <a:ext cx="538" cy="332"/>
            </a:xfrm>
            <a:custGeom>
              <a:avLst/>
              <a:gdLst/>
              <a:ahLst/>
              <a:cxnLst>
                <a:cxn ang="0">
                  <a:pos x="1" y="390"/>
                </a:cxn>
                <a:cxn ang="0">
                  <a:pos x="13" y="365"/>
                </a:cxn>
                <a:cxn ang="0">
                  <a:pos x="33" y="321"/>
                </a:cxn>
                <a:cxn ang="0">
                  <a:pos x="64" y="264"/>
                </a:cxn>
                <a:cxn ang="0">
                  <a:pos x="106" y="199"/>
                </a:cxn>
                <a:cxn ang="0">
                  <a:pos x="156" y="132"/>
                </a:cxn>
                <a:cxn ang="0">
                  <a:pos x="216" y="71"/>
                </a:cxn>
                <a:cxn ang="0">
                  <a:pos x="284" y="19"/>
                </a:cxn>
                <a:cxn ang="0">
                  <a:pos x="325" y="0"/>
                </a:cxn>
                <a:cxn ang="0">
                  <a:pos x="353" y="0"/>
                </a:cxn>
                <a:cxn ang="0">
                  <a:pos x="405" y="1"/>
                </a:cxn>
                <a:cxn ang="0">
                  <a:pos x="473" y="3"/>
                </a:cxn>
                <a:cxn ang="0">
                  <a:pos x="552" y="5"/>
                </a:cxn>
                <a:cxn ang="0">
                  <a:pos x="636" y="10"/>
                </a:cxn>
                <a:cxn ang="0">
                  <a:pos x="719" y="17"/>
                </a:cxn>
                <a:cxn ang="0">
                  <a:pos x="795" y="25"/>
                </a:cxn>
                <a:cxn ang="0">
                  <a:pos x="826" y="32"/>
                </a:cxn>
                <a:cxn ang="0">
                  <a:pos x="807" y="46"/>
                </a:cxn>
                <a:cxn ang="0">
                  <a:pos x="776" y="76"/>
                </a:cxn>
                <a:cxn ang="0">
                  <a:pos x="737" y="122"/>
                </a:cxn>
                <a:cxn ang="0">
                  <a:pos x="692" y="184"/>
                </a:cxn>
                <a:cxn ang="0">
                  <a:pos x="648" y="264"/>
                </a:cxn>
                <a:cxn ang="0">
                  <a:pos x="609" y="360"/>
                </a:cxn>
                <a:cxn ang="0">
                  <a:pos x="579" y="476"/>
                </a:cxn>
                <a:cxn ang="0">
                  <a:pos x="567" y="539"/>
                </a:cxn>
                <a:cxn ang="0">
                  <a:pos x="553" y="532"/>
                </a:cxn>
                <a:cxn ang="0">
                  <a:pos x="522" y="518"/>
                </a:cxn>
                <a:cxn ang="0">
                  <a:pos x="473" y="500"/>
                </a:cxn>
                <a:cxn ang="0">
                  <a:pos x="405" y="478"/>
                </a:cxn>
                <a:cxn ang="0">
                  <a:pos x="318" y="454"/>
                </a:cxn>
                <a:cxn ang="0">
                  <a:pos x="208" y="430"/>
                </a:cxn>
                <a:cxn ang="0">
                  <a:pos x="76" y="405"/>
                </a:cxn>
              </a:cxnLst>
              <a:rect l="0" t="0" r="r" b="b"/>
              <a:pathLst>
                <a:path w="828" h="540">
                  <a:moveTo>
                    <a:pt x="0" y="394"/>
                  </a:moveTo>
                  <a:lnTo>
                    <a:pt x="1" y="390"/>
                  </a:lnTo>
                  <a:lnTo>
                    <a:pt x="6" y="381"/>
                  </a:lnTo>
                  <a:lnTo>
                    <a:pt x="13" y="365"/>
                  </a:lnTo>
                  <a:lnTo>
                    <a:pt x="22" y="345"/>
                  </a:lnTo>
                  <a:lnTo>
                    <a:pt x="33" y="321"/>
                  </a:lnTo>
                  <a:lnTo>
                    <a:pt x="48" y="294"/>
                  </a:lnTo>
                  <a:lnTo>
                    <a:pt x="64" y="264"/>
                  </a:lnTo>
                  <a:lnTo>
                    <a:pt x="84" y="231"/>
                  </a:lnTo>
                  <a:lnTo>
                    <a:pt x="106" y="199"/>
                  </a:lnTo>
                  <a:lnTo>
                    <a:pt x="130" y="166"/>
                  </a:lnTo>
                  <a:lnTo>
                    <a:pt x="156" y="132"/>
                  </a:lnTo>
                  <a:lnTo>
                    <a:pt x="185" y="101"/>
                  </a:lnTo>
                  <a:lnTo>
                    <a:pt x="216" y="71"/>
                  </a:lnTo>
                  <a:lnTo>
                    <a:pt x="249" y="43"/>
                  </a:lnTo>
                  <a:lnTo>
                    <a:pt x="284" y="19"/>
                  </a:lnTo>
                  <a:lnTo>
                    <a:pt x="321" y="0"/>
                  </a:lnTo>
                  <a:lnTo>
                    <a:pt x="325" y="0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7" y="1"/>
                  </a:lnTo>
                  <a:lnTo>
                    <a:pt x="405" y="1"/>
                  </a:lnTo>
                  <a:lnTo>
                    <a:pt x="438" y="2"/>
                  </a:lnTo>
                  <a:lnTo>
                    <a:pt x="473" y="3"/>
                  </a:lnTo>
                  <a:lnTo>
                    <a:pt x="511" y="4"/>
                  </a:lnTo>
                  <a:lnTo>
                    <a:pt x="552" y="5"/>
                  </a:lnTo>
                  <a:lnTo>
                    <a:pt x="594" y="8"/>
                  </a:lnTo>
                  <a:lnTo>
                    <a:pt x="636" y="10"/>
                  </a:lnTo>
                  <a:lnTo>
                    <a:pt x="678" y="14"/>
                  </a:lnTo>
                  <a:lnTo>
                    <a:pt x="719" y="17"/>
                  </a:lnTo>
                  <a:lnTo>
                    <a:pt x="758" y="20"/>
                  </a:lnTo>
                  <a:lnTo>
                    <a:pt x="795" y="25"/>
                  </a:lnTo>
                  <a:lnTo>
                    <a:pt x="828" y="30"/>
                  </a:lnTo>
                  <a:lnTo>
                    <a:pt x="826" y="32"/>
                  </a:lnTo>
                  <a:lnTo>
                    <a:pt x="819" y="37"/>
                  </a:lnTo>
                  <a:lnTo>
                    <a:pt x="807" y="46"/>
                  </a:lnTo>
                  <a:lnTo>
                    <a:pt x="793" y="60"/>
                  </a:lnTo>
                  <a:lnTo>
                    <a:pt x="776" y="76"/>
                  </a:lnTo>
                  <a:lnTo>
                    <a:pt x="758" y="96"/>
                  </a:lnTo>
                  <a:lnTo>
                    <a:pt x="737" y="122"/>
                  </a:lnTo>
                  <a:lnTo>
                    <a:pt x="715" y="151"/>
                  </a:lnTo>
                  <a:lnTo>
                    <a:pt x="692" y="184"/>
                  </a:lnTo>
                  <a:lnTo>
                    <a:pt x="670" y="222"/>
                  </a:lnTo>
                  <a:lnTo>
                    <a:pt x="648" y="264"/>
                  </a:lnTo>
                  <a:lnTo>
                    <a:pt x="628" y="310"/>
                  </a:lnTo>
                  <a:lnTo>
                    <a:pt x="609" y="360"/>
                  </a:lnTo>
                  <a:lnTo>
                    <a:pt x="593" y="416"/>
                  </a:lnTo>
                  <a:lnTo>
                    <a:pt x="579" y="476"/>
                  </a:lnTo>
                  <a:lnTo>
                    <a:pt x="569" y="540"/>
                  </a:lnTo>
                  <a:lnTo>
                    <a:pt x="567" y="539"/>
                  </a:lnTo>
                  <a:lnTo>
                    <a:pt x="562" y="537"/>
                  </a:lnTo>
                  <a:lnTo>
                    <a:pt x="553" y="532"/>
                  </a:lnTo>
                  <a:lnTo>
                    <a:pt x="539" y="525"/>
                  </a:lnTo>
                  <a:lnTo>
                    <a:pt x="522" y="518"/>
                  </a:lnTo>
                  <a:lnTo>
                    <a:pt x="500" y="509"/>
                  </a:lnTo>
                  <a:lnTo>
                    <a:pt x="473" y="500"/>
                  </a:lnTo>
                  <a:lnTo>
                    <a:pt x="442" y="490"/>
                  </a:lnTo>
                  <a:lnTo>
                    <a:pt x="405" y="478"/>
                  </a:lnTo>
                  <a:lnTo>
                    <a:pt x="364" y="466"/>
                  </a:lnTo>
                  <a:lnTo>
                    <a:pt x="318" y="454"/>
                  </a:lnTo>
                  <a:lnTo>
                    <a:pt x="266" y="441"/>
                  </a:lnTo>
                  <a:lnTo>
                    <a:pt x="208" y="430"/>
                  </a:lnTo>
                  <a:lnTo>
                    <a:pt x="145" y="417"/>
                  </a:lnTo>
                  <a:lnTo>
                    <a:pt x="76" y="405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89" name="Freeform 101"/>
            <p:cNvSpPr>
              <a:spLocks/>
            </p:cNvSpPr>
            <p:nvPr/>
          </p:nvSpPr>
          <p:spPr bwMode="auto">
            <a:xfrm>
              <a:off x="3968" y="2047"/>
              <a:ext cx="273" cy="19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" y="147"/>
                </a:cxn>
                <a:cxn ang="0">
                  <a:pos x="19" y="155"/>
                </a:cxn>
                <a:cxn ang="0">
                  <a:pos x="37" y="170"/>
                </a:cxn>
                <a:cxn ang="0">
                  <a:pos x="57" y="190"/>
                </a:cxn>
                <a:cxn ang="0">
                  <a:pos x="74" y="215"/>
                </a:cxn>
                <a:cxn ang="0">
                  <a:pos x="87" y="244"/>
                </a:cxn>
                <a:cxn ang="0">
                  <a:pos x="91" y="279"/>
                </a:cxn>
                <a:cxn ang="0">
                  <a:pos x="84" y="317"/>
                </a:cxn>
                <a:cxn ang="0">
                  <a:pos x="85" y="315"/>
                </a:cxn>
                <a:cxn ang="0">
                  <a:pos x="91" y="314"/>
                </a:cxn>
                <a:cxn ang="0">
                  <a:pos x="98" y="312"/>
                </a:cxn>
                <a:cxn ang="0">
                  <a:pos x="109" y="309"/>
                </a:cxn>
                <a:cxn ang="0">
                  <a:pos x="120" y="305"/>
                </a:cxn>
                <a:cxn ang="0">
                  <a:pos x="133" y="302"/>
                </a:cxn>
                <a:cxn ang="0">
                  <a:pos x="148" y="299"/>
                </a:cxn>
                <a:cxn ang="0">
                  <a:pos x="163" y="297"/>
                </a:cxn>
                <a:cxn ang="0">
                  <a:pos x="164" y="295"/>
                </a:cxn>
                <a:cxn ang="0">
                  <a:pos x="166" y="289"/>
                </a:cxn>
                <a:cxn ang="0">
                  <a:pos x="170" y="279"/>
                </a:cxn>
                <a:cxn ang="0">
                  <a:pos x="176" y="266"/>
                </a:cxn>
                <a:cxn ang="0">
                  <a:pos x="183" y="250"/>
                </a:cxn>
                <a:cxn ang="0">
                  <a:pos x="194" y="232"/>
                </a:cxn>
                <a:cxn ang="0">
                  <a:pos x="205" y="212"/>
                </a:cxn>
                <a:cxn ang="0">
                  <a:pos x="220" y="190"/>
                </a:cxn>
                <a:cxn ang="0">
                  <a:pos x="236" y="167"/>
                </a:cxn>
                <a:cxn ang="0">
                  <a:pos x="255" y="143"/>
                </a:cxn>
                <a:cxn ang="0">
                  <a:pos x="277" y="117"/>
                </a:cxn>
                <a:cxn ang="0">
                  <a:pos x="300" y="93"/>
                </a:cxn>
                <a:cxn ang="0">
                  <a:pos x="326" y="68"/>
                </a:cxn>
                <a:cxn ang="0">
                  <a:pos x="356" y="45"/>
                </a:cxn>
                <a:cxn ang="0">
                  <a:pos x="388" y="22"/>
                </a:cxn>
                <a:cxn ang="0">
                  <a:pos x="423" y="0"/>
                </a:cxn>
                <a:cxn ang="0">
                  <a:pos x="420" y="1"/>
                </a:cxn>
                <a:cxn ang="0">
                  <a:pos x="410" y="2"/>
                </a:cxn>
                <a:cxn ang="0">
                  <a:pos x="396" y="5"/>
                </a:cxn>
                <a:cxn ang="0">
                  <a:pos x="378" y="10"/>
                </a:cxn>
                <a:cxn ang="0">
                  <a:pos x="355" y="15"/>
                </a:cxn>
                <a:cxn ang="0">
                  <a:pos x="329" y="22"/>
                </a:cxn>
                <a:cxn ang="0">
                  <a:pos x="299" y="30"/>
                </a:cxn>
                <a:cxn ang="0">
                  <a:pos x="267" y="39"/>
                </a:cxn>
                <a:cxn ang="0">
                  <a:pos x="233" y="48"/>
                </a:cxn>
                <a:cxn ang="0">
                  <a:pos x="198" y="60"/>
                </a:cxn>
                <a:cxn ang="0">
                  <a:pos x="164" y="71"/>
                </a:cxn>
                <a:cxn ang="0">
                  <a:pos x="128" y="84"/>
                </a:cxn>
                <a:cxn ang="0">
                  <a:pos x="94" y="98"/>
                </a:cxn>
                <a:cxn ang="0">
                  <a:pos x="61" y="113"/>
                </a:cxn>
                <a:cxn ang="0">
                  <a:pos x="29" y="128"/>
                </a:cxn>
                <a:cxn ang="0">
                  <a:pos x="0" y="144"/>
                </a:cxn>
              </a:cxnLst>
              <a:rect l="0" t="0" r="r" b="b"/>
              <a:pathLst>
                <a:path w="423" h="317">
                  <a:moveTo>
                    <a:pt x="0" y="144"/>
                  </a:moveTo>
                  <a:lnTo>
                    <a:pt x="5" y="147"/>
                  </a:lnTo>
                  <a:lnTo>
                    <a:pt x="19" y="155"/>
                  </a:lnTo>
                  <a:lnTo>
                    <a:pt x="37" y="170"/>
                  </a:lnTo>
                  <a:lnTo>
                    <a:pt x="57" y="190"/>
                  </a:lnTo>
                  <a:lnTo>
                    <a:pt x="74" y="215"/>
                  </a:lnTo>
                  <a:lnTo>
                    <a:pt x="87" y="244"/>
                  </a:lnTo>
                  <a:lnTo>
                    <a:pt x="91" y="279"/>
                  </a:lnTo>
                  <a:lnTo>
                    <a:pt x="84" y="317"/>
                  </a:lnTo>
                  <a:lnTo>
                    <a:pt x="85" y="315"/>
                  </a:lnTo>
                  <a:lnTo>
                    <a:pt x="91" y="314"/>
                  </a:lnTo>
                  <a:lnTo>
                    <a:pt x="98" y="312"/>
                  </a:lnTo>
                  <a:lnTo>
                    <a:pt x="109" y="309"/>
                  </a:lnTo>
                  <a:lnTo>
                    <a:pt x="120" y="305"/>
                  </a:lnTo>
                  <a:lnTo>
                    <a:pt x="133" y="302"/>
                  </a:lnTo>
                  <a:lnTo>
                    <a:pt x="148" y="299"/>
                  </a:lnTo>
                  <a:lnTo>
                    <a:pt x="163" y="297"/>
                  </a:lnTo>
                  <a:lnTo>
                    <a:pt x="164" y="295"/>
                  </a:lnTo>
                  <a:lnTo>
                    <a:pt x="166" y="289"/>
                  </a:lnTo>
                  <a:lnTo>
                    <a:pt x="170" y="279"/>
                  </a:lnTo>
                  <a:lnTo>
                    <a:pt x="176" y="266"/>
                  </a:lnTo>
                  <a:lnTo>
                    <a:pt x="183" y="250"/>
                  </a:lnTo>
                  <a:lnTo>
                    <a:pt x="194" y="232"/>
                  </a:lnTo>
                  <a:lnTo>
                    <a:pt x="205" y="212"/>
                  </a:lnTo>
                  <a:lnTo>
                    <a:pt x="220" y="190"/>
                  </a:lnTo>
                  <a:lnTo>
                    <a:pt x="236" y="167"/>
                  </a:lnTo>
                  <a:lnTo>
                    <a:pt x="255" y="143"/>
                  </a:lnTo>
                  <a:lnTo>
                    <a:pt x="277" y="117"/>
                  </a:lnTo>
                  <a:lnTo>
                    <a:pt x="300" y="93"/>
                  </a:lnTo>
                  <a:lnTo>
                    <a:pt x="326" y="68"/>
                  </a:lnTo>
                  <a:lnTo>
                    <a:pt x="356" y="45"/>
                  </a:lnTo>
                  <a:lnTo>
                    <a:pt x="388" y="22"/>
                  </a:lnTo>
                  <a:lnTo>
                    <a:pt x="423" y="0"/>
                  </a:lnTo>
                  <a:lnTo>
                    <a:pt x="420" y="1"/>
                  </a:lnTo>
                  <a:lnTo>
                    <a:pt x="410" y="2"/>
                  </a:lnTo>
                  <a:lnTo>
                    <a:pt x="396" y="5"/>
                  </a:lnTo>
                  <a:lnTo>
                    <a:pt x="378" y="10"/>
                  </a:lnTo>
                  <a:lnTo>
                    <a:pt x="355" y="15"/>
                  </a:lnTo>
                  <a:lnTo>
                    <a:pt x="329" y="22"/>
                  </a:lnTo>
                  <a:lnTo>
                    <a:pt x="299" y="30"/>
                  </a:lnTo>
                  <a:lnTo>
                    <a:pt x="267" y="39"/>
                  </a:lnTo>
                  <a:lnTo>
                    <a:pt x="233" y="48"/>
                  </a:lnTo>
                  <a:lnTo>
                    <a:pt x="198" y="60"/>
                  </a:lnTo>
                  <a:lnTo>
                    <a:pt x="164" y="71"/>
                  </a:lnTo>
                  <a:lnTo>
                    <a:pt x="128" y="84"/>
                  </a:lnTo>
                  <a:lnTo>
                    <a:pt x="94" y="98"/>
                  </a:lnTo>
                  <a:lnTo>
                    <a:pt x="61" y="113"/>
                  </a:lnTo>
                  <a:lnTo>
                    <a:pt x="29" y="12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90" name="Freeform 102"/>
            <p:cNvSpPr>
              <a:spLocks/>
            </p:cNvSpPr>
            <p:nvPr/>
          </p:nvSpPr>
          <p:spPr bwMode="auto">
            <a:xfrm>
              <a:off x="4131" y="2338"/>
              <a:ext cx="746" cy="251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2" y="67"/>
                </a:cxn>
                <a:cxn ang="0">
                  <a:pos x="72" y="126"/>
                </a:cxn>
                <a:cxn ang="0">
                  <a:pos x="53" y="198"/>
                </a:cxn>
                <a:cxn ang="0">
                  <a:pos x="11" y="236"/>
                </a:cxn>
                <a:cxn ang="0">
                  <a:pos x="18" y="241"/>
                </a:cxn>
                <a:cxn ang="0">
                  <a:pos x="33" y="248"/>
                </a:cxn>
                <a:cxn ang="0">
                  <a:pos x="55" y="257"/>
                </a:cxn>
                <a:cxn ang="0">
                  <a:pos x="84" y="269"/>
                </a:cxn>
                <a:cxn ang="0">
                  <a:pos x="121" y="283"/>
                </a:cxn>
                <a:cxn ang="0">
                  <a:pos x="166" y="298"/>
                </a:cxn>
                <a:cxn ang="0">
                  <a:pos x="217" y="314"/>
                </a:cxn>
                <a:cxn ang="0">
                  <a:pos x="278" y="330"/>
                </a:cxn>
                <a:cxn ang="0">
                  <a:pos x="346" y="346"/>
                </a:cxn>
                <a:cxn ang="0">
                  <a:pos x="422" y="361"/>
                </a:cxn>
                <a:cxn ang="0">
                  <a:pos x="506" y="375"/>
                </a:cxn>
                <a:cxn ang="0">
                  <a:pos x="599" y="386"/>
                </a:cxn>
                <a:cxn ang="0">
                  <a:pos x="700" y="397"/>
                </a:cxn>
                <a:cxn ang="0">
                  <a:pos x="809" y="405"/>
                </a:cxn>
                <a:cxn ang="0">
                  <a:pos x="927" y="408"/>
                </a:cxn>
                <a:cxn ang="0">
                  <a:pos x="989" y="402"/>
                </a:cxn>
                <a:cxn ang="0">
                  <a:pos x="997" y="352"/>
                </a:cxn>
                <a:cxn ang="0">
                  <a:pos x="1028" y="277"/>
                </a:cxn>
                <a:cxn ang="0">
                  <a:pos x="1097" y="198"/>
                </a:cxn>
                <a:cxn ang="0">
                  <a:pos x="1149" y="166"/>
                </a:cxn>
                <a:cxn ang="0">
                  <a:pos x="1138" y="162"/>
                </a:cxn>
                <a:cxn ang="0">
                  <a:pos x="1116" y="151"/>
                </a:cxn>
                <a:cxn ang="0">
                  <a:pos x="1085" y="137"/>
                </a:cxn>
                <a:cxn ang="0">
                  <a:pos x="1042" y="121"/>
                </a:cxn>
                <a:cxn ang="0">
                  <a:pos x="991" y="103"/>
                </a:cxn>
                <a:cxn ang="0">
                  <a:pos x="932" y="84"/>
                </a:cxn>
                <a:cxn ang="0">
                  <a:pos x="862" y="65"/>
                </a:cxn>
                <a:cxn ang="0">
                  <a:pos x="786" y="46"/>
                </a:cxn>
                <a:cxn ang="0">
                  <a:pos x="702" y="30"/>
                </a:cxn>
                <a:cxn ang="0">
                  <a:pos x="611" y="16"/>
                </a:cxn>
                <a:cxn ang="0">
                  <a:pos x="512" y="6"/>
                </a:cxn>
                <a:cxn ang="0">
                  <a:pos x="409" y="0"/>
                </a:cxn>
                <a:cxn ang="0">
                  <a:pos x="298" y="0"/>
                </a:cxn>
                <a:cxn ang="0">
                  <a:pos x="183" y="6"/>
                </a:cxn>
                <a:cxn ang="0">
                  <a:pos x="62" y="20"/>
                </a:cxn>
              </a:cxnLst>
              <a:rect l="0" t="0" r="r" b="b"/>
              <a:pathLst>
                <a:path w="1150" h="409">
                  <a:moveTo>
                    <a:pt x="0" y="29"/>
                  </a:moveTo>
                  <a:lnTo>
                    <a:pt x="7" y="34"/>
                  </a:lnTo>
                  <a:lnTo>
                    <a:pt x="23" y="47"/>
                  </a:lnTo>
                  <a:lnTo>
                    <a:pt x="42" y="67"/>
                  </a:lnTo>
                  <a:lnTo>
                    <a:pt x="61" y="95"/>
                  </a:lnTo>
                  <a:lnTo>
                    <a:pt x="72" y="126"/>
                  </a:lnTo>
                  <a:lnTo>
                    <a:pt x="71" y="160"/>
                  </a:lnTo>
                  <a:lnTo>
                    <a:pt x="53" y="198"/>
                  </a:lnTo>
                  <a:lnTo>
                    <a:pt x="10" y="236"/>
                  </a:lnTo>
                  <a:lnTo>
                    <a:pt x="11" y="236"/>
                  </a:lnTo>
                  <a:lnTo>
                    <a:pt x="13" y="239"/>
                  </a:lnTo>
                  <a:lnTo>
                    <a:pt x="18" y="241"/>
                  </a:lnTo>
                  <a:lnTo>
                    <a:pt x="25" y="243"/>
                  </a:lnTo>
                  <a:lnTo>
                    <a:pt x="33" y="248"/>
                  </a:lnTo>
                  <a:lnTo>
                    <a:pt x="42" y="253"/>
                  </a:lnTo>
                  <a:lnTo>
                    <a:pt x="55" y="257"/>
                  </a:lnTo>
                  <a:lnTo>
                    <a:pt x="69" y="263"/>
                  </a:lnTo>
                  <a:lnTo>
                    <a:pt x="84" y="269"/>
                  </a:lnTo>
                  <a:lnTo>
                    <a:pt x="101" y="276"/>
                  </a:lnTo>
                  <a:lnTo>
                    <a:pt x="121" y="283"/>
                  </a:lnTo>
                  <a:lnTo>
                    <a:pt x="142" y="291"/>
                  </a:lnTo>
                  <a:lnTo>
                    <a:pt x="166" y="298"/>
                  </a:lnTo>
                  <a:lnTo>
                    <a:pt x="191" y="306"/>
                  </a:lnTo>
                  <a:lnTo>
                    <a:pt x="217" y="314"/>
                  </a:lnTo>
                  <a:lnTo>
                    <a:pt x="247" y="322"/>
                  </a:lnTo>
                  <a:lnTo>
                    <a:pt x="278" y="330"/>
                  </a:lnTo>
                  <a:lnTo>
                    <a:pt x="311" y="338"/>
                  </a:lnTo>
                  <a:lnTo>
                    <a:pt x="346" y="346"/>
                  </a:lnTo>
                  <a:lnTo>
                    <a:pt x="383" y="353"/>
                  </a:lnTo>
                  <a:lnTo>
                    <a:pt x="422" y="361"/>
                  </a:lnTo>
                  <a:lnTo>
                    <a:pt x="464" y="368"/>
                  </a:lnTo>
                  <a:lnTo>
                    <a:pt x="506" y="375"/>
                  </a:lnTo>
                  <a:lnTo>
                    <a:pt x="551" y="381"/>
                  </a:lnTo>
                  <a:lnTo>
                    <a:pt x="599" y="386"/>
                  </a:lnTo>
                  <a:lnTo>
                    <a:pt x="648" y="392"/>
                  </a:lnTo>
                  <a:lnTo>
                    <a:pt x="700" y="397"/>
                  </a:lnTo>
                  <a:lnTo>
                    <a:pt x="754" y="401"/>
                  </a:lnTo>
                  <a:lnTo>
                    <a:pt x="809" y="405"/>
                  </a:lnTo>
                  <a:lnTo>
                    <a:pt x="867" y="407"/>
                  </a:lnTo>
                  <a:lnTo>
                    <a:pt x="927" y="408"/>
                  </a:lnTo>
                  <a:lnTo>
                    <a:pt x="989" y="409"/>
                  </a:lnTo>
                  <a:lnTo>
                    <a:pt x="989" y="402"/>
                  </a:lnTo>
                  <a:lnTo>
                    <a:pt x="991" y="382"/>
                  </a:lnTo>
                  <a:lnTo>
                    <a:pt x="997" y="352"/>
                  </a:lnTo>
                  <a:lnTo>
                    <a:pt x="1010" y="316"/>
                  </a:lnTo>
                  <a:lnTo>
                    <a:pt x="1028" y="277"/>
                  </a:lnTo>
                  <a:lnTo>
                    <a:pt x="1057" y="236"/>
                  </a:lnTo>
                  <a:lnTo>
                    <a:pt x="1097" y="198"/>
                  </a:lnTo>
                  <a:lnTo>
                    <a:pt x="1150" y="167"/>
                  </a:lnTo>
                  <a:lnTo>
                    <a:pt x="1149" y="166"/>
                  </a:lnTo>
                  <a:lnTo>
                    <a:pt x="1145" y="165"/>
                  </a:lnTo>
                  <a:lnTo>
                    <a:pt x="1138" y="162"/>
                  </a:lnTo>
                  <a:lnTo>
                    <a:pt x="1128" y="157"/>
                  </a:lnTo>
                  <a:lnTo>
                    <a:pt x="1116" y="151"/>
                  </a:lnTo>
                  <a:lnTo>
                    <a:pt x="1102" y="145"/>
                  </a:lnTo>
                  <a:lnTo>
                    <a:pt x="1085" y="137"/>
                  </a:lnTo>
                  <a:lnTo>
                    <a:pt x="1064" y="129"/>
                  </a:lnTo>
                  <a:lnTo>
                    <a:pt x="1042" y="121"/>
                  </a:lnTo>
                  <a:lnTo>
                    <a:pt x="1018" y="112"/>
                  </a:lnTo>
                  <a:lnTo>
                    <a:pt x="991" y="103"/>
                  </a:lnTo>
                  <a:lnTo>
                    <a:pt x="963" y="94"/>
                  </a:lnTo>
                  <a:lnTo>
                    <a:pt x="932" y="84"/>
                  </a:lnTo>
                  <a:lnTo>
                    <a:pt x="898" y="75"/>
                  </a:lnTo>
                  <a:lnTo>
                    <a:pt x="862" y="65"/>
                  </a:lnTo>
                  <a:lnTo>
                    <a:pt x="826" y="56"/>
                  </a:lnTo>
                  <a:lnTo>
                    <a:pt x="786" y="46"/>
                  </a:lnTo>
                  <a:lnTo>
                    <a:pt x="745" y="38"/>
                  </a:lnTo>
                  <a:lnTo>
                    <a:pt x="702" y="30"/>
                  </a:lnTo>
                  <a:lnTo>
                    <a:pt x="657" y="23"/>
                  </a:lnTo>
                  <a:lnTo>
                    <a:pt x="611" y="16"/>
                  </a:lnTo>
                  <a:lnTo>
                    <a:pt x="563" y="11"/>
                  </a:lnTo>
                  <a:lnTo>
                    <a:pt x="512" y="6"/>
                  </a:lnTo>
                  <a:lnTo>
                    <a:pt x="462" y="3"/>
                  </a:lnTo>
                  <a:lnTo>
                    <a:pt x="409" y="0"/>
                  </a:lnTo>
                  <a:lnTo>
                    <a:pt x="354" y="0"/>
                  </a:lnTo>
                  <a:lnTo>
                    <a:pt x="298" y="0"/>
                  </a:lnTo>
                  <a:lnTo>
                    <a:pt x="240" y="3"/>
                  </a:lnTo>
                  <a:lnTo>
                    <a:pt x="183" y="6"/>
                  </a:lnTo>
                  <a:lnTo>
                    <a:pt x="123" y="12"/>
                  </a:lnTo>
                  <a:lnTo>
                    <a:pt x="62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91" name="Freeform 103"/>
            <p:cNvSpPr>
              <a:spLocks/>
            </p:cNvSpPr>
            <p:nvPr/>
          </p:nvSpPr>
          <p:spPr bwMode="auto">
            <a:xfrm>
              <a:off x="4958" y="2026"/>
              <a:ext cx="350" cy="41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273" y="1"/>
                </a:cxn>
                <a:cxn ang="0">
                  <a:pos x="266" y="6"/>
                </a:cxn>
                <a:cxn ang="0">
                  <a:pos x="254" y="13"/>
                </a:cxn>
                <a:cxn ang="0">
                  <a:pos x="239" y="24"/>
                </a:cxn>
                <a:cxn ang="0">
                  <a:pos x="222" y="38"/>
                </a:cxn>
                <a:cxn ang="0">
                  <a:pos x="203" y="58"/>
                </a:cxn>
                <a:cxn ang="0">
                  <a:pos x="181" y="81"/>
                </a:cxn>
                <a:cxn ang="0">
                  <a:pos x="158" y="107"/>
                </a:cxn>
                <a:cxn ang="0">
                  <a:pos x="135" y="141"/>
                </a:cxn>
                <a:cxn ang="0">
                  <a:pos x="110" y="178"/>
                </a:cxn>
                <a:cxn ang="0">
                  <a:pos x="87" y="220"/>
                </a:cxn>
                <a:cxn ang="0">
                  <a:pos x="65" y="270"/>
                </a:cxn>
                <a:cxn ang="0">
                  <a:pos x="46" y="324"/>
                </a:cxn>
                <a:cxn ang="0">
                  <a:pos x="27" y="385"/>
                </a:cxn>
                <a:cxn ang="0">
                  <a:pos x="11" y="453"/>
                </a:cxn>
                <a:cxn ang="0">
                  <a:pos x="0" y="527"/>
                </a:cxn>
                <a:cxn ang="0">
                  <a:pos x="2" y="529"/>
                </a:cxn>
                <a:cxn ang="0">
                  <a:pos x="9" y="534"/>
                </a:cxn>
                <a:cxn ang="0">
                  <a:pos x="19" y="542"/>
                </a:cxn>
                <a:cxn ang="0">
                  <a:pos x="33" y="552"/>
                </a:cxn>
                <a:cxn ang="0">
                  <a:pos x="52" y="564"/>
                </a:cxn>
                <a:cxn ang="0">
                  <a:pos x="71" y="578"/>
                </a:cxn>
                <a:cxn ang="0">
                  <a:pos x="95" y="591"/>
                </a:cxn>
                <a:cxn ang="0">
                  <a:pos x="121" y="606"/>
                </a:cxn>
                <a:cxn ang="0">
                  <a:pos x="148" y="621"/>
                </a:cxn>
                <a:cxn ang="0">
                  <a:pos x="178" y="635"/>
                </a:cxn>
                <a:cxn ang="0">
                  <a:pos x="209" y="648"/>
                </a:cxn>
                <a:cxn ang="0">
                  <a:pos x="241" y="659"/>
                </a:cxn>
                <a:cxn ang="0">
                  <a:pos x="274" y="669"/>
                </a:cxn>
                <a:cxn ang="0">
                  <a:pos x="306" y="675"/>
                </a:cxn>
                <a:cxn ang="0">
                  <a:pos x="340" y="679"/>
                </a:cxn>
                <a:cxn ang="0">
                  <a:pos x="373" y="679"/>
                </a:cxn>
                <a:cxn ang="0">
                  <a:pos x="381" y="679"/>
                </a:cxn>
                <a:cxn ang="0">
                  <a:pos x="402" y="679"/>
                </a:cxn>
                <a:cxn ang="0">
                  <a:pos x="429" y="674"/>
                </a:cxn>
                <a:cxn ang="0">
                  <a:pos x="463" y="664"/>
                </a:cxn>
                <a:cxn ang="0">
                  <a:pos x="494" y="646"/>
                </a:cxn>
                <a:cxn ang="0">
                  <a:pos x="520" y="617"/>
                </a:cxn>
                <a:cxn ang="0">
                  <a:pos x="538" y="573"/>
                </a:cxn>
                <a:cxn ang="0">
                  <a:pos x="541" y="514"/>
                </a:cxn>
                <a:cxn ang="0">
                  <a:pos x="541" y="512"/>
                </a:cxn>
                <a:cxn ang="0">
                  <a:pos x="541" y="505"/>
                </a:cxn>
                <a:cxn ang="0">
                  <a:pos x="541" y="495"/>
                </a:cxn>
                <a:cxn ang="0">
                  <a:pos x="539" y="478"/>
                </a:cxn>
                <a:cxn ang="0">
                  <a:pos x="535" y="460"/>
                </a:cxn>
                <a:cxn ang="0">
                  <a:pos x="531" y="436"/>
                </a:cxn>
                <a:cxn ang="0">
                  <a:pos x="524" y="408"/>
                </a:cxn>
                <a:cxn ang="0">
                  <a:pos x="514" y="377"/>
                </a:cxn>
                <a:cxn ang="0">
                  <a:pos x="500" y="342"/>
                </a:cxn>
                <a:cxn ang="0">
                  <a:pos x="482" y="303"/>
                </a:cxn>
                <a:cxn ang="0">
                  <a:pos x="461" y="262"/>
                </a:cxn>
                <a:cxn ang="0">
                  <a:pos x="435" y="216"/>
                </a:cxn>
                <a:cxn ang="0">
                  <a:pos x="404" y="166"/>
                </a:cxn>
                <a:cxn ang="0">
                  <a:pos x="367" y="114"/>
                </a:cxn>
                <a:cxn ang="0">
                  <a:pos x="325" y="59"/>
                </a:cxn>
                <a:cxn ang="0">
                  <a:pos x="275" y="0"/>
                </a:cxn>
              </a:cxnLst>
              <a:rect l="0" t="0" r="r" b="b"/>
              <a:pathLst>
                <a:path w="541" h="679">
                  <a:moveTo>
                    <a:pt x="275" y="0"/>
                  </a:moveTo>
                  <a:lnTo>
                    <a:pt x="273" y="1"/>
                  </a:lnTo>
                  <a:lnTo>
                    <a:pt x="266" y="6"/>
                  </a:lnTo>
                  <a:lnTo>
                    <a:pt x="254" y="13"/>
                  </a:lnTo>
                  <a:lnTo>
                    <a:pt x="239" y="24"/>
                  </a:lnTo>
                  <a:lnTo>
                    <a:pt x="222" y="38"/>
                  </a:lnTo>
                  <a:lnTo>
                    <a:pt x="203" y="58"/>
                  </a:lnTo>
                  <a:lnTo>
                    <a:pt x="181" y="81"/>
                  </a:lnTo>
                  <a:lnTo>
                    <a:pt x="158" y="107"/>
                  </a:lnTo>
                  <a:lnTo>
                    <a:pt x="135" y="141"/>
                  </a:lnTo>
                  <a:lnTo>
                    <a:pt x="110" y="178"/>
                  </a:lnTo>
                  <a:lnTo>
                    <a:pt x="87" y="220"/>
                  </a:lnTo>
                  <a:lnTo>
                    <a:pt x="65" y="270"/>
                  </a:lnTo>
                  <a:lnTo>
                    <a:pt x="46" y="324"/>
                  </a:lnTo>
                  <a:lnTo>
                    <a:pt x="27" y="385"/>
                  </a:lnTo>
                  <a:lnTo>
                    <a:pt x="11" y="453"/>
                  </a:lnTo>
                  <a:lnTo>
                    <a:pt x="0" y="527"/>
                  </a:lnTo>
                  <a:lnTo>
                    <a:pt x="2" y="529"/>
                  </a:lnTo>
                  <a:lnTo>
                    <a:pt x="9" y="534"/>
                  </a:lnTo>
                  <a:lnTo>
                    <a:pt x="19" y="542"/>
                  </a:lnTo>
                  <a:lnTo>
                    <a:pt x="33" y="552"/>
                  </a:lnTo>
                  <a:lnTo>
                    <a:pt x="52" y="564"/>
                  </a:lnTo>
                  <a:lnTo>
                    <a:pt x="71" y="578"/>
                  </a:lnTo>
                  <a:lnTo>
                    <a:pt x="95" y="591"/>
                  </a:lnTo>
                  <a:lnTo>
                    <a:pt x="121" y="606"/>
                  </a:lnTo>
                  <a:lnTo>
                    <a:pt x="148" y="621"/>
                  </a:lnTo>
                  <a:lnTo>
                    <a:pt x="178" y="635"/>
                  </a:lnTo>
                  <a:lnTo>
                    <a:pt x="209" y="648"/>
                  </a:lnTo>
                  <a:lnTo>
                    <a:pt x="241" y="659"/>
                  </a:lnTo>
                  <a:lnTo>
                    <a:pt x="274" y="669"/>
                  </a:lnTo>
                  <a:lnTo>
                    <a:pt x="306" y="675"/>
                  </a:lnTo>
                  <a:lnTo>
                    <a:pt x="340" y="679"/>
                  </a:lnTo>
                  <a:lnTo>
                    <a:pt x="373" y="679"/>
                  </a:lnTo>
                  <a:lnTo>
                    <a:pt x="381" y="679"/>
                  </a:lnTo>
                  <a:lnTo>
                    <a:pt x="402" y="679"/>
                  </a:lnTo>
                  <a:lnTo>
                    <a:pt x="429" y="674"/>
                  </a:lnTo>
                  <a:lnTo>
                    <a:pt x="463" y="664"/>
                  </a:lnTo>
                  <a:lnTo>
                    <a:pt x="494" y="646"/>
                  </a:lnTo>
                  <a:lnTo>
                    <a:pt x="520" y="617"/>
                  </a:lnTo>
                  <a:lnTo>
                    <a:pt x="538" y="573"/>
                  </a:lnTo>
                  <a:lnTo>
                    <a:pt x="541" y="514"/>
                  </a:lnTo>
                  <a:lnTo>
                    <a:pt x="541" y="512"/>
                  </a:lnTo>
                  <a:lnTo>
                    <a:pt x="541" y="505"/>
                  </a:lnTo>
                  <a:lnTo>
                    <a:pt x="541" y="495"/>
                  </a:lnTo>
                  <a:lnTo>
                    <a:pt x="539" y="478"/>
                  </a:lnTo>
                  <a:lnTo>
                    <a:pt x="535" y="460"/>
                  </a:lnTo>
                  <a:lnTo>
                    <a:pt x="531" y="436"/>
                  </a:lnTo>
                  <a:lnTo>
                    <a:pt x="524" y="408"/>
                  </a:lnTo>
                  <a:lnTo>
                    <a:pt x="514" y="377"/>
                  </a:lnTo>
                  <a:lnTo>
                    <a:pt x="500" y="342"/>
                  </a:lnTo>
                  <a:lnTo>
                    <a:pt x="482" y="303"/>
                  </a:lnTo>
                  <a:lnTo>
                    <a:pt x="461" y="262"/>
                  </a:lnTo>
                  <a:lnTo>
                    <a:pt x="435" y="216"/>
                  </a:lnTo>
                  <a:lnTo>
                    <a:pt x="404" y="166"/>
                  </a:lnTo>
                  <a:lnTo>
                    <a:pt x="367" y="114"/>
                  </a:lnTo>
                  <a:lnTo>
                    <a:pt x="325" y="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92" name="Freeform 104"/>
            <p:cNvSpPr>
              <a:spLocks/>
            </p:cNvSpPr>
            <p:nvPr/>
          </p:nvSpPr>
          <p:spPr bwMode="auto">
            <a:xfrm>
              <a:off x="5138" y="2067"/>
              <a:ext cx="142" cy="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12"/>
                </a:cxn>
                <a:cxn ang="0">
                  <a:pos x="15" y="24"/>
                </a:cxn>
                <a:cxn ang="0">
                  <a:pos x="25" y="42"/>
                </a:cxn>
                <a:cxn ang="0">
                  <a:pos x="38" y="62"/>
                </a:cxn>
                <a:cxn ang="0">
                  <a:pos x="53" y="88"/>
                </a:cxn>
                <a:cxn ang="0">
                  <a:pos x="69" y="115"/>
                </a:cxn>
                <a:cxn ang="0">
                  <a:pos x="86" y="146"/>
                </a:cxn>
                <a:cxn ang="0">
                  <a:pos x="103" y="179"/>
                </a:cxn>
                <a:cxn ang="0">
                  <a:pos x="120" y="213"/>
                </a:cxn>
                <a:cxn ang="0">
                  <a:pos x="139" y="248"/>
                </a:cxn>
                <a:cxn ang="0">
                  <a:pos x="155" y="285"/>
                </a:cxn>
                <a:cxn ang="0">
                  <a:pos x="171" y="320"/>
                </a:cxn>
                <a:cxn ang="0">
                  <a:pos x="186" y="357"/>
                </a:cxn>
                <a:cxn ang="0">
                  <a:pos x="200" y="393"/>
                </a:cxn>
                <a:cxn ang="0">
                  <a:pos x="210" y="428"/>
                </a:cxn>
                <a:cxn ang="0">
                  <a:pos x="211" y="427"/>
                </a:cxn>
                <a:cxn ang="0">
                  <a:pos x="213" y="423"/>
                </a:cxn>
                <a:cxn ang="0">
                  <a:pos x="215" y="417"/>
                </a:cxn>
                <a:cxn ang="0">
                  <a:pos x="217" y="409"/>
                </a:cxn>
                <a:cxn ang="0">
                  <a:pos x="220" y="398"/>
                </a:cxn>
                <a:cxn ang="0">
                  <a:pos x="218" y="383"/>
                </a:cxn>
                <a:cxn ang="0">
                  <a:pos x="217" y="364"/>
                </a:cxn>
                <a:cxn ang="0">
                  <a:pos x="213" y="342"/>
                </a:cxn>
                <a:cxn ang="0">
                  <a:pos x="203" y="316"/>
                </a:cxn>
                <a:cxn ang="0">
                  <a:pos x="192" y="286"/>
                </a:cxn>
                <a:cxn ang="0">
                  <a:pos x="175" y="251"/>
                </a:cxn>
                <a:cxn ang="0">
                  <a:pos x="153" y="211"/>
                </a:cxn>
                <a:cxn ang="0">
                  <a:pos x="125" y="167"/>
                </a:cxn>
                <a:cxn ang="0">
                  <a:pos x="91" y="116"/>
                </a:cxn>
                <a:cxn ang="0">
                  <a:pos x="49" y="61"/>
                </a:cxn>
                <a:cxn ang="0">
                  <a:pos x="0" y="0"/>
                </a:cxn>
              </a:cxnLst>
              <a:rect l="0" t="0" r="r" b="b"/>
              <a:pathLst>
                <a:path w="220" h="428">
                  <a:moveTo>
                    <a:pt x="0" y="0"/>
                  </a:moveTo>
                  <a:lnTo>
                    <a:pt x="2" y="2"/>
                  </a:lnTo>
                  <a:lnTo>
                    <a:pt x="6" y="12"/>
                  </a:lnTo>
                  <a:lnTo>
                    <a:pt x="15" y="24"/>
                  </a:lnTo>
                  <a:lnTo>
                    <a:pt x="25" y="42"/>
                  </a:lnTo>
                  <a:lnTo>
                    <a:pt x="38" y="62"/>
                  </a:lnTo>
                  <a:lnTo>
                    <a:pt x="53" y="88"/>
                  </a:lnTo>
                  <a:lnTo>
                    <a:pt x="69" y="115"/>
                  </a:lnTo>
                  <a:lnTo>
                    <a:pt x="86" y="146"/>
                  </a:lnTo>
                  <a:lnTo>
                    <a:pt x="103" y="179"/>
                  </a:lnTo>
                  <a:lnTo>
                    <a:pt x="120" y="213"/>
                  </a:lnTo>
                  <a:lnTo>
                    <a:pt x="139" y="248"/>
                  </a:lnTo>
                  <a:lnTo>
                    <a:pt x="155" y="285"/>
                  </a:lnTo>
                  <a:lnTo>
                    <a:pt x="171" y="320"/>
                  </a:lnTo>
                  <a:lnTo>
                    <a:pt x="186" y="357"/>
                  </a:lnTo>
                  <a:lnTo>
                    <a:pt x="200" y="393"/>
                  </a:lnTo>
                  <a:lnTo>
                    <a:pt x="210" y="428"/>
                  </a:lnTo>
                  <a:lnTo>
                    <a:pt x="211" y="427"/>
                  </a:lnTo>
                  <a:lnTo>
                    <a:pt x="213" y="423"/>
                  </a:lnTo>
                  <a:lnTo>
                    <a:pt x="215" y="417"/>
                  </a:lnTo>
                  <a:lnTo>
                    <a:pt x="217" y="409"/>
                  </a:lnTo>
                  <a:lnTo>
                    <a:pt x="220" y="398"/>
                  </a:lnTo>
                  <a:lnTo>
                    <a:pt x="218" y="383"/>
                  </a:lnTo>
                  <a:lnTo>
                    <a:pt x="217" y="364"/>
                  </a:lnTo>
                  <a:lnTo>
                    <a:pt x="213" y="342"/>
                  </a:lnTo>
                  <a:lnTo>
                    <a:pt x="203" y="316"/>
                  </a:lnTo>
                  <a:lnTo>
                    <a:pt x="192" y="286"/>
                  </a:lnTo>
                  <a:lnTo>
                    <a:pt x="175" y="251"/>
                  </a:lnTo>
                  <a:lnTo>
                    <a:pt x="153" y="211"/>
                  </a:lnTo>
                  <a:lnTo>
                    <a:pt x="125" y="167"/>
                  </a:lnTo>
                  <a:lnTo>
                    <a:pt x="91" y="116"/>
                  </a:lnTo>
                  <a:lnTo>
                    <a:pt x="4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93" name="Freeform 105"/>
            <p:cNvSpPr>
              <a:spLocks/>
            </p:cNvSpPr>
            <p:nvPr/>
          </p:nvSpPr>
          <p:spPr bwMode="auto">
            <a:xfrm>
              <a:off x="3889" y="2438"/>
              <a:ext cx="1402" cy="34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5" y="10"/>
                </a:cxn>
                <a:cxn ang="0">
                  <a:pos x="12" y="26"/>
                </a:cxn>
                <a:cxn ang="0">
                  <a:pos x="15" y="47"/>
                </a:cxn>
                <a:cxn ang="0">
                  <a:pos x="30" y="70"/>
                </a:cxn>
                <a:cxn ang="0">
                  <a:pos x="65" y="94"/>
                </a:cxn>
                <a:cxn ang="0">
                  <a:pos x="123" y="115"/>
                </a:cxn>
                <a:cxn ang="0">
                  <a:pos x="213" y="132"/>
                </a:cxn>
                <a:cxn ang="0">
                  <a:pos x="272" y="139"/>
                </a:cxn>
                <a:cxn ang="0">
                  <a:pos x="286" y="143"/>
                </a:cxn>
                <a:cxn ang="0">
                  <a:pos x="310" y="152"/>
                </a:cxn>
                <a:cxn ang="0">
                  <a:pos x="346" y="163"/>
                </a:cxn>
                <a:cxn ang="0">
                  <a:pos x="393" y="178"/>
                </a:cxn>
                <a:cxn ang="0">
                  <a:pos x="448" y="194"/>
                </a:cxn>
                <a:cxn ang="0">
                  <a:pos x="513" y="212"/>
                </a:cxn>
                <a:cxn ang="0">
                  <a:pos x="585" y="231"/>
                </a:cxn>
                <a:cxn ang="0">
                  <a:pos x="665" y="250"/>
                </a:cxn>
                <a:cxn ang="0">
                  <a:pos x="750" y="268"/>
                </a:cxn>
                <a:cxn ang="0">
                  <a:pos x="841" y="286"/>
                </a:cxn>
                <a:cxn ang="0">
                  <a:pos x="937" y="301"/>
                </a:cxn>
                <a:cxn ang="0">
                  <a:pos x="1035" y="313"/>
                </a:cxn>
                <a:cxn ang="0">
                  <a:pos x="1137" y="324"/>
                </a:cxn>
                <a:cxn ang="0">
                  <a:pos x="1241" y="329"/>
                </a:cxn>
                <a:cxn ang="0">
                  <a:pos x="1346" y="332"/>
                </a:cxn>
                <a:cxn ang="0">
                  <a:pos x="1401" y="334"/>
                </a:cxn>
                <a:cxn ang="0">
                  <a:pos x="1419" y="355"/>
                </a:cxn>
                <a:cxn ang="0">
                  <a:pos x="1460" y="384"/>
                </a:cxn>
                <a:cxn ang="0">
                  <a:pos x="1524" y="403"/>
                </a:cxn>
                <a:cxn ang="0">
                  <a:pos x="1570" y="407"/>
                </a:cxn>
                <a:cxn ang="0">
                  <a:pos x="1595" y="400"/>
                </a:cxn>
                <a:cxn ang="0">
                  <a:pos x="1636" y="378"/>
                </a:cxn>
                <a:cxn ang="0">
                  <a:pos x="1681" y="332"/>
                </a:cxn>
                <a:cxn ang="0">
                  <a:pos x="1703" y="295"/>
                </a:cxn>
                <a:cxn ang="0">
                  <a:pos x="1718" y="288"/>
                </a:cxn>
                <a:cxn ang="0">
                  <a:pos x="1748" y="286"/>
                </a:cxn>
                <a:cxn ang="0">
                  <a:pos x="1792" y="303"/>
                </a:cxn>
                <a:cxn ang="0">
                  <a:pos x="1821" y="325"/>
                </a:cxn>
                <a:cxn ang="0">
                  <a:pos x="1834" y="337"/>
                </a:cxn>
                <a:cxn ang="0">
                  <a:pos x="1858" y="359"/>
                </a:cxn>
                <a:cxn ang="0">
                  <a:pos x="1893" y="382"/>
                </a:cxn>
                <a:cxn ang="0">
                  <a:pos x="1936" y="404"/>
                </a:cxn>
                <a:cxn ang="0">
                  <a:pos x="1991" y="417"/>
                </a:cxn>
                <a:cxn ang="0">
                  <a:pos x="2054" y="416"/>
                </a:cxn>
                <a:cxn ang="0">
                  <a:pos x="2124" y="395"/>
                </a:cxn>
                <a:cxn ang="0">
                  <a:pos x="2163" y="379"/>
                </a:cxn>
                <a:cxn ang="0">
                  <a:pos x="2167" y="397"/>
                </a:cxn>
                <a:cxn ang="0">
                  <a:pos x="2167" y="430"/>
                </a:cxn>
                <a:cxn ang="0">
                  <a:pos x="2156" y="468"/>
                </a:cxn>
                <a:cxn ang="0">
                  <a:pos x="2130" y="506"/>
                </a:cxn>
                <a:cxn ang="0">
                  <a:pos x="2079" y="538"/>
                </a:cxn>
                <a:cxn ang="0">
                  <a:pos x="1997" y="558"/>
                </a:cxn>
                <a:cxn ang="0">
                  <a:pos x="1879" y="560"/>
                </a:cxn>
                <a:cxn ang="0">
                  <a:pos x="158" y="243"/>
                </a:cxn>
                <a:cxn ang="0">
                  <a:pos x="149" y="239"/>
                </a:cxn>
                <a:cxn ang="0">
                  <a:pos x="125" y="229"/>
                </a:cxn>
                <a:cxn ang="0">
                  <a:pos x="91" y="212"/>
                </a:cxn>
                <a:cxn ang="0">
                  <a:pos x="57" y="185"/>
                </a:cxn>
                <a:cxn ang="0">
                  <a:pos x="25" y="152"/>
                </a:cxn>
                <a:cxn ang="0">
                  <a:pos x="5" y="110"/>
                </a:cxn>
                <a:cxn ang="0">
                  <a:pos x="1" y="60"/>
                </a:cxn>
                <a:cxn ang="0">
                  <a:pos x="21" y="0"/>
                </a:cxn>
              </a:cxnLst>
              <a:rect l="0" t="0" r="r" b="b"/>
              <a:pathLst>
                <a:path w="2167" h="561">
                  <a:moveTo>
                    <a:pt x="21" y="0"/>
                  </a:moveTo>
                  <a:lnTo>
                    <a:pt x="20" y="1"/>
                  </a:lnTo>
                  <a:lnTo>
                    <a:pt x="17" y="4"/>
                  </a:lnTo>
                  <a:lnTo>
                    <a:pt x="15" y="10"/>
                  </a:lnTo>
                  <a:lnTo>
                    <a:pt x="13" y="17"/>
                  </a:lnTo>
                  <a:lnTo>
                    <a:pt x="12" y="26"/>
                  </a:lnTo>
                  <a:lnTo>
                    <a:pt x="12" y="37"/>
                  </a:lnTo>
                  <a:lnTo>
                    <a:pt x="15" y="47"/>
                  </a:lnTo>
                  <a:lnTo>
                    <a:pt x="21" y="58"/>
                  </a:lnTo>
                  <a:lnTo>
                    <a:pt x="30" y="70"/>
                  </a:lnTo>
                  <a:lnTo>
                    <a:pt x="45" y="82"/>
                  </a:lnTo>
                  <a:lnTo>
                    <a:pt x="65" y="94"/>
                  </a:lnTo>
                  <a:lnTo>
                    <a:pt x="91" y="105"/>
                  </a:lnTo>
                  <a:lnTo>
                    <a:pt x="123" y="115"/>
                  </a:lnTo>
                  <a:lnTo>
                    <a:pt x="164" y="124"/>
                  </a:lnTo>
                  <a:lnTo>
                    <a:pt x="213" y="132"/>
                  </a:lnTo>
                  <a:lnTo>
                    <a:pt x="271" y="138"/>
                  </a:lnTo>
                  <a:lnTo>
                    <a:pt x="272" y="139"/>
                  </a:lnTo>
                  <a:lnTo>
                    <a:pt x="278" y="140"/>
                  </a:lnTo>
                  <a:lnTo>
                    <a:pt x="286" y="143"/>
                  </a:lnTo>
                  <a:lnTo>
                    <a:pt x="296" y="147"/>
                  </a:lnTo>
                  <a:lnTo>
                    <a:pt x="310" y="152"/>
                  </a:lnTo>
                  <a:lnTo>
                    <a:pt x="327" y="158"/>
                  </a:lnTo>
                  <a:lnTo>
                    <a:pt x="346" y="163"/>
                  </a:lnTo>
                  <a:lnTo>
                    <a:pt x="368" y="170"/>
                  </a:lnTo>
                  <a:lnTo>
                    <a:pt x="393" y="178"/>
                  </a:lnTo>
                  <a:lnTo>
                    <a:pt x="419" y="186"/>
                  </a:lnTo>
                  <a:lnTo>
                    <a:pt x="448" y="194"/>
                  </a:lnTo>
                  <a:lnTo>
                    <a:pt x="479" y="204"/>
                  </a:lnTo>
                  <a:lnTo>
                    <a:pt x="513" y="212"/>
                  </a:lnTo>
                  <a:lnTo>
                    <a:pt x="548" y="221"/>
                  </a:lnTo>
                  <a:lnTo>
                    <a:pt x="585" y="231"/>
                  </a:lnTo>
                  <a:lnTo>
                    <a:pt x="624" y="241"/>
                  </a:lnTo>
                  <a:lnTo>
                    <a:pt x="665" y="250"/>
                  </a:lnTo>
                  <a:lnTo>
                    <a:pt x="706" y="259"/>
                  </a:lnTo>
                  <a:lnTo>
                    <a:pt x="750" y="268"/>
                  </a:lnTo>
                  <a:lnTo>
                    <a:pt x="795" y="276"/>
                  </a:lnTo>
                  <a:lnTo>
                    <a:pt x="841" y="286"/>
                  </a:lnTo>
                  <a:lnTo>
                    <a:pt x="888" y="292"/>
                  </a:lnTo>
                  <a:lnTo>
                    <a:pt x="937" y="301"/>
                  </a:lnTo>
                  <a:lnTo>
                    <a:pt x="985" y="307"/>
                  </a:lnTo>
                  <a:lnTo>
                    <a:pt x="1035" y="313"/>
                  </a:lnTo>
                  <a:lnTo>
                    <a:pt x="1085" y="319"/>
                  </a:lnTo>
                  <a:lnTo>
                    <a:pt x="1137" y="324"/>
                  </a:lnTo>
                  <a:lnTo>
                    <a:pt x="1189" y="327"/>
                  </a:lnTo>
                  <a:lnTo>
                    <a:pt x="1241" y="329"/>
                  </a:lnTo>
                  <a:lnTo>
                    <a:pt x="1294" y="331"/>
                  </a:lnTo>
                  <a:lnTo>
                    <a:pt x="1346" y="332"/>
                  </a:lnTo>
                  <a:lnTo>
                    <a:pt x="1399" y="331"/>
                  </a:lnTo>
                  <a:lnTo>
                    <a:pt x="1401" y="334"/>
                  </a:lnTo>
                  <a:lnTo>
                    <a:pt x="1408" y="342"/>
                  </a:lnTo>
                  <a:lnTo>
                    <a:pt x="1419" y="355"/>
                  </a:lnTo>
                  <a:lnTo>
                    <a:pt x="1437" y="369"/>
                  </a:lnTo>
                  <a:lnTo>
                    <a:pt x="1460" y="384"/>
                  </a:lnTo>
                  <a:lnTo>
                    <a:pt x="1488" y="395"/>
                  </a:lnTo>
                  <a:lnTo>
                    <a:pt x="1524" y="403"/>
                  </a:lnTo>
                  <a:lnTo>
                    <a:pt x="1567" y="407"/>
                  </a:lnTo>
                  <a:lnTo>
                    <a:pt x="1570" y="407"/>
                  </a:lnTo>
                  <a:lnTo>
                    <a:pt x="1581" y="404"/>
                  </a:lnTo>
                  <a:lnTo>
                    <a:pt x="1595" y="400"/>
                  </a:lnTo>
                  <a:lnTo>
                    <a:pt x="1615" y="392"/>
                  </a:lnTo>
                  <a:lnTo>
                    <a:pt x="1636" y="378"/>
                  </a:lnTo>
                  <a:lnTo>
                    <a:pt x="1659" y="358"/>
                  </a:lnTo>
                  <a:lnTo>
                    <a:pt x="1681" y="332"/>
                  </a:lnTo>
                  <a:lnTo>
                    <a:pt x="1700" y="296"/>
                  </a:lnTo>
                  <a:lnTo>
                    <a:pt x="1703" y="295"/>
                  </a:lnTo>
                  <a:lnTo>
                    <a:pt x="1708" y="291"/>
                  </a:lnTo>
                  <a:lnTo>
                    <a:pt x="1718" y="288"/>
                  </a:lnTo>
                  <a:lnTo>
                    <a:pt x="1730" y="284"/>
                  </a:lnTo>
                  <a:lnTo>
                    <a:pt x="1748" y="286"/>
                  </a:lnTo>
                  <a:lnTo>
                    <a:pt x="1768" y="291"/>
                  </a:lnTo>
                  <a:lnTo>
                    <a:pt x="1792" y="303"/>
                  </a:lnTo>
                  <a:lnTo>
                    <a:pt x="1820" y="322"/>
                  </a:lnTo>
                  <a:lnTo>
                    <a:pt x="1821" y="325"/>
                  </a:lnTo>
                  <a:lnTo>
                    <a:pt x="1826" y="329"/>
                  </a:lnTo>
                  <a:lnTo>
                    <a:pt x="1834" y="337"/>
                  </a:lnTo>
                  <a:lnTo>
                    <a:pt x="1844" y="348"/>
                  </a:lnTo>
                  <a:lnTo>
                    <a:pt x="1858" y="359"/>
                  </a:lnTo>
                  <a:lnTo>
                    <a:pt x="1874" y="371"/>
                  </a:lnTo>
                  <a:lnTo>
                    <a:pt x="1893" y="382"/>
                  </a:lnTo>
                  <a:lnTo>
                    <a:pt x="1913" y="394"/>
                  </a:lnTo>
                  <a:lnTo>
                    <a:pt x="1936" y="404"/>
                  </a:lnTo>
                  <a:lnTo>
                    <a:pt x="1963" y="411"/>
                  </a:lnTo>
                  <a:lnTo>
                    <a:pt x="1991" y="417"/>
                  </a:lnTo>
                  <a:lnTo>
                    <a:pt x="2022" y="418"/>
                  </a:lnTo>
                  <a:lnTo>
                    <a:pt x="2054" y="416"/>
                  </a:lnTo>
                  <a:lnTo>
                    <a:pt x="2088" y="409"/>
                  </a:lnTo>
                  <a:lnTo>
                    <a:pt x="2124" y="395"/>
                  </a:lnTo>
                  <a:lnTo>
                    <a:pt x="2162" y="377"/>
                  </a:lnTo>
                  <a:lnTo>
                    <a:pt x="2163" y="379"/>
                  </a:lnTo>
                  <a:lnTo>
                    <a:pt x="2165" y="387"/>
                  </a:lnTo>
                  <a:lnTo>
                    <a:pt x="2167" y="397"/>
                  </a:lnTo>
                  <a:lnTo>
                    <a:pt x="2167" y="412"/>
                  </a:lnTo>
                  <a:lnTo>
                    <a:pt x="2167" y="430"/>
                  </a:lnTo>
                  <a:lnTo>
                    <a:pt x="2163" y="448"/>
                  </a:lnTo>
                  <a:lnTo>
                    <a:pt x="2156" y="468"/>
                  </a:lnTo>
                  <a:lnTo>
                    <a:pt x="2146" y="486"/>
                  </a:lnTo>
                  <a:lnTo>
                    <a:pt x="2130" y="506"/>
                  </a:lnTo>
                  <a:lnTo>
                    <a:pt x="2108" y="523"/>
                  </a:lnTo>
                  <a:lnTo>
                    <a:pt x="2079" y="538"/>
                  </a:lnTo>
                  <a:lnTo>
                    <a:pt x="2042" y="549"/>
                  </a:lnTo>
                  <a:lnTo>
                    <a:pt x="1997" y="558"/>
                  </a:lnTo>
                  <a:lnTo>
                    <a:pt x="1943" y="561"/>
                  </a:lnTo>
                  <a:lnTo>
                    <a:pt x="1879" y="560"/>
                  </a:lnTo>
                  <a:lnTo>
                    <a:pt x="1804" y="552"/>
                  </a:lnTo>
                  <a:lnTo>
                    <a:pt x="158" y="243"/>
                  </a:lnTo>
                  <a:lnTo>
                    <a:pt x="156" y="242"/>
                  </a:lnTo>
                  <a:lnTo>
                    <a:pt x="149" y="239"/>
                  </a:lnTo>
                  <a:lnTo>
                    <a:pt x="137" y="235"/>
                  </a:lnTo>
                  <a:lnTo>
                    <a:pt x="125" y="229"/>
                  </a:lnTo>
                  <a:lnTo>
                    <a:pt x="108" y="221"/>
                  </a:lnTo>
                  <a:lnTo>
                    <a:pt x="91" y="212"/>
                  </a:lnTo>
                  <a:lnTo>
                    <a:pt x="74" y="199"/>
                  </a:lnTo>
                  <a:lnTo>
                    <a:pt x="57" y="185"/>
                  </a:lnTo>
                  <a:lnTo>
                    <a:pt x="39" y="170"/>
                  </a:lnTo>
                  <a:lnTo>
                    <a:pt x="25" y="152"/>
                  </a:lnTo>
                  <a:lnTo>
                    <a:pt x="13" y="132"/>
                  </a:lnTo>
                  <a:lnTo>
                    <a:pt x="5" y="110"/>
                  </a:lnTo>
                  <a:lnTo>
                    <a:pt x="0" y="86"/>
                  </a:lnTo>
                  <a:lnTo>
                    <a:pt x="1" y="60"/>
                  </a:lnTo>
                  <a:lnTo>
                    <a:pt x="8" y="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94" name="Freeform 106"/>
            <p:cNvSpPr>
              <a:spLocks/>
            </p:cNvSpPr>
            <p:nvPr/>
          </p:nvSpPr>
          <p:spPr bwMode="auto">
            <a:xfrm>
              <a:off x="4479" y="1903"/>
              <a:ext cx="176" cy="60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" y="94"/>
                </a:cxn>
                <a:cxn ang="0">
                  <a:pos x="9" y="93"/>
                </a:cxn>
                <a:cxn ang="0">
                  <a:pos x="20" y="92"/>
                </a:cxn>
                <a:cxn ang="0">
                  <a:pos x="35" y="91"/>
                </a:cxn>
                <a:cxn ang="0">
                  <a:pos x="52" y="89"/>
                </a:cxn>
                <a:cxn ang="0">
                  <a:pos x="70" y="86"/>
                </a:cxn>
                <a:cxn ang="0">
                  <a:pos x="92" y="85"/>
                </a:cxn>
                <a:cxn ang="0">
                  <a:pos x="114" y="83"/>
                </a:cxn>
                <a:cxn ang="0">
                  <a:pos x="137" y="81"/>
                </a:cxn>
                <a:cxn ang="0">
                  <a:pos x="161" y="80"/>
                </a:cxn>
                <a:cxn ang="0">
                  <a:pos x="184" y="78"/>
                </a:cxn>
                <a:cxn ang="0">
                  <a:pos x="206" y="77"/>
                </a:cxn>
                <a:cxn ang="0">
                  <a:pos x="227" y="76"/>
                </a:cxn>
                <a:cxn ang="0">
                  <a:pos x="245" y="76"/>
                </a:cxn>
                <a:cxn ang="0">
                  <a:pos x="262" y="77"/>
                </a:cxn>
                <a:cxn ang="0">
                  <a:pos x="275" y="78"/>
                </a:cxn>
                <a:cxn ang="0">
                  <a:pos x="274" y="75"/>
                </a:cxn>
                <a:cxn ang="0">
                  <a:pos x="271" y="67"/>
                </a:cxn>
                <a:cxn ang="0">
                  <a:pos x="264" y="54"/>
                </a:cxn>
                <a:cxn ang="0">
                  <a:pos x="254" y="40"/>
                </a:cxn>
                <a:cxn ang="0">
                  <a:pos x="240" y="25"/>
                </a:cxn>
                <a:cxn ang="0">
                  <a:pos x="222" y="13"/>
                </a:cxn>
                <a:cxn ang="0">
                  <a:pos x="201" y="3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57" y="2"/>
                </a:cxn>
                <a:cxn ang="0">
                  <a:pos x="137" y="7"/>
                </a:cxn>
                <a:cxn ang="0">
                  <a:pos x="112" y="15"/>
                </a:cxn>
                <a:cxn ang="0">
                  <a:pos x="84" y="28"/>
                </a:cxn>
                <a:cxn ang="0">
                  <a:pos x="54" y="44"/>
                </a:cxn>
                <a:cxn ang="0">
                  <a:pos x="27" y="66"/>
                </a:cxn>
                <a:cxn ang="0">
                  <a:pos x="0" y="94"/>
                </a:cxn>
              </a:cxnLst>
              <a:rect l="0" t="0" r="r" b="b"/>
              <a:pathLst>
                <a:path w="275" h="94">
                  <a:moveTo>
                    <a:pt x="0" y="94"/>
                  </a:moveTo>
                  <a:lnTo>
                    <a:pt x="2" y="94"/>
                  </a:lnTo>
                  <a:lnTo>
                    <a:pt x="9" y="93"/>
                  </a:lnTo>
                  <a:lnTo>
                    <a:pt x="20" y="92"/>
                  </a:lnTo>
                  <a:lnTo>
                    <a:pt x="35" y="91"/>
                  </a:lnTo>
                  <a:lnTo>
                    <a:pt x="52" y="89"/>
                  </a:lnTo>
                  <a:lnTo>
                    <a:pt x="70" y="86"/>
                  </a:lnTo>
                  <a:lnTo>
                    <a:pt x="92" y="85"/>
                  </a:lnTo>
                  <a:lnTo>
                    <a:pt x="114" y="83"/>
                  </a:lnTo>
                  <a:lnTo>
                    <a:pt x="137" y="81"/>
                  </a:lnTo>
                  <a:lnTo>
                    <a:pt x="161" y="80"/>
                  </a:lnTo>
                  <a:lnTo>
                    <a:pt x="184" y="78"/>
                  </a:lnTo>
                  <a:lnTo>
                    <a:pt x="206" y="77"/>
                  </a:lnTo>
                  <a:lnTo>
                    <a:pt x="227" y="76"/>
                  </a:lnTo>
                  <a:lnTo>
                    <a:pt x="245" y="76"/>
                  </a:lnTo>
                  <a:lnTo>
                    <a:pt x="262" y="77"/>
                  </a:lnTo>
                  <a:lnTo>
                    <a:pt x="275" y="78"/>
                  </a:lnTo>
                  <a:lnTo>
                    <a:pt x="274" y="75"/>
                  </a:lnTo>
                  <a:lnTo>
                    <a:pt x="271" y="67"/>
                  </a:lnTo>
                  <a:lnTo>
                    <a:pt x="264" y="54"/>
                  </a:lnTo>
                  <a:lnTo>
                    <a:pt x="254" y="40"/>
                  </a:lnTo>
                  <a:lnTo>
                    <a:pt x="240" y="25"/>
                  </a:lnTo>
                  <a:lnTo>
                    <a:pt x="222" y="13"/>
                  </a:lnTo>
                  <a:lnTo>
                    <a:pt x="201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37" y="7"/>
                  </a:lnTo>
                  <a:lnTo>
                    <a:pt x="112" y="15"/>
                  </a:lnTo>
                  <a:lnTo>
                    <a:pt x="84" y="28"/>
                  </a:lnTo>
                  <a:lnTo>
                    <a:pt x="54" y="44"/>
                  </a:lnTo>
                  <a:lnTo>
                    <a:pt x="27" y="6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95" name="Freeform 107"/>
            <p:cNvSpPr>
              <a:spLocks/>
            </p:cNvSpPr>
            <p:nvPr/>
          </p:nvSpPr>
          <p:spPr bwMode="auto">
            <a:xfrm>
              <a:off x="4761" y="1911"/>
              <a:ext cx="168" cy="54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3" y="49"/>
                </a:cxn>
                <a:cxn ang="0">
                  <a:pos x="10" y="35"/>
                </a:cxn>
                <a:cxn ang="0">
                  <a:pos x="24" y="21"/>
                </a:cxn>
                <a:cxn ang="0">
                  <a:pos x="46" y="11"/>
                </a:cxn>
                <a:cxn ang="0">
                  <a:pos x="77" y="3"/>
                </a:cxn>
                <a:cxn ang="0">
                  <a:pos x="121" y="2"/>
                </a:cxn>
                <a:cxn ang="0">
                  <a:pos x="125" y="0"/>
                </a:cxn>
                <a:cxn ang="0">
                  <a:pos x="138" y="0"/>
                </a:cxn>
                <a:cxn ang="0">
                  <a:pos x="155" y="2"/>
                </a:cxn>
                <a:cxn ang="0">
                  <a:pos x="177" y="5"/>
                </a:cxn>
                <a:cxn ang="0">
                  <a:pos x="200" y="14"/>
                </a:cxn>
                <a:cxn ang="0">
                  <a:pos x="223" y="30"/>
                </a:cxn>
                <a:cxn ang="0">
                  <a:pos x="244" y="55"/>
                </a:cxn>
                <a:cxn ang="0">
                  <a:pos x="260" y="89"/>
                </a:cxn>
                <a:cxn ang="0">
                  <a:pos x="258" y="89"/>
                </a:cxn>
                <a:cxn ang="0">
                  <a:pos x="252" y="88"/>
                </a:cxn>
                <a:cxn ang="0">
                  <a:pos x="243" y="88"/>
                </a:cxn>
                <a:cxn ang="0">
                  <a:pos x="230" y="87"/>
                </a:cxn>
                <a:cxn ang="0">
                  <a:pos x="214" y="86"/>
                </a:cxn>
                <a:cxn ang="0">
                  <a:pos x="197" y="83"/>
                </a:cxn>
                <a:cxn ang="0">
                  <a:pos x="178" y="82"/>
                </a:cxn>
                <a:cxn ang="0">
                  <a:pos x="157" y="81"/>
                </a:cxn>
                <a:cxn ang="0">
                  <a:pos x="137" y="79"/>
                </a:cxn>
                <a:cxn ang="0">
                  <a:pos x="115" y="78"/>
                </a:cxn>
                <a:cxn ang="0">
                  <a:pos x="93" y="76"/>
                </a:cxn>
                <a:cxn ang="0">
                  <a:pos x="71" y="75"/>
                </a:cxn>
                <a:cxn ang="0">
                  <a:pos x="52" y="74"/>
                </a:cxn>
                <a:cxn ang="0">
                  <a:pos x="32" y="73"/>
                </a:cxn>
                <a:cxn ang="0">
                  <a:pos x="15" y="73"/>
                </a:cxn>
                <a:cxn ang="0">
                  <a:pos x="0" y="73"/>
                </a:cxn>
              </a:cxnLst>
              <a:rect l="0" t="0" r="r" b="b"/>
              <a:pathLst>
                <a:path w="260" h="89">
                  <a:moveTo>
                    <a:pt x="0" y="73"/>
                  </a:moveTo>
                  <a:lnTo>
                    <a:pt x="0" y="70"/>
                  </a:lnTo>
                  <a:lnTo>
                    <a:pt x="0" y="61"/>
                  </a:lnTo>
                  <a:lnTo>
                    <a:pt x="3" y="49"/>
                  </a:lnTo>
                  <a:lnTo>
                    <a:pt x="10" y="35"/>
                  </a:lnTo>
                  <a:lnTo>
                    <a:pt x="24" y="21"/>
                  </a:lnTo>
                  <a:lnTo>
                    <a:pt x="46" y="11"/>
                  </a:lnTo>
                  <a:lnTo>
                    <a:pt x="77" y="3"/>
                  </a:lnTo>
                  <a:lnTo>
                    <a:pt x="121" y="2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5" y="2"/>
                  </a:lnTo>
                  <a:lnTo>
                    <a:pt x="177" y="5"/>
                  </a:lnTo>
                  <a:lnTo>
                    <a:pt x="200" y="14"/>
                  </a:lnTo>
                  <a:lnTo>
                    <a:pt x="223" y="30"/>
                  </a:lnTo>
                  <a:lnTo>
                    <a:pt x="244" y="55"/>
                  </a:lnTo>
                  <a:lnTo>
                    <a:pt x="260" y="89"/>
                  </a:lnTo>
                  <a:lnTo>
                    <a:pt x="258" y="89"/>
                  </a:lnTo>
                  <a:lnTo>
                    <a:pt x="252" y="88"/>
                  </a:lnTo>
                  <a:lnTo>
                    <a:pt x="243" y="88"/>
                  </a:lnTo>
                  <a:lnTo>
                    <a:pt x="230" y="87"/>
                  </a:lnTo>
                  <a:lnTo>
                    <a:pt x="214" y="86"/>
                  </a:lnTo>
                  <a:lnTo>
                    <a:pt x="197" y="83"/>
                  </a:lnTo>
                  <a:lnTo>
                    <a:pt x="178" y="82"/>
                  </a:lnTo>
                  <a:lnTo>
                    <a:pt x="157" y="81"/>
                  </a:lnTo>
                  <a:lnTo>
                    <a:pt x="137" y="79"/>
                  </a:lnTo>
                  <a:lnTo>
                    <a:pt x="115" y="78"/>
                  </a:lnTo>
                  <a:lnTo>
                    <a:pt x="93" y="76"/>
                  </a:lnTo>
                  <a:lnTo>
                    <a:pt x="71" y="75"/>
                  </a:lnTo>
                  <a:lnTo>
                    <a:pt x="52" y="74"/>
                  </a:lnTo>
                  <a:lnTo>
                    <a:pt x="32" y="73"/>
                  </a:lnTo>
                  <a:lnTo>
                    <a:pt x="1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96" name="Freeform 108"/>
            <p:cNvSpPr>
              <a:spLocks/>
            </p:cNvSpPr>
            <p:nvPr/>
          </p:nvSpPr>
          <p:spPr bwMode="auto">
            <a:xfrm>
              <a:off x="4372" y="1833"/>
              <a:ext cx="723" cy="144"/>
            </a:xfrm>
            <a:custGeom>
              <a:avLst/>
              <a:gdLst/>
              <a:ahLst/>
              <a:cxnLst>
                <a:cxn ang="0">
                  <a:pos x="1" y="233"/>
                </a:cxn>
                <a:cxn ang="0">
                  <a:pos x="12" y="215"/>
                </a:cxn>
                <a:cxn ang="0">
                  <a:pos x="33" y="184"/>
                </a:cxn>
                <a:cxn ang="0">
                  <a:pos x="63" y="146"/>
                </a:cxn>
                <a:cxn ang="0">
                  <a:pos x="102" y="104"/>
                </a:cxn>
                <a:cxn ang="0">
                  <a:pos x="149" y="65"/>
                </a:cxn>
                <a:cxn ang="0">
                  <a:pos x="202" y="33"/>
                </a:cxn>
                <a:cxn ang="0">
                  <a:pos x="262" y="14"/>
                </a:cxn>
                <a:cxn ang="0">
                  <a:pos x="297" y="11"/>
                </a:cxn>
                <a:cxn ang="0">
                  <a:pos x="318" y="8"/>
                </a:cxn>
                <a:cxn ang="0">
                  <a:pos x="359" y="5"/>
                </a:cxn>
                <a:cxn ang="0">
                  <a:pos x="419" y="2"/>
                </a:cxn>
                <a:cxn ang="0">
                  <a:pos x="497" y="0"/>
                </a:cxn>
                <a:cxn ang="0">
                  <a:pos x="593" y="0"/>
                </a:cxn>
                <a:cxn ang="0">
                  <a:pos x="706" y="5"/>
                </a:cxn>
                <a:cxn ang="0">
                  <a:pos x="834" y="14"/>
                </a:cxn>
                <a:cxn ang="0">
                  <a:pos x="906" y="21"/>
                </a:cxn>
                <a:cxn ang="0">
                  <a:pos x="919" y="21"/>
                </a:cxn>
                <a:cxn ang="0">
                  <a:pos x="941" y="25"/>
                </a:cxn>
                <a:cxn ang="0">
                  <a:pos x="971" y="34"/>
                </a:cxn>
                <a:cxn ang="0">
                  <a:pos x="1005" y="52"/>
                </a:cxn>
                <a:cxn ang="0">
                  <a:pos x="1041" y="83"/>
                </a:cxn>
                <a:cxn ang="0">
                  <a:pos x="1074" y="130"/>
                </a:cxn>
                <a:cxn ang="0">
                  <a:pos x="1104" y="193"/>
                </a:cxn>
                <a:cxn ang="0">
                  <a:pos x="1116" y="233"/>
                </a:cxn>
                <a:cxn ang="0">
                  <a:pos x="1110" y="230"/>
                </a:cxn>
                <a:cxn ang="0">
                  <a:pos x="1099" y="225"/>
                </a:cxn>
                <a:cxn ang="0">
                  <a:pos x="1077" y="223"/>
                </a:cxn>
                <a:cxn ang="0">
                  <a:pos x="1062" y="221"/>
                </a:cxn>
                <a:cxn ang="0">
                  <a:pos x="1061" y="207"/>
                </a:cxn>
                <a:cxn ang="0">
                  <a:pos x="1056" y="181"/>
                </a:cxn>
                <a:cxn ang="0">
                  <a:pos x="1046" y="150"/>
                </a:cxn>
                <a:cxn ang="0">
                  <a:pos x="1027" y="117"/>
                </a:cxn>
                <a:cxn ang="0">
                  <a:pos x="997" y="85"/>
                </a:cxn>
                <a:cxn ang="0">
                  <a:pos x="953" y="59"/>
                </a:cxn>
                <a:cxn ang="0">
                  <a:pos x="895" y="43"/>
                </a:cxn>
                <a:cxn ang="0">
                  <a:pos x="856" y="40"/>
                </a:cxn>
                <a:cxn ang="0">
                  <a:pos x="826" y="36"/>
                </a:cxn>
                <a:cxn ang="0">
                  <a:pos x="771" y="32"/>
                </a:cxn>
                <a:cxn ang="0">
                  <a:pos x="700" y="26"/>
                </a:cxn>
                <a:cxn ang="0">
                  <a:pos x="615" y="22"/>
                </a:cxn>
                <a:cxn ang="0">
                  <a:pos x="523" y="20"/>
                </a:cxn>
                <a:cxn ang="0">
                  <a:pos x="428" y="21"/>
                </a:cxn>
                <a:cxn ang="0">
                  <a:pos x="337" y="27"/>
                </a:cxn>
                <a:cxn ang="0">
                  <a:pos x="293" y="32"/>
                </a:cxn>
                <a:cxn ang="0">
                  <a:pos x="280" y="34"/>
                </a:cxn>
                <a:cxn ang="0">
                  <a:pos x="254" y="40"/>
                </a:cxn>
                <a:cxn ang="0">
                  <a:pos x="221" y="51"/>
                </a:cxn>
                <a:cxn ang="0">
                  <a:pos x="181" y="71"/>
                </a:cxn>
                <a:cxn ang="0">
                  <a:pos x="139" y="100"/>
                </a:cxn>
                <a:cxn ang="0">
                  <a:pos x="98" y="140"/>
                </a:cxn>
                <a:cxn ang="0">
                  <a:pos x="58" y="194"/>
                </a:cxn>
                <a:cxn ang="0">
                  <a:pos x="0" y="236"/>
                </a:cxn>
              </a:cxnLst>
              <a:rect l="0" t="0" r="r" b="b"/>
              <a:pathLst>
                <a:path w="1116" h="236">
                  <a:moveTo>
                    <a:pt x="0" y="236"/>
                  </a:moveTo>
                  <a:lnTo>
                    <a:pt x="1" y="233"/>
                  </a:lnTo>
                  <a:lnTo>
                    <a:pt x="5" y="226"/>
                  </a:lnTo>
                  <a:lnTo>
                    <a:pt x="12" y="215"/>
                  </a:lnTo>
                  <a:lnTo>
                    <a:pt x="22" y="201"/>
                  </a:lnTo>
                  <a:lnTo>
                    <a:pt x="33" y="184"/>
                  </a:lnTo>
                  <a:lnTo>
                    <a:pt x="47" y="165"/>
                  </a:lnTo>
                  <a:lnTo>
                    <a:pt x="63" y="146"/>
                  </a:lnTo>
                  <a:lnTo>
                    <a:pt x="81" y="125"/>
                  </a:lnTo>
                  <a:lnTo>
                    <a:pt x="102" y="104"/>
                  </a:lnTo>
                  <a:lnTo>
                    <a:pt x="125" y="83"/>
                  </a:lnTo>
                  <a:lnTo>
                    <a:pt x="149" y="65"/>
                  </a:lnTo>
                  <a:lnTo>
                    <a:pt x="175" y="48"/>
                  </a:lnTo>
                  <a:lnTo>
                    <a:pt x="202" y="33"/>
                  </a:lnTo>
                  <a:lnTo>
                    <a:pt x="232" y="21"/>
                  </a:lnTo>
                  <a:lnTo>
                    <a:pt x="262" y="14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305" y="10"/>
                  </a:lnTo>
                  <a:lnTo>
                    <a:pt x="318" y="8"/>
                  </a:lnTo>
                  <a:lnTo>
                    <a:pt x="336" y="6"/>
                  </a:lnTo>
                  <a:lnTo>
                    <a:pt x="359" y="5"/>
                  </a:lnTo>
                  <a:lnTo>
                    <a:pt x="387" y="4"/>
                  </a:lnTo>
                  <a:lnTo>
                    <a:pt x="419" y="2"/>
                  </a:lnTo>
                  <a:lnTo>
                    <a:pt x="456" y="0"/>
                  </a:lnTo>
                  <a:lnTo>
                    <a:pt x="497" y="0"/>
                  </a:lnTo>
                  <a:lnTo>
                    <a:pt x="543" y="0"/>
                  </a:lnTo>
                  <a:lnTo>
                    <a:pt x="593" y="0"/>
                  </a:lnTo>
                  <a:lnTo>
                    <a:pt x="647" y="3"/>
                  </a:lnTo>
                  <a:lnTo>
                    <a:pt x="706" y="5"/>
                  </a:lnTo>
                  <a:lnTo>
                    <a:pt x="768" y="10"/>
                  </a:lnTo>
                  <a:lnTo>
                    <a:pt x="834" y="14"/>
                  </a:lnTo>
                  <a:lnTo>
                    <a:pt x="904" y="21"/>
                  </a:lnTo>
                  <a:lnTo>
                    <a:pt x="906" y="21"/>
                  </a:lnTo>
                  <a:lnTo>
                    <a:pt x="911" y="21"/>
                  </a:lnTo>
                  <a:lnTo>
                    <a:pt x="919" y="21"/>
                  </a:lnTo>
                  <a:lnTo>
                    <a:pt x="929" y="22"/>
                  </a:lnTo>
                  <a:lnTo>
                    <a:pt x="941" y="25"/>
                  </a:lnTo>
                  <a:lnTo>
                    <a:pt x="956" y="28"/>
                  </a:lnTo>
                  <a:lnTo>
                    <a:pt x="971" y="34"/>
                  </a:lnTo>
                  <a:lnTo>
                    <a:pt x="988" y="42"/>
                  </a:lnTo>
                  <a:lnTo>
                    <a:pt x="1005" y="52"/>
                  </a:lnTo>
                  <a:lnTo>
                    <a:pt x="1023" y="66"/>
                  </a:lnTo>
                  <a:lnTo>
                    <a:pt x="1041" y="83"/>
                  </a:lnTo>
                  <a:lnTo>
                    <a:pt x="1058" y="104"/>
                  </a:lnTo>
                  <a:lnTo>
                    <a:pt x="1074" y="130"/>
                  </a:lnTo>
                  <a:lnTo>
                    <a:pt x="1089" y="159"/>
                  </a:lnTo>
                  <a:lnTo>
                    <a:pt x="1104" y="193"/>
                  </a:lnTo>
                  <a:lnTo>
                    <a:pt x="1116" y="233"/>
                  </a:lnTo>
                  <a:lnTo>
                    <a:pt x="1116" y="233"/>
                  </a:lnTo>
                  <a:lnTo>
                    <a:pt x="1114" y="231"/>
                  </a:lnTo>
                  <a:lnTo>
                    <a:pt x="1110" y="230"/>
                  </a:lnTo>
                  <a:lnTo>
                    <a:pt x="1106" y="227"/>
                  </a:lnTo>
                  <a:lnTo>
                    <a:pt x="1099" y="225"/>
                  </a:lnTo>
                  <a:lnTo>
                    <a:pt x="1089" y="224"/>
                  </a:lnTo>
                  <a:lnTo>
                    <a:pt x="1077" y="223"/>
                  </a:lnTo>
                  <a:lnTo>
                    <a:pt x="1062" y="223"/>
                  </a:lnTo>
                  <a:lnTo>
                    <a:pt x="1062" y="221"/>
                  </a:lnTo>
                  <a:lnTo>
                    <a:pt x="1062" y="215"/>
                  </a:lnTo>
                  <a:lnTo>
                    <a:pt x="1061" y="207"/>
                  </a:lnTo>
                  <a:lnTo>
                    <a:pt x="1059" y="195"/>
                  </a:lnTo>
                  <a:lnTo>
                    <a:pt x="1056" y="181"/>
                  </a:lnTo>
                  <a:lnTo>
                    <a:pt x="1051" y="166"/>
                  </a:lnTo>
                  <a:lnTo>
                    <a:pt x="1046" y="150"/>
                  </a:lnTo>
                  <a:lnTo>
                    <a:pt x="1038" y="133"/>
                  </a:lnTo>
                  <a:lnTo>
                    <a:pt x="1027" y="117"/>
                  </a:lnTo>
                  <a:lnTo>
                    <a:pt x="1013" y="101"/>
                  </a:lnTo>
                  <a:lnTo>
                    <a:pt x="997" y="85"/>
                  </a:lnTo>
                  <a:lnTo>
                    <a:pt x="978" y="71"/>
                  </a:lnTo>
                  <a:lnTo>
                    <a:pt x="953" y="59"/>
                  </a:lnTo>
                  <a:lnTo>
                    <a:pt x="927" y="49"/>
                  </a:lnTo>
                  <a:lnTo>
                    <a:pt x="895" y="43"/>
                  </a:lnTo>
                  <a:lnTo>
                    <a:pt x="859" y="40"/>
                  </a:lnTo>
                  <a:lnTo>
                    <a:pt x="856" y="40"/>
                  </a:lnTo>
                  <a:lnTo>
                    <a:pt x="844" y="38"/>
                  </a:lnTo>
                  <a:lnTo>
                    <a:pt x="826" y="36"/>
                  </a:lnTo>
                  <a:lnTo>
                    <a:pt x="801" y="34"/>
                  </a:lnTo>
                  <a:lnTo>
                    <a:pt x="771" y="32"/>
                  </a:lnTo>
                  <a:lnTo>
                    <a:pt x="738" y="29"/>
                  </a:lnTo>
                  <a:lnTo>
                    <a:pt x="700" y="26"/>
                  </a:lnTo>
                  <a:lnTo>
                    <a:pt x="659" y="23"/>
                  </a:lnTo>
                  <a:lnTo>
                    <a:pt x="615" y="22"/>
                  </a:lnTo>
                  <a:lnTo>
                    <a:pt x="569" y="20"/>
                  </a:lnTo>
                  <a:lnTo>
                    <a:pt x="523" y="20"/>
                  </a:lnTo>
                  <a:lnTo>
                    <a:pt x="475" y="20"/>
                  </a:lnTo>
                  <a:lnTo>
                    <a:pt x="428" y="21"/>
                  </a:lnTo>
                  <a:lnTo>
                    <a:pt x="382" y="23"/>
                  </a:lnTo>
                  <a:lnTo>
                    <a:pt x="337" y="27"/>
                  </a:lnTo>
                  <a:lnTo>
                    <a:pt x="296" y="32"/>
                  </a:lnTo>
                  <a:lnTo>
                    <a:pt x="293" y="32"/>
                  </a:lnTo>
                  <a:lnTo>
                    <a:pt x="289" y="33"/>
                  </a:lnTo>
                  <a:lnTo>
                    <a:pt x="280" y="34"/>
                  </a:lnTo>
                  <a:lnTo>
                    <a:pt x="268" y="36"/>
                  </a:lnTo>
                  <a:lnTo>
                    <a:pt x="254" y="40"/>
                  </a:lnTo>
                  <a:lnTo>
                    <a:pt x="238" y="44"/>
                  </a:lnTo>
                  <a:lnTo>
                    <a:pt x="221" y="51"/>
                  </a:lnTo>
                  <a:lnTo>
                    <a:pt x="201" y="59"/>
                  </a:lnTo>
                  <a:lnTo>
                    <a:pt x="181" y="71"/>
                  </a:lnTo>
                  <a:lnTo>
                    <a:pt x="160" y="83"/>
                  </a:lnTo>
                  <a:lnTo>
                    <a:pt x="139" y="100"/>
                  </a:lnTo>
                  <a:lnTo>
                    <a:pt x="118" y="118"/>
                  </a:lnTo>
                  <a:lnTo>
                    <a:pt x="98" y="140"/>
                  </a:lnTo>
                  <a:lnTo>
                    <a:pt x="77" y="165"/>
                  </a:lnTo>
                  <a:lnTo>
                    <a:pt x="58" y="194"/>
                  </a:lnTo>
                  <a:lnTo>
                    <a:pt x="41" y="22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97" name="Freeform 109"/>
            <p:cNvSpPr>
              <a:spLocks/>
            </p:cNvSpPr>
            <p:nvPr/>
          </p:nvSpPr>
          <p:spPr bwMode="auto">
            <a:xfrm>
              <a:off x="4824" y="2526"/>
              <a:ext cx="118" cy="111"/>
            </a:xfrm>
            <a:custGeom>
              <a:avLst/>
              <a:gdLst/>
              <a:ahLst/>
              <a:cxnLst>
                <a:cxn ang="0">
                  <a:pos x="95" y="180"/>
                </a:cxn>
                <a:cxn ang="0">
                  <a:pos x="114" y="179"/>
                </a:cxn>
                <a:cxn ang="0">
                  <a:pos x="131" y="174"/>
                </a:cxn>
                <a:cxn ang="0">
                  <a:pos x="146" y="167"/>
                </a:cxn>
                <a:cxn ang="0">
                  <a:pos x="159" y="157"/>
                </a:cxn>
                <a:cxn ang="0">
                  <a:pos x="169" y="144"/>
                </a:cxn>
                <a:cxn ang="0">
                  <a:pos x="177" y="129"/>
                </a:cxn>
                <a:cxn ang="0">
                  <a:pos x="182" y="113"/>
                </a:cxn>
                <a:cxn ang="0">
                  <a:pos x="183" y="94"/>
                </a:cxn>
                <a:cxn ang="0">
                  <a:pos x="180" y="76"/>
                </a:cxn>
                <a:cxn ang="0">
                  <a:pos x="174" y="59"/>
                </a:cxn>
                <a:cxn ang="0">
                  <a:pos x="164" y="44"/>
                </a:cxn>
                <a:cxn ang="0">
                  <a:pos x="153" y="30"/>
                </a:cxn>
                <a:cxn ang="0">
                  <a:pos x="138" y="17"/>
                </a:cxn>
                <a:cxn ang="0">
                  <a:pos x="122" y="9"/>
                </a:cxn>
                <a:cxn ang="0">
                  <a:pos x="104" y="2"/>
                </a:cxn>
                <a:cxn ang="0">
                  <a:pos x="86" y="0"/>
                </a:cxn>
                <a:cxn ang="0">
                  <a:pos x="68" y="1"/>
                </a:cxn>
                <a:cxn ang="0">
                  <a:pos x="50" y="6"/>
                </a:cxn>
                <a:cxn ang="0">
                  <a:pos x="35" y="14"/>
                </a:cxn>
                <a:cxn ang="0">
                  <a:pos x="23" y="24"/>
                </a:cxn>
                <a:cxn ang="0">
                  <a:pos x="12" y="37"/>
                </a:cxn>
                <a:cxn ang="0">
                  <a:pos x="5" y="52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2" y="105"/>
                </a:cxn>
                <a:cxn ang="0">
                  <a:pos x="9" y="122"/>
                </a:cxn>
                <a:cxn ang="0">
                  <a:pos x="18" y="137"/>
                </a:cxn>
                <a:cxn ang="0">
                  <a:pos x="30" y="151"/>
                </a:cxn>
                <a:cxn ang="0">
                  <a:pos x="43" y="162"/>
                </a:cxn>
                <a:cxn ang="0">
                  <a:pos x="59" y="172"/>
                </a:cxn>
                <a:cxn ang="0">
                  <a:pos x="77" y="177"/>
                </a:cxn>
                <a:cxn ang="0">
                  <a:pos x="95" y="180"/>
                </a:cxn>
              </a:cxnLst>
              <a:rect l="0" t="0" r="r" b="b"/>
              <a:pathLst>
                <a:path w="183" h="180">
                  <a:moveTo>
                    <a:pt x="95" y="180"/>
                  </a:moveTo>
                  <a:lnTo>
                    <a:pt x="114" y="179"/>
                  </a:lnTo>
                  <a:lnTo>
                    <a:pt x="131" y="174"/>
                  </a:lnTo>
                  <a:lnTo>
                    <a:pt x="146" y="167"/>
                  </a:lnTo>
                  <a:lnTo>
                    <a:pt x="159" y="157"/>
                  </a:lnTo>
                  <a:lnTo>
                    <a:pt x="169" y="144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3" y="94"/>
                  </a:lnTo>
                  <a:lnTo>
                    <a:pt x="180" y="76"/>
                  </a:lnTo>
                  <a:lnTo>
                    <a:pt x="174" y="59"/>
                  </a:lnTo>
                  <a:lnTo>
                    <a:pt x="164" y="44"/>
                  </a:lnTo>
                  <a:lnTo>
                    <a:pt x="153" y="30"/>
                  </a:lnTo>
                  <a:lnTo>
                    <a:pt x="138" y="17"/>
                  </a:lnTo>
                  <a:lnTo>
                    <a:pt x="122" y="9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1"/>
                  </a:lnTo>
                  <a:lnTo>
                    <a:pt x="50" y="6"/>
                  </a:lnTo>
                  <a:lnTo>
                    <a:pt x="35" y="14"/>
                  </a:lnTo>
                  <a:lnTo>
                    <a:pt x="23" y="24"/>
                  </a:lnTo>
                  <a:lnTo>
                    <a:pt x="12" y="37"/>
                  </a:lnTo>
                  <a:lnTo>
                    <a:pt x="5" y="52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2" y="105"/>
                  </a:lnTo>
                  <a:lnTo>
                    <a:pt x="9" y="122"/>
                  </a:lnTo>
                  <a:lnTo>
                    <a:pt x="18" y="137"/>
                  </a:lnTo>
                  <a:lnTo>
                    <a:pt x="30" y="151"/>
                  </a:lnTo>
                  <a:lnTo>
                    <a:pt x="43" y="162"/>
                  </a:lnTo>
                  <a:lnTo>
                    <a:pt x="59" y="172"/>
                  </a:lnTo>
                  <a:lnTo>
                    <a:pt x="77" y="177"/>
                  </a:lnTo>
                  <a:lnTo>
                    <a:pt x="95" y="180"/>
                  </a:lnTo>
                  <a:close/>
                </a:path>
              </a:pathLst>
            </a:custGeom>
            <a:solidFill>
              <a:srgbClr val="6868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98" name="Freeform 110"/>
            <p:cNvSpPr>
              <a:spLocks/>
            </p:cNvSpPr>
            <p:nvPr/>
          </p:nvSpPr>
          <p:spPr bwMode="auto">
            <a:xfrm>
              <a:off x="3859" y="2194"/>
              <a:ext cx="77" cy="72"/>
            </a:xfrm>
            <a:custGeom>
              <a:avLst/>
              <a:gdLst/>
              <a:ahLst/>
              <a:cxnLst>
                <a:cxn ang="0">
                  <a:pos x="62" y="118"/>
                </a:cxn>
                <a:cxn ang="0">
                  <a:pos x="75" y="117"/>
                </a:cxn>
                <a:cxn ang="0">
                  <a:pos x="85" y="114"/>
                </a:cxn>
                <a:cxn ang="0">
                  <a:pos x="96" y="109"/>
                </a:cxn>
                <a:cxn ang="0">
                  <a:pos x="104" y="102"/>
                </a:cxn>
                <a:cxn ang="0">
                  <a:pos x="111" y="94"/>
                </a:cxn>
                <a:cxn ang="0">
                  <a:pos x="116" y="84"/>
                </a:cxn>
                <a:cxn ang="0">
                  <a:pos x="119" y="73"/>
                </a:cxn>
                <a:cxn ang="0">
                  <a:pos x="120" y="61"/>
                </a:cxn>
                <a:cxn ang="0">
                  <a:pos x="118" y="50"/>
                </a:cxn>
                <a:cxn ang="0">
                  <a:pos x="114" y="38"/>
                </a:cxn>
                <a:cxn ang="0">
                  <a:pos x="107" y="28"/>
                </a:cxn>
                <a:cxn ang="0">
                  <a:pos x="100" y="20"/>
                </a:cxn>
                <a:cxn ang="0">
                  <a:pos x="91" y="12"/>
                </a:cxn>
                <a:cxn ang="0">
                  <a:pos x="81" y="6"/>
                </a:cxn>
                <a:cxn ang="0">
                  <a:pos x="69" y="3"/>
                </a:cxn>
                <a:cxn ang="0">
                  <a:pos x="57" y="0"/>
                </a:cxn>
                <a:cxn ang="0">
                  <a:pos x="45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5" y="16"/>
                </a:cxn>
                <a:cxn ang="0">
                  <a:pos x="8" y="24"/>
                </a:cxn>
                <a:cxn ang="0">
                  <a:pos x="4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1" y="68"/>
                </a:cxn>
                <a:cxn ang="0">
                  <a:pos x="6" y="80"/>
                </a:cxn>
                <a:cxn ang="0">
                  <a:pos x="12" y="90"/>
                </a:cxn>
                <a:cxn ang="0">
                  <a:pos x="20" y="99"/>
                </a:cxn>
                <a:cxn ang="0">
                  <a:pos x="29" y="106"/>
                </a:cxn>
                <a:cxn ang="0">
                  <a:pos x="39" y="112"/>
                </a:cxn>
                <a:cxn ang="0">
                  <a:pos x="51" y="117"/>
                </a:cxn>
                <a:cxn ang="0">
                  <a:pos x="62" y="118"/>
                </a:cxn>
              </a:cxnLst>
              <a:rect l="0" t="0" r="r" b="b"/>
              <a:pathLst>
                <a:path w="120" h="118">
                  <a:moveTo>
                    <a:pt x="62" y="118"/>
                  </a:moveTo>
                  <a:lnTo>
                    <a:pt x="75" y="117"/>
                  </a:lnTo>
                  <a:lnTo>
                    <a:pt x="85" y="114"/>
                  </a:lnTo>
                  <a:lnTo>
                    <a:pt x="96" y="109"/>
                  </a:lnTo>
                  <a:lnTo>
                    <a:pt x="104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19" y="73"/>
                  </a:lnTo>
                  <a:lnTo>
                    <a:pt x="120" y="61"/>
                  </a:lnTo>
                  <a:lnTo>
                    <a:pt x="118" y="50"/>
                  </a:lnTo>
                  <a:lnTo>
                    <a:pt x="114" y="38"/>
                  </a:lnTo>
                  <a:lnTo>
                    <a:pt x="107" y="28"/>
                  </a:lnTo>
                  <a:lnTo>
                    <a:pt x="100" y="20"/>
                  </a:lnTo>
                  <a:lnTo>
                    <a:pt x="91" y="12"/>
                  </a:lnTo>
                  <a:lnTo>
                    <a:pt x="81" y="6"/>
                  </a:lnTo>
                  <a:lnTo>
                    <a:pt x="69" y="3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" y="68"/>
                  </a:lnTo>
                  <a:lnTo>
                    <a:pt x="6" y="80"/>
                  </a:lnTo>
                  <a:lnTo>
                    <a:pt x="12" y="90"/>
                  </a:lnTo>
                  <a:lnTo>
                    <a:pt x="20" y="99"/>
                  </a:lnTo>
                  <a:lnTo>
                    <a:pt x="29" y="106"/>
                  </a:lnTo>
                  <a:lnTo>
                    <a:pt x="39" y="112"/>
                  </a:lnTo>
                  <a:lnTo>
                    <a:pt x="51" y="117"/>
                  </a:lnTo>
                  <a:lnTo>
                    <a:pt x="62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99" name="Freeform 111"/>
            <p:cNvSpPr>
              <a:spLocks/>
            </p:cNvSpPr>
            <p:nvPr/>
          </p:nvSpPr>
          <p:spPr bwMode="auto">
            <a:xfrm>
              <a:off x="3847" y="2147"/>
              <a:ext cx="117" cy="49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5"/>
                </a:cxn>
                <a:cxn ang="0">
                  <a:pos x="8" y="30"/>
                </a:cxn>
                <a:cxn ang="0">
                  <a:pos x="18" y="23"/>
                </a:cxn>
                <a:cxn ang="0">
                  <a:pos x="31" y="15"/>
                </a:cxn>
                <a:cxn ang="0">
                  <a:pos x="46" y="8"/>
                </a:cxn>
                <a:cxn ang="0">
                  <a:pos x="63" y="3"/>
                </a:cxn>
                <a:cxn ang="0">
                  <a:pos x="82" y="0"/>
                </a:cxn>
                <a:cxn ang="0">
                  <a:pos x="101" y="3"/>
                </a:cxn>
                <a:cxn ang="0">
                  <a:pos x="103" y="3"/>
                </a:cxn>
                <a:cxn ang="0">
                  <a:pos x="110" y="5"/>
                </a:cxn>
                <a:cxn ang="0">
                  <a:pos x="120" y="8"/>
                </a:cxn>
                <a:cxn ang="0">
                  <a:pos x="131" y="15"/>
                </a:cxn>
                <a:cxn ang="0">
                  <a:pos x="144" y="25"/>
                </a:cxn>
                <a:cxn ang="0">
                  <a:pos x="158" y="38"/>
                </a:cxn>
                <a:cxn ang="0">
                  <a:pos x="169" y="57"/>
                </a:cxn>
                <a:cxn ang="0">
                  <a:pos x="179" y="80"/>
                </a:cxn>
                <a:cxn ang="0">
                  <a:pos x="176" y="76"/>
                </a:cxn>
                <a:cxn ang="0">
                  <a:pos x="167" y="68"/>
                </a:cxn>
                <a:cxn ang="0">
                  <a:pos x="152" y="57"/>
                </a:cxn>
                <a:cxn ang="0">
                  <a:pos x="131" y="45"/>
                </a:cxn>
                <a:cxn ang="0">
                  <a:pos x="105" y="36"/>
                </a:cxn>
                <a:cxn ang="0">
                  <a:pos x="74" y="29"/>
                </a:cxn>
                <a:cxn ang="0">
                  <a:pos x="39" y="29"/>
                </a:cxn>
                <a:cxn ang="0">
                  <a:pos x="0" y="37"/>
                </a:cxn>
              </a:cxnLst>
              <a:rect l="0" t="0" r="r" b="b"/>
              <a:pathLst>
                <a:path w="179" h="80">
                  <a:moveTo>
                    <a:pt x="0" y="37"/>
                  </a:moveTo>
                  <a:lnTo>
                    <a:pt x="2" y="35"/>
                  </a:lnTo>
                  <a:lnTo>
                    <a:pt x="8" y="30"/>
                  </a:lnTo>
                  <a:lnTo>
                    <a:pt x="18" y="23"/>
                  </a:lnTo>
                  <a:lnTo>
                    <a:pt x="31" y="15"/>
                  </a:lnTo>
                  <a:lnTo>
                    <a:pt x="46" y="8"/>
                  </a:lnTo>
                  <a:lnTo>
                    <a:pt x="63" y="3"/>
                  </a:lnTo>
                  <a:lnTo>
                    <a:pt x="82" y="0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10" y="5"/>
                  </a:lnTo>
                  <a:lnTo>
                    <a:pt x="120" y="8"/>
                  </a:lnTo>
                  <a:lnTo>
                    <a:pt x="131" y="15"/>
                  </a:lnTo>
                  <a:lnTo>
                    <a:pt x="144" y="25"/>
                  </a:lnTo>
                  <a:lnTo>
                    <a:pt x="158" y="38"/>
                  </a:lnTo>
                  <a:lnTo>
                    <a:pt x="169" y="57"/>
                  </a:lnTo>
                  <a:lnTo>
                    <a:pt x="179" y="80"/>
                  </a:lnTo>
                  <a:lnTo>
                    <a:pt x="176" y="76"/>
                  </a:lnTo>
                  <a:lnTo>
                    <a:pt x="167" y="68"/>
                  </a:lnTo>
                  <a:lnTo>
                    <a:pt x="152" y="57"/>
                  </a:lnTo>
                  <a:lnTo>
                    <a:pt x="131" y="45"/>
                  </a:lnTo>
                  <a:lnTo>
                    <a:pt x="105" y="36"/>
                  </a:lnTo>
                  <a:lnTo>
                    <a:pt x="74" y="29"/>
                  </a:lnTo>
                  <a:lnTo>
                    <a:pt x="39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00" name="Freeform 112"/>
            <p:cNvSpPr>
              <a:spLocks/>
            </p:cNvSpPr>
            <p:nvPr/>
          </p:nvSpPr>
          <p:spPr bwMode="auto">
            <a:xfrm>
              <a:off x="5013" y="2498"/>
              <a:ext cx="299" cy="1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10"/>
                </a:cxn>
                <a:cxn ang="0">
                  <a:pos x="13" y="22"/>
                </a:cxn>
                <a:cxn ang="0">
                  <a:pos x="22" y="38"/>
                </a:cxn>
                <a:cxn ang="0">
                  <a:pos x="34" y="56"/>
                </a:cxn>
                <a:cxn ang="0">
                  <a:pos x="49" y="76"/>
                </a:cxn>
                <a:cxn ang="0">
                  <a:pos x="65" y="98"/>
                </a:cxn>
                <a:cxn ang="0">
                  <a:pos x="83" y="121"/>
                </a:cxn>
                <a:cxn ang="0">
                  <a:pos x="103" y="143"/>
                </a:cxn>
                <a:cxn ang="0">
                  <a:pos x="126" y="165"/>
                </a:cxn>
                <a:cxn ang="0">
                  <a:pos x="149" y="185"/>
                </a:cxn>
                <a:cxn ang="0">
                  <a:pos x="174" y="204"/>
                </a:cxn>
                <a:cxn ang="0">
                  <a:pos x="202" y="220"/>
                </a:cxn>
                <a:cxn ang="0">
                  <a:pos x="231" y="232"/>
                </a:cxn>
                <a:cxn ang="0">
                  <a:pos x="259" y="240"/>
                </a:cxn>
                <a:cxn ang="0">
                  <a:pos x="290" y="243"/>
                </a:cxn>
                <a:cxn ang="0">
                  <a:pos x="296" y="244"/>
                </a:cxn>
                <a:cxn ang="0">
                  <a:pos x="312" y="245"/>
                </a:cxn>
                <a:cxn ang="0">
                  <a:pos x="334" y="244"/>
                </a:cxn>
                <a:cxn ang="0">
                  <a:pos x="362" y="235"/>
                </a:cxn>
                <a:cxn ang="0">
                  <a:pos x="391" y="217"/>
                </a:cxn>
                <a:cxn ang="0">
                  <a:pos x="418" y="185"/>
                </a:cxn>
                <a:cxn ang="0">
                  <a:pos x="444" y="138"/>
                </a:cxn>
                <a:cxn ang="0">
                  <a:pos x="462" y="70"/>
                </a:cxn>
                <a:cxn ang="0">
                  <a:pos x="461" y="71"/>
                </a:cxn>
                <a:cxn ang="0">
                  <a:pos x="456" y="75"/>
                </a:cxn>
                <a:cxn ang="0">
                  <a:pos x="448" y="81"/>
                </a:cxn>
                <a:cxn ang="0">
                  <a:pos x="437" y="86"/>
                </a:cxn>
                <a:cxn ang="0">
                  <a:pos x="422" y="93"/>
                </a:cxn>
                <a:cxn ang="0">
                  <a:pos x="404" y="100"/>
                </a:cxn>
                <a:cxn ang="0">
                  <a:pos x="383" y="105"/>
                </a:cxn>
                <a:cxn ang="0">
                  <a:pos x="356" y="108"/>
                </a:cxn>
                <a:cxn ang="0">
                  <a:pos x="327" y="109"/>
                </a:cxn>
                <a:cxn ang="0">
                  <a:pos x="293" y="108"/>
                </a:cxn>
                <a:cxn ang="0">
                  <a:pos x="256" y="102"/>
                </a:cxn>
                <a:cxn ang="0">
                  <a:pos x="213" y="93"/>
                </a:cxn>
                <a:cxn ang="0">
                  <a:pos x="167" y="79"/>
                </a:cxn>
                <a:cxn ang="0">
                  <a:pos x="115" y="59"/>
                </a:cxn>
                <a:cxn ang="0">
                  <a:pos x="60" y="33"/>
                </a:cxn>
                <a:cxn ang="0">
                  <a:pos x="0" y="0"/>
                </a:cxn>
              </a:cxnLst>
              <a:rect l="0" t="0" r="r" b="b"/>
              <a:pathLst>
                <a:path w="462" h="245">
                  <a:moveTo>
                    <a:pt x="0" y="0"/>
                  </a:moveTo>
                  <a:lnTo>
                    <a:pt x="1" y="2"/>
                  </a:lnTo>
                  <a:lnTo>
                    <a:pt x="6" y="10"/>
                  </a:lnTo>
                  <a:lnTo>
                    <a:pt x="13" y="22"/>
                  </a:lnTo>
                  <a:lnTo>
                    <a:pt x="22" y="38"/>
                  </a:lnTo>
                  <a:lnTo>
                    <a:pt x="34" y="56"/>
                  </a:lnTo>
                  <a:lnTo>
                    <a:pt x="49" y="76"/>
                  </a:lnTo>
                  <a:lnTo>
                    <a:pt x="65" y="98"/>
                  </a:lnTo>
                  <a:lnTo>
                    <a:pt x="83" y="121"/>
                  </a:lnTo>
                  <a:lnTo>
                    <a:pt x="103" y="143"/>
                  </a:lnTo>
                  <a:lnTo>
                    <a:pt x="126" y="165"/>
                  </a:lnTo>
                  <a:lnTo>
                    <a:pt x="149" y="185"/>
                  </a:lnTo>
                  <a:lnTo>
                    <a:pt x="174" y="204"/>
                  </a:lnTo>
                  <a:lnTo>
                    <a:pt x="202" y="220"/>
                  </a:lnTo>
                  <a:lnTo>
                    <a:pt x="231" y="232"/>
                  </a:lnTo>
                  <a:lnTo>
                    <a:pt x="259" y="240"/>
                  </a:lnTo>
                  <a:lnTo>
                    <a:pt x="290" y="243"/>
                  </a:lnTo>
                  <a:lnTo>
                    <a:pt x="296" y="244"/>
                  </a:lnTo>
                  <a:lnTo>
                    <a:pt x="312" y="245"/>
                  </a:lnTo>
                  <a:lnTo>
                    <a:pt x="334" y="244"/>
                  </a:lnTo>
                  <a:lnTo>
                    <a:pt x="362" y="235"/>
                  </a:lnTo>
                  <a:lnTo>
                    <a:pt x="391" y="217"/>
                  </a:lnTo>
                  <a:lnTo>
                    <a:pt x="418" y="185"/>
                  </a:lnTo>
                  <a:lnTo>
                    <a:pt x="444" y="138"/>
                  </a:lnTo>
                  <a:lnTo>
                    <a:pt x="462" y="70"/>
                  </a:lnTo>
                  <a:lnTo>
                    <a:pt x="461" y="71"/>
                  </a:lnTo>
                  <a:lnTo>
                    <a:pt x="456" y="75"/>
                  </a:lnTo>
                  <a:lnTo>
                    <a:pt x="448" y="81"/>
                  </a:lnTo>
                  <a:lnTo>
                    <a:pt x="437" y="86"/>
                  </a:lnTo>
                  <a:lnTo>
                    <a:pt x="422" y="93"/>
                  </a:lnTo>
                  <a:lnTo>
                    <a:pt x="404" y="100"/>
                  </a:lnTo>
                  <a:lnTo>
                    <a:pt x="383" y="105"/>
                  </a:lnTo>
                  <a:lnTo>
                    <a:pt x="356" y="108"/>
                  </a:lnTo>
                  <a:lnTo>
                    <a:pt x="327" y="109"/>
                  </a:lnTo>
                  <a:lnTo>
                    <a:pt x="293" y="108"/>
                  </a:lnTo>
                  <a:lnTo>
                    <a:pt x="256" y="102"/>
                  </a:lnTo>
                  <a:lnTo>
                    <a:pt x="213" y="93"/>
                  </a:lnTo>
                  <a:lnTo>
                    <a:pt x="167" y="79"/>
                  </a:lnTo>
                  <a:lnTo>
                    <a:pt x="115" y="59"/>
                  </a:lnTo>
                  <a:lnTo>
                    <a:pt x="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01" name="Freeform 113"/>
            <p:cNvSpPr>
              <a:spLocks/>
            </p:cNvSpPr>
            <p:nvPr/>
          </p:nvSpPr>
          <p:spPr bwMode="auto">
            <a:xfrm>
              <a:off x="4479" y="1847"/>
              <a:ext cx="179" cy="11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149" y="174"/>
                </a:cxn>
                <a:cxn ang="0">
                  <a:pos x="279" y="0"/>
                </a:cxn>
                <a:cxn ang="0">
                  <a:pos x="0" y="187"/>
                </a:cxn>
              </a:cxnLst>
              <a:rect l="0" t="0" r="r" b="b"/>
              <a:pathLst>
                <a:path w="279" h="187">
                  <a:moveTo>
                    <a:pt x="0" y="187"/>
                  </a:moveTo>
                  <a:lnTo>
                    <a:pt x="149" y="174"/>
                  </a:lnTo>
                  <a:lnTo>
                    <a:pt x="279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02" name="Freeform 114"/>
            <p:cNvSpPr>
              <a:spLocks/>
            </p:cNvSpPr>
            <p:nvPr/>
          </p:nvSpPr>
          <p:spPr bwMode="auto">
            <a:xfrm>
              <a:off x="4635" y="2035"/>
              <a:ext cx="376" cy="254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" y="322"/>
                </a:cxn>
                <a:cxn ang="0">
                  <a:pos x="12" y="323"/>
                </a:cxn>
                <a:cxn ang="0">
                  <a:pos x="26" y="326"/>
                </a:cxn>
                <a:cxn ang="0">
                  <a:pos x="44" y="330"/>
                </a:cxn>
                <a:cxn ang="0">
                  <a:pos x="65" y="334"/>
                </a:cxn>
                <a:cxn ang="0">
                  <a:pos x="90" y="340"/>
                </a:cxn>
                <a:cxn ang="0">
                  <a:pos x="117" y="346"/>
                </a:cxn>
                <a:cxn ang="0">
                  <a:pos x="146" y="353"/>
                </a:cxn>
                <a:cxn ang="0">
                  <a:pos x="176" y="360"/>
                </a:cxn>
                <a:cxn ang="0">
                  <a:pos x="206" y="367"/>
                </a:cxn>
                <a:cxn ang="0">
                  <a:pos x="237" y="375"/>
                </a:cxn>
                <a:cxn ang="0">
                  <a:pos x="267" y="383"/>
                </a:cxn>
                <a:cxn ang="0">
                  <a:pos x="295" y="391"/>
                </a:cxn>
                <a:cxn ang="0">
                  <a:pos x="322" y="399"/>
                </a:cxn>
                <a:cxn ang="0">
                  <a:pos x="345" y="406"/>
                </a:cxn>
                <a:cxn ang="0">
                  <a:pos x="365" y="414"/>
                </a:cxn>
                <a:cxn ang="0">
                  <a:pos x="366" y="410"/>
                </a:cxn>
                <a:cxn ang="0">
                  <a:pos x="369" y="400"/>
                </a:cxn>
                <a:cxn ang="0">
                  <a:pos x="373" y="384"/>
                </a:cxn>
                <a:cxn ang="0">
                  <a:pos x="379" y="363"/>
                </a:cxn>
                <a:cxn ang="0">
                  <a:pos x="387" y="337"/>
                </a:cxn>
                <a:cxn ang="0">
                  <a:pos x="396" y="308"/>
                </a:cxn>
                <a:cxn ang="0">
                  <a:pos x="407" y="277"/>
                </a:cxn>
                <a:cxn ang="0">
                  <a:pos x="419" y="243"/>
                </a:cxn>
                <a:cxn ang="0">
                  <a:pos x="434" y="208"/>
                </a:cxn>
                <a:cxn ang="0">
                  <a:pos x="451" y="173"/>
                </a:cxn>
                <a:cxn ang="0">
                  <a:pos x="468" y="138"/>
                </a:cxn>
                <a:cxn ang="0">
                  <a:pos x="487" y="105"/>
                </a:cxn>
                <a:cxn ang="0">
                  <a:pos x="508" y="74"/>
                </a:cxn>
                <a:cxn ang="0">
                  <a:pos x="531" y="45"/>
                </a:cxn>
                <a:cxn ang="0">
                  <a:pos x="555" y="21"/>
                </a:cxn>
                <a:cxn ang="0">
                  <a:pos x="581" y="0"/>
                </a:cxn>
                <a:cxn ang="0">
                  <a:pos x="577" y="1"/>
                </a:cxn>
                <a:cxn ang="0">
                  <a:pos x="566" y="5"/>
                </a:cxn>
                <a:cxn ang="0">
                  <a:pos x="547" y="10"/>
                </a:cxn>
                <a:cxn ang="0">
                  <a:pos x="524" y="19"/>
                </a:cxn>
                <a:cxn ang="0">
                  <a:pos x="494" y="29"/>
                </a:cxn>
                <a:cxn ang="0">
                  <a:pos x="460" y="42"/>
                </a:cxn>
                <a:cxn ang="0">
                  <a:pos x="422" y="57"/>
                </a:cxn>
                <a:cxn ang="0">
                  <a:pos x="380" y="75"/>
                </a:cxn>
                <a:cxn ang="0">
                  <a:pos x="335" y="96"/>
                </a:cxn>
                <a:cxn ang="0">
                  <a:pos x="289" y="119"/>
                </a:cxn>
                <a:cxn ang="0">
                  <a:pos x="241" y="145"/>
                </a:cxn>
                <a:cxn ang="0">
                  <a:pos x="193" y="174"/>
                </a:cxn>
                <a:cxn ang="0">
                  <a:pos x="143" y="206"/>
                </a:cxn>
                <a:cxn ang="0">
                  <a:pos x="93" y="241"/>
                </a:cxn>
                <a:cxn ang="0">
                  <a:pos x="46" y="279"/>
                </a:cxn>
                <a:cxn ang="0">
                  <a:pos x="0" y="320"/>
                </a:cxn>
              </a:cxnLst>
              <a:rect l="0" t="0" r="r" b="b"/>
              <a:pathLst>
                <a:path w="581" h="414">
                  <a:moveTo>
                    <a:pt x="0" y="320"/>
                  </a:moveTo>
                  <a:lnTo>
                    <a:pt x="4" y="322"/>
                  </a:lnTo>
                  <a:lnTo>
                    <a:pt x="12" y="323"/>
                  </a:lnTo>
                  <a:lnTo>
                    <a:pt x="26" y="326"/>
                  </a:lnTo>
                  <a:lnTo>
                    <a:pt x="44" y="330"/>
                  </a:lnTo>
                  <a:lnTo>
                    <a:pt x="65" y="334"/>
                  </a:lnTo>
                  <a:lnTo>
                    <a:pt x="90" y="340"/>
                  </a:lnTo>
                  <a:lnTo>
                    <a:pt x="117" y="346"/>
                  </a:lnTo>
                  <a:lnTo>
                    <a:pt x="146" y="353"/>
                  </a:lnTo>
                  <a:lnTo>
                    <a:pt x="176" y="360"/>
                  </a:lnTo>
                  <a:lnTo>
                    <a:pt x="206" y="367"/>
                  </a:lnTo>
                  <a:lnTo>
                    <a:pt x="237" y="375"/>
                  </a:lnTo>
                  <a:lnTo>
                    <a:pt x="267" y="383"/>
                  </a:lnTo>
                  <a:lnTo>
                    <a:pt x="295" y="391"/>
                  </a:lnTo>
                  <a:lnTo>
                    <a:pt x="322" y="399"/>
                  </a:lnTo>
                  <a:lnTo>
                    <a:pt x="345" y="406"/>
                  </a:lnTo>
                  <a:lnTo>
                    <a:pt x="365" y="414"/>
                  </a:lnTo>
                  <a:lnTo>
                    <a:pt x="366" y="410"/>
                  </a:lnTo>
                  <a:lnTo>
                    <a:pt x="369" y="400"/>
                  </a:lnTo>
                  <a:lnTo>
                    <a:pt x="373" y="384"/>
                  </a:lnTo>
                  <a:lnTo>
                    <a:pt x="379" y="363"/>
                  </a:lnTo>
                  <a:lnTo>
                    <a:pt x="387" y="337"/>
                  </a:lnTo>
                  <a:lnTo>
                    <a:pt x="396" y="308"/>
                  </a:lnTo>
                  <a:lnTo>
                    <a:pt x="407" y="277"/>
                  </a:lnTo>
                  <a:lnTo>
                    <a:pt x="419" y="243"/>
                  </a:lnTo>
                  <a:lnTo>
                    <a:pt x="434" y="208"/>
                  </a:lnTo>
                  <a:lnTo>
                    <a:pt x="451" y="173"/>
                  </a:lnTo>
                  <a:lnTo>
                    <a:pt x="468" y="138"/>
                  </a:lnTo>
                  <a:lnTo>
                    <a:pt x="487" y="105"/>
                  </a:lnTo>
                  <a:lnTo>
                    <a:pt x="508" y="74"/>
                  </a:lnTo>
                  <a:lnTo>
                    <a:pt x="531" y="45"/>
                  </a:lnTo>
                  <a:lnTo>
                    <a:pt x="555" y="21"/>
                  </a:lnTo>
                  <a:lnTo>
                    <a:pt x="581" y="0"/>
                  </a:lnTo>
                  <a:lnTo>
                    <a:pt x="577" y="1"/>
                  </a:lnTo>
                  <a:lnTo>
                    <a:pt x="566" y="5"/>
                  </a:lnTo>
                  <a:lnTo>
                    <a:pt x="547" y="10"/>
                  </a:lnTo>
                  <a:lnTo>
                    <a:pt x="524" y="19"/>
                  </a:lnTo>
                  <a:lnTo>
                    <a:pt x="494" y="29"/>
                  </a:lnTo>
                  <a:lnTo>
                    <a:pt x="460" y="42"/>
                  </a:lnTo>
                  <a:lnTo>
                    <a:pt x="422" y="57"/>
                  </a:lnTo>
                  <a:lnTo>
                    <a:pt x="380" y="75"/>
                  </a:lnTo>
                  <a:lnTo>
                    <a:pt x="335" y="96"/>
                  </a:lnTo>
                  <a:lnTo>
                    <a:pt x="289" y="119"/>
                  </a:lnTo>
                  <a:lnTo>
                    <a:pt x="241" y="145"/>
                  </a:lnTo>
                  <a:lnTo>
                    <a:pt x="193" y="174"/>
                  </a:lnTo>
                  <a:lnTo>
                    <a:pt x="143" y="206"/>
                  </a:lnTo>
                  <a:lnTo>
                    <a:pt x="93" y="241"/>
                  </a:lnTo>
                  <a:lnTo>
                    <a:pt x="46" y="279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03" name="Freeform 115"/>
            <p:cNvSpPr>
              <a:spLocks/>
            </p:cNvSpPr>
            <p:nvPr/>
          </p:nvSpPr>
          <p:spPr bwMode="auto">
            <a:xfrm>
              <a:off x="4228" y="2402"/>
              <a:ext cx="506" cy="112"/>
            </a:xfrm>
            <a:custGeom>
              <a:avLst/>
              <a:gdLst/>
              <a:ahLst/>
              <a:cxnLst>
                <a:cxn ang="0">
                  <a:pos x="447" y="175"/>
                </a:cxn>
                <a:cxn ang="0">
                  <a:pos x="522" y="180"/>
                </a:cxn>
                <a:cxn ang="0">
                  <a:pos x="591" y="182"/>
                </a:cxn>
                <a:cxn ang="0">
                  <a:pos x="651" y="180"/>
                </a:cxn>
                <a:cxn ang="0">
                  <a:pos x="702" y="175"/>
                </a:cxn>
                <a:cxn ang="0">
                  <a:pos x="741" y="167"/>
                </a:cxn>
                <a:cxn ang="0">
                  <a:pos x="768" y="157"/>
                </a:cxn>
                <a:cxn ang="0">
                  <a:pos x="780" y="143"/>
                </a:cxn>
                <a:cxn ang="0">
                  <a:pos x="777" y="127"/>
                </a:cxn>
                <a:cxn ang="0">
                  <a:pos x="757" y="110"/>
                </a:cxn>
                <a:cxn ang="0">
                  <a:pos x="725" y="92"/>
                </a:cxn>
                <a:cxn ang="0">
                  <a:pos x="680" y="74"/>
                </a:cxn>
                <a:cxn ang="0">
                  <a:pos x="626" y="58"/>
                </a:cxn>
                <a:cxn ang="0">
                  <a:pos x="561" y="42"/>
                </a:cxn>
                <a:cxn ang="0">
                  <a:pos x="490" y="28"/>
                </a:cxn>
                <a:cxn ang="0">
                  <a:pos x="414" y="16"/>
                </a:cxn>
                <a:cxn ang="0">
                  <a:pos x="333" y="7"/>
                </a:cxn>
                <a:cxn ang="0">
                  <a:pos x="258" y="2"/>
                </a:cxn>
                <a:cxn ang="0">
                  <a:pos x="189" y="0"/>
                </a:cxn>
                <a:cxn ang="0">
                  <a:pos x="129" y="2"/>
                </a:cxn>
                <a:cxn ang="0">
                  <a:pos x="79" y="7"/>
                </a:cxn>
                <a:cxn ang="0">
                  <a:pos x="40" y="15"/>
                </a:cxn>
                <a:cxn ang="0">
                  <a:pos x="13" y="25"/>
                </a:cxn>
                <a:cxn ang="0">
                  <a:pos x="0" y="39"/>
                </a:cxn>
                <a:cxn ang="0">
                  <a:pos x="4" y="55"/>
                </a:cxn>
                <a:cxn ang="0">
                  <a:pos x="23" y="73"/>
                </a:cxn>
                <a:cxn ang="0">
                  <a:pos x="56" y="90"/>
                </a:cxn>
                <a:cxn ang="0">
                  <a:pos x="101" y="108"/>
                </a:cxn>
                <a:cxn ang="0">
                  <a:pos x="155" y="125"/>
                </a:cxn>
                <a:cxn ang="0">
                  <a:pos x="219" y="141"/>
                </a:cxn>
                <a:cxn ang="0">
                  <a:pos x="291" y="155"/>
                </a:cxn>
                <a:cxn ang="0">
                  <a:pos x="367" y="166"/>
                </a:cxn>
              </a:cxnLst>
              <a:rect l="0" t="0" r="r" b="b"/>
              <a:pathLst>
                <a:path w="780" h="182">
                  <a:moveTo>
                    <a:pt x="407" y="171"/>
                  </a:moveTo>
                  <a:lnTo>
                    <a:pt x="447" y="175"/>
                  </a:lnTo>
                  <a:lnTo>
                    <a:pt x="485" y="178"/>
                  </a:lnTo>
                  <a:lnTo>
                    <a:pt x="522" y="180"/>
                  </a:lnTo>
                  <a:lnTo>
                    <a:pt x="558" y="181"/>
                  </a:lnTo>
                  <a:lnTo>
                    <a:pt x="591" y="182"/>
                  </a:lnTo>
                  <a:lnTo>
                    <a:pt x="622" y="181"/>
                  </a:lnTo>
                  <a:lnTo>
                    <a:pt x="651" y="180"/>
                  </a:lnTo>
                  <a:lnTo>
                    <a:pt x="678" y="179"/>
                  </a:lnTo>
                  <a:lnTo>
                    <a:pt x="702" y="175"/>
                  </a:lnTo>
                  <a:lnTo>
                    <a:pt x="723" y="172"/>
                  </a:lnTo>
                  <a:lnTo>
                    <a:pt x="741" y="167"/>
                  </a:lnTo>
                  <a:lnTo>
                    <a:pt x="756" y="163"/>
                  </a:lnTo>
                  <a:lnTo>
                    <a:pt x="768" y="157"/>
                  </a:lnTo>
                  <a:lnTo>
                    <a:pt x="776" y="150"/>
                  </a:lnTo>
                  <a:lnTo>
                    <a:pt x="780" y="143"/>
                  </a:lnTo>
                  <a:lnTo>
                    <a:pt x="780" y="135"/>
                  </a:lnTo>
                  <a:lnTo>
                    <a:pt x="777" y="127"/>
                  </a:lnTo>
                  <a:lnTo>
                    <a:pt x="769" y="118"/>
                  </a:lnTo>
                  <a:lnTo>
                    <a:pt x="757" y="110"/>
                  </a:lnTo>
                  <a:lnTo>
                    <a:pt x="743" y="100"/>
                  </a:lnTo>
                  <a:lnTo>
                    <a:pt x="725" y="92"/>
                  </a:lnTo>
                  <a:lnTo>
                    <a:pt x="704" y="83"/>
                  </a:lnTo>
                  <a:lnTo>
                    <a:pt x="680" y="74"/>
                  </a:lnTo>
                  <a:lnTo>
                    <a:pt x="655" y="66"/>
                  </a:lnTo>
                  <a:lnTo>
                    <a:pt x="626" y="58"/>
                  </a:lnTo>
                  <a:lnTo>
                    <a:pt x="595" y="50"/>
                  </a:lnTo>
                  <a:lnTo>
                    <a:pt x="561" y="42"/>
                  </a:lnTo>
                  <a:lnTo>
                    <a:pt x="527" y="35"/>
                  </a:lnTo>
                  <a:lnTo>
                    <a:pt x="490" y="28"/>
                  </a:lnTo>
                  <a:lnTo>
                    <a:pt x="453" y="22"/>
                  </a:lnTo>
                  <a:lnTo>
                    <a:pt x="414" y="16"/>
                  </a:lnTo>
                  <a:lnTo>
                    <a:pt x="374" y="12"/>
                  </a:lnTo>
                  <a:lnTo>
                    <a:pt x="333" y="7"/>
                  </a:lnTo>
                  <a:lnTo>
                    <a:pt x="295" y="5"/>
                  </a:lnTo>
                  <a:lnTo>
                    <a:pt x="258" y="2"/>
                  </a:lnTo>
                  <a:lnTo>
                    <a:pt x="223" y="1"/>
                  </a:lnTo>
                  <a:lnTo>
                    <a:pt x="189" y="0"/>
                  </a:lnTo>
                  <a:lnTo>
                    <a:pt x="158" y="1"/>
                  </a:lnTo>
                  <a:lnTo>
                    <a:pt x="129" y="2"/>
                  </a:lnTo>
                  <a:lnTo>
                    <a:pt x="103" y="4"/>
                  </a:lnTo>
                  <a:lnTo>
                    <a:pt x="79" y="7"/>
                  </a:lnTo>
                  <a:lnTo>
                    <a:pt x="58" y="10"/>
                  </a:lnTo>
                  <a:lnTo>
                    <a:pt x="40" y="15"/>
                  </a:lnTo>
                  <a:lnTo>
                    <a:pt x="25" y="20"/>
                  </a:lnTo>
                  <a:lnTo>
                    <a:pt x="13" y="25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4" y="55"/>
                  </a:lnTo>
                  <a:lnTo>
                    <a:pt x="12" y="65"/>
                  </a:lnTo>
                  <a:lnTo>
                    <a:pt x="23" y="73"/>
                  </a:lnTo>
                  <a:lnTo>
                    <a:pt x="37" y="82"/>
                  </a:lnTo>
                  <a:lnTo>
                    <a:pt x="56" y="90"/>
                  </a:lnTo>
                  <a:lnTo>
                    <a:pt x="76" y="99"/>
                  </a:lnTo>
                  <a:lnTo>
                    <a:pt x="101" y="108"/>
                  </a:lnTo>
                  <a:lnTo>
                    <a:pt x="126" y="116"/>
                  </a:lnTo>
                  <a:lnTo>
                    <a:pt x="155" y="125"/>
                  </a:lnTo>
                  <a:lnTo>
                    <a:pt x="186" y="133"/>
                  </a:lnTo>
                  <a:lnTo>
                    <a:pt x="219" y="141"/>
                  </a:lnTo>
                  <a:lnTo>
                    <a:pt x="254" y="148"/>
                  </a:lnTo>
                  <a:lnTo>
                    <a:pt x="291" y="155"/>
                  </a:lnTo>
                  <a:lnTo>
                    <a:pt x="328" y="160"/>
                  </a:lnTo>
                  <a:lnTo>
                    <a:pt x="367" y="166"/>
                  </a:lnTo>
                  <a:lnTo>
                    <a:pt x="407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04" name="Freeform 116"/>
            <p:cNvSpPr>
              <a:spLocks/>
            </p:cNvSpPr>
            <p:nvPr/>
          </p:nvSpPr>
          <p:spPr bwMode="auto">
            <a:xfrm>
              <a:off x="3899" y="2276"/>
              <a:ext cx="1082" cy="16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0" y="103"/>
                </a:cxn>
                <a:cxn ang="0">
                  <a:pos x="42" y="139"/>
                </a:cxn>
                <a:cxn ang="0">
                  <a:pos x="116" y="154"/>
                </a:cxn>
                <a:cxn ang="0">
                  <a:pos x="173" y="144"/>
                </a:cxn>
                <a:cxn ang="0">
                  <a:pos x="186" y="134"/>
                </a:cxn>
                <a:cxn ang="0">
                  <a:pos x="215" y="116"/>
                </a:cxn>
                <a:cxn ang="0">
                  <a:pos x="267" y="94"/>
                </a:cxn>
                <a:cxn ang="0">
                  <a:pos x="345" y="73"/>
                </a:cxn>
                <a:cxn ang="0">
                  <a:pos x="455" y="53"/>
                </a:cxn>
                <a:cxn ang="0">
                  <a:pos x="603" y="38"/>
                </a:cxn>
                <a:cxn ang="0">
                  <a:pos x="792" y="33"/>
                </a:cxn>
                <a:cxn ang="0">
                  <a:pos x="905" y="36"/>
                </a:cxn>
                <a:cxn ang="0">
                  <a:pos x="915" y="37"/>
                </a:cxn>
                <a:cxn ang="0">
                  <a:pos x="935" y="38"/>
                </a:cxn>
                <a:cxn ang="0">
                  <a:pos x="961" y="41"/>
                </a:cxn>
                <a:cxn ang="0">
                  <a:pos x="997" y="46"/>
                </a:cxn>
                <a:cxn ang="0">
                  <a:pos x="1038" y="53"/>
                </a:cxn>
                <a:cxn ang="0">
                  <a:pos x="1087" y="61"/>
                </a:cxn>
                <a:cxn ang="0">
                  <a:pos x="1138" y="71"/>
                </a:cxn>
                <a:cxn ang="0">
                  <a:pos x="1196" y="83"/>
                </a:cxn>
                <a:cxn ang="0">
                  <a:pos x="1256" y="99"/>
                </a:cxn>
                <a:cxn ang="0">
                  <a:pos x="1319" y="116"/>
                </a:cxn>
                <a:cxn ang="0">
                  <a:pos x="1383" y="137"/>
                </a:cxn>
                <a:cxn ang="0">
                  <a:pos x="1448" y="161"/>
                </a:cxn>
                <a:cxn ang="0">
                  <a:pos x="1514" y="188"/>
                </a:cxn>
                <a:cxn ang="0">
                  <a:pos x="1577" y="219"/>
                </a:cxn>
                <a:cxn ang="0">
                  <a:pos x="1641" y="253"/>
                </a:cxn>
                <a:cxn ang="0">
                  <a:pos x="1669" y="272"/>
                </a:cxn>
                <a:cxn ang="0">
                  <a:pos x="1665" y="267"/>
                </a:cxn>
                <a:cxn ang="0">
                  <a:pos x="1656" y="258"/>
                </a:cxn>
                <a:cxn ang="0">
                  <a:pos x="1640" y="247"/>
                </a:cxn>
                <a:cxn ang="0">
                  <a:pos x="1619" y="232"/>
                </a:cxn>
                <a:cxn ang="0">
                  <a:pos x="1592" y="214"/>
                </a:cxn>
                <a:cxn ang="0">
                  <a:pos x="1560" y="196"/>
                </a:cxn>
                <a:cxn ang="0">
                  <a:pos x="1521" y="174"/>
                </a:cxn>
                <a:cxn ang="0">
                  <a:pos x="1475" y="152"/>
                </a:cxn>
                <a:cxn ang="0">
                  <a:pos x="1423" y="130"/>
                </a:cxn>
                <a:cxn ang="0">
                  <a:pos x="1363" y="107"/>
                </a:cxn>
                <a:cxn ang="0">
                  <a:pos x="1296" y="85"/>
                </a:cxn>
                <a:cxn ang="0">
                  <a:pos x="1223" y="64"/>
                </a:cxn>
                <a:cxn ang="0">
                  <a:pos x="1141" y="44"/>
                </a:cxn>
                <a:cxn ang="0">
                  <a:pos x="1051" y="26"/>
                </a:cxn>
                <a:cxn ang="0">
                  <a:pos x="952" y="10"/>
                </a:cxn>
                <a:cxn ang="0">
                  <a:pos x="895" y="3"/>
                </a:cxn>
                <a:cxn ang="0">
                  <a:pos x="863" y="2"/>
                </a:cxn>
                <a:cxn ang="0">
                  <a:pos x="801" y="0"/>
                </a:cxn>
                <a:cxn ang="0">
                  <a:pos x="717" y="0"/>
                </a:cxn>
                <a:cxn ang="0">
                  <a:pos x="614" y="1"/>
                </a:cxn>
                <a:cxn ang="0">
                  <a:pos x="499" y="6"/>
                </a:cxn>
                <a:cxn ang="0">
                  <a:pos x="376" y="14"/>
                </a:cxn>
                <a:cxn ang="0">
                  <a:pos x="249" y="28"/>
                </a:cxn>
                <a:cxn ang="0">
                  <a:pos x="185" y="38"/>
                </a:cxn>
                <a:cxn ang="0">
                  <a:pos x="179" y="43"/>
                </a:cxn>
                <a:cxn ang="0">
                  <a:pos x="166" y="52"/>
                </a:cxn>
                <a:cxn ang="0">
                  <a:pos x="148" y="62"/>
                </a:cxn>
                <a:cxn ang="0">
                  <a:pos x="124" y="71"/>
                </a:cxn>
                <a:cxn ang="0">
                  <a:pos x="95" y="77"/>
                </a:cxn>
                <a:cxn ang="0">
                  <a:pos x="60" y="78"/>
                </a:cxn>
                <a:cxn ang="0">
                  <a:pos x="21" y="71"/>
                </a:cxn>
              </a:cxnLst>
              <a:rect l="0" t="0" r="r" b="b"/>
              <a:pathLst>
                <a:path w="1671" h="272">
                  <a:moveTo>
                    <a:pt x="0" y="64"/>
                  </a:moveTo>
                  <a:lnTo>
                    <a:pt x="0" y="70"/>
                  </a:lnTo>
                  <a:lnTo>
                    <a:pt x="3" y="84"/>
                  </a:lnTo>
                  <a:lnTo>
                    <a:pt x="10" y="103"/>
                  </a:lnTo>
                  <a:lnTo>
                    <a:pt x="22" y="122"/>
                  </a:lnTo>
                  <a:lnTo>
                    <a:pt x="42" y="139"/>
                  </a:lnTo>
                  <a:lnTo>
                    <a:pt x="73" y="152"/>
                  </a:lnTo>
                  <a:lnTo>
                    <a:pt x="116" y="154"/>
                  </a:lnTo>
                  <a:lnTo>
                    <a:pt x="172" y="145"/>
                  </a:lnTo>
                  <a:lnTo>
                    <a:pt x="173" y="144"/>
                  </a:lnTo>
                  <a:lnTo>
                    <a:pt x="178" y="139"/>
                  </a:lnTo>
                  <a:lnTo>
                    <a:pt x="186" y="134"/>
                  </a:lnTo>
                  <a:lnTo>
                    <a:pt x="197" y="126"/>
                  </a:lnTo>
                  <a:lnTo>
                    <a:pt x="215" y="116"/>
                  </a:lnTo>
                  <a:lnTo>
                    <a:pt x="238" y="105"/>
                  </a:lnTo>
                  <a:lnTo>
                    <a:pt x="267" y="94"/>
                  </a:lnTo>
                  <a:lnTo>
                    <a:pt x="302" y="83"/>
                  </a:lnTo>
                  <a:lnTo>
                    <a:pt x="345" y="73"/>
                  </a:lnTo>
                  <a:lnTo>
                    <a:pt x="396" y="62"/>
                  </a:lnTo>
                  <a:lnTo>
                    <a:pt x="455" y="53"/>
                  </a:lnTo>
                  <a:lnTo>
                    <a:pt x="523" y="45"/>
                  </a:lnTo>
                  <a:lnTo>
                    <a:pt x="603" y="38"/>
                  </a:lnTo>
                  <a:lnTo>
                    <a:pt x="692" y="35"/>
                  </a:lnTo>
                  <a:lnTo>
                    <a:pt x="792" y="33"/>
                  </a:lnTo>
                  <a:lnTo>
                    <a:pt x="903" y="36"/>
                  </a:lnTo>
                  <a:lnTo>
                    <a:pt x="905" y="36"/>
                  </a:lnTo>
                  <a:lnTo>
                    <a:pt x="908" y="36"/>
                  </a:lnTo>
                  <a:lnTo>
                    <a:pt x="915" y="37"/>
                  </a:lnTo>
                  <a:lnTo>
                    <a:pt x="923" y="38"/>
                  </a:lnTo>
                  <a:lnTo>
                    <a:pt x="935" y="38"/>
                  </a:lnTo>
                  <a:lnTo>
                    <a:pt x="947" y="40"/>
                  </a:lnTo>
                  <a:lnTo>
                    <a:pt x="961" y="41"/>
                  </a:lnTo>
                  <a:lnTo>
                    <a:pt x="978" y="44"/>
                  </a:lnTo>
                  <a:lnTo>
                    <a:pt x="997" y="46"/>
                  </a:lnTo>
                  <a:lnTo>
                    <a:pt x="1016" y="49"/>
                  </a:lnTo>
                  <a:lnTo>
                    <a:pt x="1038" y="53"/>
                  </a:lnTo>
                  <a:lnTo>
                    <a:pt x="1061" y="56"/>
                  </a:lnTo>
                  <a:lnTo>
                    <a:pt x="1087" y="61"/>
                  </a:lnTo>
                  <a:lnTo>
                    <a:pt x="1112" y="66"/>
                  </a:lnTo>
                  <a:lnTo>
                    <a:pt x="1138" y="71"/>
                  </a:lnTo>
                  <a:lnTo>
                    <a:pt x="1167" y="77"/>
                  </a:lnTo>
                  <a:lnTo>
                    <a:pt x="1196" y="83"/>
                  </a:lnTo>
                  <a:lnTo>
                    <a:pt x="1226" y="91"/>
                  </a:lnTo>
                  <a:lnTo>
                    <a:pt x="1256" y="99"/>
                  </a:lnTo>
                  <a:lnTo>
                    <a:pt x="1287" y="107"/>
                  </a:lnTo>
                  <a:lnTo>
                    <a:pt x="1319" y="116"/>
                  </a:lnTo>
                  <a:lnTo>
                    <a:pt x="1350" y="127"/>
                  </a:lnTo>
                  <a:lnTo>
                    <a:pt x="1383" y="137"/>
                  </a:lnTo>
                  <a:lnTo>
                    <a:pt x="1416" y="149"/>
                  </a:lnTo>
                  <a:lnTo>
                    <a:pt x="1448" y="161"/>
                  </a:lnTo>
                  <a:lnTo>
                    <a:pt x="1481" y="174"/>
                  </a:lnTo>
                  <a:lnTo>
                    <a:pt x="1514" y="188"/>
                  </a:lnTo>
                  <a:lnTo>
                    <a:pt x="1546" y="203"/>
                  </a:lnTo>
                  <a:lnTo>
                    <a:pt x="1577" y="219"/>
                  </a:lnTo>
                  <a:lnTo>
                    <a:pt x="1610" y="235"/>
                  </a:lnTo>
                  <a:lnTo>
                    <a:pt x="1641" y="253"/>
                  </a:lnTo>
                  <a:lnTo>
                    <a:pt x="1671" y="272"/>
                  </a:lnTo>
                  <a:lnTo>
                    <a:pt x="1669" y="272"/>
                  </a:lnTo>
                  <a:lnTo>
                    <a:pt x="1668" y="270"/>
                  </a:lnTo>
                  <a:lnTo>
                    <a:pt x="1665" y="267"/>
                  </a:lnTo>
                  <a:lnTo>
                    <a:pt x="1661" y="263"/>
                  </a:lnTo>
                  <a:lnTo>
                    <a:pt x="1656" y="258"/>
                  </a:lnTo>
                  <a:lnTo>
                    <a:pt x="1649" y="253"/>
                  </a:lnTo>
                  <a:lnTo>
                    <a:pt x="1640" y="247"/>
                  </a:lnTo>
                  <a:lnTo>
                    <a:pt x="1630" y="240"/>
                  </a:lnTo>
                  <a:lnTo>
                    <a:pt x="1619" y="232"/>
                  </a:lnTo>
                  <a:lnTo>
                    <a:pt x="1606" y="224"/>
                  </a:lnTo>
                  <a:lnTo>
                    <a:pt x="1592" y="214"/>
                  </a:lnTo>
                  <a:lnTo>
                    <a:pt x="1577" y="205"/>
                  </a:lnTo>
                  <a:lnTo>
                    <a:pt x="1560" y="196"/>
                  </a:lnTo>
                  <a:lnTo>
                    <a:pt x="1540" y="185"/>
                  </a:lnTo>
                  <a:lnTo>
                    <a:pt x="1521" y="174"/>
                  </a:lnTo>
                  <a:lnTo>
                    <a:pt x="1499" y="164"/>
                  </a:lnTo>
                  <a:lnTo>
                    <a:pt x="1475" y="152"/>
                  </a:lnTo>
                  <a:lnTo>
                    <a:pt x="1449" y="142"/>
                  </a:lnTo>
                  <a:lnTo>
                    <a:pt x="1423" y="130"/>
                  </a:lnTo>
                  <a:lnTo>
                    <a:pt x="1394" y="119"/>
                  </a:lnTo>
                  <a:lnTo>
                    <a:pt x="1363" y="107"/>
                  </a:lnTo>
                  <a:lnTo>
                    <a:pt x="1331" y="97"/>
                  </a:lnTo>
                  <a:lnTo>
                    <a:pt x="1296" y="85"/>
                  </a:lnTo>
                  <a:lnTo>
                    <a:pt x="1261" y="75"/>
                  </a:lnTo>
                  <a:lnTo>
                    <a:pt x="1223" y="64"/>
                  </a:lnTo>
                  <a:lnTo>
                    <a:pt x="1182" y="54"/>
                  </a:lnTo>
                  <a:lnTo>
                    <a:pt x="1141" y="44"/>
                  </a:lnTo>
                  <a:lnTo>
                    <a:pt x="1097" y="35"/>
                  </a:lnTo>
                  <a:lnTo>
                    <a:pt x="1051" y="26"/>
                  </a:lnTo>
                  <a:lnTo>
                    <a:pt x="1003" y="18"/>
                  </a:lnTo>
                  <a:lnTo>
                    <a:pt x="952" y="10"/>
                  </a:lnTo>
                  <a:lnTo>
                    <a:pt x="900" y="3"/>
                  </a:lnTo>
                  <a:lnTo>
                    <a:pt x="895" y="3"/>
                  </a:lnTo>
                  <a:lnTo>
                    <a:pt x="883" y="2"/>
                  </a:lnTo>
                  <a:lnTo>
                    <a:pt x="863" y="2"/>
                  </a:lnTo>
                  <a:lnTo>
                    <a:pt x="836" y="1"/>
                  </a:lnTo>
                  <a:lnTo>
                    <a:pt x="801" y="0"/>
                  </a:lnTo>
                  <a:lnTo>
                    <a:pt x="762" y="0"/>
                  </a:lnTo>
                  <a:lnTo>
                    <a:pt x="717" y="0"/>
                  </a:lnTo>
                  <a:lnTo>
                    <a:pt x="667" y="0"/>
                  </a:lnTo>
                  <a:lnTo>
                    <a:pt x="614" y="1"/>
                  </a:lnTo>
                  <a:lnTo>
                    <a:pt x="558" y="3"/>
                  </a:lnTo>
                  <a:lnTo>
                    <a:pt x="499" y="6"/>
                  </a:lnTo>
                  <a:lnTo>
                    <a:pt x="438" y="9"/>
                  </a:lnTo>
                  <a:lnTo>
                    <a:pt x="376" y="14"/>
                  </a:lnTo>
                  <a:lnTo>
                    <a:pt x="313" y="21"/>
                  </a:lnTo>
                  <a:lnTo>
                    <a:pt x="249" y="28"/>
                  </a:lnTo>
                  <a:lnTo>
                    <a:pt x="186" y="37"/>
                  </a:lnTo>
                  <a:lnTo>
                    <a:pt x="185" y="38"/>
                  </a:lnTo>
                  <a:lnTo>
                    <a:pt x="182" y="40"/>
                  </a:lnTo>
                  <a:lnTo>
                    <a:pt x="179" y="43"/>
                  </a:lnTo>
                  <a:lnTo>
                    <a:pt x="173" y="47"/>
                  </a:lnTo>
                  <a:lnTo>
                    <a:pt x="166" y="52"/>
                  </a:lnTo>
                  <a:lnTo>
                    <a:pt x="158" y="58"/>
                  </a:lnTo>
                  <a:lnTo>
                    <a:pt x="148" y="62"/>
                  </a:lnTo>
                  <a:lnTo>
                    <a:pt x="136" y="67"/>
                  </a:lnTo>
                  <a:lnTo>
                    <a:pt x="124" y="71"/>
                  </a:lnTo>
                  <a:lnTo>
                    <a:pt x="110" y="75"/>
                  </a:lnTo>
                  <a:lnTo>
                    <a:pt x="95" y="77"/>
                  </a:lnTo>
                  <a:lnTo>
                    <a:pt x="79" y="78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1" y="7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05" name="Freeform 117"/>
            <p:cNvSpPr>
              <a:spLocks/>
            </p:cNvSpPr>
            <p:nvPr/>
          </p:nvSpPr>
          <p:spPr bwMode="auto">
            <a:xfrm>
              <a:off x="3928" y="2524"/>
              <a:ext cx="690" cy="1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3" y="21"/>
                </a:cxn>
                <a:cxn ang="0">
                  <a:pos x="44" y="26"/>
                </a:cxn>
                <a:cxn ang="0">
                  <a:pos x="56" y="31"/>
                </a:cxn>
                <a:cxn ang="0">
                  <a:pos x="70" y="37"/>
                </a:cxn>
                <a:cxn ang="0">
                  <a:pos x="86" y="44"/>
                </a:cxn>
                <a:cxn ang="0">
                  <a:pos x="106" y="51"/>
                </a:cxn>
                <a:cxn ang="0">
                  <a:pos x="127" y="59"/>
                </a:cxn>
                <a:cxn ang="0">
                  <a:pos x="151" y="66"/>
                </a:cxn>
                <a:cxn ang="0">
                  <a:pos x="177" y="75"/>
                </a:cxn>
                <a:cxn ang="0">
                  <a:pos x="206" y="83"/>
                </a:cxn>
                <a:cxn ang="0">
                  <a:pos x="238" y="92"/>
                </a:cxn>
                <a:cxn ang="0">
                  <a:pos x="273" y="102"/>
                </a:cxn>
                <a:cxn ang="0">
                  <a:pos x="311" y="111"/>
                </a:cxn>
                <a:cxn ang="0">
                  <a:pos x="354" y="121"/>
                </a:cxn>
                <a:cxn ang="0">
                  <a:pos x="399" y="132"/>
                </a:cxn>
                <a:cxn ang="0">
                  <a:pos x="447" y="142"/>
                </a:cxn>
                <a:cxn ang="0">
                  <a:pos x="499" y="152"/>
                </a:cxn>
                <a:cxn ang="0">
                  <a:pos x="555" y="163"/>
                </a:cxn>
                <a:cxn ang="0">
                  <a:pos x="615" y="174"/>
                </a:cxn>
                <a:cxn ang="0">
                  <a:pos x="680" y="186"/>
                </a:cxn>
                <a:cxn ang="0">
                  <a:pos x="748" y="197"/>
                </a:cxn>
                <a:cxn ang="0">
                  <a:pos x="821" y="209"/>
                </a:cxn>
                <a:cxn ang="0">
                  <a:pos x="899" y="220"/>
                </a:cxn>
                <a:cxn ang="0">
                  <a:pos x="980" y="232"/>
                </a:cxn>
                <a:cxn ang="0">
                  <a:pos x="1067" y="243"/>
                </a:cxn>
                <a:cxn ang="0">
                  <a:pos x="0" y="0"/>
                </a:cxn>
              </a:cxnLst>
              <a:rect l="0" t="0" r="r" b="b"/>
              <a:pathLst>
                <a:path w="1067" h="24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4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4" y="16"/>
                  </a:lnTo>
                  <a:lnTo>
                    <a:pt x="33" y="21"/>
                  </a:lnTo>
                  <a:lnTo>
                    <a:pt x="44" y="26"/>
                  </a:lnTo>
                  <a:lnTo>
                    <a:pt x="56" y="31"/>
                  </a:lnTo>
                  <a:lnTo>
                    <a:pt x="70" y="37"/>
                  </a:lnTo>
                  <a:lnTo>
                    <a:pt x="86" y="44"/>
                  </a:lnTo>
                  <a:lnTo>
                    <a:pt x="106" y="51"/>
                  </a:lnTo>
                  <a:lnTo>
                    <a:pt x="127" y="59"/>
                  </a:lnTo>
                  <a:lnTo>
                    <a:pt x="151" y="66"/>
                  </a:lnTo>
                  <a:lnTo>
                    <a:pt x="177" y="75"/>
                  </a:lnTo>
                  <a:lnTo>
                    <a:pt x="206" y="83"/>
                  </a:lnTo>
                  <a:lnTo>
                    <a:pt x="238" y="92"/>
                  </a:lnTo>
                  <a:lnTo>
                    <a:pt x="273" y="102"/>
                  </a:lnTo>
                  <a:lnTo>
                    <a:pt x="311" y="111"/>
                  </a:lnTo>
                  <a:lnTo>
                    <a:pt x="354" y="121"/>
                  </a:lnTo>
                  <a:lnTo>
                    <a:pt x="399" y="132"/>
                  </a:lnTo>
                  <a:lnTo>
                    <a:pt x="447" y="142"/>
                  </a:lnTo>
                  <a:lnTo>
                    <a:pt x="499" y="152"/>
                  </a:lnTo>
                  <a:lnTo>
                    <a:pt x="555" y="163"/>
                  </a:lnTo>
                  <a:lnTo>
                    <a:pt x="615" y="174"/>
                  </a:lnTo>
                  <a:lnTo>
                    <a:pt x="680" y="186"/>
                  </a:lnTo>
                  <a:lnTo>
                    <a:pt x="748" y="197"/>
                  </a:lnTo>
                  <a:lnTo>
                    <a:pt x="821" y="209"/>
                  </a:lnTo>
                  <a:lnTo>
                    <a:pt x="899" y="220"/>
                  </a:lnTo>
                  <a:lnTo>
                    <a:pt x="980" y="232"/>
                  </a:lnTo>
                  <a:lnTo>
                    <a:pt x="1067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06" name="Freeform 118"/>
            <p:cNvSpPr>
              <a:spLocks/>
            </p:cNvSpPr>
            <p:nvPr/>
          </p:nvSpPr>
          <p:spPr bwMode="auto">
            <a:xfrm>
              <a:off x="5076" y="2549"/>
              <a:ext cx="226" cy="108"/>
            </a:xfrm>
            <a:custGeom>
              <a:avLst/>
              <a:gdLst/>
              <a:ahLst/>
              <a:cxnLst>
                <a:cxn ang="0">
                  <a:pos x="188" y="169"/>
                </a:cxn>
                <a:cxn ang="0">
                  <a:pos x="222" y="174"/>
                </a:cxn>
                <a:cxn ang="0">
                  <a:pos x="255" y="174"/>
                </a:cxn>
                <a:cxn ang="0">
                  <a:pos x="282" y="172"/>
                </a:cxn>
                <a:cxn ang="0">
                  <a:pos x="306" y="166"/>
                </a:cxn>
                <a:cxn ang="0">
                  <a:pos x="326" y="158"/>
                </a:cxn>
                <a:cxn ang="0">
                  <a:pos x="340" y="146"/>
                </a:cxn>
                <a:cxn ang="0">
                  <a:pos x="347" y="132"/>
                </a:cxn>
                <a:cxn ang="0">
                  <a:pos x="348" y="116"/>
                </a:cxn>
                <a:cxn ang="0">
                  <a:pos x="346" y="108"/>
                </a:cxn>
                <a:cxn ang="0">
                  <a:pos x="342" y="99"/>
                </a:cxn>
                <a:cxn ang="0">
                  <a:pos x="336" y="91"/>
                </a:cxn>
                <a:cxn ang="0">
                  <a:pos x="330" y="82"/>
                </a:cxn>
                <a:cxn ang="0">
                  <a:pos x="320" y="74"/>
                </a:cxn>
                <a:cxn ang="0">
                  <a:pos x="311" y="66"/>
                </a:cxn>
                <a:cxn ang="0">
                  <a:pos x="300" y="57"/>
                </a:cxn>
                <a:cxn ang="0">
                  <a:pos x="288" y="49"/>
                </a:cxn>
                <a:cxn ang="0">
                  <a:pos x="274" y="42"/>
                </a:cxn>
                <a:cxn ang="0">
                  <a:pos x="260" y="36"/>
                </a:cxn>
                <a:cxn ang="0">
                  <a:pos x="245" y="29"/>
                </a:cxn>
                <a:cxn ang="0">
                  <a:pos x="229" y="23"/>
                </a:cxn>
                <a:cxn ang="0">
                  <a:pos x="213" y="17"/>
                </a:cxn>
                <a:cxn ang="0">
                  <a:pos x="196" y="12"/>
                </a:cxn>
                <a:cxn ang="0">
                  <a:pos x="179" y="8"/>
                </a:cxn>
                <a:cxn ang="0">
                  <a:pos x="160" y="4"/>
                </a:cxn>
                <a:cxn ang="0">
                  <a:pos x="126" y="0"/>
                </a:cxn>
                <a:cxn ang="0">
                  <a:pos x="93" y="0"/>
                </a:cxn>
                <a:cxn ang="0">
                  <a:pos x="66" y="2"/>
                </a:cxn>
                <a:cxn ang="0">
                  <a:pos x="42" y="8"/>
                </a:cxn>
                <a:cxn ang="0">
                  <a:pos x="22" y="16"/>
                </a:cxn>
                <a:cxn ang="0">
                  <a:pos x="9" y="27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2" y="66"/>
                </a:cxn>
                <a:cxn ang="0">
                  <a:pos x="7" y="75"/>
                </a:cxn>
                <a:cxn ang="0">
                  <a:pos x="12" y="83"/>
                </a:cxn>
                <a:cxn ang="0">
                  <a:pos x="20" y="92"/>
                </a:cxn>
                <a:cxn ang="0">
                  <a:pos x="28" y="100"/>
                </a:cxn>
                <a:cxn ang="0">
                  <a:pos x="38" y="108"/>
                </a:cxn>
                <a:cxn ang="0">
                  <a:pos x="48" y="116"/>
                </a:cxn>
                <a:cxn ang="0">
                  <a:pos x="61" y="124"/>
                </a:cxn>
                <a:cxn ang="0">
                  <a:pos x="74" y="131"/>
                </a:cxn>
                <a:cxn ang="0">
                  <a:pos x="88" y="138"/>
                </a:cxn>
                <a:cxn ang="0">
                  <a:pos x="103" y="145"/>
                </a:cxn>
                <a:cxn ang="0">
                  <a:pos x="119" y="151"/>
                </a:cxn>
                <a:cxn ang="0">
                  <a:pos x="135" y="157"/>
                </a:cxn>
                <a:cxn ang="0">
                  <a:pos x="152" y="161"/>
                </a:cxn>
                <a:cxn ang="0">
                  <a:pos x="169" y="166"/>
                </a:cxn>
                <a:cxn ang="0">
                  <a:pos x="188" y="169"/>
                </a:cxn>
              </a:cxnLst>
              <a:rect l="0" t="0" r="r" b="b"/>
              <a:pathLst>
                <a:path w="348" h="174">
                  <a:moveTo>
                    <a:pt x="188" y="169"/>
                  </a:moveTo>
                  <a:lnTo>
                    <a:pt x="222" y="174"/>
                  </a:lnTo>
                  <a:lnTo>
                    <a:pt x="255" y="174"/>
                  </a:lnTo>
                  <a:lnTo>
                    <a:pt x="282" y="172"/>
                  </a:lnTo>
                  <a:lnTo>
                    <a:pt x="306" y="166"/>
                  </a:lnTo>
                  <a:lnTo>
                    <a:pt x="326" y="158"/>
                  </a:lnTo>
                  <a:lnTo>
                    <a:pt x="340" y="146"/>
                  </a:lnTo>
                  <a:lnTo>
                    <a:pt x="347" y="132"/>
                  </a:lnTo>
                  <a:lnTo>
                    <a:pt x="348" y="116"/>
                  </a:lnTo>
                  <a:lnTo>
                    <a:pt x="346" y="108"/>
                  </a:lnTo>
                  <a:lnTo>
                    <a:pt x="342" y="99"/>
                  </a:lnTo>
                  <a:lnTo>
                    <a:pt x="336" y="91"/>
                  </a:lnTo>
                  <a:lnTo>
                    <a:pt x="330" y="82"/>
                  </a:lnTo>
                  <a:lnTo>
                    <a:pt x="320" y="74"/>
                  </a:lnTo>
                  <a:lnTo>
                    <a:pt x="311" y="66"/>
                  </a:lnTo>
                  <a:lnTo>
                    <a:pt x="300" y="57"/>
                  </a:lnTo>
                  <a:lnTo>
                    <a:pt x="288" y="49"/>
                  </a:lnTo>
                  <a:lnTo>
                    <a:pt x="274" y="42"/>
                  </a:lnTo>
                  <a:lnTo>
                    <a:pt x="260" y="36"/>
                  </a:lnTo>
                  <a:lnTo>
                    <a:pt x="245" y="29"/>
                  </a:lnTo>
                  <a:lnTo>
                    <a:pt x="229" y="23"/>
                  </a:lnTo>
                  <a:lnTo>
                    <a:pt x="213" y="17"/>
                  </a:lnTo>
                  <a:lnTo>
                    <a:pt x="196" y="12"/>
                  </a:lnTo>
                  <a:lnTo>
                    <a:pt x="179" y="8"/>
                  </a:lnTo>
                  <a:lnTo>
                    <a:pt x="160" y="4"/>
                  </a:lnTo>
                  <a:lnTo>
                    <a:pt x="126" y="0"/>
                  </a:lnTo>
                  <a:lnTo>
                    <a:pt x="93" y="0"/>
                  </a:lnTo>
                  <a:lnTo>
                    <a:pt x="66" y="2"/>
                  </a:lnTo>
                  <a:lnTo>
                    <a:pt x="42" y="8"/>
                  </a:lnTo>
                  <a:lnTo>
                    <a:pt x="22" y="16"/>
                  </a:lnTo>
                  <a:lnTo>
                    <a:pt x="9" y="27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7" y="75"/>
                  </a:lnTo>
                  <a:lnTo>
                    <a:pt x="12" y="83"/>
                  </a:lnTo>
                  <a:lnTo>
                    <a:pt x="20" y="92"/>
                  </a:lnTo>
                  <a:lnTo>
                    <a:pt x="28" y="100"/>
                  </a:lnTo>
                  <a:lnTo>
                    <a:pt x="38" y="108"/>
                  </a:lnTo>
                  <a:lnTo>
                    <a:pt x="48" y="116"/>
                  </a:lnTo>
                  <a:lnTo>
                    <a:pt x="61" y="124"/>
                  </a:lnTo>
                  <a:lnTo>
                    <a:pt x="74" y="131"/>
                  </a:lnTo>
                  <a:lnTo>
                    <a:pt x="88" y="138"/>
                  </a:lnTo>
                  <a:lnTo>
                    <a:pt x="103" y="145"/>
                  </a:lnTo>
                  <a:lnTo>
                    <a:pt x="119" y="151"/>
                  </a:lnTo>
                  <a:lnTo>
                    <a:pt x="135" y="157"/>
                  </a:lnTo>
                  <a:lnTo>
                    <a:pt x="152" y="161"/>
                  </a:lnTo>
                  <a:lnTo>
                    <a:pt x="169" y="166"/>
                  </a:lnTo>
                  <a:lnTo>
                    <a:pt x="188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07" name="Freeform 119"/>
            <p:cNvSpPr>
              <a:spLocks/>
            </p:cNvSpPr>
            <p:nvPr/>
          </p:nvSpPr>
          <p:spPr bwMode="auto">
            <a:xfrm>
              <a:off x="5114" y="2572"/>
              <a:ext cx="144" cy="70"/>
            </a:xfrm>
            <a:custGeom>
              <a:avLst/>
              <a:gdLst/>
              <a:ahLst/>
              <a:cxnLst>
                <a:cxn ang="0">
                  <a:pos x="119" y="109"/>
                </a:cxn>
                <a:cxn ang="0">
                  <a:pos x="141" y="112"/>
                </a:cxn>
                <a:cxn ang="0">
                  <a:pos x="162" y="113"/>
                </a:cxn>
                <a:cxn ang="0">
                  <a:pos x="181" y="110"/>
                </a:cxn>
                <a:cxn ang="0">
                  <a:pos x="195" y="107"/>
                </a:cxn>
                <a:cxn ang="0">
                  <a:pos x="208" y="102"/>
                </a:cxn>
                <a:cxn ang="0">
                  <a:pos x="216" y="94"/>
                </a:cxn>
                <a:cxn ang="0">
                  <a:pos x="221" y="86"/>
                </a:cxn>
                <a:cxn ang="0">
                  <a:pos x="222" y="76"/>
                </a:cxn>
                <a:cxn ang="0">
                  <a:pos x="219" y="64"/>
                </a:cxn>
                <a:cxn ang="0">
                  <a:pos x="210" y="53"/>
                </a:cxn>
                <a:cxn ang="0">
                  <a:pos x="198" y="42"/>
                </a:cxn>
                <a:cxn ang="0">
                  <a:pos x="183" y="32"/>
                </a:cxn>
                <a:cxn ang="0">
                  <a:pos x="166" y="23"/>
                </a:cxn>
                <a:cxn ang="0">
                  <a:pos x="146" y="15"/>
                </a:cxn>
                <a:cxn ang="0">
                  <a:pos x="125" y="8"/>
                </a:cxn>
                <a:cxn ang="0">
                  <a:pos x="102" y="3"/>
                </a:cxn>
                <a:cxn ang="0">
                  <a:pos x="80" y="1"/>
                </a:cxn>
                <a:cxn ang="0">
                  <a:pos x="60" y="0"/>
                </a:cxn>
                <a:cxn ang="0">
                  <a:pos x="41" y="2"/>
                </a:cxn>
                <a:cxn ang="0">
                  <a:pos x="26" y="5"/>
                </a:cxn>
                <a:cxn ang="0">
                  <a:pos x="13" y="11"/>
                </a:cxn>
                <a:cxn ang="0">
                  <a:pos x="5" y="18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3" y="48"/>
                </a:cxn>
                <a:cxn ang="0">
                  <a:pos x="11" y="60"/>
                </a:cxn>
                <a:cxn ang="0">
                  <a:pos x="23" y="70"/>
                </a:cxn>
                <a:cxn ang="0">
                  <a:pos x="38" y="80"/>
                </a:cxn>
                <a:cxn ang="0">
                  <a:pos x="55" y="90"/>
                </a:cxn>
                <a:cxn ang="0">
                  <a:pos x="76" y="98"/>
                </a:cxn>
                <a:cxn ang="0">
                  <a:pos x="96" y="105"/>
                </a:cxn>
                <a:cxn ang="0">
                  <a:pos x="119" y="109"/>
                </a:cxn>
              </a:cxnLst>
              <a:rect l="0" t="0" r="r" b="b"/>
              <a:pathLst>
                <a:path w="222" h="113">
                  <a:moveTo>
                    <a:pt x="119" y="109"/>
                  </a:moveTo>
                  <a:lnTo>
                    <a:pt x="141" y="112"/>
                  </a:lnTo>
                  <a:lnTo>
                    <a:pt x="162" y="113"/>
                  </a:lnTo>
                  <a:lnTo>
                    <a:pt x="181" y="110"/>
                  </a:lnTo>
                  <a:lnTo>
                    <a:pt x="195" y="107"/>
                  </a:lnTo>
                  <a:lnTo>
                    <a:pt x="208" y="102"/>
                  </a:lnTo>
                  <a:lnTo>
                    <a:pt x="216" y="94"/>
                  </a:lnTo>
                  <a:lnTo>
                    <a:pt x="221" y="86"/>
                  </a:lnTo>
                  <a:lnTo>
                    <a:pt x="222" y="76"/>
                  </a:lnTo>
                  <a:lnTo>
                    <a:pt x="219" y="64"/>
                  </a:lnTo>
                  <a:lnTo>
                    <a:pt x="210" y="53"/>
                  </a:lnTo>
                  <a:lnTo>
                    <a:pt x="198" y="42"/>
                  </a:lnTo>
                  <a:lnTo>
                    <a:pt x="183" y="32"/>
                  </a:lnTo>
                  <a:lnTo>
                    <a:pt x="166" y="23"/>
                  </a:lnTo>
                  <a:lnTo>
                    <a:pt x="146" y="15"/>
                  </a:lnTo>
                  <a:lnTo>
                    <a:pt x="125" y="8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0" y="0"/>
                  </a:lnTo>
                  <a:lnTo>
                    <a:pt x="41" y="2"/>
                  </a:lnTo>
                  <a:lnTo>
                    <a:pt x="26" y="5"/>
                  </a:lnTo>
                  <a:lnTo>
                    <a:pt x="13" y="11"/>
                  </a:lnTo>
                  <a:lnTo>
                    <a:pt x="5" y="18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3" y="48"/>
                  </a:lnTo>
                  <a:lnTo>
                    <a:pt x="11" y="60"/>
                  </a:lnTo>
                  <a:lnTo>
                    <a:pt x="23" y="70"/>
                  </a:lnTo>
                  <a:lnTo>
                    <a:pt x="38" y="80"/>
                  </a:lnTo>
                  <a:lnTo>
                    <a:pt x="55" y="90"/>
                  </a:lnTo>
                  <a:lnTo>
                    <a:pt x="76" y="98"/>
                  </a:lnTo>
                  <a:lnTo>
                    <a:pt x="96" y="105"/>
                  </a:lnTo>
                  <a:lnTo>
                    <a:pt x="119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08" name="Freeform 120"/>
            <p:cNvSpPr>
              <a:spLocks/>
            </p:cNvSpPr>
            <p:nvPr/>
          </p:nvSpPr>
          <p:spPr bwMode="auto">
            <a:xfrm>
              <a:off x="4871" y="2557"/>
              <a:ext cx="47" cy="69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5"/>
                </a:cxn>
                <a:cxn ang="0">
                  <a:pos x="72" y="16"/>
                </a:cxn>
                <a:cxn ang="0">
                  <a:pos x="74" y="34"/>
                </a:cxn>
                <a:cxn ang="0">
                  <a:pos x="74" y="53"/>
                </a:cxn>
                <a:cxn ang="0">
                  <a:pos x="68" y="74"/>
                </a:cxn>
                <a:cxn ang="0">
                  <a:pos x="55" y="93"/>
                </a:cxn>
                <a:cxn ang="0">
                  <a:pos x="34" y="106"/>
                </a:cxn>
                <a:cxn ang="0">
                  <a:pos x="0" y="113"/>
                </a:cxn>
                <a:cxn ang="0">
                  <a:pos x="67" y="0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lnTo>
                    <a:pt x="68" y="5"/>
                  </a:lnTo>
                  <a:lnTo>
                    <a:pt x="72" y="16"/>
                  </a:lnTo>
                  <a:lnTo>
                    <a:pt x="74" y="34"/>
                  </a:lnTo>
                  <a:lnTo>
                    <a:pt x="74" y="53"/>
                  </a:lnTo>
                  <a:lnTo>
                    <a:pt x="68" y="74"/>
                  </a:lnTo>
                  <a:lnTo>
                    <a:pt x="55" y="93"/>
                  </a:lnTo>
                  <a:lnTo>
                    <a:pt x="34" y="106"/>
                  </a:lnTo>
                  <a:lnTo>
                    <a:pt x="0" y="1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09" name="Freeform 121"/>
            <p:cNvSpPr>
              <a:spLocks/>
            </p:cNvSpPr>
            <p:nvPr/>
          </p:nvSpPr>
          <p:spPr bwMode="auto">
            <a:xfrm>
              <a:off x="5069" y="2315"/>
              <a:ext cx="156" cy="145"/>
            </a:xfrm>
            <a:custGeom>
              <a:avLst/>
              <a:gdLst/>
              <a:ahLst/>
              <a:cxnLst>
                <a:cxn ang="0">
                  <a:pos x="127" y="235"/>
                </a:cxn>
                <a:cxn ang="0">
                  <a:pos x="151" y="234"/>
                </a:cxn>
                <a:cxn ang="0">
                  <a:pos x="174" y="229"/>
                </a:cxn>
                <a:cxn ang="0">
                  <a:pos x="194" y="219"/>
                </a:cxn>
                <a:cxn ang="0">
                  <a:pos x="211" y="205"/>
                </a:cxn>
                <a:cxn ang="0">
                  <a:pos x="225" y="189"/>
                </a:cxn>
                <a:cxn ang="0">
                  <a:pos x="235" y="170"/>
                </a:cxn>
                <a:cxn ang="0">
                  <a:pos x="241" y="148"/>
                </a:cxn>
                <a:cxn ang="0">
                  <a:pos x="242" y="124"/>
                </a:cxn>
                <a:cxn ang="0">
                  <a:pos x="239" y="99"/>
                </a:cxn>
                <a:cxn ang="0">
                  <a:pos x="231" y="78"/>
                </a:cxn>
                <a:cxn ang="0">
                  <a:pos x="219" y="57"/>
                </a:cxn>
                <a:cxn ang="0">
                  <a:pos x="203" y="38"/>
                </a:cxn>
                <a:cxn ang="0">
                  <a:pos x="185" y="23"/>
                </a:cxn>
                <a:cxn ang="0">
                  <a:pos x="163" y="12"/>
                </a:cxn>
                <a:cxn ang="0">
                  <a:pos x="140" y="4"/>
                </a:cxn>
                <a:cxn ang="0">
                  <a:pos x="116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9" y="18"/>
                </a:cxn>
                <a:cxn ang="0">
                  <a:pos x="32" y="30"/>
                </a:cxn>
                <a:cxn ang="0">
                  <a:pos x="18" y="48"/>
                </a:cxn>
                <a:cxn ang="0">
                  <a:pos x="7" y="67"/>
                </a:cxn>
                <a:cxn ang="0">
                  <a:pos x="2" y="89"/>
                </a:cxn>
                <a:cxn ang="0">
                  <a:pos x="0" y="113"/>
                </a:cxn>
                <a:cxn ang="0">
                  <a:pos x="4" y="137"/>
                </a:cxn>
                <a:cxn ang="0">
                  <a:pos x="12" y="159"/>
                </a:cxn>
                <a:cxn ang="0">
                  <a:pos x="25" y="180"/>
                </a:cxn>
                <a:cxn ang="0">
                  <a:pos x="40" y="199"/>
                </a:cxn>
                <a:cxn ang="0">
                  <a:pos x="58" y="214"/>
                </a:cxn>
                <a:cxn ang="0">
                  <a:pos x="80" y="225"/>
                </a:cxn>
                <a:cxn ang="0">
                  <a:pos x="103" y="232"/>
                </a:cxn>
                <a:cxn ang="0">
                  <a:pos x="127" y="235"/>
                </a:cxn>
              </a:cxnLst>
              <a:rect l="0" t="0" r="r" b="b"/>
              <a:pathLst>
                <a:path w="242" h="235">
                  <a:moveTo>
                    <a:pt x="127" y="235"/>
                  </a:moveTo>
                  <a:lnTo>
                    <a:pt x="151" y="234"/>
                  </a:lnTo>
                  <a:lnTo>
                    <a:pt x="174" y="229"/>
                  </a:lnTo>
                  <a:lnTo>
                    <a:pt x="194" y="219"/>
                  </a:lnTo>
                  <a:lnTo>
                    <a:pt x="211" y="205"/>
                  </a:lnTo>
                  <a:lnTo>
                    <a:pt x="225" y="189"/>
                  </a:lnTo>
                  <a:lnTo>
                    <a:pt x="235" y="170"/>
                  </a:lnTo>
                  <a:lnTo>
                    <a:pt x="241" y="148"/>
                  </a:lnTo>
                  <a:lnTo>
                    <a:pt x="242" y="124"/>
                  </a:lnTo>
                  <a:lnTo>
                    <a:pt x="239" y="99"/>
                  </a:lnTo>
                  <a:lnTo>
                    <a:pt x="231" y="78"/>
                  </a:lnTo>
                  <a:lnTo>
                    <a:pt x="219" y="57"/>
                  </a:lnTo>
                  <a:lnTo>
                    <a:pt x="203" y="38"/>
                  </a:lnTo>
                  <a:lnTo>
                    <a:pt x="185" y="23"/>
                  </a:lnTo>
                  <a:lnTo>
                    <a:pt x="163" y="12"/>
                  </a:lnTo>
                  <a:lnTo>
                    <a:pt x="140" y="4"/>
                  </a:lnTo>
                  <a:lnTo>
                    <a:pt x="116" y="0"/>
                  </a:lnTo>
                  <a:lnTo>
                    <a:pt x="91" y="1"/>
                  </a:lnTo>
                  <a:lnTo>
                    <a:pt x="68" y="7"/>
                  </a:lnTo>
                  <a:lnTo>
                    <a:pt x="49" y="18"/>
                  </a:lnTo>
                  <a:lnTo>
                    <a:pt x="32" y="30"/>
                  </a:lnTo>
                  <a:lnTo>
                    <a:pt x="18" y="48"/>
                  </a:lnTo>
                  <a:lnTo>
                    <a:pt x="7" y="67"/>
                  </a:lnTo>
                  <a:lnTo>
                    <a:pt x="2" y="89"/>
                  </a:lnTo>
                  <a:lnTo>
                    <a:pt x="0" y="113"/>
                  </a:lnTo>
                  <a:lnTo>
                    <a:pt x="4" y="137"/>
                  </a:lnTo>
                  <a:lnTo>
                    <a:pt x="12" y="159"/>
                  </a:lnTo>
                  <a:lnTo>
                    <a:pt x="25" y="180"/>
                  </a:lnTo>
                  <a:lnTo>
                    <a:pt x="40" y="199"/>
                  </a:lnTo>
                  <a:lnTo>
                    <a:pt x="58" y="214"/>
                  </a:lnTo>
                  <a:lnTo>
                    <a:pt x="80" y="225"/>
                  </a:lnTo>
                  <a:lnTo>
                    <a:pt x="103" y="232"/>
                  </a:lnTo>
                  <a:lnTo>
                    <a:pt x="127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10" name="Freeform 122"/>
            <p:cNvSpPr>
              <a:spLocks/>
            </p:cNvSpPr>
            <p:nvPr/>
          </p:nvSpPr>
          <p:spPr bwMode="auto">
            <a:xfrm>
              <a:off x="5044" y="2262"/>
              <a:ext cx="216" cy="178"/>
            </a:xfrm>
            <a:custGeom>
              <a:avLst/>
              <a:gdLst/>
              <a:ahLst/>
              <a:cxnLst>
                <a:cxn ang="0">
                  <a:pos x="172" y="289"/>
                </a:cxn>
                <a:cxn ang="0">
                  <a:pos x="206" y="288"/>
                </a:cxn>
                <a:cxn ang="0">
                  <a:pos x="237" y="281"/>
                </a:cxn>
                <a:cxn ang="0">
                  <a:pos x="264" y="268"/>
                </a:cxn>
                <a:cxn ang="0">
                  <a:pos x="289" y="252"/>
                </a:cxn>
                <a:cxn ang="0">
                  <a:pos x="307" y="232"/>
                </a:cxn>
                <a:cxn ang="0">
                  <a:pos x="321" y="207"/>
                </a:cxn>
                <a:cxn ang="0">
                  <a:pos x="330" y="181"/>
                </a:cxn>
                <a:cxn ang="0">
                  <a:pos x="331" y="152"/>
                </a:cxn>
                <a:cxn ang="0">
                  <a:pos x="327" y="123"/>
                </a:cxn>
                <a:cxn ang="0">
                  <a:pos x="315" y="96"/>
                </a:cxn>
                <a:cxn ang="0">
                  <a:pos x="299" y="70"/>
                </a:cxn>
                <a:cxn ang="0">
                  <a:pos x="278" y="48"/>
                </a:cxn>
                <a:cxn ang="0">
                  <a:pos x="252" y="29"/>
                </a:cxn>
                <a:cxn ang="0">
                  <a:pos x="223" y="15"/>
                </a:cxn>
                <a:cxn ang="0">
                  <a:pos x="192" y="4"/>
                </a:cxn>
                <a:cxn ang="0">
                  <a:pos x="159" y="0"/>
                </a:cxn>
                <a:cxn ang="0">
                  <a:pos x="125" y="1"/>
                </a:cxn>
                <a:cxn ang="0">
                  <a:pos x="94" y="9"/>
                </a:cxn>
                <a:cxn ang="0">
                  <a:pos x="66" y="21"/>
                </a:cxn>
                <a:cxn ang="0">
                  <a:pos x="43" y="38"/>
                </a:cxn>
                <a:cxn ang="0">
                  <a:pos x="24" y="58"/>
                </a:cxn>
                <a:cxn ang="0">
                  <a:pos x="10" y="82"/>
                </a:cxn>
                <a:cxn ang="0">
                  <a:pos x="2" y="109"/>
                </a:cxn>
                <a:cxn ang="0">
                  <a:pos x="0" y="138"/>
                </a:cxn>
                <a:cxn ang="0">
                  <a:pos x="4" y="167"/>
                </a:cxn>
                <a:cxn ang="0">
                  <a:pos x="16" y="195"/>
                </a:cxn>
                <a:cxn ang="0">
                  <a:pos x="32" y="220"/>
                </a:cxn>
                <a:cxn ang="0">
                  <a:pos x="54" y="242"/>
                </a:cxn>
                <a:cxn ang="0">
                  <a:pos x="79" y="260"/>
                </a:cxn>
                <a:cxn ang="0">
                  <a:pos x="108" y="275"/>
                </a:cxn>
                <a:cxn ang="0">
                  <a:pos x="139" y="285"/>
                </a:cxn>
                <a:cxn ang="0">
                  <a:pos x="172" y="289"/>
                </a:cxn>
              </a:cxnLst>
              <a:rect l="0" t="0" r="r" b="b"/>
              <a:pathLst>
                <a:path w="331" h="289">
                  <a:moveTo>
                    <a:pt x="172" y="289"/>
                  </a:moveTo>
                  <a:lnTo>
                    <a:pt x="206" y="288"/>
                  </a:lnTo>
                  <a:lnTo>
                    <a:pt x="237" y="281"/>
                  </a:lnTo>
                  <a:lnTo>
                    <a:pt x="264" y="268"/>
                  </a:lnTo>
                  <a:lnTo>
                    <a:pt x="289" y="252"/>
                  </a:lnTo>
                  <a:lnTo>
                    <a:pt x="307" y="232"/>
                  </a:lnTo>
                  <a:lnTo>
                    <a:pt x="321" y="207"/>
                  </a:lnTo>
                  <a:lnTo>
                    <a:pt x="330" y="181"/>
                  </a:lnTo>
                  <a:lnTo>
                    <a:pt x="331" y="152"/>
                  </a:lnTo>
                  <a:lnTo>
                    <a:pt x="327" y="123"/>
                  </a:lnTo>
                  <a:lnTo>
                    <a:pt x="315" y="96"/>
                  </a:lnTo>
                  <a:lnTo>
                    <a:pt x="299" y="70"/>
                  </a:lnTo>
                  <a:lnTo>
                    <a:pt x="278" y="48"/>
                  </a:lnTo>
                  <a:lnTo>
                    <a:pt x="252" y="29"/>
                  </a:lnTo>
                  <a:lnTo>
                    <a:pt x="223" y="15"/>
                  </a:lnTo>
                  <a:lnTo>
                    <a:pt x="192" y="4"/>
                  </a:lnTo>
                  <a:lnTo>
                    <a:pt x="159" y="0"/>
                  </a:lnTo>
                  <a:lnTo>
                    <a:pt x="125" y="1"/>
                  </a:lnTo>
                  <a:lnTo>
                    <a:pt x="94" y="9"/>
                  </a:lnTo>
                  <a:lnTo>
                    <a:pt x="66" y="21"/>
                  </a:lnTo>
                  <a:lnTo>
                    <a:pt x="43" y="38"/>
                  </a:lnTo>
                  <a:lnTo>
                    <a:pt x="24" y="58"/>
                  </a:lnTo>
                  <a:lnTo>
                    <a:pt x="10" y="82"/>
                  </a:lnTo>
                  <a:lnTo>
                    <a:pt x="2" y="109"/>
                  </a:lnTo>
                  <a:lnTo>
                    <a:pt x="0" y="138"/>
                  </a:lnTo>
                  <a:lnTo>
                    <a:pt x="4" y="167"/>
                  </a:lnTo>
                  <a:lnTo>
                    <a:pt x="16" y="195"/>
                  </a:lnTo>
                  <a:lnTo>
                    <a:pt x="32" y="220"/>
                  </a:lnTo>
                  <a:lnTo>
                    <a:pt x="54" y="242"/>
                  </a:lnTo>
                  <a:lnTo>
                    <a:pt x="79" y="260"/>
                  </a:lnTo>
                  <a:lnTo>
                    <a:pt x="108" y="275"/>
                  </a:lnTo>
                  <a:lnTo>
                    <a:pt x="139" y="285"/>
                  </a:lnTo>
                  <a:lnTo>
                    <a:pt x="172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11" name="Freeform 123"/>
            <p:cNvSpPr>
              <a:spLocks/>
            </p:cNvSpPr>
            <p:nvPr/>
          </p:nvSpPr>
          <p:spPr bwMode="auto">
            <a:xfrm>
              <a:off x="5100" y="2343"/>
              <a:ext cx="88" cy="81"/>
            </a:xfrm>
            <a:custGeom>
              <a:avLst/>
              <a:gdLst/>
              <a:ahLst/>
              <a:cxnLst>
                <a:cxn ang="0">
                  <a:pos x="70" y="132"/>
                </a:cxn>
                <a:cxn ang="0">
                  <a:pos x="84" y="131"/>
                </a:cxn>
                <a:cxn ang="0">
                  <a:pos x="97" y="127"/>
                </a:cxn>
                <a:cxn ang="0">
                  <a:pos x="107" y="123"/>
                </a:cxn>
                <a:cxn ang="0">
                  <a:pos x="117" y="115"/>
                </a:cxn>
                <a:cxn ang="0">
                  <a:pos x="124" y="105"/>
                </a:cxn>
                <a:cxn ang="0">
                  <a:pos x="130" y="95"/>
                </a:cxn>
                <a:cxn ang="0">
                  <a:pos x="134" y="82"/>
                </a:cxn>
                <a:cxn ang="0">
                  <a:pos x="135" y="70"/>
                </a:cxn>
                <a:cxn ang="0">
                  <a:pos x="132" y="56"/>
                </a:cxn>
                <a:cxn ang="0">
                  <a:pos x="128" y="43"/>
                </a:cxn>
                <a:cxn ang="0">
                  <a:pos x="121" y="32"/>
                </a:cxn>
                <a:cxn ang="0">
                  <a:pos x="113" y="22"/>
                </a:cxn>
                <a:cxn ang="0">
                  <a:pos x="102" y="13"/>
                </a:cxn>
                <a:cxn ang="0">
                  <a:pos x="91" y="7"/>
                </a:cxn>
                <a:cxn ang="0">
                  <a:pos x="78" y="3"/>
                </a:cxn>
                <a:cxn ang="0">
                  <a:pos x="64" y="0"/>
                </a:cxn>
                <a:cxn ang="0">
                  <a:pos x="51" y="2"/>
                </a:cxn>
                <a:cxn ang="0">
                  <a:pos x="39" y="5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7"/>
                </a:cxn>
                <a:cxn ang="0">
                  <a:pos x="5" y="37"/>
                </a:cxn>
                <a:cxn ang="0">
                  <a:pos x="1" y="50"/>
                </a:cxn>
                <a:cxn ang="0">
                  <a:pos x="0" y="63"/>
                </a:cxn>
                <a:cxn ang="0">
                  <a:pos x="2" y="76"/>
                </a:cxn>
                <a:cxn ang="0">
                  <a:pos x="7" y="89"/>
                </a:cxn>
                <a:cxn ang="0">
                  <a:pos x="14" y="101"/>
                </a:cxn>
                <a:cxn ang="0">
                  <a:pos x="22" y="110"/>
                </a:cxn>
                <a:cxn ang="0">
                  <a:pos x="32" y="119"/>
                </a:cxn>
                <a:cxn ang="0">
                  <a:pos x="44" y="125"/>
                </a:cxn>
                <a:cxn ang="0">
                  <a:pos x="56" y="130"/>
                </a:cxn>
                <a:cxn ang="0">
                  <a:pos x="70" y="132"/>
                </a:cxn>
              </a:cxnLst>
              <a:rect l="0" t="0" r="r" b="b"/>
              <a:pathLst>
                <a:path w="135" h="132">
                  <a:moveTo>
                    <a:pt x="70" y="132"/>
                  </a:moveTo>
                  <a:lnTo>
                    <a:pt x="84" y="131"/>
                  </a:lnTo>
                  <a:lnTo>
                    <a:pt x="97" y="127"/>
                  </a:lnTo>
                  <a:lnTo>
                    <a:pt x="107" y="123"/>
                  </a:lnTo>
                  <a:lnTo>
                    <a:pt x="117" y="115"/>
                  </a:lnTo>
                  <a:lnTo>
                    <a:pt x="124" y="105"/>
                  </a:lnTo>
                  <a:lnTo>
                    <a:pt x="130" y="95"/>
                  </a:lnTo>
                  <a:lnTo>
                    <a:pt x="134" y="82"/>
                  </a:lnTo>
                  <a:lnTo>
                    <a:pt x="135" y="70"/>
                  </a:lnTo>
                  <a:lnTo>
                    <a:pt x="132" y="56"/>
                  </a:lnTo>
                  <a:lnTo>
                    <a:pt x="128" y="43"/>
                  </a:lnTo>
                  <a:lnTo>
                    <a:pt x="121" y="32"/>
                  </a:lnTo>
                  <a:lnTo>
                    <a:pt x="113" y="22"/>
                  </a:lnTo>
                  <a:lnTo>
                    <a:pt x="102" y="13"/>
                  </a:lnTo>
                  <a:lnTo>
                    <a:pt x="91" y="7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2" y="76"/>
                  </a:lnTo>
                  <a:lnTo>
                    <a:pt x="7" y="89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2" y="119"/>
                  </a:lnTo>
                  <a:lnTo>
                    <a:pt x="44" y="125"/>
                  </a:lnTo>
                  <a:lnTo>
                    <a:pt x="56" y="130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12" name="Freeform 124"/>
            <p:cNvSpPr>
              <a:spLocks/>
            </p:cNvSpPr>
            <p:nvPr/>
          </p:nvSpPr>
          <p:spPr bwMode="auto">
            <a:xfrm>
              <a:off x="5070" y="2294"/>
              <a:ext cx="130" cy="5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" y="80"/>
                </a:cxn>
                <a:cxn ang="0">
                  <a:pos x="5" y="72"/>
                </a:cxn>
                <a:cxn ang="0">
                  <a:pos x="12" y="60"/>
                </a:cxn>
                <a:cxn ang="0">
                  <a:pos x="22" y="45"/>
                </a:cxn>
                <a:cxn ang="0">
                  <a:pos x="33" y="30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86" y="1"/>
                </a:cxn>
                <a:cxn ang="0">
                  <a:pos x="88" y="1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3" y="2"/>
                </a:cxn>
                <a:cxn ang="0">
                  <a:pos x="140" y="8"/>
                </a:cxn>
                <a:cxn ang="0">
                  <a:pos x="159" y="18"/>
                </a:cxn>
                <a:cxn ang="0">
                  <a:pos x="179" y="33"/>
                </a:cxn>
                <a:cxn ang="0">
                  <a:pos x="200" y="56"/>
                </a:cxn>
                <a:cxn ang="0">
                  <a:pos x="199" y="55"/>
                </a:cxn>
                <a:cxn ang="0">
                  <a:pos x="196" y="54"/>
                </a:cxn>
                <a:cxn ang="0">
                  <a:pos x="190" y="52"/>
                </a:cxn>
                <a:cxn ang="0">
                  <a:pos x="182" y="48"/>
                </a:cxn>
                <a:cxn ang="0">
                  <a:pos x="172" y="45"/>
                </a:cxn>
                <a:cxn ang="0">
                  <a:pos x="162" y="42"/>
                </a:cxn>
                <a:cxn ang="0">
                  <a:pos x="149" y="40"/>
                </a:cxn>
                <a:cxn ang="0">
                  <a:pos x="136" y="38"/>
                </a:cxn>
                <a:cxn ang="0">
                  <a:pos x="121" y="37"/>
                </a:cxn>
                <a:cxn ang="0">
                  <a:pos x="106" y="37"/>
                </a:cxn>
                <a:cxn ang="0">
                  <a:pos x="88" y="39"/>
                </a:cxn>
                <a:cxn ang="0">
                  <a:pos x="71" y="44"/>
                </a:cxn>
                <a:cxn ang="0">
                  <a:pos x="54" y="49"/>
                </a:cxn>
                <a:cxn ang="0">
                  <a:pos x="35" y="57"/>
                </a:cxn>
                <a:cxn ang="0">
                  <a:pos x="18" y="69"/>
                </a:cxn>
                <a:cxn ang="0">
                  <a:pos x="0" y="84"/>
                </a:cxn>
              </a:cxnLst>
              <a:rect l="0" t="0" r="r" b="b"/>
              <a:pathLst>
                <a:path w="200" h="84">
                  <a:moveTo>
                    <a:pt x="0" y="84"/>
                  </a:moveTo>
                  <a:lnTo>
                    <a:pt x="1" y="80"/>
                  </a:lnTo>
                  <a:lnTo>
                    <a:pt x="5" y="72"/>
                  </a:lnTo>
                  <a:lnTo>
                    <a:pt x="12" y="60"/>
                  </a:lnTo>
                  <a:lnTo>
                    <a:pt x="22" y="45"/>
                  </a:lnTo>
                  <a:lnTo>
                    <a:pt x="33" y="30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88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40" y="8"/>
                  </a:lnTo>
                  <a:lnTo>
                    <a:pt x="159" y="18"/>
                  </a:lnTo>
                  <a:lnTo>
                    <a:pt x="179" y="33"/>
                  </a:lnTo>
                  <a:lnTo>
                    <a:pt x="200" y="56"/>
                  </a:lnTo>
                  <a:lnTo>
                    <a:pt x="199" y="55"/>
                  </a:lnTo>
                  <a:lnTo>
                    <a:pt x="196" y="54"/>
                  </a:lnTo>
                  <a:lnTo>
                    <a:pt x="190" y="52"/>
                  </a:lnTo>
                  <a:lnTo>
                    <a:pt x="182" y="48"/>
                  </a:lnTo>
                  <a:lnTo>
                    <a:pt x="172" y="45"/>
                  </a:lnTo>
                  <a:lnTo>
                    <a:pt x="162" y="42"/>
                  </a:lnTo>
                  <a:lnTo>
                    <a:pt x="149" y="40"/>
                  </a:lnTo>
                  <a:lnTo>
                    <a:pt x="136" y="38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88" y="39"/>
                  </a:lnTo>
                  <a:lnTo>
                    <a:pt x="71" y="44"/>
                  </a:lnTo>
                  <a:lnTo>
                    <a:pt x="54" y="49"/>
                  </a:lnTo>
                  <a:lnTo>
                    <a:pt x="35" y="57"/>
                  </a:lnTo>
                  <a:lnTo>
                    <a:pt x="18" y="6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13" name="Freeform 125"/>
            <p:cNvSpPr>
              <a:spLocks/>
            </p:cNvSpPr>
            <p:nvPr/>
          </p:nvSpPr>
          <p:spPr bwMode="auto">
            <a:xfrm>
              <a:off x="5128" y="2354"/>
              <a:ext cx="38" cy="5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2" y="2"/>
                </a:cxn>
                <a:cxn ang="0">
                  <a:pos x="43" y="11"/>
                </a:cxn>
                <a:cxn ang="0">
                  <a:pos x="53" y="31"/>
                </a:cxn>
                <a:cxn ang="0">
                  <a:pos x="56" y="62"/>
                </a:cxn>
                <a:cxn ang="0">
                  <a:pos x="55" y="63"/>
                </a:cxn>
                <a:cxn ang="0">
                  <a:pos x="53" y="68"/>
                </a:cxn>
                <a:cxn ang="0">
                  <a:pos x="49" y="74"/>
                </a:cxn>
                <a:cxn ang="0">
                  <a:pos x="43" y="81"/>
                </a:cxn>
                <a:cxn ang="0">
                  <a:pos x="35" y="86"/>
                </a:cxn>
                <a:cxn ang="0">
                  <a:pos x="26" y="91"/>
                </a:cxn>
                <a:cxn ang="0">
                  <a:pos x="14" y="93"/>
                </a:cxn>
                <a:cxn ang="0">
                  <a:pos x="0" y="92"/>
                </a:cxn>
                <a:cxn ang="0">
                  <a:pos x="1" y="89"/>
                </a:cxn>
                <a:cxn ang="0">
                  <a:pos x="5" y="81"/>
                </a:cxn>
                <a:cxn ang="0">
                  <a:pos x="11" y="68"/>
                </a:cxn>
                <a:cxn ang="0">
                  <a:pos x="17" y="53"/>
                </a:cxn>
                <a:cxn ang="0">
                  <a:pos x="23" y="37"/>
                </a:cxn>
                <a:cxn ang="0">
                  <a:pos x="27" y="22"/>
                </a:cxn>
                <a:cxn ang="0">
                  <a:pos x="30" y="9"/>
                </a:cxn>
                <a:cxn ang="0">
                  <a:pos x="27" y="0"/>
                </a:cxn>
              </a:cxnLst>
              <a:rect l="0" t="0" r="r" b="b"/>
              <a:pathLst>
                <a:path w="56" h="93">
                  <a:moveTo>
                    <a:pt x="27" y="0"/>
                  </a:moveTo>
                  <a:lnTo>
                    <a:pt x="32" y="2"/>
                  </a:lnTo>
                  <a:lnTo>
                    <a:pt x="43" y="11"/>
                  </a:lnTo>
                  <a:lnTo>
                    <a:pt x="53" y="31"/>
                  </a:lnTo>
                  <a:lnTo>
                    <a:pt x="56" y="62"/>
                  </a:lnTo>
                  <a:lnTo>
                    <a:pt x="55" y="63"/>
                  </a:lnTo>
                  <a:lnTo>
                    <a:pt x="53" y="68"/>
                  </a:lnTo>
                  <a:lnTo>
                    <a:pt x="49" y="74"/>
                  </a:lnTo>
                  <a:lnTo>
                    <a:pt x="43" y="81"/>
                  </a:lnTo>
                  <a:lnTo>
                    <a:pt x="35" y="86"/>
                  </a:lnTo>
                  <a:lnTo>
                    <a:pt x="26" y="91"/>
                  </a:lnTo>
                  <a:lnTo>
                    <a:pt x="14" y="93"/>
                  </a:lnTo>
                  <a:lnTo>
                    <a:pt x="0" y="92"/>
                  </a:lnTo>
                  <a:lnTo>
                    <a:pt x="1" y="89"/>
                  </a:lnTo>
                  <a:lnTo>
                    <a:pt x="5" y="81"/>
                  </a:lnTo>
                  <a:lnTo>
                    <a:pt x="11" y="68"/>
                  </a:lnTo>
                  <a:lnTo>
                    <a:pt x="17" y="53"/>
                  </a:lnTo>
                  <a:lnTo>
                    <a:pt x="23" y="37"/>
                  </a:lnTo>
                  <a:lnTo>
                    <a:pt x="27" y="22"/>
                  </a:lnTo>
                  <a:lnTo>
                    <a:pt x="3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14" name="Freeform 126"/>
            <p:cNvSpPr>
              <a:spLocks/>
            </p:cNvSpPr>
            <p:nvPr/>
          </p:nvSpPr>
          <p:spPr bwMode="auto">
            <a:xfrm>
              <a:off x="3889" y="2206"/>
              <a:ext cx="33" cy="51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2"/>
                </a:cxn>
                <a:cxn ang="0">
                  <a:pos x="39" y="10"/>
                </a:cxn>
                <a:cxn ang="0">
                  <a:pos x="49" y="28"/>
                </a:cxn>
                <a:cxn ang="0">
                  <a:pos x="51" y="55"/>
                </a:cxn>
                <a:cxn ang="0">
                  <a:pos x="50" y="56"/>
                </a:cxn>
                <a:cxn ang="0">
                  <a:pos x="49" y="60"/>
                </a:cxn>
                <a:cxn ang="0">
                  <a:pos x="45" y="66"/>
                </a:cxn>
                <a:cxn ang="0">
                  <a:pos x="39" y="71"/>
                </a:cxn>
                <a:cxn ang="0">
                  <a:pos x="32" y="76"/>
                </a:cxn>
                <a:cxn ang="0">
                  <a:pos x="24" y="81"/>
                </a:cxn>
                <a:cxn ang="0">
                  <a:pos x="13" y="83"/>
                </a:cxn>
                <a:cxn ang="0">
                  <a:pos x="0" y="82"/>
                </a:cxn>
                <a:cxn ang="0">
                  <a:pos x="5" y="71"/>
                </a:cxn>
                <a:cxn ang="0">
                  <a:pos x="16" y="46"/>
                </a:cxn>
                <a:cxn ang="0">
                  <a:pos x="25" y="20"/>
                </a:cxn>
                <a:cxn ang="0">
                  <a:pos x="25" y="0"/>
                </a:cxn>
              </a:cxnLst>
              <a:rect l="0" t="0" r="r" b="b"/>
              <a:pathLst>
                <a:path w="51" h="83">
                  <a:moveTo>
                    <a:pt x="25" y="0"/>
                  </a:moveTo>
                  <a:lnTo>
                    <a:pt x="30" y="2"/>
                  </a:lnTo>
                  <a:lnTo>
                    <a:pt x="39" y="10"/>
                  </a:lnTo>
                  <a:lnTo>
                    <a:pt x="49" y="28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49" y="60"/>
                  </a:lnTo>
                  <a:lnTo>
                    <a:pt x="45" y="66"/>
                  </a:lnTo>
                  <a:lnTo>
                    <a:pt x="39" y="71"/>
                  </a:lnTo>
                  <a:lnTo>
                    <a:pt x="32" y="76"/>
                  </a:lnTo>
                  <a:lnTo>
                    <a:pt x="24" y="81"/>
                  </a:lnTo>
                  <a:lnTo>
                    <a:pt x="13" y="83"/>
                  </a:lnTo>
                  <a:lnTo>
                    <a:pt x="0" y="82"/>
                  </a:lnTo>
                  <a:lnTo>
                    <a:pt x="5" y="71"/>
                  </a:lnTo>
                  <a:lnTo>
                    <a:pt x="16" y="46"/>
                  </a:lnTo>
                  <a:lnTo>
                    <a:pt x="25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15" name="Freeform 127"/>
            <p:cNvSpPr>
              <a:spLocks/>
            </p:cNvSpPr>
            <p:nvPr/>
          </p:nvSpPr>
          <p:spPr bwMode="auto">
            <a:xfrm>
              <a:off x="4886" y="2472"/>
              <a:ext cx="100" cy="100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20" y="31"/>
                </a:cxn>
                <a:cxn ang="0">
                  <a:pos x="41" y="40"/>
                </a:cxn>
                <a:cxn ang="0">
                  <a:pos x="66" y="53"/>
                </a:cxn>
                <a:cxn ang="0">
                  <a:pos x="92" y="71"/>
                </a:cxn>
                <a:cxn ang="0">
                  <a:pos x="117" y="96"/>
                </a:cxn>
                <a:cxn ang="0">
                  <a:pos x="137" y="127"/>
                </a:cxn>
                <a:cxn ang="0">
                  <a:pos x="152" y="164"/>
                </a:cxn>
                <a:cxn ang="0">
                  <a:pos x="153" y="160"/>
                </a:cxn>
                <a:cxn ang="0">
                  <a:pos x="155" y="152"/>
                </a:cxn>
                <a:cxn ang="0">
                  <a:pos x="156" y="138"/>
                </a:cxn>
                <a:cxn ang="0">
                  <a:pos x="156" y="120"/>
                </a:cxn>
                <a:cxn ang="0">
                  <a:pos x="153" y="99"/>
                </a:cxn>
                <a:cxn ang="0">
                  <a:pos x="146" y="74"/>
                </a:cxn>
                <a:cxn ang="0">
                  <a:pos x="136" y="47"/>
                </a:cxn>
                <a:cxn ang="0">
                  <a:pos x="120" y="20"/>
                </a:cxn>
                <a:cxn ang="0">
                  <a:pos x="118" y="17"/>
                </a:cxn>
                <a:cxn ang="0">
                  <a:pos x="110" y="13"/>
                </a:cxn>
                <a:cxn ang="0">
                  <a:pos x="98" y="7"/>
                </a:cxn>
                <a:cxn ang="0">
                  <a:pos x="82" y="2"/>
                </a:cxn>
                <a:cxn ang="0">
                  <a:pos x="64" y="0"/>
                </a:cxn>
                <a:cxn ang="0">
                  <a:pos x="44" y="1"/>
                </a:cxn>
                <a:cxn ang="0">
                  <a:pos x="22" y="9"/>
                </a:cxn>
                <a:cxn ang="0">
                  <a:pos x="0" y="25"/>
                </a:cxn>
              </a:cxnLst>
              <a:rect l="0" t="0" r="r" b="b"/>
              <a:pathLst>
                <a:path w="156" h="164">
                  <a:moveTo>
                    <a:pt x="0" y="25"/>
                  </a:moveTo>
                  <a:lnTo>
                    <a:pt x="6" y="27"/>
                  </a:lnTo>
                  <a:lnTo>
                    <a:pt x="20" y="31"/>
                  </a:lnTo>
                  <a:lnTo>
                    <a:pt x="41" y="40"/>
                  </a:lnTo>
                  <a:lnTo>
                    <a:pt x="66" y="53"/>
                  </a:lnTo>
                  <a:lnTo>
                    <a:pt x="92" y="71"/>
                  </a:lnTo>
                  <a:lnTo>
                    <a:pt x="117" y="96"/>
                  </a:lnTo>
                  <a:lnTo>
                    <a:pt x="137" y="127"/>
                  </a:lnTo>
                  <a:lnTo>
                    <a:pt x="152" y="164"/>
                  </a:lnTo>
                  <a:lnTo>
                    <a:pt x="153" y="160"/>
                  </a:lnTo>
                  <a:lnTo>
                    <a:pt x="155" y="152"/>
                  </a:lnTo>
                  <a:lnTo>
                    <a:pt x="156" y="138"/>
                  </a:lnTo>
                  <a:lnTo>
                    <a:pt x="156" y="120"/>
                  </a:lnTo>
                  <a:lnTo>
                    <a:pt x="153" y="99"/>
                  </a:lnTo>
                  <a:lnTo>
                    <a:pt x="146" y="74"/>
                  </a:lnTo>
                  <a:lnTo>
                    <a:pt x="136" y="47"/>
                  </a:lnTo>
                  <a:lnTo>
                    <a:pt x="120" y="20"/>
                  </a:lnTo>
                  <a:lnTo>
                    <a:pt x="118" y="17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2" y="2"/>
                  </a:lnTo>
                  <a:lnTo>
                    <a:pt x="64" y="0"/>
                  </a:lnTo>
                  <a:lnTo>
                    <a:pt x="44" y="1"/>
                  </a:lnTo>
                  <a:lnTo>
                    <a:pt x="22" y="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16" name="Freeform 128"/>
            <p:cNvSpPr>
              <a:spLocks/>
            </p:cNvSpPr>
            <p:nvPr/>
          </p:nvSpPr>
          <p:spPr bwMode="auto">
            <a:xfrm>
              <a:off x="4065" y="2381"/>
              <a:ext cx="64" cy="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12" y="14"/>
                </a:cxn>
                <a:cxn ang="0">
                  <a:pos x="22" y="31"/>
                </a:cxn>
                <a:cxn ang="0">
                  <a:pos x="32" y="50"/>
                </a:cxn>
                <a:cxn ang="0">
                  <a:pos x="40" y="73"/>
                </a:cxn>
                <a:cxn ang="0">
                  <a:pos x="44" y="97"/>
                </a:cxn>
                <a:cxn ang="0">
                  <a:pos x="38" y="122"/>
                </a:cxn>
                <a:cxn ang="0">
                  <a:pos x="23" y="144"/>
                </a:cxn>
                <a:cxn ang="0">
                  <a:pos x="25" y="142"/>
                </a:cxn>
                <a:cxn ang="0">
                  <a:pos x="34" y="141"/>
                </a:cxn>
                <a:cxn ang="0">
                  <a:pos x="44" y="137"/>
                </a:cxn>
                <a:cxn ang="0">
                  <a:pos x="57" y="131"/>
                </a:cxn>
                <a:cxn ang="0">
                  <a:pos x="70" y="122"/>
                </a:cxn>
                <a:cxn ang="0">
                  <a:pos x="82" y="109"/>
                </a:cxn>
                <a:cxn ang="0">
                  <a:pos x="93" y="93"/>
                </a:cxn>
                <a:cxn ang="0">
                  <a:pos x="100" y="73"/>
                </a:cxn>
                <a:cxn ang="0">
                  <a:pos x="99" y="71"/>
                </a:cxn>
                <a:cxn ang="0">
                  <a:pos x="97" y="64"/>
                </a:cxn>
                <a:cxn ang="0">
                  <a:pos x="91" y="55"/>
                </a:cxn>
                <a:cxn ang="0">
                  <a:pos x="82" y="43"/>
                </a:cxn>
                <a:cxn ang="0">
                  <a:pos x="69" y="31"/>
                </a:cxn>
                <a:cxn ang="0">
                  <a:pos x="52" y="18"/>
                </a:cxn>
                <a:cxn ang="0">
                  <a:pos x="29" y="8"/>
                </a:cxn>
                <a:cxn ang="0">
                  <a:pos x="0" y="0"/>
                </a:cxn>
              </a:cxnLst>
              <a:rect l="0" t="0" r="r" b="b"/>
              <a:pathLst>
                <a:path w="100" h="144">
                  <a:moveTo>
                    <a:pt x="0" y="0"/>
                  </a:moveTo>
                  <a:lnTo>
                    <a:pt x="4" y="3"/>
                  </a:lnTo>
                  <a:lnTo>
                    <a:pt x="12" y="14"/>
                  </a:lnTo>
                  <a:lnTo>
                    <a:pt x="22" y="31"/>
                  </a:lnTo>
                  <a:lnTo>
                    <a:pt x="32" y="50"/>
                  </a:lnTo>
                  <a:lnTo>
                    <a:pt x="40" y="73"/>
                  </a:lnTo>
                  <a:lnTo>
                    <a:pt x="44" y="97"/>
                  </a:lnTo>
                  <a:lnTo>
                    <a:pt x="38" y="122"/>
                  </a:lnTo>
                  <a:lnTo>
                    <a:pt x="23" y="144"/>
                  </a:lnTo>
                  <a:lnTo>
                    <a:pt x="25" y="142"/>
                  </a:lnTo>
                  <a:lnTo>
                    <a:pt x="34" y="141"/>
                  </a:lnTo>
                  <a:lnTo>
                    <a:pt x="44" y="137"/>
                  </a:lnTo>
                  <a:lnTo>
                    <a:pt x="57" y="131"/>
                  </a:lnTo>
                  <a:lnTo>
                    <a:pt x="70" y="122"/>
                  </a:lnTo>
                  <a:lnTo>
                    <a:pt x="82" y="109"/>
                  </a:lnTo>
                  <a:lnTo>
                    <a:pt x="93" y="93"/>
                  </a:lnTo>
                  <a:lnTo>
                    <a:pt x="100" y="73"/>
                  </a:lnTo>
                  <a:lnTo>
                    <a:pt x="99" y="71"/>
                  </a:lnTo>
                  <a:lnTo>
                    <a:pt x="97" y="64"/>
                  </a:lnTo>
                  <a:lnTo>
                    <a:pt x="91" y="55"/>
                  </a:lnTo>
                  <a:lnTo>
                    <a:pt x="82" y="43"/>
                  </a:lnTo>
                  <a:lnTo>
                    <a:pt x="69" y="31"/>
                  </a:lnTo>
                  <a:lnTo>
                    <a:pt x="52" y="18"/>
                  </a:lnTo>
                  <a:lnTo>
                    <a:pt x="2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17" name="Freeform 129"/>
            <p:cNvSpPr>
              <a:spLocks/>
            </p:cNvSpPr>
            <p:nvPr/>
          </p:nvSpPr>
          <p:spPr bwMode="auto">
            <a:xfrm>
              <a:off x="3943" y="2399"/>
              <a:ext cx="113" cy="77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8" y="1"/>
                </a:cxn>
                <a:cxn ang="0">
                  <a:pos x="102" y="5"/>
                </a:cxn>
                <a:cxn ang="0">
                  <a:pos x="80" y="12"/>
                </a:cxn>
                <a:cxn ang="0">
                  <a:pos x="55" y="20"/>
                </a:cxn>
                <a:cxn ang="0">
                  <a:pos x="30" y="32"/>
                </a:cxn>
                <a:cxn ang="0">
                  <a:pos x="12" y="47"/>
                </a:cxn>
                <a:cxn ang="0">
                  <a:pos x="0" y="6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7" y="95"/>
                </a:cxn>
                <a:cxn ang="0">
                  <a:pos x="17" y="102"/>
                </a:cxn>
                <a:cxn ang="0">
                  <a:pos x="31" y="109"/>
                </a:cxn>
                <a:cxn ang="0">
                  <a:pos x="52" y="115"/>
                </a:cxn>
                <a:cxn ang="0">
                  <a:pos x="81" y="122"/>
                </a:cxn>
                <a:cxn ang="0">
                  <a:pos x="117" y="126"/>
                </a:cxn>
                <a:cxn ang="0">
                  <a:pos x="163" y="127"/>
                </a:cxn>
                <a:cxn ang="0">
                  <a:pos x="164" y="123"/>
                </a:cxn>
                <a:cxn ang="0">
                  <a:pos x="169" y="115"/>
                </a:cxn>
                <a:cxn ang="0">
                  <a:pos x="172" y="102"/>
                </a:cxn>
                <a:cxn ang="0">
                  <a:pos x="174" y="84"/>
                </a:cxn>
                <a:cxn ang="0">
                  <a:pos x="172" y="65"/>
                </a:cxn>
                <a:cxn ang="0">
                  <a:pos x="165" y="44"/>
                </a:cxn>
                <a:cxn ang="0">
                  <a:pos x="149" y="22"/>
                </a:cxn>
                <a:cxn ang="0">
                  <a:pos x="124" y="0"/>
                </a:cxn>
              </a:cxnLst>
              <a:rect l="0" t="0" r="r" b="b"/>
              <a:pathLst>
                <a:path w="174" h="127">
                  <a:moveTo>
                    <a:pt x="124" y="0"/>
                  </a:moveTo>
                  <a:lnTo>
                    <a:pt x="118" y="1"/>
                  </a:lnTo>
                  <a:lnTo>
                    <a:pt x="102" y="5"/>
                  </a:lnTo>
                  <a:lnTo>
                    <a:pt x="80" y="12"/>
                  </a:lnTo>
                  <a:lnTo>
                    <a:pt x="55" y="20"/>
                  </a:lnTo>
                  <a:lnTo>
                    <a:pt x="30" y="32"/>
                  </a:lnTo>
                  <a:lnTo>
                    <a:pt x="12" y="47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7" y="95"/>
                  </a:lnTo>
                  <a:lnTo>
                    <a:pt x="17" y="102"/>
                  </a:lnTo>
                  <a:lnTo>
                    <a:pt x="31" y="109"/>
                  </a:lnTo>
                  <a:lnTo>
                    <a:pt x="52" y="115"/>
                  </a:lnTo>
                  <a:lnTo>
                    <a:pt x="81" y="122"/>
                  </a:lnTo>
                  <a:lnTo>
                    <a:pt x="117" y="126"/>
                  </a:lnTo>
                  <a:lnTo>
                    <a:pt x="163" y="127"/>
                  </a:lnTo>
                  <a:lnTo>
                    <a:pt x="164" y="123"/>
                  </a:lnTo>
                  <a:lnTo>
                    <a:pt x="169" y="115"/>
                  </a:lnTo>
                  <a:lnTo>
                    <a:pt x="172" y="102"/>
                  </a:lnTo>
                  <a:lnTo>
                    <a:pt x="174" y="84"/>
                  </a:lnTo>
                  <a:lnTo>
                    <a:pt x="172" y="65"/>
                  </a:lnTo>
                  <a:lnTo>
                    <a:pt x="165" y="44"/>
                  </a:lnTo>
                  <a:lnTo>
                    <a:pt x="149" y="2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18" name="Freeform 130"/>
            <p:cNvSpPr>
              <a:spLocks/>
            </p:cNvSpPr>
            <p:nvPr/>
          </p:nvSpPr>
          <p:spPr bwMode="auto">
            <a:xfrm>
              <a:off x="3959" y="2412"/>
              <a:ext cx="62" cy="32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51"/>
                </a:cxn>
                <a:cxn ang="0">
                  <a:pos x="5" y="45"/>
                </a:cxn>
                <a:cxn ang="0">
                  <a:pos x="11" y="37"/>
                </a:cxn>
                <a:cxn ang="0">
                  <a:pos x="19" y="27"/>
                </a:cxn>
                <a:cxn ang="0">
                  <a:pos x="32" y="17"/>
                </a:cxn>
                <a:cxn ang="0">
                  <a:pos x="49" y="9"/>
                </a:cxn>
                <a:cxn ang="0">
                  <a:pos x="70" y="2"/>
                </a:cxn>
                <a:cxn ang="0">
                  <a:pos x="96" y="0"/>
                </a:cxn>
                <a:cxn ang="0">
                  <a:pos x="0" y="53"/>
                </a:cxn>
              </a:cxnLst>
              <a:rect l="0" t="0" r="r" b="b"/>
              <a:pathLst>
                <a:path w="96" h="53">
                  <a:moveTo>
                    <a:pt x="0" y="53"/>
                  </a:moveTo>
                  <a:lnTo>
                    <a:pt x="2" y="51"/>
                  </a:lnTo>
                  <a:lnTo>
                    <a:pt x="5" y="45"/>
                  </a:lnTo>
                  <a:lnTo>
                    <a:pt x="11" y="37"/>
                  </a:lnTo>
                  <a:lnTo>
                    <a:pt x="19" y="27"/>
                  </a:lnTo>
                  <a:lnTo>
                    <a:pt x="32" y="17"/>
                  </a:lnTo>
                  <a:lnTo>
                    <a:pt x="49" y="9"/>
                  </a:lnTo>
                  <a:lnTo>
                    <a:pt x="70" y="2"/>
                  </a:lnTo>
                  <a:lnTo>
                    <a:pt x="9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19" name="Freeform 131"/>
            <p:cNvSpPr>
              <a:spLocks/>
            </p:cNvSpPr>
            <p:nvPr/>
          </p:nvSpPr>
          <p:spPr bwMode="auto">
            <a:xfrm>
              <a:off x="3916" y="2337"/>
              <a:ext cx="105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24" y="20"/>
                </a:cxn>
                <a:cxn ang="0">
                  <a:pos x="41" y="29"/>
                </a:cxn>
                <a:cxn ang="0">
                  <a:pos x="64" y="35"/>
                </a:cxn>
                <a:cxn ang="0">
                  <a:pos x="92" y="35"/>
                </a:cxn>
                <a:cxn ang="0">
                  <a:pos x="123" y="27"/>
                </a:cxn>
                <a:cxn ang="0">
                  <a:pos x="160" y="7"/>
                </a:cxn>
                <a:cxn ang="0">
                  <a:pos x="0" y="0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2" y="4"/>
                  </a:lnTo>
                  <a:lnTo>
                    <a:pt x="10" y="10"/>
                  </a:lnTo>
                  <a:lnTo>
                    <a:pt x="24" y="20"/>
                  </a:lnTo>
                  <a:lnTo>
                    <a:pt x="41" y="29"/>
                  </a:lnTo>
                  <a:lnTo>
                    <a:pt x="64" y="35"/>
                  </a:lnTo>
                  <a:lnTo>
                    <a:pt x="92" y="35"/>
                  </a:lnTo>
                  <a:lnTo>
                    <a:pt x="123" y="2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20" name="Freeform 132"/>
            <p:cNvSpPr>
              <a:spLocks/>
            </p:cNvSpPr>
            <p:nvPr/>
          </p:nvSpPr>
          <p:spPr bwMode="auto">
            <a:xfrm>
              <a:off x="4771" y="1856"/>
              <a:ext cx="66" cy="103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79" y="169"/>
                </a:cxn>
                <a:cxn ang="0">
                  <a:pos x="102" y="0"/>
                </a:cxn>
                <a:cxn ang="0">
                  <a:pos x="0" y="163"/>
                </a:cxn>
              </a:cxnLst>
              <a:rect l="0" t="0" r="r" b="b"/>
              <a:pathLst>
                <a:path w="102" h="169">
                  <a:moveTo>
                    <a:pt x="0" y="163"/>
                  </a:moveTo>
                  <a:lnTo>
                    <a:pt x="79" y="169"/>
                  </a:lnTo>
                  <a:lnTo>
                    <a:pt x="10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21" name="Freeform 133"/>
            <p:cNvSpPr>
              <a:spLocks/>
            </p:cNvSpPr>
            <p:nvPr/>
          </p:nvSpPr>
          <p:spPr bwMode="auto">
            <a:xfrm>
              <a:off x="4921" y="2684"/>
              <a:ext cx="335" cy="68"/>
            </a:xfrm>
            <a:custGeom>
              <a:avLst/>
              <a:gdLst/>
              <a:ahLst/>
              <a:cxnLst>
                <a:cxn ang="0">
                  <a:pos x="518" y="35"/>
                </a:cxn>
                <a:cxn ang="0">
                  <a:pos x="507" y="40"/>
                </a:cxn>
                <a:cxn ang="0">
                  <a:pos x="487" y="48"/>
                </a:cxn>
                <a:cxn ang="0">
                  <a:pos x="458" y="55"/>
                </a:cxn>
                <a:cxn ang="0">
                  <a:pos x="421" y="58"/>
                </a:cxn>
                <a:cxn ang="0">
                  <a:pos x="377" y="56"/>
                </a:cxn>
                <a:cxn ang="0">
                  <a:pos x="326" y="43"/>
                </a:cxn>
                <a:cxn ang="0">
                  <a:pos x="271" y="18"/>
                </a:cxn>
                <a:cxn ang="0">
                  <a:pos x="241" y="1"/>
                </a:cxn>
                <a:cxn ang="0">
                  <a:pos x="230" y="11"/>
                </a:cxn>
                <a:cxn ang="0">
                  <a:pos x="199" y="23"/>
                </a:cxn>
                <a:cxn ang="0">
                  <a:pos x="140" y="27"/>
                </a:cxn>
                <a:cxn ang="0">
                  <a:pos x="101" y="25"/>
                </a:cxn>
                <a:cxn ang="0">
                  <a:pos x="120" y="35"/>
                </a:cxn>
                <a:cxn ang="0">
                  <a:pos x="162" y="47"/>
                </a:cxn>
                <a:cxn ang="0">
                  <a:pos x="227" y="53"/>
                </a:cxn>
                <a:cxn ang="0">
                  <a:pos x="269" y="50"/>
                </a:cxn>
                <a:cxn ang="0">
                  <a:pos x="268" y="54"/>
                </a:cxn>
                <a:cxn ang="0">
                  <a:pos x="263" y="60"/>
                </a:cxn>
                <a:cxn ang="0">
                  <a:pos x="250" y="65"/>
                </a:cxn>
                <a:cxn ang="0">
                  <a:pos x="226" y="71"/>
                </a:cxn>
                <a:cxn ang="0">
                  <a:pos x="187" y="76"/>
                </a:cxn>
                <a:cxn ang="0">
                  <a:pos x="129" y="77"/>
                </a:cxn>
                <a:cxn ang="0">
                  <a:pos x="50" y="73"/>
                </a:cxn>
                <a:cxn ang="0">
                  <a:pos x="5" y="71"/>
                </a:cxn>
                <a:cxn ang="0">
                  <a:pos x="38" y="79"/>
                </a:cxn>
                <a:cxn ang="0">
                  <a:pos x="96" y="92"/>
                </a:cxn>
                <a:cxn ang="0">
                  <a:pos x="172" y="103"/>
                </a:cxn>
                <a:cxn ang="0">
                  <a:pos x="257" y="110"/>
                </a:cxn>
                <a:cxn ang="0">
                  <a:pos x="345" y="108"/>
                </a:cxn>
                <a:cxn ang="0">
                  <a:pos x="426" y="92"/>
                </a:cxn>
                <a:cxn ang="0">
                  <a:pos x="493" y="58"/>
                </a:cxn>
              </a:cxnLst>
              <a:rect l="0" t="0" r="r" b="b"/>
              <a:pathLst>
                <a:path w="519" h="110">
                  <a:moveTo>
                    <a:pt x="519" y="34"/>
                  </a:moveTo>
                  <a:lnTo>
                    <a:pt x="518" y="35"/>
                  </a:lnTo>
                  <a:lnTo>
                    <a:pt x="513" y="38"/>
                  </a:lnTo>
                  <a:lnTo>
                    <a:pt x="507" y="40"/>
                  </a:lnTo>
                  <a:lnTo>
                    <a:pt x="498" y="45"/>
                  </a:lnTo>
                  <a:lnTo>
                    <a:pt x="487" y="48"/>
                  </a:lnTo>
                  <a:lnTo>
                    <a:pt x="473" y="52"/>
                  </a:lnTo>
                  <a:lnTo>
                    <a:pt x="458" y="55"/>
                  </a:lnTo>
                  <a:lnTo>
                    <a:pt x="441" y="57"/>
                  </a:lnTo>
                  <a:lnTo>
                    <a:pt x="421" y="58"/>
                  </a:lnTo>
                  <a:lnTo>
                    <a:pt x="400" y="58"/>
                  </a:lnTo>
                  <a:lnTo>
                    <a:pt x="377" y="56"/>
                  </a:lnTo>
                  <a:lnTo>
                    <a:pt x="353" y="50"/>
                  </a:lnTo>
                  <a:lnTo>
                    <a:pt x="326" y="43"/>
                  </a:lnTo>
                  <a:lnTo>
                    <a:pt x="300" y="32"/>
                  </a:lnTo>
                  <a:lnTo>
                    <a:pt x="271" y="18"/>
                  </a:lnTo>
                  <a:lnTo>
                    <a:pt x="242" y="0"/>
                  </a:lnTo>
                  <a:lnTo>
                    <a:pt x="241" y="1"/>
                  </a:lnTo>
                  <a:lnTo>
                    <a:pt x="238" y="5"/>
                  </a:lnTo>
                  <a:lnTo>
                    <a:pt x="230" y="11"/>
                  </a:lnTo>
                  <a:lnTo>
                    <a:pt x="217" y="17"/>
                  </a:lnTo>
                  <a:lnTo>
                    <a:pt x="199" y="23"/>
                  </a:lnTo>
                  <a:lnTo>
                    <a:pt x="173" y="26"/>
                  </a:lnTo>
                  <a:lnTo>
                    <a:pt x="140" y="27"/>
                  </a:lnTo>
                  <a:lnTo>
                    <a:pt x="98" y="24"/>
                  </a:lnTo>
                  <a:lnTo>
                    <a:pt x="101" y="25"/>
                  </a:lnTo>
                  <a:lnTo>
                    <a:pt x="109" y="30"/>
                  </a:lnTo>
                  <a:lnTo>
                    <a:pt x="120" y="35"/>
                  </a:lnTo>
                  <a:lnTo>
                    <a:pt x="139" y="41"/>
                  </a:lnTo>
                  <a:lnTo>
                    <a:pt x="162" y="47"/>
                  </a:lnTo>
                  <a:lnTo>
                    <a:pt x="192" y="50"/>
                  </a:lnTo>
                  <a:lnTo>
                    <a:pt x="227" y="53"/>
                  </a:lnTo>
                  <a:lnTo>
                    <a:pt x="269" y="50"/>
                  </a:lnTo>
                  <a:lnTo>
                    <a:pt x="269" y="50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7" y="56"/>
                  </a:lnTo>
                  <a:lnTo>
                    <a:pt x="263" y="60"/>
                  </a:lnTo>
                  <a:lnTo>
                    <a:pt x="259" y="63"/>
                  </a:lnTo>
                  <a:lnTo>
                    <a:pt x="250" y="65"/>
                  </a:lnTo>
                  <a:lnTo>
                    <a:pt x="240" y="69"/>
                  </a:lnTo>
                  <a:lnTo>
                    <a:pt x="226" y="71"/>
                  </a:lnTo>
                  <a:lnTo>
                    <a:pt x="209" y="73"/>
                  </a:lnTo>
                  <a:lnTo>
                    <a:pt x="187" y="76"/>
                  </a:lnTo>
                  <a:lnTo>
                    <a:pt x="161" y="77"/>
                  </a:lnTo>
                  <a:lnTo>
                    <a:pt x="129" y="77"/>
                  </a:lnTo>
                  <a:lnTo>
                    <a:pt x="93" y="76"/>
                  </a:lnTo>
                  <a:lnTo>
                    <a:pt x="50" y="73"/>
                  </a:lnTo>
                  <a:lnTo>
                    <a:pt x="0" y="70"/>
                  </a:lnTo>
                  <a:lnTo>
                    <a:pt x="5" y="71"/>
                  </a:lnTo>
                  <a:lnTo>
                    <a:pt x="18" y="75"/>
                  </a:lnTo>
                  <a:lnTo>
                    <a:pt x="38" y="79"/>
                  </a:lnTo>
                  <a:lnTo>
                    <a:pt x="65" y="85"/>
                  </a:lnTo>
                  <a:lnTo>
                    <a:pt x="96" y="92"/>
                  </a:lnTo>
                  <a:lnTo>
                    <a:pt x="133" y="98"/>
                  </a:lnTo>
                  <a:lnTo>
                    <a:pt x="172" y="103"/>
                  </a:lnTo>
                  <a:lnTo>
                    <a:pt x="215" y="107"/>
                  </a:lnTo>
                  <a:lnTo>
                    <a:pt x="257" y="110"/>
                  </a:lnTo>
                  <a:lnTo>
                    <a:pt x="301" y="110"/>
                  </a:lnTo>
                  <a:lnTo>
                    <a:pt x="345" y="108"/>
                  </a:lnTo>
                  <a:lnTo>
                    <a:pt x="386" y="102"/>
                  </a:lnTo>
                  <a:lnTo>
                    <a:pt x="426" y="92"/>
                  </a:lnTo>
                  <a:lnTo>
                    <a:pt x="462" y="78"/>
                  </a:lnTo>
                  <a:lnTo>
                    <a:pt x="493" y="58"/>
                  </a:lnTo>
                  <a:lnTo>
                    <a:pt x="51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22" name="Freeform 134"/>
            <p:cNvSpPr>
              <a:spLocks/>
            </p:cNvSpPr>
            <p:nvPr/>
          </p:nvSpPr>
          <p:spPr bwMode="auto">
            <a:xfrm>
              <a:off x="4834" y="2552"/>
              <a:ext cx="24" cy="58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0"/>
                </a:cxn>
                <a:cxn ang="0">
                  <a:pos x="25" y="2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2" y="23"/>
                </a:cxn>
                <a:cxn ang="0">
                  <a:pos x="0" y="41"/>
                </a:cxn>
                <a:cxn ang="0">
                  <a:pos x="5" y="64"/>
                </a:cxn>
                <a:cxn ang="0">
                  <a:pos x="19" y="95"/>
                </a:cxn>
                <a:cxn ang="0">
                  <a:pos x="35" y="0"/>
                </a:cxn>
              </a:cxnLst>
              <a:rect l="0" t="0" r="r" b="b"/>
              <a:pathLst>
                <a:path w="35" h="95">
                  <a:moveTo>
                    <a:pt x="35" y="0"/>
                  </a:moveTo>
                  <a:lnTo>
                    <a:pt x="33" y="0"/>
                  </a:lnTo>
                  <a:lnTo>
                    <a:pt x="25" y="2"/>
                  </a:lnTo>
                  <a:lnTo>
                    <a:pt x="17" y="6"/>
                  </a:lnTo>
                  <a:lnTo>
                    <a:pt x="8" y="13"/>
                  </a:lnTo>
                  <a:lnTo>
                    <a:pt x="2" y="23"/>
                  </a:lnTo>
                  <a:lnTo>
                    <a:pt x="0" y="41"/>
                  </a:lnTo>
                  <a:lnTo>
                    <a:pt x="5" y="64"/>
                  </a:lnTo>
                  <a:lnTo>
                    <a:pt x="19" y="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23" name="Freeform 135"/>
            <p:cNvSpPr>
              <a:spLocks/>
            </p:cNvSpPr>
            <p:nvPr/>
          </p:nvSpPr>
          <p:spPr bwMode="auto">
            <a:xfrm>
              <a:off x="4876" y="2055"/>
              <a:ext cx="117" cy="234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5" y="7"/>
                </a:cxn>
                <a:cxn ang="0">
                  <a:pos x="159" y="29"/>
                </a:cxn>
                <a:cxn ang="0">
                  <a:pos x="135" y="63"/>
                </a:cxn>
                <a:cxn ang="0">
                  <a:pos x="107" y="109"/>
                </a:cxn>
                <a:cxn ang="0">
                  <a:pos x="76" y="164"/>
                </a:cxn>
                <a:cxn ang="0">
                  <a:pos x="47" y="230"/>
                </a:cxn>
                <a:cxn ang="0">
                  <a:pos x="21" y="302"/>
                </a:cxn>
                <a:cxn ang="0">
                  <a:pos x="0" y="382"/>
                </a:cxn>
                <a:cxn ang="0">
                  <a:pos x="0" y="380"/>
                </a:cxn>
                <a:cxn ang="0">
                  <a:pos x="0" y="373"/>
                </a:cxn>
                <a:cxn ang="0">
                  <a:pos x="0" y="362"/>
                </a:cxn>
                <a:cxn ang="0">
                  <a:pos x="0" y="347"/>
                </a:cxn>
                <a:cxn ang="0">
                  <a:pos x="3" y="330"/>
                </a:cxn>
                <a:cxn ang="0">
                  <a:pos x="5" y="309"/>
                </a:cxn>
                <a:cxn ang="0">
                  <a:pos x="9" y="285"/>
                </a:cxn>
                <a:cxn ang="0">
                  <a:pos x="16" y="259"/>
                </a:cxn>
                <a:cxn ang="0">
                  <a:pos x="26" y="231"/>
                </a:cxn>
                <a:cxn ang="0">
                  <a:pos x="37" y="201"/>
                </a:cxn>
                <a:cxn ang="0">
                  <a:pos x="51" y="169"/>
                </a:cxn>
                <a:cxn ang="0">
                  <a:pos x="69" y="136"/>
                </a:cxn>
                <a:cxn ang="0">
                  <a:pos x="91" y="103"/>
                </a:cxn>
                <a:cxn ang="0">
                  <a:pos x="117" y="68"/>
                </a:cxn>
                <a:cxn ang="0">
                  <a:pos x="147" y="35"/>
                </a:cxn>
                <a:cxn ang="0">
                  <a:pos x="181" y="0"/>
                </a:cxn>
              </a:cxnLst>
              <a:rect l="0" t="0" r="r" b="b"/>
              <a:pathLst>
                <a:path w="181" h="382">
                  <a:moveTo>
                    <a:pt x="181" y="0"/>
                  </a:moveTo>
                  <a:lnTo>
                    <a:pt x="175" y="7"/>
                  </a:lnTo>
                  <a:lnTo>
                    <a:pt x="159" y="29"/>
                  </a:lnTo>
                  <a:lnTo>
                    <a:pt x="135" y="63"/>
                  </a:lnTo>
                  <a:lnTo>
                    <a:pt x="107" y="109"/>
                  </a:lnTo>
                  <a:lnTo>
                    <a:pt x="76" y="164"/>
                  </a:lnTo>
                  <a:lnTo>
                    <a:pt x="47" y="230"/>
                  </a:lnTo>
                  <a:lnTo>
                    <a:pt x="21" y="302"/>
                  </a:lnTo>
                  <a:lnTo>
                    <a:pt x="0" y="382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2"/>
                  </a:lnTo>
                  <a:lnTo>
                    <a:pt x="0" y="347"/>
                  </a:lnTo>
                  <a:lnTo>
                    <a:pt x="3" y="330"/>
                  </a:lnTo>
                  <a:lnTo>
                    <a:pt x="5" y="309"/>
                  </a:lnTo>
                  <a:lnTo>
                    <a:pt x="9" y="285"/>
                  </a:lnTo>
                  <a:lnTo>
                    <a:pt x="16" y="259"/>
                  </a:lnTo>
                  <a:lnTo>
                    <a:pt x="26" y="231"/>
                  </a:lnTo>
                  <a:lnTo>
                    <a:pt x="37" y="201"/>
                  </a:lnTo>
                  <a:lnTo>
                    <a:pt x="51" y="169"/>
                  </a:lnTo>
                  <a:lnTo>
                    <a:pt x="69" y="136"/>
                  </a:lnTo>
                  <a:lnTo>
                    <a:pt x="91" y="103"/>
                  </a:lnTo>
                  <a:lnTo>
                    <a:pt x="117" y="68"/>
                  </a:lnTo>
                  <a:lnTo>
                    <a:pt x="147" y="3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24" name="Freeform 136"/>
            <p:cNvSpPr>
              <a:spLocks/>
            </p:cNvSpPr>
            <p:nvPr/>
          </p:nvSpPr>
          <p:spPr bwMode="auto">
            <a:xfrm>
              <a:off x="4146" y="2330"/>
              <a:ext cx="340" cy="24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37"/>
                </a:cxn>
                <a:cxn ang="0">
                  <a:pos x="12" y="36"/>
                </a:cxn>
                <a:cxn ang="0">
                  <a:pos x="28" y="33"/>
                </a:cxn>
                <a:cxn ang="0">
                  <a:pos x="49" y="32"/>
                </a:cxn>
                <a:cxn ang="0">
                  <a:pos x="74" y="30"/>
                </a:cxn>
                <a:cxn ang="0">
                  <a:pos x="104" y="26"/>
                </a:cxn>
                <a:cxn ang="0">
                  <a:pos x="138" y="24"/>
                </a:cxn>
                <a:cxn ang="0">
                  <a:pos x="175" y="22"/>
                </a:cxn>
                <a:cxn ang="0">
                  <a:pos x="215" y="19"/>
                </a:cxn>
                <a:cxn ang="0">
                  <a:pos x="256" y="17"/>
                </a:cxn>
                <a:cxn ang="0">
                  <a:pos x="300" y="16"/>
                </a:cxn>
                <a:cxn ang="0">
                  <a:pos x="345" y="15"/>
                </a:cxn>
                <a:cxn ang="0">
                  <a:pos x="390" y="14"/>
                </a:cxn>
                <a:cxn ang="0">
                  <a:pos x="435" y="14"/>
                </a:cxn>
                <a:cxn ang="0">
                  <a:pos x="481" y="15"/>
                </a:cxn>
                <a:cxn ang="0">
                  <a:pos x="525" y="17"/>
                </a:cxn>
                <a:cxn ang="0">
                  <a:pos x="521" y="17"/>
                </a:cxn>
                <a:cxn ang="0">
                  <a:pos x="512" y="15"/>
                </a:cxn>
                <a:cxn ang="0">
                  <a:pos x="496" y="13"/>
                </a:cxn>
                <a:cxn ang="0">
                  <a:pos x="475" y="10"/>
                </a:cxn>
                <a:cxn ang="0">
                  <a:pos x="450" y="8"/>
                </a:cxn>
                <a:cxn ang="0">
                  <a:pos x="419" y="6"/>
                </a:cxn>
                <a:cxn ang="0">
                  <a:pos x="385" y="3"/>
                </a:cxn>
                <a:cxn ang="0">
                  <a:pos x="349" y="1"/>
                </a:cxn>
                <a:cxn ang="0">
                  <a:pos x="309" y="0"/>
                </a:cxn>
                <a:cxn ang="0">
                  <a:pos x="267" y="0"/>
                </a:cxn>
                <a:cxn ang="0">
                  <a:pos x="223" y="1"/>
                </a:cxn>
                <a:cxn ang="0">
                  <a:pos x="179" y="4"/>
                </a:cxn>
                <a:cxn ang="0">
                  <a:pos x="133" y="9"/>
                </a:cxn>
                <a:cxn ang="0">
                  <a:pos x="88" y="16"/>
                </a:cxn>
                <a:cxn ang="0">
                  <a:pos x="43" y="25"/>
                </a:cxn>
                <a:cxn ang="0">
                  <a:pos x="0" y="37"/>
                </a:cxn>
              </a:cxnLst>
              <a:rect l="0" t="0" r="r" b="b"/>
              <a:pathLst>
                <a:path w="525" h="37">
                  <a:moveTo>
                    <a:pt x="0" y="37"/>
                  </a:moveTo>
                  <a:lnTo>
                    <a:pt x="3" y="37"/>
                  </a:lnTo>
                  <a:lnTo>
                    <a:pt x="12" y="36"/>
                  </a:lnTo>
                  <a:lnTo>
                    <a:pt x="28" y="33"/>
                  </a:lnTo>
                  <a:lnTo>
                    <a:pt x="49" y="32"/>
                  </a:lnTo>
                  <a:lnTo>
                    <a:pt x="74" y="30"/>
                  </a:lnTo>
                  <a:lnTo>
                    <a:pt x="104" y="26"/>
                  </a:lnTo>
                  <a:lnTo>
                    <a:pt x="138" y="24"/>
                  </a:lnTo>
                  <a:lnTo>
                    <a:pt x="175" y="22"/>
                  </a:lnTo>
                  <a:lnTo>
                    <a:pt x="215" y="19"/>
                  </a:lnTo>
                  <a:lnTo>
                    <a:pt x="256" y="17"/>
                  </a:lnTo>
                  <a:lnTo>
                    <a:pt x="300" y="16"/>
                  </a:lnTo>
                  <a:lnTo>
                    <a:pt x="345" y="15"/>
                  </a:lnTo>
                  <a:lnTo>
                    <a:pt x="390" y="14"/>
                  </a:lnTo>
                  <a:lnTo>
                    <a:pt x="435" y="14"/>
                  </a:lnTo>
                  <a:lnTo>
                    <a:pt x="481" y="15"/>
                  </a:lnTo>
                  <a:lnTo>
                    <a:pt x="525" y="17"/>
                  </a:lnTo>
                  <a:lnTo>
                    <a:pt x="521" y="17"/>
                  </a:lnTo>
                  <a:lnTo>
                    <a:pt x="512" y="15"/>
                  </a:lnTo>
                  <a:lnTo>
                    <a:pt x="496" y="13"/>
                  </a:lnTo>
                  <a:lnTo>
                    <a:pt x="475" y="10"/>
                  </a:lnTo>
                  <a:lnTo>
                    <a:pt x="450" y="8"/>
                  </a:lnTo>
                  <a:lnTo>
                    <a:pt x="419" y="6"/>
                  </a:lnTo>
                  <a:lnTo>
                    <a:pt x="385" y="3"/>
                  </a:lnTo>
                  <a:lnTo>
                    <a:pt x="349" y="1"/>
                  </a:lnTo>
                  <a:lnTo>
                    <a:pt x="309" y="0"/>
                  </a:lnTo>
                  <a:lnTo>
                    <a:pt x="267" y="0"/>
                  </a:lnTo>
                  <a:lnTo>
                    <a:pt x="223" y="1"/>
                  </a:lnTo>
                  <a:lnTo>
                    <a:pt x="179" y="4"/>
                  </a:lnTo>
                  <a:lnTo>
                    <a:pt x="133" y="9"/>
                  </a:lnTo>
                  <a:lnTo>
                    <a:pt x="88" y="16"/>
                  </a:lnTo>
                  <a:lnTo>
                    <a:pt x="43" y="2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25" name="Freeform 137"/>
            <p:cNvSpPr>
              <a:spLocks/>
            </p:cNvSpPr>
            <p:nvPr/>
          </p:nvSpPr>
          <p:spPr bwMode="auto">
            <a:xfrm>
              <a:off x="4421" y="2157"/>
              <a:ext cx="166" cy="69"/>
            </a:xfrm>
            <a:custGeom>
              <a:avLst/>
              <a:gdLst/>
              <a:ahLst/>
              <a:cxnLst>
                <a:cxn ang="0">
                  <a:pos x="145" y="112"/>
                </a:cxn>
                <a:cxn ang="0">
                  <a:pos x="170" y="112"/>
                </a:cxn>
                <a:cxn ang="0">
                  <a:pos x="192" y="110"/>
                </a:cxn>
                <a:cxn ang="0">
                  <a:pos x="213" y="105"/>
                </a:cxn>
                <a:cxn ang="0">
                  <a:pos x="229" y="99"/>
                </a:cxn>
                <a:cxn ang="0">
                  <a:pos x="242" y="91"/>
                </a:cxn>
                <a:cxn ang="0">
                  <a:pos x="251" y="83"/>
                </a:cxn>
                <a:cxn ang="0">
                  <a:pos x="255" y="73"/>
                </a:cxn>
                <a:cxn ang="0">
                  <a:pos x="254" y="61"/>
                </a:cxn>
                <a:cxn ang="0">
                  <a:pos x="249" y="50"/>
                </a:cxn>
                <a:cxn ang="0">
                  <a:pos x="237" y="39"/>
                </a:cxn>
                <a:cxn ang="0">
                  <a:pos x="223" y="29"/>
                </a:cxn>
                <a:cxn ang="0">
                  <a:pos x="205" y="20"/>
                </a:cxn>
                <a:cxn ang="0">
                  <a:pos x="184" y="13"/>
                </a:cxn>
                <a:cxn ang="0">
                  <a:pos x="161" y="7"/>
                </a:cxn>
                <a:cxn ang="0">
                  <a:pos x="137" y="3"/>
                </a:cxn>
                <a:cxn ang="0">
                  <a:pos x="110" y="0"/>
                </a:cxn>
                <a:cxn ang="0">
                  <a:pos x="85" y="0"/>
                </a:cxn>
                <a:cxn ang="0">
                  <a:pos x="63" y="3"/>
                </a:cxn>
                <a:cxn ang="0">
                  <a:pos x="42" y="7"/>
                </a:cxn>
                <a:cxn ang="0">
                  <a:pos x="26" y="13"/>
                </a:cxn>
                <a:cxn ang="0">
                  <a:pos x="14" y="21"/>
                </a:cxn>
                <a:cxn ang="0">
                  <a:pos x="4" y="29"/>
                </a:cxn>
                <a:cxn ang="0">
                  <a:pos x="0" y="39"/>
                </a:cxn>
                <a:cxn ang="0">
                  <a:pos x="1" y="51"/>
                </a:cxn>
                <a:cxn ang="0">
                  <a:pos x="7" y="63"/>
                </a:cxn>
                <a:cxn ang="0">
                  <a:pos x="17" y="73"/>
                </a:cxn>
                <a:cxn ang="0">
                  <a:pos x="32" y="83"/>
                </a:cxn>
                <a:cxn ang="0">
                  <a:pos x="50" y="91"/>
                </a:cxn>
                <a:cxn ang="0">
                  <a:pos x="71" y="99"/>
                </a:cxn>
                <a:cxn ang="0">
                  <a:pos x="94" y="105"/>
                </a:cxn>
                <a:cxn ang="0">
                  <a:pos x="118" y="110"/>
                </a:cxn>
                <a:cxn ang="0">
                  <a:pos x="145" y="112"/>
                </a:cxn>
              </a:cxnLst>
              <a:rect l="0" t="0" r="r" b="b"/>
              <a:pathLst>
                <a:path w="255" h="112">
                  <a:moveTo>
                    <a:pt x="145" y="112"/>
                  </a:moveTo>
                  <a:lnTo>
                    <a:pt x="170" y="112"/>
                  </a:lnTo>
                  <a:lnTo>
                    <a:pt x="192" y="110"/>
                  </a:lnTo>
                  <a:lnTo>
                    <a:pt x="213" y="105"/>
                  </a:lnTo>
                  <a:lnTo>
                    <a:pt x="229" y="99"/>
                  </a:lnTo>
                  <a:lnTo>
                    <a:pt x="242" y="91"/>
                  </a:lnTo>
                  <a:lnTo>
                    <a:pt x="251" y="83"/>
                  </a:lnTo>
                  <a:lnTo>
                    <a:pt x="255" y="73"/>
                  </a:lnTo>
                  <a:lnTo>
                    <a:pt x="254" y="61"/>
                  </a:lnTo>
                  <a:lnTo>
                    <a:pt x="249" y="50"/>
                  </a:lnTo>
                  <a:lnTo>
                    <a:pt x="237" y="39"/>
                  </a:lnTo>
                  <a:lnTo>
                    <a:pt x="223" y="29"/>
                  </a:lnTo>
                  <a:lnTo>
                    <a:pt x="205" y="20"/>
                  </a:lnTo>
                  <a:lnTo>
                    <a:pt x="184" y="13"/>
                  </a:lnTo>
                  <a:lnTo>
                    <a:pt x="161" y="7"/>
                  </a:lnTo>
                  <a:lnTo>
                    <a:pt x="137" y="3"/>
                  </a:lnTo>
                  <a:lnTo>
                    <a:pt x="110" y="0"/>
                  </a:lnTo>
                  <a:lnTo>
                    <a:pt x="85" y="0"/>
                  </a:lnTo>
                  <a:lnTo>
                    <a:pt x="63" y="3"/>
                  </a:lnTo>
                  <a:lnTo>
                    <a:pt x="42" y="7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4" y="29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7" y="63"/>
                  </a:lnTo>
                  <a:lnTo>
                    <a:pt x="17" y="73"/>
                  </a:lnTo>
                  <a:lnTo>
                    <a:pt x="32" y="83"/>
                  </a:lnTo>
                  <a:lnTo>
                    <a:pt x="50" y="91"/>
                  </a:lnTo>
                  <a:lnTo>
                    <a:pt x="71" y="99"/>
                  </a:lnTo>
                  <a:lnTo>
                    <a:pt x="94" y="105"/>
                  </a:lnTo>
                  <a:lnTo>
                    <a:pt x="118" y="110"/>
                  </a:lnTo>
                  <a:lnTo>
                    <a:pt x="14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26" name="Freeform 138"/>
            <p:cNvSpPr>
              <a:spLocks/>
            </p:cNvSpPr>
            <p:nvPr/>
          </p:nvSpPr>
          <p:spPr bwMode="auto">
            <a:xfrm>
              <a:off x="4455" y="2173"/>
              <a:ext cx="82" cy="35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85" y="55"/>
                </a:cxn>
                <a:cxn ang="0">
                  <a:pos x="96" y="54"/>
                </a:cxn>
                <a:cxn ang="0">
                  <a:pos x="105" y="52"/>
                </a:cxn>
                <a:cxn ang="0">
                  <a:pos x="114" y="48"/>
                </a:cxn>
                <a:cxn ang="0">
                  <a:pos x="120" y="45"/>
                </a:cxn>
                <a:cxn ang="0">
                  <a:pos x="125" y="40"/>
                </a:cxn>
                <a:cxn ang="0">
                  <a:pos x="127" y="36"/>
                </a:cxn>
                <a:cxn ang="0">
                  <a:pos x="127" y="30"/>
                </a:cxn>
                <a:cxn ang="0">
                  <a:pos x="124" y="24"/>
                </a:cxn>
                <a:cxn ang="0">
                  <a:pos x="119" y="19"/>
                </a:cxn>
                <a:cxn ang="0">
                  <a:pos x="111" y="14"/>
                </a:cxn>
                <a:cxn ang="0">
                  <a:pos x="103" y="9"/>
                </a:cxn>
                <a:cxn ang="0">
                  <a:pos x="93" y="6"/>
                </a:cxn>
                <a:cxn ang="0">
                  <a:pos x="80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30" y="1"/>
                </a:cxn>
                <a:cxn ang="0">
                  <a:pos x="21" y="2"/>
                </a:cxn>
                <a:cxn ang="0">
                  <a:pos x="13" y="6"/>
                </a:cxn>
                <a:cxn ang="0">
                  <a:pos x="6" y="9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6"/>
                </a:cxn>
                <a:cxn ang="0">
                  <a:pos x="15" y="40"/>
                </a:cxn>
                <a:cxn ang="0">
                  <a:pos x="25" y="45"/>
                </a:cxn>
                <a:cxn ang="0">
                  <a:pos x="35" y="49"/>
                </a:cxn>
                <a:cxn ang="0">
                  <a:pos x="46" y="52"/>
                </a:cxn>
                <a:cxn ang="0">
                  <a:pos x="59" y="54"/>
                </a:cxn>
                <a:cxn ang="0">
                  <a:pos x="72" y="55"/>
                </a:cxn>
              </a:cxnLst>
              <a:rect l="0" t="0" r="r" b="b"/>
              <a:pathLst>
                <a:path w="127" h="55">
                  <a:moveTo>
                    <a:pt x="72" y="55"/>
                  </a:moveTo>
                  <a:lnTo>
                    <a:pt x="85" y="55"/>
                  </a:lnTo>
                  <a:lnTo>
                    <a:pt x="96" y="54"/>
                  </a:lnTo>
                  <a:lnTo>
                    <a:pt x="105" y="52"/>
                  </a:lnTo>
                  <a:lnTo>
                    <a:pt x="114" y="48"/>
                  </a:lnTo>
                  <a:lnTo>
                    <a:pt x="120" y="45"/>
                  </a:lnTo>
                  <a:lnTo>
                    <a:pt x="125" y="40"/>
                  </a:lnTo>
                  <a:lnTo>
                    <a:pt x="127" y="36"/>
                  </a:lnTo>
                  <a:lnTo>
                    <a:pt x="127" y="30"/>
                  </a:lnTo>
                  <a:lnTo>
                    <a:pt x="124" y="24"/>
                  </a:lnTo>
                  <a:lnTo>
                    <a:pt x="119" y="19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3" y="6"/>
                  </a:lnTo>
                  <a:lnTo>
                    <a:pt x="80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30" y="1"/>
                  </a:lnTo>
                  <a:lnTo>
                    <a:pt x="21" y="2"/>
                  </a:lnTo>
                  <a:lnTo>
                    <a:pt x="13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6"/>
                  </a:lnTo>
                  <a:lnTo>
                    <a:pt x="15" y="40"/>
                  </a:lnTo>
                  <a:lnTo>
                    <a:pt x="25" y="45"/>
                  </a:lnTo>
                  <a:lnTo>
                    <a:pt x="35" y="49"/>
                  </a:lnTo>
                  <a:lnTo>
                    <a:pt x="46" y="52"/>
                  </a:lnTo>
                  <a:lnTo>
                    <a:pt x="59" y="54"/>
                  </a:lnTo>
                  <a:lnTo>
                    <a:pt x="72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27" name="Freeform 139"/>
            <p:cNvSpPr>
              <a:spLocks/>
            </p:cNvSpPr>
            <p:nvPr/>
          </p:nvSpPr>
          <p:spPr bwMode="auto">
            <a:xfrm>
              <a:off x="4454" y="2173"/>
              <a:ext cx="40" cy="18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8" y="7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2" y="27"/>
                </a:cxn>
              </a:cxnLst>
              <a:rect l="0" t="0" r="r" b="b"/>
              <a:pathLst>
                <a:path w="63" h="27">
                  <a:moveTo>
                    <a:pt x="2" y="27"/>
                  </a:move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8" y="7"/>
                  </a:lnTo>
                  <a:lnTo>
                    <a:pt x="20" y="2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28" name="Freeform 140"/>
            <p:cNvSpPr>
              <a:spLocks/>
            </p:cNvSpPr>
            <p:nvPr/>
          </p:nvSpPr>
          <p:spPr bwMode="auto">
            <a:xfrm>
              <a:off x="4177" y="2029"/>
              <a:ext cx="194" cy="181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1" y="292"/>
                </a:cxn>
                <a:cxn ang="0">
                  <a:pos x="4" y="285"/>
                </a:cxn>
                <a:cxn ang="0">
                  <a:pos x="11" y="273"/>
                </a:cxn>
                <a:cxn ang="0">
                  <a:pos x="21" y="259"/>
                </a:cxn>
                <a:cxn ang="0">
                  <a:pos x="31" y="241"/>
                </a:cxn>
                <a:cxn ang="0">
                  <a:pos x="45" y="221"/>
                </a:cxn>
                <a:cxn ang="0">
                  <a:pos x="61" y="199"/>
                </a:cxn>
                <a:cxn ang="0">
                  <a:pos x="79" y="176"/>
                </a:cxn>
                <a:cxn ang="0">
                  <a:pos x="100" y="152"/>
                </a:cxn>
                <a:cxn ang="0">
                  <a:pos x="122" y="127"/>
                </a:cxn>
                <a:cxn ang="0">
                  <a:pos x="146" y="103"/>
                </a:cxn>
                <a:cxn ang="0">
                  <a:pos x="174" y="78"/>
                </a:cxn>
                <a:cxn ang="0">
                  <a:pos x="201" y="55"/>
                </a:cxn>
                <a:cxn ang="0">
                  <a:pos x="232" y="35"/>
                </a:cxn>
                <a:cxn ang="0">
                  <a:pos x="265" y="16"/>
                </a:cxn>
                <a:cxn ang="0">
                  <a:pos x="299" y="0"/>
                </a:cxn>
                <a:cxn ang="0">
                  <a:pos x="0" y="294"/>
                </a:cxn>
              </a:cxnLst>
              <a:rect l="0" t="0" r="r" b="b"/>
              <a:pathLst>
                <a:path w="299" h="294">
                  <a:moveTo>
                    <a:pt x="0" y="294"/>
                  </a:moveTo>
                  <a:lnTo>
                    <a:pt x="1" y="292"/>
                  </a:lnTo>
                  <a:lnTo>
                    <a:pt x="4" y="285"/>
                  </a:lnTo>
                  <a:lnTo>
                    <a:pt x="11" y="273"/>
                  </a:lnTo>
                  <a:lnTo>
                    <a:pt x="21" y="259"/>
                  </a:lnTo>
                  <a:lnTo>
                    <a:pt x="31" y="241"/>
                  </a:lnTo>
                  <a:lnTo>
                    <a:pt x="45" y="221"/>
                  </a:lnTo>
                  <a:lnTo>
                    <a:pt x="61" y="199"/>
                  </a:lnTo>
                  <a:lnTo>
                    <a:pt x="79" y="176"/>
                  </a:lnTo>
                  <a:lnTo>
                    <a:pt x="100" y="152"/>
                  </a:lnTo>
                  <a:lnTo>
                    <a:pt x="122" y="127"/>
                  </a:lnTo>
                  <a:lnTo>
                    <a:pt x="146" y="103"/>
                  </a:lnTo>
                  <a:lnTo>
                    <a:pt x="174" y="78"/>
                  </a:lnTo>
                  <a:lnTo>
                    <a:pt x="201" y="55"/>
                  </a:lnTo>
                  <a:lnTo>
                    <a:pt x="232" y="35"/>
                  </a:lnTo>
                  <a:lnTo>
                    <a:pt x="265" y="16"/>
                  </a:lnTo>
                  <a:lnTo>
                    <a:pt x="29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29" name="Freeform 141"/>
            <p:cNvSpPr>
              <a:spLocks/>
            </p:cNvSpPr>
            <p:nvPr/>
          </p:nvSpPr>
          <p:spPr bwMode="auto">
            <a:xfrm>
              <a:off x="4578" y="1728"/>
              <a:ext cx="115" cy="64"/>
            </a:xfrm>
            <a:custGeom>
              <a:avLst/>
              <a:gdLst/>
              <a:ahLst/>
              <a:cxnLst>
                <a:cxn ang="0">
                  <a:pos x="174" y="51"/>
                </a:cxn>
                <a:cxn ang="0">
                  <a:pos x="179" y="104"/>
                </a:cxn>
                <a:cxn ang="0">
                  <a:pos x="0" y="104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5" y="48"/>
                </a:cxn>
                <a:cxn ang="0">
                  <a:pos x="33" y="38"/>
                </a:cxn>
                <a:cxn ang="0">
                  <a:pos x="43" y="25"/>
                </a:cxn>
                <a:cxn ang="0">
                  <a:pos x="56" y="14"/>
                </a:cxn>
                <a:cxn ang="0">
                  <a:pos x="71" y="6"/>
                </a:cxn>
                <a:cxn ang="0">
                  <a:pos x="88" y="0"/>
                </a:cxn>
                <a:cxn ang="0">
                  <a:pos x="108" y="1"/>
                </a:cxn>
                <a:cxn ang="0">
                  <a:pos x="110" y="1"/>
                </a:cxn>
                <a:cxn ang="0">
                  <a:pos x="115" y="1"/>
                </a:cxn>
                <a:cxn ang="0">
                  <a:pos x="123" y="2"/>
                </a:cxn>
                <a:cxn ang="0">
                  <a:pos x="132" y="6"/>
                </a:cxn>
                <a:cxn ang="0">
                  <a:pos x="142" y="12"/>
                </a:cxn>
                <a:cxn ang="0">
                  <a:pos x="154" y="21"/>
                </a:cxn>
                <a:cxn ang="0">
                  <a:pos x="164" y="33"/>
                </a:cxn>
                <a:cxn ang="0">
                  <a:pos x="174" y="51"/>
                </a:cxn>
              </a:cxnLst>
              <a:rect l="0" t="0" r="r" b="b"/>
              <a:pathLst>
                <a:path w="179" h="104">
                  <a:moveTo>
                    <a:pt x="174" y="51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5" y="48"/>
                  </a:lnTo>
                  <a:lnTo>
                    <a:pt x="33" y="38"/>
                  </a:lnTo>
                  <a:lnTo>
                    <a:pt x="43" y="25"/>
                  </a:lnTo>
                  <a:lnTo>
                    <a:pt x="56" y="14"/>
                  </a:lnTo>
                  <a:lnTo>
                    <a:pt x="71" y="6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2" y="6"/>
                  </a:lnTo>
                  <a:lnTo>
                    <a:pt x="142" y="12"/>
                  </a:lnTo>
                  <a:lnTo>
                    <a:pt x="154" y="21"/>
                  </a:lnTo>
                  <a:lnTo>
                    <a:pt x="164" y="33"/>
                  </a:lnTo>
                  <a:lnTo>
                    <a:pt x="17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30" name="Freeform 142"/>
            <p:cNvSpPr>
              <a:spLocks/>
            </p:cNvSpPr>
            <p:nvPr/>
          </p:nvSpPr>
          <p:spPr bwMode="auto">
            <a:xfrm>
              <a:off x="4859" y="1734"/>
              <a:ext cx="114" cy="74"/>
            </a:xfrm>
            <a:custGeom>
              <a:avLst/>
              <a:gdLst/>
              <a:ahLst/>
              <a:cxnLst>
                <a:cxn ang="0">
                  <a:pos x="161" y="75"/>
                </a:cxn>
                <a:cxn ang="0">
                  <a:pos x="175" y="120"/>
                </a:cxn>
                <a:cxn ang="0">
                  <a:pos x="0" y="111"/>
                </a:cxn>
                <a:cxn ang="0">
                  <a:pos x="2" y="77"/>
                </a:cxn>
                <a:cxn ang="0">
                  <a:pos x="3" y="74"/>
                </a:cxn>
                <a:cxn ang="0">
                  <a:pos x="6" y="65"/>
                </a:cxn>
                <a:cxn ang="0">
                  <a:pos x="11" y="52"/>
                </a:cxn>
                <a:cxn ang="0">
                  <a:pos x="18" y="37"/>
                </a:cxn>
                <a:cxn ang="0">
                  <a:pos x="29" y="23"/>
                </a:cxn>
                <a:cxn ang="0">
                  <a:pos x="43" y="11"/>
                </a:cxn>
                <a:cxn ang="0">
                  <a:pos x="60" y="3"/>
                </a:cxn>
                <a:cxn ang="0">
                  <a:pos x="81" y="0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98" y="3"/>
                </a:cxn>
                <a:cxn ang="0">
                  <a:pos x="108" y="7"/>
                </a:cxn>
                <a:cxn ang="0">
                  <a:pos x="121" y="16"/>
                </a:cxn>
                <a:cxn ang="0">
                  <a:pos x="135" y="29"/>
                </a:cxn>
                <a:cxn ang="0">
                  <a:pos x="148" y="49"/>
                </a:cxn>
                <a:cxn ang="0">
                  <a:pos x="161" y="75"/>
                </a:cxn>
              </a:cxnLst>
              <a:rect l="0" t="0" r="r" b="b"/>
              <a:pathLst>
                <a:path w="175" h="120">
                  <a:moveTo>
                    <a:pt x="161" y="75"/>
                  </a:moveTo>
                  <a:lnTo>
                    <a:pt x="175" y="120"/>
                  </a:lnTo>
                  <a:lnTo>
                    <a:pt x="0" y="111"/>
                  </a:lnTo>
                  <a:lnTo>
                    <a:pt x="2" y="77"/>
                  </a:lnTo>
                  <a:lnTo>
                    <a:pt x="3" y="74"/>
                  </a:lnTo>
                  <a:lnTo>
                    <a:pt x="6" y="65"/>
                  </a:lnTo>
                  <a:lnTo>
                    <a:pt x="11" y="52"/>
                  </a:lnTo>
                  <a:lnTo>
                    <a:pt x="18" y="37"/>
                  </a:lnTo>
                  <a:lnTo>
                    <a:pt x="29" y="23"/>
                  </a:lnTo>
                  <a:lnTo>
                    <a:pt x="43" y="11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8" y="7"/>
                  </a:lnTo>
                  <a:lnTo>
                    <a:pt x="121" y="16"/>
                  </a:lnTo>
                  <a:lnTo>
                    <a:pt x="135" y="29"/>
                  </a:lnTo>
                  <a:lnTo>
                    <a:pt x="148" y="49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31" name="Freeform 143"/>
            <p:cNvSpPr>
              <a:spLocks/>
            </p:cNvSpPr>
            <p:nvPr/>
          </p:nvSpPr>
          <p:spPr bwMode="auto">
            <a:xfrm>
              <a:off x="4736" y="1756"/>
              <a:ext cx="78" cy="4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1"/>
                </a:cxn>
                <a:cxn ang="0">
                  <a:pos x="114" y="69"/>
                </a:cxn>
                <a:cxn ang="0">
                  <a:pos x="120" y="8"/>
                </a:cxn>
                <a:cxn ang="0">
                  <a:pos x="7" y="0"/>
                </a:cxn>
              </a:cxnLst>
              <a:rect l="0" t="0" r="r" b="b"/>
              <a:pathLst>
                <a:path w="120" h="69">
                  <a:moveTo>
                    <a:pt x="7" y="0"/>
                  </a:moveTo>
                  <a:lnTo>
                    <a:pt x="0" y="61"/>
                  </a:lnTo>
                  <a:lnTo>
                    <a:pt x="114" y="69"/>
                  </a:lnTo>
                  <a:lnTo>
                    <a:pt x="1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32" name="Freeform 144"/>
            <p:cNvSpPr>
              <a:spLocks/>
            </p:cNvSpPr>
            <p:nvPr/>
          </p:nvSpPr>
          <p:spPr bwMode="auto">
            <a:xfrm>
              <a:off x="4748" y="1766"/>
              <a:ext cx="28" cy="2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2" y="36"/>
                </a:cxn>
                <a:cxn ang="0">
                  <a:pos x="44" y="1"/>
                </a:cxn>
                <a:cxn ang="0">
                  <a:pos x="4" y="0"/>
                </a:cxn>
              </a:cxnLst>
              <a:rect l="0" t="0" r="r" b="b"/>
              <a:pathLst>
                <a:path w="44" h="36">
                  <a:moveTo>
                    <a:pt x="4" y="0"/>
                  </a:moveTo>
                  <a:lnTo>
                    <a:pt x="0" y="36"/>
                  </a:lnTo>
                  <a:lnTo>
                    <a:pt x="42" y="36"/>
                  </a:lnTo>
                  <a:lnTo>
                    <a:pt x="4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33" name="Freeform 145"/>
            <p:cNvSpPr>
              <a:spLocks/>
            </p:cNvSpPr>
            <p:nvPr/>
          </p:nvSpPr>
          <p:spPr bwMode="auto">
            <a:xfrm>
              <a:off x="4612" y="1745"/>
              <a:ext cx="24" cy="24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27" y="38"/>
                </a:cxn>
                <a:cxn ang="0">
                  <a:pos x="34" y="33"/>
                </a:cxn>
                <a:cxn ang="0">
                  <a:pos x="38" y="27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4" y="5"/>
                </a:cxn>
                <a:cxn ang="0">
                  <a:pos x="27" y="1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7"/>
                </a:cxn>
                <a:cxn ang="0">
                  <a:pos x="6" y="33"/>
                </a:cxn>
                <a:cxn ang="0">
                  <a:pos x="13" y="38"/>
                </a:cxn>
                <a:cxn ang="0">
                  <a:pos x="20" y="3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034" name="Freeform 146"/>
            <p:cNvSpPr>
              <a:spLocks/>
            </p:cNvSpPr>
            <p:nvPr/>
          </p:nvSpPr>
          <p:spPr bwMode="auto">
            <a:xfrm>
              <a:off x="4883" y="1756"/>
              <a:ext cx="25" cy="25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6" y="38"/>
                </a:cxn>
                <a:cxn ang="0">
                  <a:pos x="33" y="34"/>
                </a:cxn>
                <a:cxn ang="0">
                  <a:pos x="38" y="28"/>
                </a:cxn>
                <a:cxn ang="0">
                  <a:pos x="39" y="20"/>
                </a:cxn>
                <a:cxn ang="0">
                  <a:pos x="38" y="13"/>
                </a:cxn>
                <a:cxn ang="0">
                  <a:pos x="33" y="6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4"/>
                </a:cxn>
                <a:cxn ang="0">
                  <a:pos x="11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035" name="Text Box 147"/>
          <p:cNvSpPr txBox="1">
            <a:spLocks noChangeArrowheads="1"/>
          </p:cNvSpPr>
          <p:nvPr/>
        </p:nvSpPr>
        <p:spPr bwMode="auto">
          <a:xfrm>
            <a:off x="1031875" y="1576388"/>
            <a:ext cx="6856364" cy="22344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At Location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a sample of 64 vehicles shows 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speed of 66.2 mph with 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deviation of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4.2 mph.  Use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 to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the hypothesis.</a:t>
            </a:r>
          </a:p>
        </p:txBody>
      </p:sp>
      <p:sp>
        <p:nvSpPr>
          <p:cNvPr id="166036" name="AutoShape 148"/>
          <p:cNvSpPr>
            <a:spLocks noChangeArrowheads="1"/>
          </p:cNvSpPr>
          <p:nvPr/>
        </p:nvSpPr>
        <p:spPr bwMode="auto">
          <a:xfrm rot="5400000">
            <a:off x="752475" y="16700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6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6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35" grpId="0" autoUpdateAnimBg="0"/>
      <p:bldP spid="1660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54" name="Group 2"/>
          <p:cNvGrpSpPr>
            <a:grpSpLocks/>
          </p:cNvGrpSpPr>
          <p:nvPr/>
        </p:nvGrpSpPr>
        <p:grpSpPr bwMode="auto">
          <a:xfrm>
            <a:off x="7281863" y="431800"/>
            <a:ext cx="1535112" cy="1006475"/>
            <a:chOff x="2019" y="1016"/>
            <a:chExt cx="1651" cy="1354"/>
          </a:xfrm>
        </p:grpSpPr>
        <p:sp>
          <p:nvSpPr>
            <p:cNvPr id="177155" name="Freeform 3"/>
            <p:cNvSpPr>
              <a:spLocks/>
            </p:cNvSpPr>
            <p:nvPr/>
          </p:nvSpPr>
          <p:spPr bwMode="auto">
            <a:xfrm>
              <a:off x="2019" y="1016"/>
              <a:ext cx="1651" cy="1354"/>
            </a:xfrm>
            <a:custGeom>
              <a:avLst/>
              <a:gdLst/>
              <a:ahLst/>
              <a:cxnLst>
                <a:cxn ang="0">
                  <a:pos x="1975" y="258"/>
                </a:cxn>
                <a:cxn ang="0">
                  <a:pos x="2057" y="369"/>
                </a:cxn>
                <a:cxn ang="0">
                  <a:pos x="2124" y="424"/>
                </a:cxn>
                <a:cxn ang="0">
                  <a:pos x="2233" y="452"/>
                </a:cxn>
                <a:cxn ang="0">
                  <a:pos x="2260" y="490"/>
                </a:cxn>
                <a:cxn ang="0">
                  <a:pos x="2237" y="543"/>
                </a:cxn>
                <a:cxn ang="0">
                  <a:pos x="2272" y="680"/>
                </a:cxn>
                <a:cxn ang="0">
                  <a:pos x="2376" y="869"/>
                </a:cxn>
                <a:cxn ang="0">
                  <a:pos x="2415" y="1008"/>
                </a:cxn>
                <a:cxn ang="0">
                  <a:pos x="2420" y="1082"/>
                </a:cxn>
                <a:cxn ang="0">
                  <a:pos x="2461" y="1159"/>
                </a:cxn>
                <a:cxn ang="0">
                  <a:pos x="2462" y="1288"/>
                </a:cxn>
                <a:cxn ang="0">
                  <a:pos x="2465" y="1421"/>
                </a:cxn>
                <a:cxn ang="0">
                  <a:pos x="2472" y="1612"/>
                </a:cxn>
                <a:cxn ang="0">
                  <a:pos x="2445" y="1772"/>
                </a:cxn>
                <a:cxn ang="0">
                  <a:pos x="2396" y="1832"/>
                </a:cxn>
                <a:cxn ang="0">
                  <a:pos x="2291" y="1875"/>
                </a:cxn>
                <a:cxn ang="0">
                  <a:pos x="2181" y="1884"/>
                </a:cxn>
                <a:cxn ang="0">
                  <a:pos x="2108" y="1877"/>
                </a:cxn>
                <a:cxn ang="0">
                  <a:pos x="206" y="1518"/>
                </a:cxn>
                <a:cxn ang="0">
                  <a:pos x="113" y="1452"/>
                </a:cxn>
                <a:cxn ang="0">
                  <a:pos x="66" y="1381"/>
                </a:cxn>
                <a:cxn ang="0">
                  <a:pos x="53" y="1328"/>
                </a:cxn>
                <a:cxn ang="0">
                  <a:pos x="49" y="1266"/>
                </a:cxn>
                <a:cxn ang="0">
                  <a:pos x="86" y="1155"/>
                </a:cxn>
                <a:cxn ang="0">
                  <a:pos x="90" y="1107"/>
                </a:cxn>
                <a:cxn ang="0">
                  <a:pos x="91" y="1004"/>
                </a:cxn>
                <a:cxn ang="0">
                  <a:pos x="92" y="966"/>
                </a:cxn>
                <a:cxn ang="0">
                  <a:pos x="31" y="912"/>
                </a:cxn>
                <a:cxn ang="0">
                  <a:pos x="3" y="860"/>
                </a:cxn>
                <a:cxn ang="0">
                  <a:pos x="15" y="774"/>
                </a:cxn>
                <a:cxn ang="0">
                  <a:pos x="69" y="722"/>
                </a:cxn>
                <a:cxn ang="0">
                  <a:pos x="124" y="699"/>
                </a:cxn>
                <a:cxn ang="0">
                  <a:pos x="174" y="678"/>
                </a:cxn>
                <a:cxn ang="0">
                  <a:pos x="322" y="618"/>
                </a:cxn>
                <a:cxn ang="0">
                  <a:pos x="486" y="568"/>
                </a:cxn>
                <a:cxn ang="0">
                  <a:pos x="637" y="530"/>
                </a:cxn>
                <a:cxn ang="0">
                  <a:pos x="710" y="498"/>
                </a:cxn>
                <a:cxn ang="0">
                  <a:pos x="678" y="446"/>
                </a:cxn>
                <a:cxn ang="0">
                  <a:pos x="685" y="416"/>
                </a:cxn>
                <a:cxn ang="0">
                  <a:pos x="779" y="390"/>
                </a:cxn>
                <a:cxn ang="0">
                  <a:pos x="881" y="349"/>
                </a:cxn>
                <a:cxn ang="0">
                  <a:pos x="972" y="248"/>
                </a:cxn>
                <a:cxn ang="0">
                  <a:pos x="1048" y="196"/>
                </a:cxn>
                <a:cxn ang="0">
                  <a:pos x="1097" y="177"/>
                </a:cxn>
                <a:cxn ang="0">
                  <a:pos x="1173" y="74"/>
                </a:cxn>
                <a:cxn ang="0">
                  <a:pos x="1210" y="37"/>
                </a:cxn>
                <a:cxn ang="0">
                  <a:pos x="1317" y="5"/>
                </a:cxn>
                <a:cxn ang="0">
                  <a:pos x="1353" y="9"/>
                </a:cxn>
                <a:cxn ang="0">
                  <a:pos x="1430" y="62"/>
                </a:cxn>
                <a:cxn ang="0">
                  <a:pos x="1595" y="44"/>
                </a:cxn>
                <a:cxn ang="0">
                  <a:pos x="1685" y="0"/>
                </a:cxn>
                <a:cxn ang="0">
                  <a:pos x="1748" y="5"/>
                </a:cxn>
                <a:cxn ang="0">
                  <a:pos x="1836" y="61"/>
                </a:cxn>
              </a:cxnLst>
              <a:rect l="0" t="0" r="r" b="b"/>
              <a:pathLst>
                <a:path w="2472" h="1884">
                  <a:moveTo>
                    <a:pt x="1854" y="92"/>
                  </a:moveTo>
                  <a:lnTo>
                    <a:pt x="1908" y="216"/>
                  </a:lnTo>
                  <a:lnTo>
                    <a:pt x="1944" y="235"/>
                  </a:lnTo>
                  <a:lnTo>
                    <a:pt x="1975" y="258"/>
                  </a:lnTo>
                  <a:lnTo>
                    <a:pt x="2002" y="285"/>
                  </a:lnTo>
                  <a:lnTo>
                    <a:pt x="2024" y="313"/>
                  </a:lnTo>
                  <a:lnTo>
                    <a:pt x="2042" y="341"/>
                  </a:lnTo>
                  <a:lnTo>
                    <a:pt x="2057" y="369"/>
                  </a:lnTo>
                  <a:lnTo>
                    <a:pt x="2067" y="396"/>
                  </a:lnTo>
                  <a:lnTo>
                    <a:pt x="2077" y="420"/>
                  </a:lnTo>
                  <a:lnTo>
                    <a:pt x="2097" y="421"/>
                  </a:lnTo>
                  <a:lnTo>
                    <a:pt x="2124" y="424"/>
                  </a:lnTo>
                  <a:lnTo>
                    <a:pt x="2153" y="429"/>
                  </a:lnTo>
                  <a:lnTo>
                    <a:pt x="2181" y="435"/>
                  </a:lnTo>
                  <a:lnTo>
                    <a:pt x="2209" y="442"/>
                  </a:lnTo>
                  <a:lnTo>
                    <a:pt x="2233" y="452"/>
                  </a:lnTo>
                  <a:lnTo>
                    <a:pt x="2250" y="465"/>
                  </a:lnTo>
                  <a:lnTo>
                    <a:pt x="2258" y="481"/>
                  </a:lnTo>
                  <a:lnTo>
                    <a:pt x="2260" y="483"/>
                  </a:lnTo>
                  <a:lnTo>
                    <a:pt x="2260" y="490"/>
                  </a:lnTo>
                  <a:lnTo>
                    <a:pt x="2260" y="500"/>
                  </a:lnTo>
                  <a:lnTo>
                    <a:pt x="2257" y="514"/>
                  </a:lnTo>
                  <a:lnTo>
                    <a:pt x="2249" y="528"/>
                  </a:lnTo>
                  <a:lnTo>
                    <a:pt x="2237" y="543"/>
                  </a:lnTo>
                  <a:lnTo>
                    <a:pt x="2216" y="558"/>
                  </a:lnTo>
                  <a:lnTo>
                    <a:pt x="2187" y="572"/>
                  </a:lnTo>
                  <a:lnTo>
                    <a:pt x="2233" y="627"/>
                  </a:lnTo>
                  <a:lnTo>
                    <a:pt x="2272" y="680"/>
                  </a:lnTo>
                  <a:lnTo>
                    <a:pt x="2306" y="732"/>
                  </a:lnTo>
                  <a:lnTo>
                    <a:pt x="2335" y="781"/>
                  </a:lnTo>
                  <a:lnTo>
                    <a:pt x="2358" y="825"/>
                  </a:lnTo>
                  <a:lnTo>
                    <a:pt x="2376" y="869"/>
                  </a:lnTo>
                  <a:lnTo>
                    <a:pt x="2390" y="908"/>
                  </a:lnTo>
                  <a:lnTo>
                    <a:pt x="2401" y="945"/>
                  </a:lnTo>
                  <a:lnTo>
                    <a:pt x="2409" y="978"/>
                  </a:lnTo>
                  <a:lnTo>
                    <a:pt x="2415" y="1008"/>
                  </a:lnTo>
                  <a:lnTo>
                    <a:pt x="2417" y="1033"/>
                  </a:lnTo>
                  <a:lnTo>
                    <a:pt x="2420" y="1054"/>
                  </a:lnTo>
                  <a:lnTo>
                    <a:pt x="2420" y="1071"/>
                  </a:lnTo>
                  <a:lnTo>
                    <a:pt x="2420" y="1082"/>
                  </a:lnTo>
                  <a:lnTo>
                    <a:pt x="2419" y="1091"/>
                  </a:lnTo>
                  <a:lnTo>
                    <a:pt x="2419" y="1093"/>
                  </a:lnTo>
                  <a:lnTo>
                    <a:pt x="2445" y="1124"/>
                  </a:lnTo>
                  <a:lnTo>
                    <a:pt x="2461" y="1159"/>
                  </a:lnTo>
                  <a:lnTo>
                    <a:pt x="2468" y="1195"/>
                  </a:lnTo>
                  <a:lnTo>
                    <a:pt x="2470" y="1230"/>
                  </a:lnTo>
                  <a:lnTo>
                    <a:pt x="2467" y="1262"/>
                  </a:lnTo>
                  <a:lnTo>
                    <a:pt x="2462" y="1288"/>
                  </a:lnTo>
                  <a:lnTo>
                    <a:pt x="2459" y="1305"/>
                  </a:lnTo>
                  <a:lnTo>
                    <a:pt x="2457" y="1311"/>
                  </a:lnTo>
                  <a:lnTo>
                    <a:pt x="2467" y="1375"/>
                  </a:lnTo>
                  <a:lnTo>
                    <a:pt x="2465" y="1421"/>
                  </a:lnTo>
                  <a:lnTo>
                    <a:pt x="2458" y="1448"/>
                  </a:lnTo>
                  <a:lnTo>
                    <a:pt x="2454" y="1456"/>
                  </a:lnTo>
                  <a:lnTo>
                    <a:pt x="2468" y="1541"/>
                  </a:lnTo>
                  <a:lnTo>
                    <a:pt x="2472" y="1612"/>
                  </a:lnTo>
                  <a:lnTo>
                    <a:pt x="2470" y="1669"/>
                  </a:lnTo>
                  <a:lnTo>
                    <a:pt x="2464" y="1715"/>
                  </a:lnTo>
                  <a:lnTo>
                    <a:pt x="2454" y="1749"/>
                  </a:lnTo>
                  <a:lnTo>
                    <a:pt x="2445" y="1772"/>
                  </a:lnTo>
                  <a:lnTo>
                    <a:pt x="2437" y="1784"/>
                  </a:lnTo>
                  <a:lnTo>
                    <a:pt x="2435" y="1789"/>
                  </a:lnTo>
                  <a:lnTo>
                    <a:pt x="2417" y="1812"/>
                  </a:lnTo>
                  <a:lnTo>
                    <a:pt x="2396" y="1832"/>
                  </a:lnTo>
                  <a:lnTo>
                    <a:pt x="2373" y="1848"/>
                  </a:lnTo>
                  <a:lnTo>
                    <a:pt x="2346" y="1859"/>
                  </a:lnTo>
                  <a:lnTo>
                    <a:pt x="2318" y="1869"/>
                  </a:lnTo>
                  <a:lnTo>
                    <a:pt x="2291" y="1875"/>
                  </a:lnTo>
                  <a:lnTo>
                    <a:pt x="2262" y="1880"/>
                  </a:lnTo>
                  <a:lnTo>
                    <a:pt x="2234" y="1882"/>
                  </a:lnTo>
                  <a:lnTo>
                    <a:pt x="2207" y="1884"/>
                  </a:lnTo>
                  <a:lnTo>
                    <a:pt x="2181" y="1884"/>
                  </a:lnTo>
                  <a:lnTo>
                    <a:pt x="2157" y="1882"/>
                  </a:lnTo>
                  <a:lnTo>
                    <a:pt x="2138" y="1880"/>
                  </a:lnTo>
                  <a:lnTo>
                    <a:pt x="2120" y="1878"/>
                  </a:lnTo>
                  <a:lnTo>
                    <a:pt x="2108" y="1877"/>
                  </a:lnTo>
                  <a:lnTo>
                    <a:pt x="2098" y="1874"/>
                  </a:lnTo>
                  <a:lnTo>
                    <a:pt x="2096" y="1874"/>
                  </a:lnTo>
                  <a:lnTo>
                    <a:pt x="239" y="1531"/>
                  </a:lnTo>
                  <a:lnTo>
                    <a:pt x="206" y="1518"/>
                  </a:lnTo>
                  <a:lnTo>
                    <a:pt x="177" y="1503"/>
                  </a:lnTo>
                  <a:lnTo>
                    <a:pt x="152" y="1488"/>
                  </a:lnTo>
                  <a:lnTo>
                    <a:pt x="130" y="1471"/>
                  </a:lnTo>
                  <a:lnTo>
                    <a:pt x="113" y="1452"/>
                  </a:lnTo>
                  <a:lnTo>
                    <a:pt x="96" y="1434"/>
                  </a:lnTo>
                  <a:lnTo>
                    <a:pt x="85" y="1417"/>
                  </a:lnTo>
                  <a:lnTo>
                    <a:pt x="75" y="1398"/>
                  </a:lnTo>
                  <a:lnTo>
                    <a:pt x="66" y="1381"/>
                  </a:lnTo>
                  <a:lnTo>
                    <a:pt x="61" y="1366"/>
                  </a:lnTo>
                  <a:lnTo>
                    <a:pt x="57" y="1351"/>
                  </a:lnTo>
                  <a:lnTo>
                    <a:pt x="54" y="1338"/>
                  </a:lnTo>
                  <a:lnTo>
                    <a:pt x="53" y="1328"/>
                  </a:lnTo>
                  <a:lnTo>
                    <a:pt x="52" y="1320"/>
                  </a:lnTo>
                  <a:lnTo>
                    <a:pt x="52" y="1315"/>
                  </a:lnTo>
                  <a:lnTo>
                    <a:pt x="52" y="1313"/>
                  </a:lnTo>
                  <a:lnTo>
                    <a:pt x="49" y="1266"/>
                  </a:lnTo>
                  <a:lnTo>
                    <a:pt x="53" y="1227"/>
                  </a:lnTo>
                  <a:lnTo>
                    <a:pt x="62" y="1195"/>
                  </a:lnTo>
                  <a:lnTo>
                    <a:pt x="73" y="1172"/>
                  </a:lnTo>
                  <a:lnTo>
                    <a:pt x="86" y="1155"/>
                  </a:lnTo>
                  <a:lnTo>
                    <a:pt x="98" y="1144"/>
                  </a:lnTo>
                  <a:lnTo>
                    <a:pt x="106" y="1138"/>
                  </a:lnTo>
                  <a:lnTo>
                    <a:pt x="109" y="1135"/>
                  </a:lnTo>
                  <a:lnTo>
                    <a:pt x="90" y="1107"/>
                  </a:lnTo>
                  <a:lnTo>
                    <a:pt x="80" y="1078"/>
                  </a:lnTo>
                  <a:lnTo>
                    <a:pt x="79" y="1050"/>
                  </a:lnTo>
                  <a:lnTo>
                    <a:pt x="84" y="1026"/>
                  </a:lnTo>
                  <a:lnTo>
                    <a:pt x="91" y="1004"/>
                  </a:lnTo>
                  <a:lnTo>
                    <a:pt x="100" y="988"/>
                  </a:lnTo>
                  <a:lnTo>
                    <a:pt x="107" y="976"/>
                  </a:lnTo>
                  <a:lnTo>
                    <a:pt x="109" y="973"/>
                  </a:lnTo>
                  <a:lnTo>
                    <a:pt x="92" y="966"/>
                  </a:lnTo>
                  <a:lnTo>
                    <a:pt x="75" y="955"/>
                  </a:lnTo>
                  <a:lnTo>
                    <a:pt x="57" y="941"/>
                  </a:lnTo>
                  <a:lnTo>
                    <a:pt x="43" y="926"/>
                  </a:lnTo>
                  <a:lnTo>
                    <a:pt x="31" y="912"/>
                  </a:lnTo>
                  <a:lnTo>
                    <a:pt x="20" y="899"/>
                  </a:lnTo>
                  <a:lnTo>
                    <a:pt x="15" y="891"/>
                  </a:lnTo>
                  <a:lnTo>
                    <a:pt x="12" y="888"/>
                  </a:lnTo>
                  <a:lnTo>
                    <a:pt x="3" y="860"/>
                  </a:lnTo>
                  <a:lnTo>
                    <a:pt x="0" y="835"/>
                  </a:lnTo>
                  <a:lnTo>
                    <a:pt x="1" y="812"/>
                  </a:lnTo>
                  <a:lnTo>
                    <a:pt x="5" y="791"/>
                  </a:lnTo>
                  <a:lnTo>
                    <a:pt x="15" y="774"/>
                  </a:lnTo>
                  <a:lnTo>
                    <a:pt x="25" y="757"/>
                  </a:lnTo>
                  <a:lnTo>
                    <a:pt x="39" y="744"/>
                  </a:lnTo>
                  <a:lnTo>
                    <a:pt x="53" y="732"/>
                  </a:lnTo>
                  <a:lnTo>
                    <a:pt x="69" y="722"/>
                  </a:lnTo>
                  <a:lnTo>
                    <a:pt x="84" y="714"/>
                  </a:lnTo>
                  <a:lnTo>
                    <a:pt x="99" y="708"/>
                  </a:lnTo>
                  <a:lnTo>
                    <a:pt x="113" y="702"/>
                  </a:lnTo>
                  <a:lnTo>
                    <a:pt x="124" y="699"/>
                  </a:lnTo>
                  <a:lnTo>
                    <a:pt x="133" y="69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174" y="678"/>
                  </a:lnTo>
                  <a:lnTo>
                    <a:pt x="208" y="662"/>
                  </a:lnTo>
                  <a:lnTo>
                    <a:pt x="244" y="647"/>
                  </a:lnTo>
                  <a:lnTo>
                    <a:pt x="283" y="632"/>
                  </a:lnTo>
                  <a:lnTo>
                    <a:pt x="322" y="618"/>
                  </a:lnTo>
                  <a:lnTo>
                    <a:pt x="363" y="604"/>
                  </a:lnTo>
                  <a:lnTo>
                    <a:pt x="404" y="591"/>
                  </a:lnTo>
                  <a:lnTo>
                    <a:pt x="444" y="580"/>
                  </a:lnTo>
                  <a:lnTo>
                    <a:pt x="486" y="568"/>
                  </a:lnTo>
                  <a:lnTo>
                    <a:pt x="525" y="558"/>
                  </a:lnTo>
                  <a:lnTo>
                    <a:pt x="564" y="548"/>
                  </a:lnTo>
                  <a:lnTo>
                    <a:pt x="602" y="538"/>
                  </a:lnTo>
                  <a:lnTo>
                    <a:pt x="637" y="530"/>
                  </a:lnTo>
                  <a:lnTo>
                    <a:pt x="670" y="523"/>
                  </a:lnTo>
                  <a:lnTo>
                    <a:pt x="700" y="517"/>
                  </a:lnTo>
                  <a:lnTo>
                    <a:pt x="727" y="511"/>
                  </a:lnTo>
                  <a:lnTo>
                    <a:pt x="710" y="498"/>
                  </a:lnTo>
                  <a:lnTo>
                    <a:pt x="699" y="484"/>
                  </a:lnTo>
                  <a:lnTo>
                    <a:pt x="690" y="470"/>
                  </a:lnTo>
                  <a:lnTo>
                    <a:pt x="683" y="458"/>
                  </a:lnTo>
                  <a:lnTo>
                    <a:pt x="678" y="446"/>
                  </a:lnTo>
                  <a:lnTo>
                    <a:pt x="676" y="436"/>
                  </a:lnTo>
                  <a:lnTo>
                    <a:pt x="675" y="430"/>
                  </a:lnTo>
                  <a:lnTo>
                    <a:pt x="675" y="428"/>
                  </a:lnTo>
                  <a:lnTo>
                    <a:pt x="685" y="416"/>
                  </a:lnTo>
                  <a:lnTo>
                    <a:pt x="701" y="407"/>
                  </a:lnTo>
                  <a:lnTo>
                    <a:pt x="724" y="400"/>
                  </a:lnTo>
                  <a:lnTo>
                    <a:pt x="751" y="394"/>
                  </a:lnTo>
                  <a:lnTo>
                    <a:pt x="779" y="390"/>
                  </a:lnTo>
                  <a:lnTo>
                    <a:pt x="807" y="387"/>
                  </a:lnTo>
                  <a:lnTo>
                    <a:pt x="835" y="385"/>
                  </a:lnTo>
                  <a:lnTo>
                    <a:pt x="858" y="384"/>
                  </a:lnTo>
                  <a:lnTo>
                    <a:pt x="881" y="349"/>
                  </a:lnTo>
                  <a:lnTo>
                    <a:pt x="904" y="318"/>
                  </a:lnTo>
                  <a:lnTo>
                    <a:pt x="927" y="292"/>
                  </a:lnTo>
                  <a:lnTo>
                    <a:pt x="950" y="268"/>
                  </a:lnTo>
                  <a:lnTo>
                    <a:pt x="972" y="248"/>
                  </a:lnTo>
                  <a:lnTo>
                    <a:pt x="993" y="231"/>
                  </a:lnTo>
                  <a:lnTo>
                    <a:pt x="1012" y="217"/>
                  </a:lnTo>
                  <a:lnTo>
                    <a:pt x="1031" y="205"/>
                  </a:lnTo>
                  <a:lnTo>
                    <a:pt x="1048" y="196"/>
                  </a:lnTo>
                  <a:lnTo>
                    <a:pt x="1063" y="188"/>
                  </a:lnTo>
                  <a:lnTo>
                    <a:pt x="1077" y="183"/>
                  </a:lnTo>
                  <a:lnTo>
                    <a:pt x="1088" y="179"/>
                  </a:lnTo>
                  <a:lnTo>
                    <a:pt x="1097" y="177"/>
                  </a:lnTo>
                  <a:lnTo>
                    <a:pt x="1104" y="175"/>
                  </a:lnTo>
                  <a:lnTo>
                    <a:pt x="1109" y="174"/>
                  </a:lnTo>
                  <a:lnTo>
                    <a:pt x="1110" y="174"/>
                  </a:lnTo>
                  <a:lnTo>
                    <a:pt x="1173" y="74"/>
                  </a:lnTo>
                  <a:lnTo>
                    <a:pt x="1176" y="71"/>
                  </a:lnTo>
                  <a:lnTo>
                    <a:pt x="1183" y="62"/>
                  </a:lnTo>
                  <a:lnTo>
                    <a:pt x="1194" y="51"/>
                  </a:lnTo>
                  <a:lnTo>
                    <a:pt x="1210" y="37"/>
                  </a:lnTo>
                  <a:lnTo>
                    <a:pt x="1231" y="24"/>
                  </a:lnTo>
                  <a:lnTo>
                    <a:pt x="1255" y="13"/>
                  </a:lnTo>
                  <a:lnTo>
                    <a:pt x="1284" y="6"/>
                  </a:lnTo>
                  <a:lnTo>
                    <a:pt x="1317" y="5"/>
                  </a:lnTo>
                  <a:lnTo>
                    <a:pt x="1320" y="5"/>
                  </a:lnTo>
                  <a:lnTo>
                    <a:pt x="1328" y="5"/>
                  </a:lnTo>
                  <a:lnTo>
                    <a:pt x="1339" y="6"/>
                  </a:lnTo>
                  <a:lnTo>
                    <a:pt x="1353" y="9"/>
                  </a:lnTo>
                  <a:lnTo>
                    <a:pt x="1370" y="16"/>
                  </a:lnTo>
                  <a:lnTo>
                    <a:pt x="1390" y="27"/>
                  </a:lnTo>
                  <a:lnTo>
                    <a:pt x="1410" y="42"/>
                  </a:lnTo>
                  <a:lnTo>
                    <a:pt x="1430" y="62"/>
                  </a:lnTo>
                  <a:lnTo>
                    <a:pt x="1573" y="68"/>
                  </a:lnTo>
                  <a:lnTo>
                    <a:pt x="1575" y="65"/>
                  </a:lnTo>
                  <a:lnTo>
                    <a:pt x="1584" y="57"/>
                  </a:lnTo>
                  <a:lnTo>
                    <a:pt x="1595" y="44"/>
                  </a:lnTo>
                  <a:lnTo>
                    <a:pt x="1611" y="30"/>
                  </a:lnTo>
                  <a:lnTo>
                    <a:pt x="1632" y="18"/>
                  </a:lnTo>
                  <a:lnTo>
                    <a:pt x="1656" y="7"/>
                  </a:lnTo>
                  <a:lnTo>
                    <a:pt x="1685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31" y="1"/>
                  </a:lnTo>
                  <a:lnTo>
                    <a:pt x="1748" y="5"/>
                  </a:lnTo>
                  <a:lnTo>
                    <a:pt x="1768" y="12"/>
                  </a:lnTo>
                  <a:lnTo>
                    <a:pt x="1791" y="22"/>
                  </a:lnTo>
                  <a:lnTo>
                    <a:pt x="1814" y="38"/>
                  </a:lnTo>
                  <a:lnTo>
                    <a:pt x="1836" y="61"/>
                  </a:lnTo>
                  <a:lnTo>
                    <a:pt x="185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56" name="Freeform 4"/>
            <p:cNvSpPr>
              <a:spLocks/>
            </p:cNvSpPr>
            <p:nvPr/>
          </p:nvSpPr>
          <p:spPr bwMode="auto">
            <a:xfrm>
              <a:off x="2366" y="1364"/>
              <a:ext cx="544" cy="288"/>
            </a:xfrm>
            <a:custGeom>
              <a:avLst/>
              <a:gdLst/>
              <a:ahLst/>
              <a:cxnLst>
                <a:cxn ang="0">
                  <a:pos x="813" y="5"/>
                </a:cxn>
                <a:cxn ang="0">
                  <a:pos x="802" y="4"/>
                </a:cxn>
                <a:cxn ang="0">
                  <a:pos x="778" y="2"/>
                </a:cxn>
                <a:cxn ang="0">
                  <a:pos x="741" y="0"/>
                </a:cxn>
                <a:cxn ang="0">
                  <a:pos x="690" y="0"/>
                </a:cxn>
                <a:cxn ang="0">
                  <a:pos x="624" y="4"/>
                </a:cxn>
                <a:cxn ang="0">
                  <a:pos x="541" y="11"/>
                </a:cxn>
                <a:cxn ang="0">
                  <a:pos x="443" y="24"/>
                </a:cxn>
                <a:cxn ang="0">
                  <a:pos x="385" y="32"/>
                </a:cxn>
                <a:cxn ang="0">
                  <a:pos x="367" y="36"/>
                </a:cxn>
                <a:cxn ang="0">
                  <a:pos x="336" y="48"/>
                </a:cxn>
                <a:cxn ang="0">
                  <a:pos x="291" y="71"/>
                </a:cxn>
                <a:cxn ang="0">
                  <a:pos x="237" y="108"/>
                </a:cxn>
                <a:cxn ang="0">
                  <a:pos x="174" y="162"/>
                </a:cxn>
                <a:cxn ang="0">
                  <a:pos x="107" y="238"/>
                </a:cxn>
                <a:cxn ang="0">
                  <a:pos x="36" y="339"/>
                </a:cxn>
                <a:cxn ang="0">
                  <a:pos x="3" y="400"/>
                </a:cxn>
                <a:cxn ang="0">
                  <a:pos x="31" y="398"/>
                </a:cxn>
                <a:cxn ang="0">
                  <a:pos x="82" y="396"/>
                </a:cxn>
                <a:cxn ang="0">
                  <a:pos x="147" y="392"/>
                </a:cxn>
                <a:cxn ang="0">
                  <a:pos x="223" y="389"/>
                </a:cxn>
                <a:cxn ang="0">
                  <a:pos x="304" y="388"/>
                </a:cxn>
                <a:cxn ang="0">
                  <a:pos x="382" y="387"/>
                </a:cxn>
                <a:cxn ang="0">
                  <a:pos x="454" y="389"/>
                </a:cxn>
                <a:cxn ang="0">
                  <a:pos x="486" y="388"/>
                </a:cxn>
                <a:cxn ang="0">
                  <a:pos x="494" y="366"/>
                </a:cxn>
                <a:cxn ang="0">
                  <a:pos x="510" y="327"/>
                </a:cxn>
                <a:cxn ang="0">
                  <a:pos x="538" y="275"/>
                </a:cxn>
                <a:cxn ang="0">
                  <a:pos x="576" y="215"/>
                </a:cxn>
                <a:cxn ang="0">
                  <a:pos x="627" y="150"/>
                </a:cxn>
                <a:cxn ang="0">
                  <a:pos x="691" y="87"/>
                </a:cxn>
                <a:cxn ang="0">
                  <a:pos x="769" y="30"/>
                </a:cxn>
              </a:cxnLst>
              <a:rect l="0" t="0" r="r" b="b"/>
              <a:pathLst>
                <a:path w="814" h="400">
                  <a:moveTo>
                    <a:pt x="814" y="5"/>
                  </a:moveTo>
                  <a:lnTo>
                    <a:pt x="813" y="5"/>
                  </a:lnTo>
                  <a:lnTo>
                    <a:pt x="809" y="4"/>
                  </a:lnTo>
                  <a:lnTo>
                    <a:pt x="802" y="4"/>
                  </a:lnTo>
                  <a:lnTo>
                    <a:pt x="791" y="3"/>
                  </a:lnTo>
                  <a:lnTo>
                    <a:pt x="778" y="2"/>
                  </a:lnTo>
                  <a:lnTo>
                    <a:pt x="761" y="0"/>
                  </a:lnTo>
                  <a:lnTo>
                    <a:pt x="741" y="0"/>
                  </a:lnTo>
                  <a:lnTo>
                    <a:pt x="718" y="0"/>
                  </a:lnTo>
                  <a:lnTo>
                    <a:pt x="690" y="0"/>
                  </a:lnTo>
                  <a:lnTo>
                    <a:pt x="659" y="2"/>
                  </a:lnTo>
                  <a:lnTo>
                    <a:pt x="624" y="4"/>
                  </a:lnTo>
                  <a:lnTo>
                    <a:pt x="585" y="7"/>
                  </a:lnTo>
                  <a:lnTo>
                    <a:pt x="541" y="11"/>
                  </a:lnTo>
                  <a:lnTo>
                    <a:pt x="494" y="17"/>
                  </a:lnTo>
                  <a:lnTo>
                    <a:pt x="443" y="24"/>
                  </a:lnTo>
                  <a:lnTo>
                    <a:pt x="387" y="32"/>
                  </a:lnTo>
                  <a:lnTo>
                    <a:pt x="385" y="32"/>
                  </a:lnTo>
                  <a:lnTo>
                    <a:pt x="378" y="33"/>
                  </a:lnTo>
                  <a:lnTo>
                    <a:pt x="367" y="36"/>
                  </a:lnTo>
                  <a:lnTo>
                    <a:pt x="354" y="41"/>
                  </a:lnTo>
                  <a:lnTo>
                    <a:pt x="336" y="48"/>
                  </a:lnTo>
                  <a:lnTo>
                    <a:pt x="314" y="57"/>
                  </a:lnTo>
                  <a:lnTo>
                    <a:pt x="291" y="71"/>
                  </a:lnTo>
                  <a:lnTo>
                    <a:pt x="265" y="87"/>
                  </a:lnTo>
                  <a:lnTo>
                    <a:pt x="237" y="108"/>
                  </a:lnTo>
                  <a:lnTo>
                    <a:pt x="206" y="132"/>
                  </a:lnTo>
                  <a:lnTo>
                    <a:pt x="174" y="162"/>
                  </a:lnTo>
                  <a:lnTo>
                    <a:pt x="142" y="198"/>
                  </a:lnTo>
                  <a:lnTo>
                    <a:pt x="107" y="238"/>
                  </a:lnTo>
                  <a:lnTo>
                    <a:pt x="71" y="285"/>
                  </a:lnTo>
                  <a:lnTo>
                    <a:pt x="36" y="339"/>
                  </a:lnTo>
                  <a:lnTo>
                    <a:pt x="0" y="400"/>
                  </a:lnTo>
                  <a:lnTo>
                    <a:pt x="3" y="400"/>
                  </a:lnTo>
                  <a:lnTo>
                    <a:pt x="15" y="399"/>
                  </a:lnTo>
                  <a:lnTo>
                    <a:pt x="31" y="398"/>
                  </a:lnTo>
                  <a:lnTo>
                    <a:pt x="54" y="397"/>
                  </a:lnTo>
                  <a:lnTo>
                    <a:pt x="82" y="396"/>
                  </a:lnTo>
                  <a:lnTo>
                    <a:pt x="113" y="393"/>
                  </a:lnTo>
                  <a:lnTo>
                    <a:pt x="147" y="392"/>
                  </a:lnTo>
                  <a:lnTo>
                    <a:pt x="184" y="390"/>
                  </a:lnTo>
                  <a:lnTo>
                    <a:pt x="223" y="389"/>
                  </a:lnTo>
                  <a:lnTo>
                    <a:pt x="264" y="388"/>
                  </a:lnTo>
                  <a:lnTo>
                    <a:pt x="304" y="388"/>
                  </a:lnTo>
                  <a:lnTo>
                    <a:pt x="344" y="387"/>
                  </a:lnTo>
                  <a:lnTo>
                    <a:pt x="382" y="387"/>
                  </a:lnTo>
                  <a:lnTo>
                    <a:pt x="419" y="388"/>
                  </a:lnTo>
                  <a:lnTo>
                    <a:pt x="454" y="389"/>
                  </a:lnTo>
                  <a:lnTo>
                    <a:pt x="485" y="391"/>
                  </a:lnTo>
                  <a:lnTo>
                    <a:pt x="486" y="388"/>
                  </a:lnTo>
                  <a:lnTo>
                    <a:pt x="488" y="380"/>
                  </a:lnTo>
                  <a:lnTo>
                    <a:pt x="494" y="366"/>
                  </a:lnTo>
                  <a:lnTo>
                    <a:pt x="501" y="349"/>
                  </a:lnTo>
                  <a:lnTo>
                    <a:pt x="510" y="327"/>
                  </a:lnTo>
                  <a:lnTo>
                    <a:pt x="523" y="302"/>
                  </a:lnTo>
                  <a:lnTo>
                    <a:pt x="538" y="275"/>
                  </a:lnTo>
                  <a:lnTo>
                    <a:pt x="555" y="245"/>
                  </a:lnTo>
                  <a:lnTo>
                    <a:pt x="576" y="215"/>
                  </a:lnTo>
                  <a:lnTo>
                    <a:pt x="600" y="183"/>
                  </a:lnTo>
                  <a:lnTo>
                    <a:pt x="627" y="150"/>
                  </a:lnTo>
                  <a:lnTo>
                    <a:pt x="657" y="118"/>
                  </a:lnTo>
                  <a:lnTo>
                    <a:pt x="691" y="87"/>
                  </a:lnTo>
                  <a:lnTo>
                    <a:pt x="728" y="58"/>
                  </a:lnTo>
                  <a:lnTo>
                    <a:pt x="769" y="30"/>
                  </a:lnTo>
                  <a:lnTo>
                    <a:pt x="81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57" name="Freeform 5"/>
            <p:cNvSpPr>
              <a:spLocks/>
            </p:cNvSpPr>
            <p:nvPr/>
          </p:nvSpPr>
          <p:spPr bwMode="auto">
            <a:xfrm>
              <a:off x="2764" y="1371"/>
              <a:ext cx="555" cy="389"/>
            </a:xfrm>
            <a:custGeom>
              <a:avLst/>
              <a:gdLst/>
              <a:ahLst/>
              <a:cxnLst>
                <a:cxn ang="0">
                  <a:pos x="1" y="390"/>
                </a:cxn>
                <a:cxn ang="0">
                  <a:pos x="13" y="365"/>
                </a:cxn>
                <a:cxn ang="0">
                  <a:pos x="33" y="321"/>
                </a:cxn>
                <a:cxn ang="0">
                  <a:pos x="64" y="264"/>
                </a:cxn>
                <a:cxn ang="0">
                  <a:pos x="106" y="199"/>
                </a:cxn>
                <a:cxn ang="0">
                  <a:pos x="156" y="132"/>
                </a:cxn>
                <a:cxn ang="0">
                  <a:pos x="216" y="71"/>
                </a:cxn>
                <a:cxn ang="0">
                  <a:pos x="284" y="19"/>
                </a:cxn>
                <a:cxn ang="0">
                  <a:pos x="325" y="0"/>
                </a:cxn>
                <a:cxn ang="0">
                  <a:pos x="353" y="0"/>
                </a:cxn>
                <a:cxn ang="0">
                  <a:pos x="405" y="1"/>
                </a:cxn>
                <a:cxn ang="0">
                  <a:pos x="473" y="3"/>
                </a:cxn>
                <a:cxn ang="0">
                  <a:pos x="552" y="5"/>
                </a:cxn>
                <a:cxn ang="0">
                  <a:pos x="636" y="10"/>
                </a:cxn>
                <a:cxn ang="0">
                  <a:pos x="719" y="17"/>
                </a:cxn>
                <a:cxn ang="0">
                  <a:pos x="795" y="25"/>
                </a:cxn>
                <a:cxn ang="0">
                  <a:pos x="826" y="32"/>
                </a:cxn>
                <a:cxn ang="0">
                  <a:pos x="807" y="46"/>
                </a:cxn>
                <a:cxn ang="0">
                  <a:pos x="776" y="76"/>
                </a:cxn>
                <a:cxn ang="0">
                  <a:pos x="737" y="122"/>
                </a:cxn>
                <a:cxn ang="0">
                  <a:pos x="692" y="184"/>
                </a:cxn>
                <a:cxn ang="0">
                  <a:pos x="648" y="264"/>
                </a:cxn>
                <a:cxn ang="0">
                  <a:pos x="609" y="360"/>
                </a:cxn>
                <a:cxn ang="0">
                  <a:pos x="579" y="476"/>
                </a:cxn>
                <a:cxn ang="0">
                  <a:pos x="567" y="539"/>
                </a:cxn>
                <a:cxn ang="0">
                  <a:pos x="553" y="532"/>
                </a:cxn>
                <a:cxn ang="0">
                  <a:pos x="522" y="518"/>
                </a:cxn>
                <a:cxn ang="0">
                  <a:pos x="473" y="500"/>
                </a:cxn>
                <a:cxn ang="0">
                  <a:pos x="405" y="478"/>
                </a:cxn>
                <a:cxn ang="0">
                  <a:pos x="318" y="454"/>
                </a:cxn>
                <a:cxn ang="0">
                  <a:pos x="208" y="430"/>
                </a:cxn>
                <a:cxn ang="0">
                  <a:pos x="76" y="405"/>
                </a:cxn>
              </a:cxnLst>
              <a:rect l="0" t="0" r="r" b="b"/>
              <a:pathLst>
                <a:path w="828" h="540">
                  <a:moveTo>
                    <a:pt x="0" y="394"/>
                  </a:moveTo>
                  <a:lnTo>
                    <a:pt x="1" y="390"/>
                  </a:lnTo>
                  <a:lnTo>
                    <a:pt x="6" y="381"/>
                  </a:lnTo>
                  <a:lnTo>
                    <a:pt x="13" y="365"/>
                  </a:lnTo>
                  <a:lnTo>
                    <a:pt x="22" y="345"/>
                  </a:lnTo>
                  <a:lnTo>
                    <a:pt x="33" y="321"/>
                  </a:lnTo>
                  <a:lnTo>
                    <a:pt x="48" y="294"/>
                  </a:lnTo>
                  <a:lnTo>
                    <a:pt x="64" y="264"/>
                  </a:lnTo>
                  <a:lnTo>
                    <a:pt x="84" y="231"/>
                  </a:lnTo>
                  <a:lnTo>
                    <a:pt x="106" y="199"/>
                  </a:lnTo>
                  <a:lnTo>
                    <a:pt x="130" y="166"/>
                  </a:lnTo>
                  <a:lnTo>
                    <a:pt x="156" y="132"/>
                  </a:lnTo>
                  <a:lnTo>
                    <a:pt x="185" y="101"/>
                  </a:lnTo>
                  <a:lnTo>
                    <a:pt x="216" y="71"/>
                  </a:lnTo>
                  <a:lnTo>
                    <a:pt x="249" y="43"/>
                  </a:lnTo>
                  <a:lnTo>
                    <a:pt x="284" y="19"/>
                  </a:lnTo>
                  <a:lnTo>
                    <a:pt x="321" y="0"/>
                  </a:lnTo>
                  <a:lnTo>
                    <a:pt x="325" y="0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7" y="1"/>
                  </a:lnTo>
                  <a:lnTo>
                    <a:pt x="405" y="1"/>
                  </a:lnTo>
                  <a:lnTo>
                    <a:pt x="438" y="2"/>
                  </a:lnTo>
                  <a:lnTo>
                    <a:pt x="473" y="3"/>
                  </a:lnTo>
                  <a:lnTo>
                    <a:pt x="511" y="4"/>
                  </a:lnTo>
                  <a:lnTo>
                    <a:pt x="552" y="5"/>
                  </a:lnTo>
                  <a:lnTo>
                    <a:pt x="594" y="8"/>
                  </a:lnTo>
                  <a:lnTo>
                    <a:pt x="636" y="10"/>
                  </a:lnTo>
                  <a:lnTo>
                    <a:pt x="678" y="14"/>
                  </a:lnTo>
                  <a:lnTo>
                    <a:pt x="719" y="17"/>
                  </a:lnTo>
                  <a:lnTo>
                    <a:pt x="758" y="20"/>
                  </a:lnTo>
                  <a:lnTo>
                    <a:pt x="795" y="25"/>
                  </a:lnTo>
                  <a:lnTo>
                    <a:pt x="828" y="30"/>
                  </a:lnTo>
                  <a:lnTo>
                    <a:pt x="826" y="32"/>
                  </a:lnTo>
                  <a:lnTo>
                    <a:pt x="819" y="37"/>
                  </a:lnTo>
                  <a:lnTo>
                    <a:pt x="807" y="46"/>
                  </a:lnTo>
                  <a:lnTo>
                    <a:pt x="793" y="60"/>
                  </a:lnTo>
                  <a:lnTo>
                    <a:pt x="776" y="76"/>
                  </a:lnTo>
                  <a:lnTo>
                    <a:pt x="758" y="96"/>
                  </a:lnTo>
                  <a:lnTo>
                    <a:pt x="737" y="122"/>
                  </a:lnTo>
                  <a:lnTo>
                    <a:pt x="715" y="151"/>
                  </a:lnTo>
                  <a:lnTo>
                    <a:pt x="692" y="184"/>
                  </a:lnTo>
                  <a:lnTo>
                    <a:pt x="670" y="222"/>
                  </a:lnTo>
                  <a:lnTo>
                    <a:pt x="648" y="264"/>
                  </a:lnTo>
                  <a:lnTo>
                    <a:pt x="628" y="310"/>
                  </a:lnTo>
                  <a:lnTo>
                    <a:pt x="609" y="360"/>
                  </a:lnTo>
                  <a:lnTo>
                    <a:pt x="593" y="416"/>
                  </a:lnTo>
                  <a:lnTo>
                    <a:pt x="579" y="476"/>
                  </a:lnTo>
                  <a:lnTo>
                    <a:pt x="569" y="540"/>
                  </a:lnTo>
                  <a:lnTo>
                    <a:pt x="567" y="539"/>
                  </a:lnTo>
                  <a:lnTo>
                    <a:pt x="562" y="537"/>
                  </a:lnTo>
                  <a:lnTo>
                    <a:pt x="553" y="532"/>
                  </a:lnTo>
                  <a:lnTo>
                    <a:pt x="539" y="525"/>
                  </a:lnTo>
                  <a:lnTo>
                    <a:pt x="522" y="518"/>
                  </a:lnTo>
                  <a:lnTo>
                    <a:pt x="500" y="509"/>
                  </a:lnTo>
                  <a:lnTo>
                    <a:pt x="473" y="500"/>
                  </a:lnTo>
                  <a:lnTo>
                    <a:pt x="442" y="490"/>
                  </a:lnTo>
                  <a:lnTo>
                    <a:pt x="405" y="478"/>
                  </a:lnTo>
                  <a:lnTo>
                    <a:pt x="364" y="466"/>
                  </a:lnTo>
                  <a:lnTo>
                    <a:pt x="318" y="454"/>
                  </a:lnTo>
                  <a:lnTo>
                    <a:pt x="266" y="441"/>
                  </a:lnTo>
                  <a:lnTo>
                    <a:pt x="208" y="430"/>
                  </a:lnTo>
                  <a:lnTo>
                    <a:pt x="145" y="417"/>
                  </a:lnTo>
                  <a:lnTo>
                    <a:pt x="76" y="405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58" name="Freeform 6"/>
            <p:cNvSpPr>
              <a:spLocks/>
            </p:cNvSpPr>
            <p:nvPr/>
          </p:nvSpPr>
          <p:spPr bwMode="auto">
            <a:xfrm>
              <a:off x="2190" y="1430"/>
              <a:ext cx="281" cy="229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" y="147"/>
                </a:cxn>
                <a:cxn ang="0">
                  <a:pos x="19" y="155"/>
                </a:cxn>
                <a:cxn ang="0">
                  <a:pos x="37" y="170"/>
                </a:cxn>
                <a:cxn ang="0">
                  <a:pos x="57" y="190"/>
                </a:cxn>
                <a:cxn ang="0">
                  <a:pos x="74" y="215"/>
                </a:cxn>
                <a:cxn ang="0">
                  <a:pos x="87" y="244"/>
                </a:cxn>
                <a:cxn ang="0">
                  <a:pos x="91" y="279"/>
                </a:cxn>
                <a:cxn ang="0">
                  <a:pos x="84" y="317"/>
                </a:cxn>
                <a:cxn ang="0">
                  <a:pos x="85" y="315"/>
                </a:cxn>
                <a:cxn ang="0">
                  <a:pos x="91" y="314"/>
                </a:cxn>
                <a:cxn ang="0">
                  <a:pos x="98" y="312"/>
                </a:cxn>
                <a:cxn ang="0">
                  <a:pos x="109" y="309"/>
                </a:cxn>
                <a:cxn ang="0">
                  <a:pos x="120" y="305"/>
                </a:cxn>
                <a:cxn ang="0">
                  <a:pos x="133" y="302"/>
                </a:cxn>
                <a:cxn ang="0">
                  <a:pos x="148" y="299"/>
                </a:cxn>
                <a:cxn ang="0">
                  <a:pos x="163" y="297"/>
                </a:cxn>
                <a:cxn ang="0">
                  <a:pos x="164" y="295"/>
                </a:cxn>
                <a:cxn ang="0">
                  <a:pos x="166" y="289"/>
                </a:cxn>
                <a:cxn ang="0">
                  <a:pos x="170" y="279"/>
                </a:cxn>
                <a:cxn ang="0">
                  <a:pos x="176" y="266"/>
                </a:cxn>
                <a:cxn ang="0">
                  <a:pos x="183" y="250"/>
                </a:cxn>
                <a:cxn ang="0">
                  <a:pos x="194" y="232"/>
                </a:cxn>
                <a:cxn ang="0">
                  <a:pos x="205" y="212"/>
                </a:cxn>
                <a:cxn ang="0">
                  <a:pos x="220" y="190"/>
                </a:cxn>
                <a:cxn ang="0">
                  <a:pos x="236" y="167"/>
                </a:cxn>
                <a:cxn ang="0">
                  <a:pos x="255" y="143"/>
                </a:cxn>
                <a:cxn ang="0">
                  <a:pos x="277" y="117"/>
                </a:cxn>
                <a:cxn ang="0">
                  <a:pos x="300" y="93"/>
                </a:cxn>
                <a:cxn ang="0">
                  <a:pos x="326" y="68"/>
                </a:cxn>
                <a:cxn ang="0">
                  <a:pos x="356" y="45"/>
                </a:cxn>
                <a:cxn ang="0">
                  <a:pos x="388" y="22"/>
                </a:cxn>
                <a:cxn ang="0">
                  <a:pos x="423" y="0"/>
                </a:cxn>
                <a:cxn ang="0">
                  <a:pos x="420" y="1"/>
                </a:cxn>
                <a:cxn ang="0">
                  <a:pos x="410" y="2"/>
                </a:cxn>
                <a:cxn ang="0">
                  <a:pos x="396" y="5"/>
                </a:cxn>
                <a:cxn ang="0">
                  <a:pos x="378" y="10"/>
                </a:cxn>
                <a:cxn ang="0">
                  <a:pos x="355" y="15"/>
                </a:cxn>
                <a:cxn ang="0">
                  <a:pos x="329" y="22"/>
                </a:cxn>
                <a:cxn ang="0">
                  <a:pos x="299" y="30"/>
                </a:cxn>
                <a:cxn ang="0">
                  <a:pos x="267" y="39"/>
                </a:cxn>
                <a:cxn ang="0">
                  <a:pos x="233" y="48"/>
                </a:cxn>
                <a:cxn ang="0">
                  <a:pos x="198" y="60"/>
                </a:cxn>
                <a:cxn ang="0">
                  <a:pos x="164" y="71"/>
                </a:cxn>
                <a:cxn ang="0">
                  <a:pos x="128" y="84"/>
                </a:cxn>
                <a:cxn ang="0">
                  <a:pos x="94" y="98"/>
                </a:cxn>
                <a:cxn ang="0">
                  <a:pos x="61" y="113"/>
                </a:cxn>
                <a:cxn ang="0">
                  <a:pos x="29" y="128"/>
                </a:cxn>
                <a:cxn ang="0">
                  <a:pos x="0" y="144"/>
                </a:cxn>
              </a:cxnLst>
              <a:rect l="0" t="0" r="r" b="b"/>
              <a:pathLst>
                <a:path w="423" h="317">
                  <a:moveTo>
                    <a:pt x="0" y="144"/>
                  </a:moveTo>
                  <a:lnTo>
                    <a:pt x="5" y="147"/>
                  </a:lnTo>
                  <a:lnTo>
                    <a:pt x="19" y="155"/>
                  </a:lnTo>
                  <a:lnTo>
                    <a:pt x="37" y="170"/>
                  </a:lnTo>
                  <a:lnTo>
                    <a:pt x="57" y="190"/>
                  </a:lnTo>
                  <a:lnTo>
                    <a:pt x="74" y="215"/>
                  </a:lnTo>
                  <a:lnTo>
                    <a:pt x="87" y="244"/>
                  </a:lnTo>
                  <a:lnTo>
                    <a:pt x="91" y="279"/>
                  </a:lnTo>
                  <a:lnTo>
                    <a:pt x="84" y="317"/>
                  </a:lnTo>
                  <a:lnTo>
                    <a:pt x="85" y="315"/>
                  </a:lnTo>
                  <a:lnTo>
                    <a:pt x="91" y="314"/>
                  </a:lnTo>
                  <a:lnTo>
                    <a:pt x="98" y="312"/>
                  </a:lnTo>
                  <a:lnTo>
                    <a:pt x="109" y="309"/>
                  </a:lnTo>
                  <a:lnTo>
                    <a:pt x="120" y="305"/>
                  </a:lnTo>
                  <a:lnTo>
                    <a:pt x="133" y="302"/>
                  </a:lnTo>
                  <a:lnTo>
                    <a:pt x="148" y="299"/>
                  </a:lnTo>
                  <a:lnTo>
                    <a:pt x="163" y="297"/>
                  </a:lnTo>
                  <a:lnTo>
                    <a:pt x="164" y="295"/>
                  </a:lnTo>
                  <a:lnTo>
                    <a:pt x="166" y="289"/>
                  </a:lnTo>
                  <a:lnTo>
                    <a:pt x="170" y="279"/>
                  </a:lnTo>
                  <a:lnTo>
                    <a:pt x="176" y="266"/>
                  </a:lnTo>
                  <a:lnTo>
                    <a:pt x="183" y="250"/>
                  </a:lnTo>
                  <a:lnTo>
                    <a:pt x="194" y="232"/>
                  </a:lnTo>
                  <a:lnTo>
                    <a:pt x="205" y="212"/>
                  </a:lnTo>
                  <a:lnTo>
                    <a:pt x="220" y="190"/>
                  </a:lnTo>
                  <a:lnTo>
                    <a:pt x="236" y="167"/>
                  </a:lnTo>
                  <a:lnTo>
                    <a:pt x="255" y="143"/>
                  </a:lnTo>
                  <a:lnTo>
                    <a:pt x="277" y="117"/>
                  </a:lnTo>
                  <a:lnTo>
                    <a:pt x="300" y="93"/>
                  </a:lnTo>
                  <a:lnTo>
                    <a:pt x="326" y="68"/>
                  </a:lnTo>
                  <a:lnTo>
                    <a:pt x="356" y="45"/>
                  </a:lnTo>
                  <a:lnTo>
                    <a:pt x="388" y="22"/>
                  </a:lnTo>
                  <a:lnTo>
                    <a:pt x="423" y="0"/>
                  </a:lnTo>
                  <a:lnTo>
                    <a:pt x="420" y="1"/>
                  </a:lnTo>
                  <a:lnTo>
                    <a:pt x="410" y="2"/>
                  </a:lnTo>
                  <a:lnTo>
                    <a:pt x="396" y="5"/>
                  </a:lnTo>
                  <a:lnTo>
                    <a:pt x="378" y="10"/>
                  </a:lnTo>
                  <a:lnTo>
                    <a:pt x="355" y="15"/>
                  </a:lnTo>
                  <a:lnTo>
                    <a:pt x="329" y="22"/>
                  </a:lnTo>
                  <a:lnTo>
                    <a:pt x="299" y="30"/>
                  </a:lnTo>
                  <a:lnTo>
                    <a:pt x="267" y="39"/>
                  </a:lnTo>
                  <a:lnTo>
                    <a:pt x="233" y="48"/>
                  </a:lnTo>
                  <a:lnTo>
                    <a:pt x="198" y="60"/>
                  </a:lnTo>
                  <a:lnTo>
                    <a:pt x="164" y="71"/>
                  </a:lnTo>
                  <a:lnTo>
                    <a:pt x="128" y="84"/>
                  </a:lnTo>
                  <a:lnTo>
                    <a:pt x="94" y="98"/>
                  </a:lnTo>
                  <a:lnTo>
                    <a:pt x="61" y="113"/>
                  </a:lnTo>
                  <a:lnTo>
                    <a:pt x="29" y="12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59" name="Freeform 7"/>
            <p:cNvSpPr>
              <a:spLocks/>
            </p:cNvSpPr>
            <p:nvPr/>
          </p:nvSpPr>
          <p:spPr bwMode="auto">
            <a:xfrm>
              <a:off x="2358" y="1771"/>
              <a:ext cx="770" cy="293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2" y="67"/>
                </a:cxn>
                <a:cxn ang="0">
                  <a:pos x="72" y="126"/>
                </a:cxn>
                <a:cxn ang="0">
                  <a:pos x="53" y="198"/>
                </a:cxn>
                <a:cxn ang="0">
                  <a:pos x="11" y="236"/>
                </a:cxn>
                <a:cxn ang="0">
                  <a:pos x="18" y="241"/>
                </a:cxn>
                <a:cxn ang="0">
                  <a:pos x="33" y="248"/>
                </a:cxn>
                <a:cxn ang="0">
                  <a:pos x="55" y="257"/>
                </a:cxn>
                <a:cxn ang="0">
                  <a:pos x="84" y="269"/>
                </a:cxn>
                <a:cxn ang="0">
                  <a:pos x="121" y="283"/>
                </a:cxn>
                <a:cxn ang="0">
                  <a:pos x="166" y="298"/>
                </a:cxn>
                <a:cxn ang="0">
                  <a:pos x="217" y="314"/>
                </a:cxn>
                <a:cxn ang="0">
                  <a:pos x="278" y="330"/>
                </a:cxn>
                <a:cxn ang="0">
                  <a:pos x="346" y="346"/>
                </a:cxn>
                <a:cxn ang="0">
                  <a:pos x="422" y="361"/>
                </a:cxn>
                <a:cxn ang="0">
                  <a:pos x="506" y="375"/>
                </a:cxn>
                <a:cxn ang="0">
                  <a:pos x="599" y="386"/>
                </a:cxn>
                <a:cxn ang="0">
                  <a:pos x="700" y="397"/>
                </a:cxn>
                <a:cxn ang="0">
                  <a:pos x="809" y="405"/>
                </a:cxn>
                <a:cxn ang="0">
                  <a:pos x="927" y="408"/>
                </a:cxn>
                <a:cxn ang="0">
                  <a:pos x="989" y="402"/>
                </a:cxn>
                <a:cxn ang="0">
                  <a:pos x="997" y="352"/>
                </a:cxn>
                <a:cxn ang="0">
                  <a:pos x="1028" y="277"/>
                </a:cxn>
                <a:cxn ang="0">
                  <a:pos x="1097" y="198"/>
                </a:cxn>
                <a:cxn ang="0">
                  <a:pos x="1149" y="166"/>
                </a:cxn>
                <a:cxn ang="0">
                  <a:pos x="1138" y="162"/>
                </a:cxn>
                <a:cxn ang="0">
                  <a:pos x="1116" y="151"/>
                </a:cxn>
                <a:cxn ang="0">
                  <a:pos x="1085" y="137"/>
                </a:cxn>
                <a:cxn ang="0">
                  <a:pos x="1042" y="121"/>
                </a:cxn>
                <a:cxn ang="0">
                  <a:pos x="991" y="103"/>
                </a:cxn>
                <a:cxn ang="0">
                  <a:pos x="932" y="84"/>
                </a:cxn>
                <a:cxn ang="0">
                  <a:pos x="862" y="65"/>
                </a:cxn>
                <a:cxn ang="0">
                  <a:pos x="786" y="46"/>
                </a:cxn>
                <a:cxn ang="0">
                  <a:pos x="702" y="30"/>
                </a:cxn>
                <a:cxn ang="0">
                  <a:pos x="611" y="16"/>
                </a:cxn>
                <a:cxn ang="0">
                  <a:pos x="512" y="6"/>
                </a:cxn>
                <a:cxn ang="0">
                  <a:pos x="409" y="0"/>
                </a:cxn>
                <a:cxn ang="0">
                  <a:pos x="298" y="0"/>
                </a:cxn>
                <a:cxn ang="0">
                  <a:pos x="183" y="6"/>
                </a:cxn>
                <a:cxn ang="0">
                  <a:pos x="62" y="20"/>
                </a:cxn>
              </a:cxnLst>
              <a:rect l="0" t="0" r="r" b="b"/>
              <a:pathLst>
                <a:path w="1150" h="409">
                  <a:moveTo>
                    <a:pt x="0" y="29"/>
                  </a:moveTo>
                  <a:lnTo>
                    <a:pt x="7" y="34"/>
                  </a:lnTo>
                  <a:lnTo>
                    <a:pt x="23" y="47"/>
                  </a:lnTo>
                  <a:lnTo>
                    <a:pt x="42" y="67"/>
                  </a:lnTo>
                  <a:lnTo>
                    <a:pt x="61" y="95"/>
                  </a:lnTo>
                  <a:lnTo>
                    <a:pt x="72" y="126"/>
                  </a:lnTo>
                  <a:lnTo>
                    <a:pt x="71" y="160"/>
                  </a:lnTo>
                  <a:lnTo>
                    <a:pt x="53" y="198"/>
                  </a:lnTo>
                  <a:lnTo>
                    <a:pt x="10" y="236"/>
                  </a:lnTo>
                  <a:lnTo>
                    <a:pt x="11" y="236"/>
                  </a:lnTo>
                  <a:lnTo>
                    <a:pt x="13" y="239"/>
                  </a:lnTo>
                  <a:lnTo>
                    <a:pt x="18" y="241"/>
                  </a:lnTo>
                  <a:lnTo>
                    <a:pt x="25" y="243"/>
                  </a:lnTo>
                  <a:lnTo>
                    <a:pt x="33" y="248"/>
                  </a:lnTo>
                  <a:lnTo>
                    <a:pt x="42" y="253"/>
                  </a:lnTo>
                  <a:lnTo>
                    <a:pt x="55" y="257"/>
                  </a:lnTo>
                  <a:lnTo>
                    <a:pt x="69" y="263"/>
                  </a:lnTo>
                  <a:lnTo>
                    <a:pt x="84" y="269"/>
                  </a:lnTo>
                  <a:lnTo>
                    <a:pt x="101" y="276"/>
                  </a:lnTo>
                  <a:lnTo>
                    <a:pt x="121" y="283"/>
                  </a:lnTo>
                  <a:lnTo>
                    <a:pt x="142" y="291"/>
                  </a:lnTo>
                  <a:lnTo>
                    <a:pt x="166" y="298"/>
                  </a:lnTo>
                  <a:lnTo>
                    <a:pt x="191" y="306"/>
                  </a:lnTo>
                  <a:lnTo>
                    <a:pt x="217" y="314"/>
                  </a:lnTo>
                  <a:lnTo>
                    <a:pt x="247" y="322"/>
                  </a:lnTo>
                  <a:lnTo>
                    <a:pt x="278" y="330"/>
                  </a:lnTo>
                  <a:lnTo>
                    <a:pt x="311" y="338"/>
                  </a:lnTo>
                  <a:lnTo>
                    <a:pt x="346" y="346"/>
                  </a:lnTo>
                  <a:lnTo>
                    <a:pt x="383" y="353"/>
                  </a:lnTo>
                  <a:lnTo>
                    <a:pt x="422" y="361"/>
                  </a:lnTo>
                  <a:lnTo>
                    <a:pt x="464" y="368"/>
                  </a:lnTo>
                  <a:lnTo>
                    <a:pt x="506" y="375"/>
                  </a:lnTo>
                  <a:lnTo>
                    <a:pt x="551" y="381"/>
                  </a:lnTo>
                  <a:lnTo>
                    <a:pt x="599" y="386"/>
                  </a:lnTo>
                  <a:lnTo>
                    <a:pt x="648" y="392"/>
                  </a:lnTo>
                  <a:lnTo>
                    <a:pt x="700" y="397"/>
                  </a:lnTo>
                  <a:lnTo>
                    <a:pt x="754" y="401"/>
                  </a:lnTo>
                  <a:lnTo>
                    <a:pt x="809" y="405"/>
                  </a:lnTo>
                  <a:lnTo>
                    <a:pt x="867" y="407"/>
                  </a:lnTo>
                  <a:lnTo>
                    <a:pt x="927" y="408"/>
                  </a:lnTo>
                  <a:lnTo>
                    <a:pt x="989" y="409"/>
                  </a:lnTo>
                  <a:lnTo>
                    <a:pt x="989" y="402"/>
                  </a:lnTo>
                  <a:lnTo>
                    <a:pt x="991" y="382"/>
                  </a:lnTo>
                  <a:lnTo>
                    <a:pt x="997" y="352"/>
                  </a:lnTo>
                  <a:lnTo>
                    <a:pt x="1010" y="316"/>
                  </a:lnTo>
                  <a:lnTo>
                    <a:pt x="1028" y="277"/>
                  </a:lnTo>
                  <a:lnTo>
                    <a:pt x="1057" y="236"/>
                  </a:lnTo>
                  <a:lnTo>
                    <a:pt x="1097" y="198"/>
                  </a:lnTo>
                  <a:lnTo>
                    <a:pt x="1150" y="167"/>
                  </a:lnTo>
                  <a:lnTo>
                    <a:pt x="1149" y="166"/>
                  </a:lnTo>
                  <a:lnTo>
                    <a:pt x="1145" y="165"/>
                  </a:lnTo>
                  <a:lnTo>
                    <a:pt x="1138" y="162"/>
                  </a:lnTo>
                  <a:lnTo>
                    <a:pt x="1128" y="157"/>
                  </a:lnTo>
                  <a:lnTo>
                    <a:pt x="1116" y="151"/>
                  </a:lnTo>
                  <a:lnTo>
                    <a:pt x="1102" y="145"/>
                  </a:lnTo>
                  <a:lnTo>
                    <a:pt x="1085" y="137"/>
                  </a:lnTo>
                  <a:lnTo>
                    <a:pt x="1064" y="129"/>
                  </a:lnTo>
                  <a:lnTo>
                    <a:pt x="1042" y="121"/>
                  </a:lnTo>
                  <a:lnTo>
                    <a:pt x="1018" y="112"/>
                  </a:lnTo>
                  <a:lnTo>
                    <a:pt x="991" y="103"/>
                  </a:lnTo>
                  <a:lnTo>
                    <a:pt x="963" y="94"/>
                  </a:lnTo>
                  <a:lnTo>
                    <a:pt x="932" y="84"/>
                  </a:lnTo>
                  <a:lnTo>
                    <a:pt x="898" y="75"/>
                  </a:lnTo>
                  <a:lnTo>
                    <a:pt x="862" y="65"/>
                  </a:lnTo>
                  <a:lnTo>
                    <a:pt x="826" y="56"/>
                  </a:lnTo>
                  <a:lnTo>
                    <a:pt x="786" y="46"/>
                  </a:lnTo>
                  <a:lnTo>
                    <a:pt x="745" y="38"/>
                  </a:lnTo>
                  <a:lnTo>
                    <a:pt x="702" y="30"/>
                  </a:lnTo>
                  <a:lnTo>
                    <a:pt x="657" y="23"/>
                  </a:lnTo>
                  <a:lnTo>
                    <a:pt x="611" y="16"/>
                  </a:lnTo>
                  <a:lnTo>
                    <a:pt x="563" y="11"/>
                  </a:lnTo>
                  <a:lnTo>
                    <a:pt x="512" y="6"/>
                  </a:lnTo>
                  <a:lnTo>
                    <a:pt x="462" y="3"/>
                  </a:lnTo>
                  <a:lnTo>
                    <a:pt x="409" y="0"/>
                  </a:lnTo>
                  <a:lnTo>
                    <a:pt x="354" y="0"/>
                  </a:lnTo>
                  <a:lnTo>
                    <a:pt x="298" y="0"/>
                  </a:lnTo>
                  <a:lnTo>
                    <a:pt x="240" y="3"/>
                  </a:lnTo>
                  <a:lnTo>
                    <a:pt x="183" y="6"/>
                  </a:lnTo>
                  <a:lnTo>
                    <a:pt x="123" y="12"/>
                  </a:lnTo>
                  <a:lnTo>
                    <a:pt x="62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60" name="Freeform 8"/>
            <p:cNvSpPr>
              <a:spLocks/>
            </p:cNvSpPr>
            <p:nvPr/>
          </p:nvSpPr>
          <p:spPr bwMode="auto">
            <a:xfrm>
              <a:off x="3211" y="1406"/>
              <a:ext cx="361" cy="488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273" y="1"/>
                </a:cxn>
                <a:cxn ang="0">
                  <a:pos x="266" y="6"/>
                </a:cxn>
                <a:cxn ang="0">
                  <a:pos x="254" y="13"/>
                </a:cxn>
                <a:cxn ang="0">
                  <a:pos x="239" y="24"/>
                </a:cxn>
                <a:cxn ang="0">
                  <a:pos x="222" y="38"/>
                </a:cxn>
                <a:cxn ang="0">
                  <a:pos x="203" y="58"/>
                </a:cxn>
                <a:cxn ang="0">
                  <a:pos x="181" y="81"/>
                </a:cxn>
                <a:cxn ang="0">
                  <a:pos x="158" y="107"/>
                </a:cxn>
                <a:cxn ang="0">
                  <a:pos x="135" y="141"/>
                </a:cxn>
                <a:cxn ang="0">
                  <a:pos x="110" y="178"/>
                </a:cxn>
                <a:cxn ang="0">
                  <a:pos x="87" y="220"/>
                </a:cxn>
                <a:cxn ang="0">
                  <a:pos x="65" y="270"/>
                </a:cxn>
                <a:cxn ang="0">
                  <a:pos x="46" y="324"/>
                </a:cxn>
                <a:cxn ang="0">
                  <a:pos x="27" y="385"/>
                </a:cxn>
                <a:cxn ang="0">
                  <a:pos x="11" y="453"/>
                </a:cxn>
                <a:cxn ang="0">
                  <a:pos x="0" y="527"/>
                </a:cxn>
                <a:cxn ang="0">
                  <a:pos x="2" y="529"/>
                </a:cxn>
                <a:cxn ang="0">
                  <a:pos x="9" y="534"/>
                </a:cxn>
                <a:cxn ang="0">
                  <a:pos x="19" y="542"/>
                </a:cxn>
                <a:cxn ang="0">
                  <a:pos x="33" y="552"/>
                </a:cxn>
                <a:cxn ang="0">
                  <a:pos x="52" y="564"/>
                </a:cxn>
                <a:cxn ang="0">
                  <a:pos x="71" y="578"/>
                </a:cxn>
                <a:cxn ang="0">
                  <a:pos x="95" y="591"/>
                </a:cxn>
                <a:cxn ang="0">
                  <a:pos x="121" y="606"/>
                </a:cxn>
                <a:cxn ang="0">
                  <a:pos x="148" y="621"/>
                </a:cxn>
                <a:cxn ang="0">
                  <a:pos x="178" y="635"/>
                </a:cxn>
                <a:cxn ang="0">
                  <a:pos x="209" y="648"/>
                </a:cxn>
                <a:cxn ang="0">
                  <a:pos x="241" y="659"/>
                </a:cxn>
                <a:cxn ang="0">
                  <a:pos x="274" y="669"/>
                </a:cxn>
                <a:cxn ang="0">
                  <a:pos x="306" y="675"/>
                </a:cxn>
                <a:cxn ang="0">
                  <a:pos x="340" y="679"/>
                </a:cxn>
                <a:cxn ang="0">
                  <a:pos x="373" y="679"/>
                </a:cxn>
                <a:cxn ang="0">
                  <a:pos x="381" y="679"/>
                </a:cxn>
                <a:cxn ang="0">
                  <a:pos x="402" y="679"/>
                </a:cxn>
                <a:cxn ang="0">
                  <a:pos x="429" y="674"/>
                </a:cxn>
                <a:cxn ang="0">
                  <a:pos x="463" y="664"/>
                </a:cxn>
                <a:cxn ang="0">
                  <a:pos x="494" y="646"/>
                </a:cxn>
                <a:cxn ang="0">
                  <a:pos x="520" y="617"/>
                </a:cxn>
                <a:cxn ang="0">
                  <a:pos x="538" y="573"/>
                </a:cxn>
                <a:cxn ang="0">
                  <a:pos x="541" y="514"/>
                </a:cxn>
                <a:cxn ang="0">
                  <a:pos x="541" y="512"/>
                </a:cxn>
                <a:cxn ang="0">
                  <a:pos x="541" y="505"/>
                </a:cxn>
                <a:cxn ang="0">
                  <a:pos x="541" y="495"/>
                </a:cxn>
                <a:cxn ang="0">
                  <a:pos x="539" y="478"/>
                </a:cxn>
                <a:cxn ang="0">
                  <a:pos x="535" y="460"/>
                </a:cxn>
                <a:cxn ang="0">
                  <a:pos x="531" y="436"/>
                </a:cxn>
                <a:cxn ang="0">
                  <a:pos x="524" y="408"/>
                </a:cxn>
                <a:cxn ang="0">
                  <a:pos x="514" y="377"/>
                </a:cxn>
                <a:cxn ang="0">
                  <a:pos x="500" y="342"/>
                </a:cxn>
                <a:cxn ang="0">
                  <a:pos x="482" y="303"/>
                </a:cxn>
                <a:cxn ang="0">
                  <a:pos x="461" y="262"/>
                </a:cxn>
                <a:cxn ang="0">
                  <a:pos x="435" y="216"/>
                </a:cxn>
                <a:cxn ang="0">
                  <a:pos x="404" y="166"/>
                </a:cxn>
                <a:cxn ang="0">
                  <a:pos x="367" y="114"/>
                </a:cxn>
                <a:cxn ang="0">
                  <a:pos x="325" y="59"/>
                </a:cxn>
                <a:cxn ang="0">
                  <a:pos x="275" y="0"/>
                </a:cxn>
              </a:cxnLst>
              <a:rect l="0" t="0" r="r" b="b"/>
              <a:pathLst>
                <a:path w="541" h="679">
                  <a:moveTo>
                    <a:pt x="275" y="0"/>
                  </a:moveTo>
                  <a:lnTo>
                    <a:pt x="273" y="1"/>
                  </a:lnTo>
                  <a:lnTo>
                    <a:pt x="266" y="6"/>
                  </a:lnTo>
                  <a:lnTo>
                    <a:pt x="254" y="13"/>
                  </a:lnTo>
                  <a:lnTo>
                    <a:pt x="239" y="24"/>
                  </a:lnTo>
                  <a:lnTo>
                    <a:pt x="222" y="38"/>
                  </a:lnTo>
                  <a:lnTo>
                    <a:pt x="203" y="58"/>
                  </a:lnTo>
                  <a:lnTo>
                    <a:pt x="181" y="81"/>
                  </a:lnTo>
                  <a:lnTo>
                    <a:pt x="158" y="107"/>
                  </a:lnTo>
                  <a:lnTo>
                    <a:pt x="135" y="141"/>
                  </a:lnTo>
                  <a:lnTo>
                    <a:pt x="110" y="178"/>
                  </a:lnTo>
                  <a:lnTo>
                    <a:pt x="87" y="220"/>
                  </a:lnTo>
                  <a:lnTo>
                    <a:pt x="65" y="270"/>
                  </a:lnTo>
                  <a:lnTo>
                    <a:pt x="46" y="324"/>
                  </a:lnTo>
                  <a:lnTo>
                    <a:pt x="27" y="385"/>
                  </a:lnTo>
                  <a:lnTo>
                    <a:pt x="11" y="453"/>
                  </a:lnTo>
                  <a:lnTo>
                    <a:pt x="0" y="527"/>
                  </a:lnTo>
                  <a:lnTo>
                    <a:pt x="2" y="529"/>
                  </a:lnTo>
                  <a:lnTo>
                    <a:pt x="9" y="534"/>
                  </a:lnTo>
                  <a:lnTo>
                    <a:pt x="19" y="542"/>
                  </a:lnTo>
                  <a:lnTo>
                    <a:pt x="33" y="552"/>
                  </a:lnTo>
                  <a:lnTo>
                    <a:pt x="52" y="564"/>
                  </a:lnTo>
                  <a:lnTo>
                    <a:pt x="71" y="578"/>
                  </a:lnTo>
                  <a:lnTo>
                    <a:pt x="95" y="591"/>
                  </a:lnTo>
                  <a:lnTo>
                    <a:pt x="121" y="606"/>
                  </a:lnTo>
                  <a:lnTo>
                    <a:pt x="148" y="621"/>
                  </a:lnTo>
                  <a:lnTo>
                    <a:pt x="178" y="635"/>
                  </a:lnTo>
                  <a:lnTo>
                    <a:pt x="209" y="648"/>
                  </a:lnTo>
                  <a:lnTo>
                    <a:pt x="241" y="659"/>
                  </a:lnTo>
                  <a:lnTo>
                    <a:pt x="274" y="669"/>
                  </a:lnTo>
                  <a:lnTo>
                    <a:pt x="306" y="675"/>
                  </a:lnTo>
                  <a:lnTo>
                    <a:pt x="340" y="679"/>
                  </a:lnTo>
                  <a:lnTo>
                    <a:pt x="373" y="679"/>
                  </a:lnTo>
                  <a:lnTo>
                    <a:pt x="381" y="679"/>
                  </a:lnTo>
                  <a:lnTo>
                    <a:pt x="402" y="679"/>
                  </a:lnTo>
                  <a:lnTo>
                    <a:pt x="429" y="674"/>
                  </a:lnTo>
                  <a:lnTo>
                    <a:pt x="463" y="664"/>
                  </a:lnTo>
                  <a:lnTo>
                    <a:pt x="494" y="646"/>
                  </a:lnTo>
                  <a:lnTo>
                    <a:pt x="520" y="617"/>
                  </a:lnTo>
                  <a:lnTo>
                    <a:pt x="538" y="573"/>
                  </a:lnTo>
                  <a:lnTo>
                    <a:pt x="541" y="514"/>
                  </a:lnTo>
                  <a:lnTo>
                    <a:pt x="541" y="512"/>
                  </a:lnTo>
                  <a:lnTo>
                    <a:pt x="541" y="505"/>
                  </a:lnTo>
                  <a:lnTo>
                    <a:pt x="541" y="495"/>
                  </a:lnTo>
                  <a:lnTo>
                    <a:pt x="539" y="478"/>
                  </a:lnTo>
                  <a:lnTo>
                    <a:pt x="535" y="460"/>
                  </a:lnTo>
                  <a:lnTo>
                    <a:pt x="531" y="436"/>
                  </a:lnTo>
                  <a:lnTo>
                    <a:pt x="524" y="408"/>
                  </a:lnTo>
                  <a:lnTo>
                    <a:pt x="514" y="377"/>
                  </a:lnTo>
                  <a:lnTo>
                    <a:pt x="500" y="342"/>
                  </a:lnTo>
                  <a:lnTo>
                    <a:pt x="482" y="303"/>
                  </a:lnTo>
                  <a:lnTo>
                    <a:pt x="461" y="262"/>
                  </a:lnTo>
                  <a:lnTo>
                    <a:pt x="435" y="216"/>
                  </a:lnTo>
                  <a:lnTo>
                    <a:pt x="404" y="166"/>
                  </a:lnTo>
                  <a:lnTo>
                    <a:pt x="367" y="114"/>
                  </a:lnTo>
                  <a:lnTo>
                    <a:pt x="325" y="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61" name="Freeform 9"/>
            <p:cNvSpPr>
              <a:spLocks/>
            </p:cNvSpPr>
            <p:nvPr/>
          </p:nvSpPr>
          <p:spPr bwMode="auto">
            <a:xfrm>
              <a:off x="3396" y="1454"/>
              <a:ext cx="147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12"/>
                </a:cxn>
                <a:cxn ang="0">
                  <a:pos x="15" y="24"/>
                </a:cxn>
                <a:cxn ang="0">
                  <a:pos x="25" y="42"/>
                </a:cxn>
                <a:cxn ang="0">
                  <a:pos x="38" y="62"/>
                </a:cxn>
                <a:cxn ang="0">
                  <a:pos x="53" y="88"/>
                </a:cxn>
                <a:cxn ang="0">
                  <a:pos x="69" y="115"/>
                </a:cxn>
                <a:cxn ang="0">
                  <a:pos x="86" y="146"/>
                </a:cxn>
                <a:cxn ang="0">
                  <a:pos x="103" y="179"/>
                </a:cxn>
                <a:cxn ang="0">
                  <a:pos x="120" y="213"/>
                </a:cxn>
                <a:cxn ang="0">
                  <a:pos x="139" y="248"/>
                </a:cxn>
                <a:cxn ang="0">
                  <a:pos x="155" y="285"/>
                </a:cxn>
                <a:cxn ang="0">
                  <a:pos x="171" y="320"/>
                </a:cxn>
                <a:cxn ang="0">
                  <a:pos x="186" y="357"/>
                </a:cxn>
                <a:cxn ang="0">
                  <a:pos x="200" y="393"/>
                </a:cxn>
                <a:cxn ang="0">
                  <a:pos x="210" y="428"/>
                </a:cxn>
                <a:cxn ang="0">
                  <a:pos x="211" y="427"/>
                </a:cxn>
                <a:cxn ang="0">
                  <a:pos x="213" y="423"/>
                </a:cxn>
                <a:cxn ang="0">
                  <a:pos x="215" y="417"/>
                </a:cxn>
                <a:cxn ang="0">
                  <a:pos x="217" y="409"/>
                </a:cxn>
                <a:cxn ang="0">
                  <a:pos x="220" y="398"/>
                </a:cxn>
                <a:cxn ang="0">
                  <a:pos x="218" y="383"/>
                </a:cxn>
                <a:cxn ang="0">
                  <a:pos x="217" y="364"/>
                </a:cxn>
                <a:cxn ang="0">
                  <a:pos x="213" y="342"/>
                </a:cxn>
                <a:cxn ang="0">
                  <a:pos x="203" y="316"/>
                </a:cxn>
                <a:cxn ang="0">
                  <a:pos x="192" y="286"/>
                </a:cxn>
                <a:cxn ang="0">
                  <a:pos x="175" y="251"/>
                </a:cxn>
                <a:cxn ang="0">
                  <a:pos x="153" y="211"/>
                </a:cxn>
                <a:cxn ang="0">
                  <a:pos x="125" y="167"/>
                </a:cxn>
                <a:cxn ang="0">
                  <a:pos x="91" y="116"/>
                </a:cxn>
                <a:cxn ang="0">
                  <a:pos x="49" y="61"/>
                </a:cxn>
                <a:cxn ang="0">
                  <a:pos x="0" y="0"/>
                </a:cxn>
              </a:cxnLst>
              <a:rect l="0" t="0" r="r" b="b"/>
              <a:pathLst>
                <a:path w="220" h="428">
                  <a:moveTo>
                    <a:pt x="0" y="0"/>
                  </a:moveTo>
                  <a:lnTo>
                    <a:pt x="2" y="2"/>
                  </a:lnTo>
                  <a:lnTo>
                    <a:pt x="6" y="12"/>
                  </a:lnTo>
                  <a:lnTo>
                    <a:pt x="15" y="24"/>
                  </a:lnTo>
                  <a:lnTo>
                    <a:pt x="25" y="42"/>
                  </a:lnTo>
                  <a:lnTo>
                    <a:pt x="38" y="62"/>
                  </a:lnTo>
                  <a:lnTo>
                    <a:pt x="53" y="88"/>
                  </a:lnTo>
                  <a:lnTo>
                    <a:pt x="69" y="115"/>
                  </a:lnTo>
                  <a:lnTo>
                    <a:pt x="86" y="146"/>
                  </a:lnTo>
                  <a:lnTo>
                    <a:pt x="103" y="179"/>
                  </a:lnTo>
                  <a:lnTo>
                    <a:pt x="120" y="213"/>
                  </a:lnTo>
                  <a:lnTo>
                    <a:pt x="139" y="248"/>
                  </a:lnTo>
                  <a:lnTo>
                    <a:pt x="155" y="285"/>
                  </a:lnTo>
                  <a:lnTo>
                    <a:pt x="171" y="320"/>
                  </a:lnTo>
                  <a:lnTo>
                    <a:pt x="186" y="357"/>
                  </a:lnTo>
                  <a:lnTo>
                    <a:pt x="200" y="393"/>
                  </a:lnTo>
                  <a:lnTo>
                    <a:pt x="210" y="428"/>
                  </a:lnTo>
                  <a:lnTo>
                    <a:pt x="211" y="427"/>
                  </a:lnTo>
                  <a:lnTo>
                    <a:pt x="213" y="423"/>
                  </a:lnTo>
                  <a:lnTo>
                    <a:pt x="215" y="417"/>
                  </a:lnTo>
                  <a:lnTo>
                    <a:pt x="217" y="409"/>
                  </a:lnTo>
                  <a:lnTo>
                    <a:pt x="220" y="398"/>
                  </a:lnTo>
                  <a:lnTo>
                    <a:pt x="218" y="383"/>
                  </a:lnTo>
                  <a:lnTo>
                    <a:pt x="217" y="364"/>
                  </a:lnTo>
                  <a:lnTo>
                    <a:pt x="213" y="342"/>
                  </a:lnTo>
                  <a:lnTo>
                    <a:pt x="203" y="316"/>
                  </a:lnTo>
                  <a:lnTo>
                    <a:pt x="192" y="286"/>
                  </a:lnTo>
                  <a:lnTo>
                    <a:pt x="175" y="251"/>
                  </a:lnTo>
                  <a:lnTo>
                    <a:pt x="153" y="211"/>
                  </a:lnTo>
                  <a:lnTo>
                    <a:pt x="125" y="167"/>
                  </a:lnTo>
                  <a:lnTo>
                    <a:pt x="91" y="116"/>
                  </a:lnTo>
                  <a:lnTo>
                    <a:pt x="4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62" name="Freeform 10"/>
            <p:cNvSpPr>
              <a:spLocks/>
            </p:cNvSpPr>
            <p:nvPr/>
          </p:nvSpPr>
          <p:spPr bwMode="auto">
            <a:xfrm>
              <a:off x="2108" y="1888"/>
              <a:ext cx="1447" cy="404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5" y="10"/>
                </a:cxn>
                <a:cxn ang="0">
                  <a:pos x="12" y="26"/>
                </a:cxn>
                <a:cxn ang="0">
                  <a:pos x="15" y="47"/>
                </a:cxn>
                <a:cxn ang="0">
                  <a:pos x="30" y="70"/>
                </a:cxn>
                <a:cxn ang="0">
                  <a:pos x="65" y="94"/>
                </a:cxn>
                <a:cxn ang="0">
                  <a:pos x="123" y="115"/>
                </a:cxn>
                <a:cxn ang="0">
                  <a:pos x="213" y="132"/>
                </a:cxn>
                <a:cxn ang="0">
                  <a:pos x="272" y="139"/>
                </a:cxn>
                <a:cxn ang="0">
                  <a:pos x="286" y="143"/>
                </a:cxn>
                <a:cxn ang="0">
                  <a:pos x="310" y="152"/>
                </a:cxn>
                <a:cxn ang="0">
                  <a:pos x="346" y="163"/>
                </a:cxn>
                <a:cxn ang="0">
                  <a:pos x="393" y="178"/>
                </a:cxn>
                <a:cxn ang="0">
                  <a:pos x="448" y="194"/>
                </a:cxn>
                <a:cxn ang="0">
                  <a:pos x="513" y="212"/>
                </a:cxn>
                <a:cxn ang="0">
                  <a:pos x="585" y="231"/>
                </a:cxn>
                <a:cxn ang="0">
                  <a:pos x="665" y="250"/>
                </a:cxn>
                <a:cxn ang="0">
                  <a:pos x="750" y="268"/>
                </a:cxn>
                <a:cxn ang="0">
                  <a:pos x="841" y="286"/>
                </a:cxn>
                <a:cxn ang="0">
                  <a:pos x="937" y="301"/>
                </a:cxn>
                <a:cxn ang="0">
                  <a:pos x="1035" y="313"/>
                </a:cxn>
                <a:cxn ang="0">
                  <a:pos x="1137" y="324"/>
                </a:cxn>
                <a:cxn ang="0">
                  <a:pos x="1241" y="329"/>
                </a:cxn>
                <a:cxn ang="0">
                  <a:pos x="1346" y="332"/>
                </a:cxn>
                <a:cxn ang="0">
                  <a:pos x="1401" y="334"/>
                </a:cxn>
                <a:cxn ang="0">
                  <a:pos x="1419" y="355"/>
                </a:cxn>
                <a:cxn ang="0">
                  <a:pos x="1460" y="384"/>
                </a:cxn>
                <a:cxn ang="0">
                  <a:pos x="1524" y="403"/>
                </a:cxn>
                <a:cxn ang="0">
                  <a:pos x="1570" y="407"/>
                </a:cxn>
                <a:cxn ang="0">
                  <a:pos x="1595" y="400"/>
                </a:cxn>
                <a:cxn ang="0">
                  <a:pos x="1636" y="378"/>
                </a:cxn>
                <a:cxn ang="0">
                  <a:pos x="1681" y="332"/>
                </a:cxn>
                <a:cxn ang="0">
                  <a:pos x="1703" y="295"/>
                </a:cxn>
                <a:cxn ang="0">
                  <a:pos x="1718" y="288"/>
                </a:cxn>
                <a:cxn ang="0">
                  <a:pos x="1748" y="286"/>
                </a:cxn>
                <a:cxn ang="0">
                  <a:pos x="1792" y="303"/>
                </a:cxn>
                <a:cxn ang="0">
                  <a:pos x="1821" y="325"/>
                </a:cxn>
                <a:cxn ang="0">
                  <a:pos x="1834" y="337"/>
                </a:cxn>
                <a:cxn ang="0">
                  <a:pos x="1858" y="359"/>
                </a:cxn>
                <a:cxn ang="0">
                  <a:pos x="1893" y="382"/>
                </a:cxn>
                <a:cxn ang="0">
                  <a:pos x="1936" y="404"/>
                </a:cxn>
                <a:cxn ang="0">
                  <a:pos x="1991" y="417"/>
                </a:cxn>
                <a:cxn ang="0">
                  <a:pos x="2054" y="416"/>
                </a:cxn>
                <a:cxn ang="0">
                  <a:pos x="2124" y="395"/>
                </a:cxn>
                <a:cxn ang="0">
                  <a:pos x="2163" y="379"/>
                </a:cxn>
                <a:cxn ang="0">
                  <a:pos x="2167" y="397"/>
                </a:cxn>
                <a:cxn ang="0">
                  <a:pos x="2167" y="430"/>
                </a:cxn>
                <a:cxn ang="0">
                  <a:pos x="2156" y="468"/>
                </a:cxn>
                <a:cxn ang="0">
                  <a:pos x="2130" y="506"/>
                </a:cxn>
                <a:cxn ang="0">
                  <a:pos x="2079" y="538"/>
                </a:cxn>
                <a:cxn ang="0">
                  <a:pos x="1997" y="558"/>
                </a:cxn>
                <a:cxn ang="0">
                  <a:pos x="1879" y="560"/>
                </a:cxn>
                <a:cxn ang="0">
                  <a:pos x="158" y="243"/>
                </a:cxn>
                <a:cxn ang="0">
                  <a:pos x="149" y="239"/>
                </a:cxn>
                <a:cxn ang="0">
                  <a:pos x="125" y="229"/>
                </a:cxn>
                <a:cxn ang="0">
                  <a:pos x="91" y="212"/>
                </a:cxn>
                <a:cxn ang="0">
                  <a:pos x="57" y="185"/>
                </a:cxn>
                <a:cxn ang="0">
                  <a:pos x="25" y="152"/>
                </a:cxn>
                <a:cxn ang="0">
                  <a:pos x="5" y="110"/>
                </a:cxn>
                <a:cxn ang="0">
                  <a:pos x="1" y="60"/>
                </a:cxn>
                <a:cxn ang="0">
                  <a:pos x="21" y="0"/>
                </a:cxn>
              </a:cxnLst>
              <a:rect l="0" t="0" r="r" b="b"/>
              <a:pathLst>
                <a:path w="2167" h="561">
                  <a:moveTo>
                    <a:pt x="21" y="0"/>
                  </a:moveTo>
                  <a:lnTo>
                    <a:pt x="20" y="1"/>
                  </a:lnTo>
                  <a:lnTo>
                    <a:pt x="17" y="4"/>
                  </a:lnTo>
                  <a:lnTo>
                    <a:pt x="15" y="10"/>
                  </a:lnTo>
                  <a:lnTo>
                    <a:pt x="13" y="17"/>
                  </a:lnTo>
                  <a:lnTo>
                    <a:pt x="12" y="26"/>
                  </a:lnTo>
                  <a:lnTo>
                    <a:pt x="12" y="37"/>
                  </a:lnTo>
                  <a:lnTo>
                    <a:pt x="15" y="47"/>
                  </a:lnTo>
                  <a:lnTo>
                    <a:pt x="21" y="58"/>
                  </a:lnTo>
                  <a:lnTo>
                    <a:pt x="30" y="70"/>
                  </a:lnTo>
                  <a:lnTo>
                    <a:pt x="45" y="82"/>
                  </a:lnTo>
                  <a:lnTo>
                    <a:pt x="65" y="94"/>
                  </a:lnTo>
                  <a:lnTo>
                    <a:pt x="91" y="105"/>
                  </a:lnTo>
                  <a:lnTo>
                    <a:pt x="123" y="115"/>
                  </a:lnTo>
                  <a:lnTo>
                    <a:pt x="164" y="124"/>
                  </a:lnTo>
                  <a:lnTo>
                    <a:pt x="213" y="132"/>
                  </a:lnTo>
                  <a:lnTo>
                    <a:pt x="271" y="138"/>
                  </a:lnTo>
                  <a:lnTo>
                    <a:pt x="272" y="139"/>
                  </a:lnTo>
                  <a:lnTo>
                    <a:pt x="278" y="140"/>
                  </a:lnTo>
                  <a:lnTo>
                    <a:pt x="286" y="143"/>
                  </a:lnTo>
                  <a:lnTo>
                    <a:pt x="296" y="147"/>
                  </a:lnTo>
                  <a:lnTo>
                    <a:pt x="310" y="152"/>
                  </a:lnTo>
                  <a:lnTo>
                    <a:pt x="327" y="158"/>
                  </a:lnTo>
                  <a:lnTo>
                    <a:pt x="346" y="163"/>
                  </a:lnTo>
                  <a:lnTo>
                    <a:pt x="368" y="170"/>
                  </a:lnTo>
                  <a:lnTo>
                    <a:pt x="393" y="178"/>
                  </a:lnTo>
                  <a:lnTo>
                    <a:pt x="419" y="186"/>
                  </a:lnTo>
                  <a:lnTo>
                    <a:pt x="448" y="194"/>
                  </a:lnTo>
                  <a:lnTo>
                    <a:pt x="479" y="204"/>
                  </a:lnTo>
                  <a:lnTo>
                    <a:pt x="513" y="212"/>
                  </a:lnTo>
                  <a:lnTo>
                    <a:pt x="548" y="221"/>
                  </a:lnTo>
                  <a:lnTo>
                    <a:pt x="585" y="231"/>
                  </a:lnTo>
                  <a:lnTo>
                    <a:pt x="624" y="241"/>
                  </a:lnTo>
                  <a:lnTo>
                    <a:pt x="665" y="250"/>
                  </a:lnTo>
                  <a:lnTo>
                    <a:pt x="706" y="259"/>
                  </a:lnTo>
                  <a:lnTo>
                    <a:pt x="750" y="268"/>
                  </a:lnTo>
                  <a:lnTo>
                    <a:pt x="795" y="276"/>
                  </a:lnTo>
                  <a:lnTo>
                    <a:pt x="841" y="286"/>
                  </a:lnTo>
                  <a:lnTo>
                    <a:pt x="888" y="292"/>
                  </a:lnTo>
                  <a:lnTo>
                    <a:pt x="937" y="301"/>
                  </a:lnTo>
                  <a:lnTo>
                    <a:pt x="985" y="307"/>
                  </a:lnTo>
                  <a:lnTo>
                    <a:pt x="1035" y="313"/>
                  </a:lnTo>
                  <a:lnTo>
                    <a:pt x="1085" y="319"/>
                  </a:lnTo>
                  <a:lnTo>
                    <a:pt x="1137" y="324"/>
                  </a:lnTo>
                  <a:lnTo>
                    <a:pt x="1189" y="327"/>
                  </a:lnTo>
                  <a:lnTo>
                    <a:pt x="1241" y="329"/>
                  </a:lnTo>
                  <a:lnTo>
                    <a:pt x="1294" y="331"/>
                  </a:lnTo>
                  <a:lnTo>
                    <a:pt x="1346" y="332"/>
                  </a:lnTo>
                  <a:lnTo>
                    <a:pt x="1399" y="331"/>
                  </a:lnTo>
                  <a:lnTo>
                    <a:pt x="1401" y="334"/>
                  </a:lnTo>
                  <a:lnTo>
                    <a:pt x="1408" y="342"/>
                  </a:lnTo>
                  <a:lnTo>
                    <a:pt x="1419" y="355"/>
                  </a:lnTo>
                  <a:lnTo>
                    <a:pt x="1437" y="369"/>
                  </a:lnTo>
                  <a:lnTo>
                    <a:pt x="1460" y="384"/>
                  </a:lnTo>
                  <a:lnTo>
                    <a:pt x="1488" y="395"/>
                  </a:lnTo>
                  <a:lnTo>
                    <a:pt x="1524" y="403"/>
                  </a:lnTo>
                  <a:lnTo>
                    <a:pt x="1567" y="407"/>
                  </a:lnTo>
                  <a:lnTo>
                    <a:pt x="1570" y="407"/>
                  </a:lnTo>
                  <a:lnTo>
                    <a:pt x="1581" y="404"/>
                  </a:lnTo>
                  <a:lnTo>
                    <a:pt x="1595" y="400"/>
                  </a:lnTo>
                  <a:lnTo>
                    <a:pt x="1615" y="392"/>
                  </a:lnTo>
                  <a:lnTo>
                    <a:pt x="1636" y="378"/>
                  </a:lnTo>
                  <a:lnTo>
                    <a:pt x="1659" y="358"/>
                  </a:lnTo>
                  <a:lnTo>
                    <a:pt x="1681" y="332"/>
                  </a:lnTo>
                  <a:lnTo>
                    <a:pt x="1700" y="296"/>
                  </a:lnTo>
                  <a:lnTo>
                    <a:pt x="1703" y="295"/>
                  </a:lnTo>
                  <a:lnTo>
                    <a:pt x="1708" y="291"/>
                  </a:lnTo>
                  <a:lnTo>
                    <a:pt x="1718" y="288"/>
                  </a:lnTo>
                  <a:lnTo>
                    <a:pt x="1730" y="284"/>
                  </a:lnTo>
                  <a:lnTo>
                    <a:pt x="1748" y="286"/>
                  </a:lnTo>
                  <a:lnTo>
                    <a:pt x="1768" y="291"/>
                  </a:lnTo>
                  <a:lnTo>
                    <a:pt x="1792" y="303"/>
                  </a:lnTo>
                  <a:lnTo>
                    <a:pt x="1820" y="322"/>
                  </a:lnTo>
                  <a:lnTo>
                    <a:pt x="1821" y="325"/>
                  </a:lnTo>
                  <a:lnTo>
                    <a:pt x="1826" y="329"/>
                  </a:lnTo>
                  <a:lnTo>
                    <a:pt x="1834" y="337"/>
                  </a:lnTo>
                  <a:lnTo>
                    <a:pt x="1844" y="348"/>
                  </a:lnTo>
                  <a:lnTo>
                    <a:pt x="1858" y="359"/>
                  </a:lnTo>
                  <a:lnTo>
                    <a:pt x="1874" y="371"/>
                  </a:lnTo>
                  <a:lnTo>
                    <a:pt x="1893" y="382"/>
                  </a:lnTo>
                  <a:lnTo>
                    <a:pt x="1913" y="394"/>
                  </a:lnTo>
                  <a:lnTo>
                    <a:pt x="1936" y="404"/>
                  </a:lnTo>
                  <a:lnTo>
                    <a:pt x="1963" y="411"/>
                  </a:lnTo>
                  <a:lnTo>
                    <a:pt x="1991" y="417"/>
                  </a:lnTo>
                  <a:lnTo>
                    <a:pt x="2022" y="418"/>
                  </a:lnTo>
                  <a:lnTo>
                    <a:pt x="2054" y="416"/>
                  </a:lnTo>
                  <a:lnTo>
                    <a:pt x="2088" y="409"/>
                  </a:lnTo>
                  <a:lnTo>
                    <a:pt x="2124" y="395"/>
                  </a:lnTo>
                  <a:lnTo>
                    <a:pt x="2162" y="377"/>
                  </a:lnTo>
                  <a:lnTo>
                    <a:pt x="2163" y="379"/>
                  </a:lnTo>
                  <a:lnTo>
                    <a:pt x="2165" y="387"/>
                  </a:lnTo>
                  <a:lnTo>
                    <a:pt x="2167" y="397"/>
                  </a:lnTo>
                  <a:lnTo>
                    <a:pt x="2167" y="412"/>
                  </a:lnTo>
                  <a:lnTo>
                    <a:pt x="2167" y="430"/>
                  </a:lnTo>
                  <a:lnTo>
                    <a:pt x="2163" y="448"/>
                  </a:lnTo>
                  <a:lnTo>
                    <a:pt x="2156" y="468"/>
                  </a:lnTo>
                  <a:lnTo>
                    <a:pt x="2146" y="486"/>
                  </a:lnTo>
                  <a:lnTo>
                    <a:pt x="2130" y="506"/>
                  </a:lnTo>
                  <a:lnTo>
                    <a:pt x="2108" y="523"/>
                  </a:lnTo>
                  <a:lnTo>
                    <a:pt x="2079" y="538"/>
                  </a:lnTo>
                  <a:lnTo>
                    <a:pt x="2042" y="549"/>
                  </a:lnTo>
                  <a:lnTo>
                    <a:pt x="1997" y="558"/>
                  </a:lnTo>
                  <a:lnTo>
                    <a:pt x="1943" y="561"/>
                  </a:lnTo>
                  <a:lnTo>
                    <a:pt x="1879" y="560"/>
                  </a:lnTo>
                  <a:lnTo>
                    <a:pt x="1804" y="552"/>
                  </a:lnTo>
                  <a:lnTo>
                    <a:pt x="158" y="243"/>
                  </a:lnTo>
                  <a:lnTo>
                    <a:pt x="156" y="242"/>
                  </a:lnTo>
                  <a:lnTo>
                    <a:pt x="149" y="239"/>
                  </a:lnTo>
                  <a:lnTo>
                    <a:pt x="137" y="235"/>
                  </a:lnTo>
                  <a:lnTo>
                    <a:pt x="125" y="229"/>
                  </a:lnTo>
                  <a:lnTo>
                    <a:pt x="108" y="221"/>
                  </a:lnTo>
                  <a:lnTo>
                    <a:pt x="91" y="212"/>
                  </a:lnTo>
                  <a:lnTo>
                    <a:pt x="74" y="199"/>
                  </a:lnTo>
                  <a:lnTo>
                    <a:pt x="57" y="185"/>
                  </a:lnTo>
                  <a:lnTo>
                    <a:pt x="39" y="170"/>
                  </a:lnTo>
                  <a:lnTo>
                    <a:pt x="25" y="152"/>
                  </a:lnTo>
                  <a:lnTo>
                    <a:pt x="13" y="132"/>
                  </a:lnTo>
                  <a:lnTo>
                    <a:pt x="5" y="110"/>
                  </a:lnTo>
                  <a:lnTo>
                    <a:pt x="0" y="86"/>
                  </a:lnTo>
                  <a:lnTo>
                    <a:pt x="1" y="60"/>
                  </a:lnTo>
                  <a:lnTo>
                    <a:pt x="8" y="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63" name="Freeform 11"/>
            <p:cNvSpPr>
              <a:spLocks/>
            </p:cNvSpPr>
            <p:nvPr/>
          </p:nvSpPr>
          <p:spPr bwMode="auto">
            <a:xfrm>
              <a:off x="2716" y="1263"/>
              <a:ext cx="183" cy="70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" y="94"/>
                </a:cxn>
                <a:cxn ang="0">
                  <a:pos x="9" y="93"/>
                </a:cxn>
                <a:cxn ang="0">
                  <a:pos x="20" y="92"/>
                </a:cxn>
                <a:cxn ang="0">
                  <a:pos x="35" y="91"/>
                </a:cxn>
                <a:cxn ang="0">
                  <a:pos x="52" y="89"/>
                </a:cxn>
                <a:cxn ang="0">
                  <a:pos x="70" y="86"/>
                </a:cxn>
                <a:cxn ang="0">
                  <a:pos x="92" y="85"/>
                </a:cxn>
                <a:cxn ang="0">
                  <a:pos x="114" y="83"/>
                </a:cxn>
                <a:cxn ang="0">
                  <a:pos x="137" y="81"/>
                </a:cxn>
                <a:cxn ang="0">
                  <a:pos x="161" y="80"/>
                </a:cxn>
                <a:cxn ang="0">
                  <a:pos x="184" y="78"/>
                </a:cxn>
                <a:cxn ang="0">
                  <a:pos x="206" y="77"/>
                </a:cxn>
                <a:cxn ang="0">
                  <a:pos x="227" y="76"/>
                </a:cxn>
                <a:cxn ang="0">
                  <a:pos x="245" y="76"/>
                </a:cxn>
                <a:cxn ang="0">
                  <a:pos x="262" y="77"/>
                </a:cxn>
                <a:cxn ang="0">
                  <a:pos x="275" y="78"/>
                </a:cxn>
                <a:cxn ang="0">
                  <a:pos x="274" y="75"/>
                </a:cxn>
                <a:cxn ang="0">
                  <a:pos x="271" y="67"/>
                </a:cxn>
                <a:cxn ang="0">
                  <a:pos x="264" y="54"/>
                </a:cxn>
                <a:cxn ang="0">
                  <a:pos x="254" y="40"/>
                </a:cxn>
                <a:cxn ang="0">
                  <a:pos x="240" y="25"/>
                </a:cxn>
                <a:cxn ang="0">
                  <a:pos x="222" y="13"/>
                </a:cxn>
                <a:cxn ang="0">
                  <a:pos x="201" y="3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57" y="2"/>
                </a:cxn>
                <a:cxn ang="0">
                  <a:pos x="137" y="7"/>
                </a:cxn>
                <a:cxn ang="0">
                  <a:pos x="112" y="15"/>
                </a:cxn>
                <a:cxn ang="0">
                  <a:pos x="84" y="28"/>
                </a:cxn>
                <a:cxn ang="0">
                  <a:pos x="54" y="44"/>
                </a:cxn>
                <a:cxn ang="0">
                  <a:pos x="27" y="66"/>
                </a:cxn>
                <a:cxn ang="0">
                  <a:pos x="0" y="94"/>
                </a:cxn>
              </a:cxnLst>
              <a:rect l="0" t="0" r="r" b="b"/>
              <a:pathLst>
                <a:path w="275" h="94">
                  <a:moveTo>
                    <a:pt x="0" y="94"/>
                  </a:moveTo>
                  <a:lnTo>
                    <a:pt x="2" y="94"/>
                  </a:lnTo>
                  <a:lnTo>
                    <a:pt x="9" y="93"/>
                  </a:lnTo>
                  <a:lnTo>
                    <a:pt x="20" y="92"/>
                  </a:lnTo>
                  <a:lnTo>
                    <a:pt x="35" y="91"/>
                  </a:lnTo>
                  <a:lnTo>
                    <a:pt x="52" y="89"/>
                  </a:lnTo>
                  <a:lnTo>
                    <a:pt x="70" y="86"/>
                  </a:lnTo>
                  <a:lnTo>
                    <a:pt x="92" y="85"/>
                  </a:lnTo>
                  <a:lnTo>
                    <a:pt x="114" y="83"/>
                  </a:lnTo>
                  <a:lnTo>
                    <a:pt x="137" y="81"/>
                  </a:lnTo>
                  <a:lnTo>
                    <a:pt x="161" y="80"/>
                  </a:lnTo>
                  <a:lnTo>
                    <a:pt x="184" y="78"/>
                  </a:lnTo>
                  <a:lnTo>
                    <a:pt x="206" y="77"/>
                  </a:lnTo>
                  <a:lnTo>
                    <a:pt x="227" y="76"/>
                  </a:lnTo>
                  <a:lnTo>
                    <a:pt x="245" y="76"/>
                  </a:lnTo>
                  <a:lnTo>
                    <a:pt x="262" y="77"/>
                  </a:lnTo>
                  <a:lnTo>
                    <a:pt x="275" y="78"/>
                  </a:lnTo>
                  <a:lnTo>
                    <a:pt x="274" y="75"/>
                  </a:lnTo>
                  <a:lnTo>
                    <a:pt x="271" y="67"/>
                  </a:lnTo>
                  <a:lnTo>
                    <a:pt x="264" y="54"/>
                  </a:lnTo>
                  <a:lnTo>
                    <a:pt x="254" y="40"/>
                  </a:lnTo>
                  <a:lnTo>
                    <a:pt x="240" y="25"/>
                  </a:lnTo>
                  <a:lnTo>
                    <a:pt x="222" y="13"/>
                  </a:lnTo>
                  <a:lnTo>
                    <a:pt x="201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37" y="7"/>
                  </a:lnTo>
                  <a:lnTo>
                    <a:pt x="112" y="15"/>
                  </a:lnTo>
                  <a:lnTo>
                    <a:pt x="84" y="28"/>
                  </a:lnTo>
                  <a:lnTo>
                    <a:pt x="54" y="44"/>
                  </a:lnTo>
                  <a:lnTo>
                    <a:pt x="27" y="6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64" name="Freeform 12"/>
            <p:cNvSpPr>
              <a:spLocks/>
            </p:cNvSpPr>
            <p:nvPr/>
          </p:nvSpPr>
          <p:spPr bwMode="auto">
            <a:xfrm>
              <a:off x="3008" y="1272"/>
              <a:ext cx="173" cy="63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3" y="49"/>
                </a:cxn>
                <a:cxn ang="0">
                  <a:pos x="10" y="35"/>
                </a:cxn>
                <a:cxn ang="0">
                  <a:pos x="24" y="21"/>
                </a:cxn>
                <a:cxn ang="0">
                  <a:pos x="46" y="11"/>
                </a:cxn>
                <a:cxn ang="0">
                  <a:pos x="77" y="3"/>
                </a:cxn>
                <a:cxn ang="0">
                  <a:pos x="121" y="2"/>
                </a:cxn>
                <a:cxn ang="0">
                  <a:pos x="125" y="0"/>
                </a:cxn>
                <a:cxn ang="0">
                  <a:pos x="138" y="0"/>
                </a:cxn>
                <a:cxn ang="0">
                  <a:pos x="155" y="2"/>
                </a:cxn>
                <a:cxn ang="0">
                  <a:pos x="177" y="5"/>
                </a:cxn>
                <a:cxn ang="0">
                  <a:pos x="200" y="14"/>
                </a:cxn>
                <a:cxn ang="0">
                  <a:pos x="223" y="30"/>
                </a:cxn>
                <a:cxn ang="0">
                  <a:pos x="244" y="55"/>
                </a:cxn>
                <a:cxn ang="0">
                  <a:pos x="260" y="89"/>
                </a:cxn>
                <a:cxn ang="0">
                  <a:pos x="258" y="89"/>
                </a:cxn>
                <a:cxn ang="0">
                  <a:pos x="252" y="88"/>
                </a:cxn>
                <a:cxn ang="0">
                  <a:pos x="243" y="88"/>
                </a:cxn>
                <a:cxn ang="0">
                  <a:pos x="230" y="87"/>
                </a:cxn>
                <a:cxn ang="0">
                  <a:pos x="214" y="86"/>
                </a:cxn>
                <a:cxn ang="0">
                  <a:pos x="197" y="83"/>
                </a:cxn>
                <a:cxn ang="0">
                  <a:pos x="178" y="82"/>
                </a:cxn>
                <a:cxn ang="0">
                  <a:pos x="157" y="81"/>
                </a:cxn>
                <a:cxn ang="0">
                  <a:pos x="137" y="79"/>
                </a:cxn>
                <a:cxn ang="0">
                  <a:pos x="115" y="78"/>
                </a:cxn>
                <a:cxn ang="0">
                  <a:pos x="93" y="76"/>
                </a:cxn>
                <a:cxn ang="0">
                  <a:pos x="71" y="75"/>
                </a:cxn>
                <a:cxn ang="0">
                  <a:pos x="52" y="74"/>
                </a:cxn>
                <a:cxn ang="0">
                  <a:pos x="32" y="73"/>
                </a:cxn>
                <a:cxn ang="0">
                  <a:pos x="15" y="73"/>
                </a:cxn>
                <a:cxn ang="0">
                  <a:pos x="0" y="73"/>
                </a:cxn>
              </a:cxnLst>
              <a:rect l="0" t="0" r="r" b="b"/>
              <a:pathLst>
                <a:path w="260" h="89">
                  <a:moveTo>
                    <a:pt x="0" y="73"/>
                  </a:moveTo>
                  <a:lnTo>
                    <a:pt x="0" y="70"/>
                  </a:lnTo>
                  <a:lnTo>
                    <a:pt x="0" y="61"/>
                  </a:lnTo>
                  <a:lnTo>
                    <a:pt x="3" y="49"/>
                  </a:lnTo>
                  <a:lnTo>
                    <a:pt x="10" y="35"/>
                  </a:lnTo>
                  <a:lnTo>
                    <a:pt x="24" y="21"/>
                  </a:lnTo>
                  <a:lnTo>
                    <a:pt x="46" y="11"/>
                  </a:lnTo>
                  <a:lnTo>
                    <a:pt x="77" y="3"/>
                  </a:lnTo>
                  <a:lnTo>
                    <a:pt x="121" y="2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5" y="2"/>
                  </a:lnTo>
                  <a:lnTo>
                    <a:pt x="177" y="5"/>
                  </a:lnTo>
                  <a:lnTo>
                    <a:pt x="200" y="14"/>
                  </a:lnTo>
                  <a:lnTo>
                    <a:pt x="223" y="30"/>
                  </a:lnTo>
                  <a:lnTo>
                    <a:pt x="244" y="55"/>
                  </a:lnTo>
                  <a:lnTo>
                    <a:pt x="260" y="89"/>
                  </a:lnTo>
                  <a:lnTo>
                    <a:pt x="258" y="89"/>
                  </a:lnTo>
                  <a:lnTo>
                    <a:pt x="252" y="88"/>
                  </a:lnTo>
                  <a:lnTo>
                    <a:pt x="243" y="88"/>
                  </a:lnTo>
                  <a:lnTo>
                    <a:pt x="230" y="87"/>
                  </a:lnTo>
                  <a:lnTo>
                    <a:pt x="214" y="86"/>
                  </a:lnTo>
                  <a:lnTo>
                    <a:pt x="197" y="83"/>
                  </a:lnTo>
                  <a:lnTo>
                    <a:pt x="178" y="82"/>
                  </a:lnTo>
                  <a:lnTo>
                    <a:pt x="157" y="81"/>
                  </a:lnTo>
                  <a:lnTo>
                    <a:pt x="137" y="79"/>
                  </a:lnTo>
                  <a:lnTo>
                    <a:pt x="115" y="78"/>
                  </a:lnTo>
                  <a:lnTo>
                    <a:pt x="93" y="76"/>
                  </a:lnTo>
                  <a:lnTo>
                    <a:pt x="71" y="75"/>
                  </a:lnTo>
                  <a:lnTo>
                    <a:pt x="52" y="74"/>
                  </a:lnTo>
                  <a:lnTo>
                    <a:pt x="32" y="73"/>
                  </a:lnTo>
                  <a:lnTo>
                    <a:pt x="1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65" name="Freeform 13"/>
            <p:cNvSpPr>
              <a:spLocks/>
            </p:cNvSpPr>
            <p:nvPr/>
          </p:nvSpPr>
          <p:spPr bwMode="auto">
            <a:xfrm>
              <a:off x="2607" y="1180"/>
              <a:ext cx="745" cy="168"/>
            </a:xfrm>
            <a:custGeom>
              <a:avLst/>
              <a:gdLst/>
              <a:ahLst/>
              <a:cxnLst>
                <a:cxn ang="0">
                  <a:pos x="1" y="233"/>
                </a:cxn>
                <a:cxn ang="0">
                  <a:pos x="12" y="215"/>
                </a:cxn>
                <a:cxn ang="0">
                  <a:pos x="33" y="184"/>
                </a:cxn>
                <a:cxn ang="0">
                  <a:pos x="63" y="146"/>
                </a:cxn>
                <a:cxn ang="0">
                  <a:pos x="102" y="104"/>
                </a:cxn>
                <a:cxn ang="0">
                  <a:pos x="149" y="65"/>
                </a:cxn>
                <a:cxn ang="0">
                  <a:pos x="202" y="33"/>
                </a:cxn>
                <a:cxn ang="0">
                  <a:pos x="262" y="14"/>
                </a:cxn>
                <a:cxn ang="0">
                  <a:pos x="297" y="11"/>
                </a:cxn>
                <a:cxn ang="0">
                  <a:pos x="318" y="8"/>
                </a:cxn>
                <a:cxn ang="0">
                  <a:pos x="359" y="5"/>
                </a:cxn>
                <a:cxn ang="0">
                  <a:pos x="419" y="2"/>
                </a:cxn>
                <a:cxn ang="0">
                  <a:pos x="497" y="0"/>
                </a:cxn>
                <a:cxn ang="0">
                  <a:pos x="593" y="0"/>
                </a:cxn>
                <a:cxn ang="0">
                  <a:pos x="706" y="5"/>
                </a:cxn>
                <a:cxn ang="0">
                  <a:pos x="834" y="14"/>
                </a:cxn>
                <a:cxn ang="0">
                  <a:pos x="906" y="21"/>
                </a:cxn>
                <a:cxn ang="0">
                  <a:pos x="919" y="21"/>
                </a:cxn>
                <a:cxn ang="0">
                  <a:pos x="941" y="25"/>
                </a:cxn>
                <a:cxn ang="0">
                  <a:pos x="971" y="34"/>
                </a:cxn>
                <a:cxn ang="0">
                  <a:pos x="1005" y="52"/>
                </a:cxn>
                <a:cxn ang="0">
                  <a:pos x="1041" y="83"/>
                </a:cxn>
                <a:cxn ang="0">
                  <a:pos x="1074" y="130"/>
                </a:cxn>
                <a:cxn ang="0">
                  <a:pos x="1104" y="193"/>
                </a:cxn>
                <a:cxn ang="0">
                  <a:pos x="1116" y="233"/>
                </a:cxn>
                <a:cxn ang="0">
                  <a:pos x="1110" y="230"/>
                </a:cxn>
                <a:cxn ang="0">
                  <a:pos x="1099" y="225"/>
                </a:cxn>
                <a:cxn ang="0">
                  <a:pos x="1077" y="223"/>
                </a:cxn>
                <a:cxn ang="0">
                  <a:pos x="1062" y="221"/>
                </a:cxn>
                <a:cxn ang="0">
                  <a:pos x="1061" y="207"/>
                </a:cxn>
                <a:cxn ang="0">
                  <a:pos x="1056" y="181"/>
                </a:cxn>
                <a:cxn ang="0">
                  <a:pos x="1046" y="150"/>
                </a:cxn>
                <a:cxn ang="0">
                  <a:pos x="1027" y="117"/>
                </a:cxn>
                <a:cxn ang="0">
                  <a:pos x="997" y="85"/>
                </a:cxn>
                <a:cxn ang="0">
                  <a:pos x="953" y="59"/>
                </a:cxn>
                <a:cxn ang="0">
                  <a:pos x="895" y="43"/>
                </a:cxn>
                <a:cxn ang="0">
                  <a:pos x="856" y="40"/>
                </a:cxn>
                <a:cxn ang="0">
                  <a:pos x="826" y="36"/>
                </a:cxn>
                <a:cxn ang="0">
                  <a:pos x="771" y="32"/>
                </a:cxn>
                <a:cxn ang="0">
                  <a:pos x="700" y="26"/>
                </a:cxn>
                <a:cxn ang="0">
                  <a:pos x="615" y="22"/>
                </a:cxn>
                <a:cxn ang="0">
                  <a:pos x="523" y="20"/>
                </a:cxn>
                <a:cxn ang="0">
                  <a:pos x="428" y="21"/>
                </a:cxn>
                <a:cxn ang="0">
                  <a:pos x="337" y="27"/>
                </a:cxn>
                <a:cxn ang="0">
                  <a:pos x="293" y="32"/>
                </a:cxn>
                <a:cxn ang="0">
                  <a:pos x="280" y="34"/>
                </a:cxn>
                <a:cxn ang="0">
                  <a:pos x="254" y="40"/>
                </a:cxn>
                <a:cxn ang="0">
                  <a:pos x="221" y="51"/>
                </a:cxn>
                <a:cxn ang="0">
                  <a:pos x="181" y="71"/>
                </a:cxn>
                <a:cxn ang="0">
                  <a:pos x="139" y="100"/>
                </a:cxn>
                <a:cxn ang="0">
                  <a:pos x="98" y="140"/>
                </a:cxn>
                <a:cxn ang="0">
                  <a:pos x="58" y="194"/>
                </a:cxn>
                <a:cxn ang="0">
                  <a:pos x="0" y="236"/>
                </a:cxn>
              </a:cxnLst>
              <a:rect l="0" t="0" r="r" b="b"/>
              <a:pathLst>
                <a:path w="1116" h="236">
                  <a:moveTo>
                    <a:pt x="0" y="236"/>
                  </a:moveTo>
                  <a:lnTo>
                    <a:pt x="1" y="233"/>
                  </a:lnTo>
                  <a:lnTo>
                    <a:pt x="5" y="226"/>
                  </a:lnTo>
                  <a:lnTo>
                    <a:pt x="12" y="215"/>
                  </a:lnTo>
                  <a:lnTo>
                    <a:pt x="22" y="201"/>
                  </a:lnTo>
                  <a:lnTo>
                    <a:pt x="33" y="184"/>
                  </a:lnTo>
                  <a:lnTo>
                    <a:pt x="47" y="165"/>
                  </a:lnTo>
                  <a:lnTo>
                    <a:pt x="63" y="146"/>
                  </a:lnTo>
                  <a:lnTo>
                    <a:pt x="81" y="125"/>
                  </a:lnTo>
                  <a:lnTo>
                    <a:pt x="102" y="104"/>
                  </a:lnTo>
                  <a:lnTo>
                    <a:pt x="125" y="83"/>
                  </a:lnTo>
                  <a:lnTo>
                    <a:pt x="149" y="65"/>
                  </a:lnTo>
                  <a:lnTo>
                    <a:pt x="175" y="48"/>
                  </a:lnTo>
                  <a:lnTo>
                    <a:pt x="202" y="33"/>
                  </a:lnTo>
                  <a:lnTo>
                    <a:pt x="232" y="21"/>
                  </a:lnTo>
                  <a:lnTo>
                    <a:pt x="262" y="14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305" y="10"/>
                  </a:lnTo>
                  <a:lnTo>
                    <a:pt x="318" y="8"/>
                  </a:lnTo>
                  <a:lnTo>
                    <a:pt x="336" y="6"/>
                  </a:lnTo>
                  <a:lnTo>
                    <a:pt x="359" y="5"/>
                  </a:lnTo>
                  <a:lnTo>
                    <a:pt x="387" y="4"/>
                  </a:lnTo>
                  <a:lnTo>
                    <a:pt x="419" y="2"/>
                  </a:lnTo>
                  <a:lnTo>
                    <a:pt x="456" y="0"/>
                  </a:lnTo>
                  <a:lnTo>
                    <a:pt x="497" y="0"/>
                  </a:lnTo>
                  <a:lnTo>
                    <a:pt x="543" y="0"/>
                  </a:lnTo>
                  <a:lnTo>
                    <a:pt x="593" y="0"/>
                  </a:lnTo>
                  <a:lnTo>
                    <a:pt x="647" y="3"/>
                  </a:lnTo>
                  <a:lnTo>
                    <a:pt x="706" y="5"/>
                  </a:lnTo>
                  <a:lnTo>
                    <a:pt x="768" y="10"/>
                  </a:lnTo>
                  <a:lnTo>
                    <a:pt x="834" y="14"/>
                  </a:lnTo>
                  <a:lnTo>
                    <a:pt x="904" y="21"/>
                  </a:lnTo>
                  <a:lnTo>
                    <a:pt x="906" y="21"/>
                  </a:lnTo>
                  <a:lnTo>
                    <a:pt x="911" y="21"/>
                  </a:lnTo>
                  <a:lnTo>
                    <a:pt x="919" y="21"/>
                  </a:lnTo>
                  <a:lnTo>
                    <a:pt x="929" y="22"/>
                  </a:lnTo>
                  <a:lnTo>
                    <a:pt x="941" y="25"/>
                  </a:lnTo>
                  <a:lnTo>
                    <a:pt x="956" y="28"/>
                  </a:lnTo>
                  <a:lnTo>
                    <a:pt x="971" y="34"/>
                  </a:lnTo>
                  <a:lnTo>
                    <a:pt x="988" y="42"/>
                  </a:lnTo>
                  <a:lnTo>
                    <a:pt x="1005" y="52"/>
                  </a:lnTo>
                  <a:lnTo>
                    <a:pt x="1023" y="66"/>
                  </a:lnTo>
                  <a:lnTo>
                    <a:pt x="1041" y="83"/>
                  </a:lnTo>
                  <a:lnTo>
                    <a:pt x="1058" y="104"/>
                  </a:lnTo>
                  <a:lnTo>
                    <a:pt x="1074" y="130"/>
                  </a:lnTo>
                  <a:lnTo>
                    <a:pt x="1089" y="159"/>
                  </a:lnTo>
                  <a:lnTo>
                    <a:pt x="1104" y="193"/>
                  </a:lnTo>
                  <a:lnTo>
                    <a:pt x="1116" y="233"/>
                  </a:lnTo>
                  <a:lnTo>
                    <a:pt x="1116" y="233"/>
                  </a:lnTo>
                  <a:lnTo>
                    <a:pt x="1114" y="231"/>
                  </a:lnTo>
                  <a:lnTo>
                    <a:pt x="1110" y="230"/>
                  </a:lnTo>
                  <a:lnTo>
                    <a:pt x="1106" y="227"/>
                  </a:lnTo>
                  <a:lnTo>
                    <a:pt x="1099" y="225"/>
                  </a:lnTo>
                  <a:lnTo>
                    <a:pt x="1089" y="224"/>
                  </a:lnTo>
                  <a:lnTo>
                    <a:pt x="1077" y="223"/>
                  </a:lnTo>
                  <a:lnTo>
                    <a:pt x="1062" y="223"/>
                  </a:lnTo>
                  <a:lnTo>
                    <a:pt x="1062" y="221"/>
                  </a:lnTo>
                  <a:lnTo>
                    <a:pt x="1062" y="215"/>
                  </a:lnTo>
                  <a:lnTo>
                    <a:pt x="1061" y="207"/>
                  </a:lnTo>
                  <a:lnTo>
                    <a:pt x="1059" y="195"/>
                  </a:lnTo>
                  <a:lnTo>
                    <a:pt x="1056" y="181"/>
                  </a:lnTo>
                  <a:lnTo>
                    <a:pt x="1051" y="166"/>
                  </a:lnTo>
                  <a:lnTo>
                    <a:pt x="1046" y="150"/>
                  </a:lnTo>
                  <a:lnTo>
                    <a:pt x="1038" y="133"/>
                  </a:lnTo>
                  <a:lnTo>
                    <a:pt x="1027" y="117"/>
                  </a:lnTo>
                  <a:lnTo>
                    <a:pt x="1013" y="101"/>
                  </a:lnTo>
                  <a:lnTo>
                    <a:pt x="997" y="85"/>
                  </a:lnTo>
                  <a:lnTo>
                    <a:pt x="978" y="71"/>
                  </a:lnTo>
                  <a:lnTo>
                    <a:pt x="953" y="59"/>
                  </a:lnTo>
                  <a:lnTo>
                    <a:pt x="927" y="49"/>
                  </a:lnTo>
                  <a:lnTo>
                    <a:pt x="895" y="43"/>
                  </a:lnTo>
                  <a:lnTo>
                    <a:pt x="859" y="40"/>
                  </a:lnTo>
                  <a:lnTo>
                    <a:pt x="856" y="40"/>
                  </a:lnTo>
                  <a:lnTo>
                    <a:pt x="844" y="38"/>
                  </a:lnTo>
                  <a:lnTo>
                    <a:pt x="826" y="36"/>
                  </a:lnTo>
                  <a:lnTo>
                    <a:pt x="801" y="34"/>
                  </a:lnTo>
                  <a:lnTo>
                    <a:pt x="771" y="32"/>
                  </a:lnTo>
                  <a:lnTo>
                    <a:pt x="738" y="29"/>
                  </a:lnTo>
                  <a:lnTo>
                    <a:pt x="700" y="26"/>
                  </a:lnTo>
                  <a:lnTo>
                    <a:pt x="659" y="23"/>
                  </a:lnTo>
                  <a:lnTo>
                    <a:pt x="615" y="22"/>
                  </a:lnTo>
                  <a:lnTo>
                    <a:pt x="569" y="20"/>
                  </a:lnTo>
                  <a:lnTo>
                    <a:pt x="523" y="20"/>
                  </a:lnTo>
                  <a:lnTo>
                    <a:pt x="475" y="20"/>
                  </a:lnTo>
                  <a:lnTo>
                    <a:pt x="428" y="21"/>
                  </a:lnTo>
                  <a:lnTo>
                    <a:pt x="382" y="23"/>
                  </a:lnTo>
                  <a:lnTo>
                    <a:pt x="337" y="27"/>
                  </a:lnTo>
                  <a:lnTo>
                    <a:pt x="296" y="32"/>
                  </a:lnTo>
                  <a:lnTo>
                    <a:pt x="293" y="32"/>
                  </a:lnTo>
                  <a:lnTo>
                    <a:pt x="289" y="33"/>
                  </a:lnTo>
                  <a:lnTo>
                    <a:pt x="280" y="34"/>
                  </a:lnTo>
                  <a:lnTo>
                    <a:pt x="268" y="36"/>
                  </a:lnTo>
                  <a:lnTo>
                    <a:pt x="254" y="40"/>
                  </a:lnTo>
                  <a:lnTo>
                    <a:pt x="238" y="44"/>
                  </a:lnTo>
                  <a:lnTo>
                    <a:pt x="221" y="51"/>
                  </a:lnTo>
                  <a:lnTo>
                    <a:pt x="201" y="59"/>
                  </a:lnTo>
                  <a:lnTo>
                    <a:pt x="181" y="71"/>
                  </a:lnTo>
                  <a:lnTo>
                    <a:pt x="160" y="83"/>
                  </a:lnTo>
                  <a:lnTo>
                    <a:pt x="139" y="100"/>
                  </a:lnTo>
                  <a:lnTo>
                    <a:pt x="118" y="118"/>
                  </a:lnTo>
                  <a:lnTo>
                    <a:pt x="98" y="140"/>
                  </a:lnTo>
                  <a:lnTo>
                    <a:pt x="77" y="165"/>
                  </a:lnTo>
                  <a:lnTo>
                    <a:pt x="58" y="194"/>
                  </a:lnTo>
                  <a:lnTo>
                    <a:pt x="41" y="22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66" name="Freeform 14"/>
            <p:cNvSpPr>
              <a:spLocks/>
            </p:cNvSpPr>
            <p:nvPr/>
          </p:nvSpPr>
          <p:spPr bwMode="auto">
            <a:xfrm>
              <a:off x="3073" y="1991"/>
              <a:ext cx="122" cy="130"/>
            </a:xfrm>
            <a:custGeom>
              <a:avLst/>
              <a:gdLst/>
              <a:ahLst/>
              <a:cxnLst>
                <a:cxn ang="0">
                  <a:pos x="95" y="180"/>
                </a:cxn>
                <a:cxn ang="0">
                  <a:pos x="114" y="179"/>
                </a:cxn>
                <a:cxn ang="0">
                  <a:pos x="131" y="174"/>
                </a:cxn>
                <a:cxn ang="0">
                  <a:pos x="146" y="167"/>
                </a:cxn>
                <a:cxn ang="0">
                  <a:pos x="159" y="157"/>
                </a:cxn>
                <a:cxn ang="0">
                  <a:pos x="169" y="144"/>
                </a:cxn>
                <a:cxn ang="0">
                  <a:pos x="177" y="129"/>
                </a:cxn>
                <a:cxn ang="0">
                  <a:pos x="182" y="113"/>
                </a:cxn>
                <a:cxn ang="0">
                  <a:pos x="183" y="94"/>
                </a:cxn>
                <a:cxn ang="0">
                  <a:pos x="180" y="76"/>
                </a:cxn>
                <a:cxn ang="0">
                  <a:pos x="174" y="59"/>
                </a:cxn>
                <a:cxn ang="0">
                  <a:pos x="164" y="44"/>
                </a:cxn>
                <a:cxn ang="0">
                  <a:pos x="153" y="30"/>
                </a:cxn>
                <a:cxn ang="0">
                  <a:pos x="138" y="17"/>
                </a:cxn>
                <a:cxn ang="0">
                  <a:pos x="122" y="9"/>
                </a:cxn>
                <a:cxn ang="0">
                  <a:pos x="104" y="2"/>
                </a:cxn>
                <a:cxn ang="0">
                  <a:pos x="86" y="0"/>
                </a:cxn>
                <a:cxn ang="0">
                  <a:pos x="68" y="1"/>
                </a:cxn>
                <a:cxn ang="0">
                  <a:pos x="50" y="6"/>
                </a:cxn>
                <a:cxn ang="0">
                  <a:pos x="35" y="14"/>
                </a:cxn>
                <a:cxn ang="0">
                  <a:pos x="23" y="24"/>
                </a:cxn>
                <a:cxn ang="0">
                  <a:pos x="12" y="37"/>
                </a:cxn>
                <a:cxn ang="0">
                  <a:pos x="5" y="52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2" y="105"/>
                </a:cxn>
                <a:cxn ang="0">
                  <a:pos x="9" y="122"/>
                </a:cxn>
                <a:cxn ang="0">
                  <a:pos x="18" y="137"/>
                </a:cxn>
                <a:cxn ang="0">
                  <a:pos x="30" y="151"/>
                </a:cxn>
                <a:cxn ang="0">
                  <a:pos x="43" y="162"/>
                </a:cxn>
                <a:cxn ang="0">
                  <a:pos x="59" y="172"/>
                </a:cxn>
                <a:cxn ang="0">
                  <a:pos x="77" y="177"/>
                </a:cxn>
                <a:cxn ang="0">
                  <a:pos x="95" y="180"/>
                </a:cxn>
              </a:cxnLst>
              <a:rect l="0" t="0" r="r" b="b"/>
              <a:pathLst>
                <a:path w="183" h="180">
                  <a:moveTo>
                    <a:pt x="95" y="180"/>
                  </a:moveTo>
                  <a:lnTo>
                    <a:pt x="114" y="179"/>
                  </a:lnTo>
                  <a:lnTo>
                    <a:pt x="131" y="174"/>
                  </a:lnTo>
                  <a:lnTo>
                    <a:pt x="146" y="167"/>
                  </a:lnTo>
                  <a:lnTo>
                    <a:pt x="159" y="157"/>
                  </a:lnTo>
                  <a:lnTo>
                    <a:pt x="169" y="144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3" y="94"/>
                  </a:lnTo>
                  <a:lnTo>
                    <a:pt x="180" y="76"/>
                  </a:lnTo>
                  <a:lnTo>
                    <a:pt x="174" y="59"/>
                  </a:lnTo>
                  <a:lnTo>
                    <a:pt x="164" y="44"/>
                  </a:lnTo>
                  <a:lnTo>
                    <a:pt x="153" y="30"/>
                  </a:lnTo>
                  <a:lnTo>
                    <a:pt x="138" y="17"/>
                  </a:lnTo>
                  <a:lnTo>
                    <a:pt x="122" y="9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1"/>
                  </a:lnTo>
                  <a:lnTo>
                    <a:pt x="50" y="6"/>
                  </a:lnTo>
                  <a:lnTo>
                    <a:pt x="35" y="14"/>
                  </a:lnTo>
                  <a:lnTo>
                    <a:pt x="23" y="24"/>
                  </a:lnTo>
                  <a:lnTo>
                    <a:pt x="12" y="37"/>
                  </a:lnTo>
                  <a:lnTo>
                    <a:pt x="5" y="52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2" y="105"/>
                  </a:lnTo>
                  <a:lnTo>
                    <a:pt x="9" y="122"/>
                  </a:lnTo>
                  <a:lnTo>
                    <a:pt x="18" y="137"/>
                  </a:lnTo>
                  <a:lnTo>
                    <a:pt x="30" y="151"/>
                  </a:lnTo>
                  <a:lnTo>
                    <a:pt x="43" y="162"/>
                  </a:lnTo>
                  <a:lnTo>
                    <a:pt x="59" y="172"/>
                  </a:lnTo>
                  <a:lnTo>
                    <a:pt x="77" y="177"/>
                  </a:lnTo>
                  <a:lnTo>
                    <a:pt x="95" y="180"/>
                  </a:lnTo>
                  <a:close/>
                </a:path>
              </a:pathLst>
            </a:custGeom>
            <a:solidFill>
              <a:srgbClr val="6868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67" name="Freeform 15"/>
            <p:cNvSpPr>
              <a:spLocks/>
            </p:cNvSpPr>
            <p:nvPr/>
          </p:nvSpPr>
          <p:spPr bwMode="auto">
            <a:xfrm>
              <a:off x="2077" y="1603"/>
              <a:ext cx="79" cy="84"/>
            </a:xfrm>
            <a:custGeom>
              <a:avLst/>
              <a:gdLst/>
              <a:ahLst/>
              <a:cxnLst>
                <a:cxn ang="0">
                  <a:pos x="62" y="118"/>
                </a:cxn>
                <a:cxn ang="0">
                  <a:pos x="75" y="117"/>
                </a:cxn>
                <a:cxn ang="0">
                  <a:pos x="85" y="114"/>
                </a:cxn>
                <a:cxn ang="0">
                  <a:pos x="96" y="109"/>
                </a:cxn>
                <a:cxn ang="0">
                  <a:pos x="104" y="102"/>
                </a:cxn>
                <a:cxn ang="0">
                  <a:pos x="111" y="94"/>
                </a:cxn>
                <a:cxn ang="0">
                  <a:pos x="116" y="84"/>
                </a:cxn>
                <a:cxn ang="0">
                  <a:pos x="119" y="73"/>
                </a:cxn>
                <a:cxn ang="0">
                  <a:pos x="120" y="61"/>
                </a:cxn>
                <a:cxn ang="0">
                  <a:pos x="118" y="50"/>
                </a:cxn>
                <a:cxn ang="0">
                  <a:pos x="114" y="38"/>
                </a:cxn>
                <a:cxn ang="0">
                  <a:pos x="107" y="28"/>
                </a:cxn>
                <a:cxn ang="0">
                  <a:pos x="100" y="20"/>
                </a:cxn>
                <a:cxn ang="0">
                  <a:pos x="91" y="12"/>
                </a:cxn>
                <a:cxn ang="0">
                  <a:pos x="81" y="6"/>
                </a:cxn>
                <a:cxn ang="0">
                  <a:pos x="69" y="3"/>
                </a:cxn>
                <a:cxn ang="0">
                  <a:pos x="57" y="0"/>
                </a:cxn>
                <a:cxn ang="0">
                  <a:pos x="45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5" y="16"/>
                </a:cxn>
                <a:cxn ang="0">
                  <a:pos x="8" y="24"/>
                </a:cxn>
                <a:cxn ang="0">
                  <a:pos x="4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1" y="68"/>
                </a:cxn>
                <a:cxn ang="0">
                  <a:pos x="6" y="80"/>
                </a:cxn>
                <a:cxn ang="0">
                  <a:pos x="12" y="90"/>
                </a:cxn>
                <a:cxn ang="0">
                  <a:pos x="20" y="99"/>
                </a:cxn>
                <a:cxn ang="0">
                  <a:pos x="29" y="106"/>
                </a:cxn>
                <a:cxn ang="0">
                  <a:pos x="39" y="112"/>
                </a:cxn>
                <a:cxn ang="0">
                  <a:pos x="51" y="117"/>
                </a:cxn>
                <a:cxn ang="0">
                  <a:pos x="62" y="118"/>
                </a:cxn>
              </a:cxnLst>
              <a:rect l="0" t="0" r="r" b="b"/>
              <a:pathLst>
                <a:path w="120" h="118">
                  <a:moveTo>
                    <a:pt x="62" y="118"/>
                  </a:moveTo>
                  <a:lnTo>
                    <a:pt x="75" y="117"/>
                  </a:lnTo>
                  <a:lnTo>
                    <a:pt x="85" y="114"/>
                  </a:lnTo>
                  <a:lnTo>
                    <a:pt x="96" y="109"/>
                  </a:lnTo>
                  <a:lnTo>
                    <a:pt x="104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19" y="73"/>
                  </a:lnTo>
                  <a:lnTo>
                    <a:pt x="120" y="61"/>
                  </a:lnTo>
                  <a:lnTo>
                    <a:pt x="118" y="50"/>
                  </a:lnTo>
                  <a:lnTo>
                    <a:pt x="114" y="38"/>
                  </a:lnTo>
                  <a:lnTo>
                    <a:pt x="107" y="28"/>
                  </a:lnTo>
                  <a:lnTo>
                    <a:pt x="100" y="20"/>
                  </a:lnTo>
                  <a:lnTo>
                    <a:pt x="91" y="12"/>
                  </a:lnTo>
                  <a:lnTo>
                    <a:pt x="81" y="6"/>
                  </a:lnTo>
                  <a:lnTo>
                    <a:pt x="69" y="3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" y="68"/>
                  </a:lnTo>
                  <a:lnTo>
                    <a:pt x="6" y="80"/>
                  </a:lnTo>
                  <a:lnTo>
                    <a:pt x="12" y="90"/>
                  </a:lnTo>
                  <a:lnTo>
                    <a:pt x="20" y="99"/>
                  </a:lnTo>
                  <a:lnTo>
                    <a:pt x="29" y="106"/>
                  </a:lnTo>
                  <a:lnTo>
                    <a:pt x="39" y="112"/>
                  </a:lnTo>
                  <a:lnTo>
                    <a:pt x="51" y="117"/>
                  </a:lnTo>
                  <a:lnTo>
                    <a:pt x="62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68" name="Freeform 16"/>
            <p:cNvSpPr>
              <a:spLocks/>
            </p:cNvSpPr>
            <p:nvPr/>
          </p:nvSpPr>
          <p:spPr bwMode="auto">
            <a:xfrm>
              <a:off x="2065" y="1548"/>
              <a:ext cx="121" cy="5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5"/>
                </a:cxn>
                <a:cxn ang="0">
                  <a:pos x="8" y="30"/>
                </a:cxn>
                <a:cxn ang="0">
                  <a:pos x="18" y="23"/>
                </a:cxn>
                <a:cxn ang="0">
                  <a:pos x="31" y="15"/>
                </a:cxn>
                <a:cxn ang="0">
                  <a:pos x="46" y="8"/>
                </a:cxn>
                <a:cxn ang="0">
                  <a:pos x="63" y="3"/>
                </a:cxn>
                <a:cxn ang="0">
                  <a:pos x="82" y="0"/>
                </a:cxn>
                <a:cxn ang="0">
                  <a:pos x="101" y="3"/>
                </a:cxn>
                <a:cxn ang="0">
                  <a:pos x="103" y="3"/>
                </a:cxn>
                <a:cxn ang="0">
                  <a:pos x="110" y="5"/>
                </a:cxn>
                <a:cxn ang="0">
                  <a:pos x="120" y="8"/>
                </a:cxn>
                <a:cxn ang="0">
                  <a:pos x="131" y="15"/>
                </a:cxn>
                <a:cxn ang="0">
                  <a:pos x="144" y="25"/>
                </a:cxn>
                <a:cxn ang="0">
                  <a:pos x="158" y="38"/>
                </a:cxn>
                <a:cxn ang="0">
                  <a:pos x="169" y="57"/>
                </a:cxn>
                <a:cxn ang="0">
                  <a:pos x="179" y="80"/>
                </a:cxn>
                <a:cxn ang="0">
                  <a:pos x="176" y="76"/>
                </a:cxn>
                <a:cxn ang="0">
                  <a:pos x="167" y="68"/>
                </a:cxn>
                <a:cxn ang="0">
                  <a:pos x="152" y="57"/>
                </a:cxn>
                <a:cxn ang="0">
                  <a:pos x="131" y="45"/>
                </a:cxn>
                <a:cxn ang="0">
                  <a:pos x="105" y="36"/>
                </a:cxn>
                <a:cxn ang="0">
                  <a:pos x="74" y="29"/>
                </a:cxn>
                <a:cxn ang="0">
                  <a:pos x="39" y="29"/>
                </a:cxn>
                <a:cxn ang="0">
                  <a:pos x="0" y="37"/>
                </a:cxn>
              </a:cxnLst>
              <a:rect l="0" t="0" r="r" b="b"/>
              <a:pathLst>
                <a:path w="179" h="80">
                  <a:moveTo>
                    <a:pt x="0" y="37"/>
                  </a:moveTo>
                  <a:lnTo>
                    <a:pt x="2" y="35"/>
                  </a:lnTo>
                  <a:lnTo>
                    <a:pt x="8" y="30"/>
                  </a:lnTo>
                  <a:lnTo>
                    <a:pt x="18" y="23"/>
                  </a:lnTo>
                  <a:lnTo>
                    <a:pt x="31" y="15"/>
                  </a:lnTo>
                  <a:lnTo>
                    <a:pt x="46" y="8"/>
                  </a:lnTo>
                  <a:lnTo>
                    <a:pt x="63" y="3"/>
                  </a:lnTo>
                  <a:lnTo>
                    <a:pt x="82" y="0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10" y="5"/>
                  </a:lnTo>
                  <a:lnTo>
                    <a:pt x="120" y="8"/>
                  </a:lnTo>
                  <a:lnTo>
                    <a:pt x="131" y="15"/>
                  </a:lnTo>
                  <a:lnTo>
                    <a:pt x="144" y="25"/>
                  </a:lnTo>
                  <a:lnTo>
                    <a:pt x="158" y="38"/>
                  </a:lnTo>
                  <a:lnTo>
                    <a:pt x="169" y="57"/>
                  </a:lnTo>
                  <a:lnTo>
                    <a:pt x="179" y="80"/>
                  </a:lnTo>
                  <a:lnTo>
                    <a:pt x="176" y="76"/>
                  </a:lnTo>
                  <a:lnTo>
                    <a:pt x="167" y="68"/>
                  </a:lnTo>
                  <a:lnTo>
                    <a:pt x="152" y="57"/>
                  </a:lnTo>
                  <a:lnTo>
                    <a:pt x="131" y="45"/>
                  </a:lnTo>
                  <a:lnTo>
                    <a:pt x="105" y="36"/>
                  </a:lnTo>
                  <a:lnTo>
                    <a:pt x="74" y="29"/>
                  </a:lnTo>
                  <a:lnTo>
                    <a:pt x="39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69" name="Freeform 17"/>
            <p:cNvSpPr>
              <a:spLocks/>
            </p:cNvSpPr>
            <p:nvPr/>
          </p:nvSpPr>
          <p:spPr bwMode="auto">
            <a:xfrm>
              <a:off x="3268" y="1959"/>
              <a:ext cx="308" cy="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10"/>
                </a:cxn>
                <a:cxn ang="0">
                  <a:pos x="13" y="22"/>
                </a:cxn>
                <a:cxn ang="0">
                  <a:pos x="22" y="38"/>
                </a:cxn>
                <a:cxn ang="0">
                  <a:pos x="34" y="56"/>
                </a:cxn>
                <a:cxn ang="0">
                  <a:pos x="49" y="76"/>
                </a:cxn>
                <a:cxn ang="0">
                  <a:pos x="65" y="98"/>
                </a:cxn>
                <a:cxn ang="0">
                  <a:pos x="83" y="121"/>
                </a:cxn>
                <a:cxn ang="0">
                  <a:pos x="103" y="143"/>
                </a:cxn>
                <a:cxn ang="0">
                  <a:pos x="126" y="165"/>
                </a:cxn>
                <a:cxn ang="0">
                  <a:pos x="149" y="185"/>
                </a:cxn>
                <a:cxn ang="0">
                  <a:pos x="174" y="204"/>
                </a:cxn>
                <a:cxn ang="0">
                  <a:pos x="202" y="220"/>
                </a:cxn>
                <a:cxn ang="0">
                  <a:pos x="231" y="232"/>
                </a:cxn>
                <a:cxn ang="0">
                  <a:pos x="259" y="240"/>
                </a:cxn>
                <a:cxn ang="0">
                  <a:pos x="290" y="243"/>
                </a:cxn>
                <a:cxn ang="0">
                  <a:pos x="296" y="244"/>
                </a:cxn>
                <a:cxn ang="0">
                  <a:pos x="312" y="245"/>
                </a:cxn>
                <a:cxn ang="0">
                  <a:pos x="334" y="244"/>
                </a:cxn>
                <a:cxn ang="0">
                  <a:pos x="362" y="235"/>
                </a:cxn>
                <a:cxn ang="0">
                  <a:pos x="391" y="217"/>
                </a:cxn>
                <a:cxn ang="0">
                  <a:pos x="418" y="185"/>
                </a:cxn>
                <a:cxn ang="0">
                  <a:pos x="444" y="138"/>
                </a:cxn>
                <a:cxn ang="0">
                  <a:pos x="462" y="70"/>
                </a:cxn>
                <a:cxn ang="0">
                  <a:pos x="461" y="71"/>
                </a:cxn>
                <a:cxn ang="0">
                  <a:pos x="456" y="75"/>
                </a:cxn>
                <a:cxn ang="0">
                  <a:pos x="448" y="81"/>
                </a:cxn>
                <a:cxn ang="0">
                  <a:pos x="437" y="86"/>
                </a:cxn>
                <a:cxn ang="0">
                  <a:pos x="422" y="93"/>
                </a:cxn>
                <a:cxn ang="0">
                  <a:pos x="404" y="100"/>
                </a:cxn>
                <a:cxn ang="0">
                  <a:pos x="383" y="105"/>
                </a:cxn>
                <a:cxn ang="0">
                  <a:pos x="356" y="108"/>
                </a:cxn>
                <a:cxn ang="0">
                  <a:pos x="327" y="109"/>
                </a:cxn>
                <a:cxn ang="0">
                  <a:pos x="293" y="108"/>
                </a:cxn>
                <a:cxn ang="0">
                  <a:pos x="256" y="102"/>
                </a:cxn>
                <a:cxn ang="0">
                  <a:pos x="213" y="93"/>
                </a:cxn>
                <a:cxn ang="0">
                  <a:pos x="167" y="79"/>
                </a:cxn>
                <a:cxn ang="0">
                  <a:pos x="115" y="59"/>
                </a:cxn>
                <a:cxn ang="0">
                  <a:pos x="60" y="33"/>
                </a:cxn>
                <a:cxn ang="0">
                  <a:pos x="0" y="0"/>
                </a:cxn>
              </a:cxnLst>
              <a:rect l="0" t="0" r="r" b="b"/>
              <a:pathLst>
                <a:path w="462" h="245">
                  <a:moveTo>
                    <a:pt x="0" y="0"/>
                  </a:moveTo>
                  <a:lnTo>
                    <a:pt x="1" y="2"/>
                  </a:lnTo>
                  <a:lnTo>
                    <a:pt x="6" y="10"/>
                  </a:lnTo>
                  <a:lnTo>
                    <a:pt x="13" y="22"/>
                  </a:lnTo>
                  <a:lnTo>
                    <a:pt x="22" y="38"/>
                  </a:lnTo>
                  <a:lnTo>
                    <a:pt x="34" y="56"/>
                  </a:lnTo>
                  <a:lnTo>
                    <a:pt x="49" y="76"/>
                  </a:lnTo>
                  <a:lnTo>
                    <a:pt x="65" y="98"/>
                  </a:lnTo>
                  <a:lnTo>
                    <a:pt x="83" y="121"/>
                  </a:lnTo>
                  <a:lnTo>
                    <a:pt x="103" y="143"/>
                  </a:lnTo>
                  <a:lnTo>
                    <a:pt x="126" y="165"/>
                  </a:lnTo>
                  <a:lnTo>
                    <a:pt x="149" y="185"/>
                  </a:lnTo>
                  <a:lnTo>
                    <a:pt x="174" y="204"/>
                  </a:lnTo>
                  <a:lnTo>
                    <a:pt x="202" y="220"/>
                  </a:lnTo>
                  <a:lnTo>
                    <a:pt x="231" y="232"/>
                  </a:lnTo>
                  <a:lnTo>
                    <a:pt x="259" y="240"/>
                  </a:lnTo>
                  <a:lnTo>
                    <a:pt x="290" y="243"/>
                  </a:lnTo>
                  <a:lnTo>
                    <a:pt x="296" y="244"/>
                  </a:lnTo>
                  <a:lnTo>
                    <a:pt x="312" y="245"/>
                  </a:lnTo>
                  <a:lnTo>
                    <a:pt x="334" y="244"/>
                  </a:lnTo>
                  <a:lnTo>
                    <a:pt x="362" y="235"/>
                  </a:lnTo>
                  <a:lnTo>
                    <a:pt x="391" y="217"/>
                  </a:lnTo>
                  <a:lnTo>
                    <a:pt x="418" y="185"/>
                  </a:lnTo>
                  <a:lnTo>
                    <a:pt x="444" y="138"/>
                  </a:lnTo>
                  <a:lnTo>
                    <a:pt x="462" y="70"/>
                  </a:lnTo>
                  <a:lnTo>
                    <a:pt x="461" y="71"/>
                  </a:lnTo>
                  <a:lnTo>
                    <a:pt x="456" y="75"/>
                  </a:lnTo>
                  <a:lnTo>
                    <a:pt x="448" y="81"/>
                  </a:lnTo>
                  <a:lnTo>
                    <a:pt x="437" y="86"/>
                  </a:lnTo>
                  <a:lnTo>
                    <a:pt x="422" y="93"/>
                  </a:lnTo>
                  <a:lnTo>
                    <a:pt x="404" y="100"/>
                  </a:lnTo>
                  <a:lnTo>
                    <a:pt x="383" y="105"/>
                  </a:lnTo>
                  <a:lnTo>
                    <a:pt x="356" y="108"/>
                  </a:lnTo>
                  <a:lnTo>
                    <a:pt x="327" y="109"/>
                  </a:lnTo>
                  <a:lnTo>
                    <a:pt x="293" y="108"/>
                  </a:lnTo>
                  <a:lnTo>
                    <a:pt x="256" y="102"/>
                  </a:lnTo>
                  <a:lnTo>
                    <a:pt x="213" y="93"/>
                  </a:lnTo>
                  <a:lnTo>
                    <a:pt x="167" y="79"/>
                  </a:lnTo>
                  <a:lnTo>
                    <a:pt x="115" y="59"/>
                  </a:lnTo>
                  <a:lnTo>
                    <a:pt x="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70" name="Freeform 18"/>
            <p:cNvSpPr>
              <a:spLocks/>
            </p:cNvSpPr>
            <p:nvPr/>
          </p:nvSpPr>
          <p:spPr bwMode="auto">
            <a:xfrm>
              <a:off x="2716" y="1197"/>
              <a:ext cx="186" cy="1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149" y="174"/>
                </a:cxn>
                <a:cxn ang="0">
                  <a:pos x="279" y="0"/>
                </a:cxn>
                <a:cxn ang="0">
                  <a:pos x="0" y="187"/>
                </a:cxn>
              </a:cxnLst>
              <a:rect l="0" t="0" r="r" b="b"/>
              <a:pathLst>
                <a:path w="279" h="187">
                  <a:moveTo>
                    <a:pt x="0" y="187"/>
                  </a:moveTo>
                  <a:lnTo>
                    <a:pt x="149" y="174"/>
                  </a:lnTo>
                  <a:lnTo>
                    <a:pt x="279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71" name="Freeform 19"/>
            <p:cNvSpPr>
              <a:spLocks/>
            </p:cNvSpPr>
            <p:nvPr/>
          </p:nvSpPr>
          <p:spPr bwMode="auto">
            <a:xfrm>
              <a:off x="2878" y="1417"/>
              <a:ext cx="387" cy="297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" y="322"/>
                </a:cxn>
                <a:cxn ang="0">
                  <a:pos x="12" y="323"/>
                </a:cxn>
                <a:cxn ang="0">
                  <a:pos x="26" y="326"/>
                </a:cxn>
                <a:cxn ang="0">
                  <a:pos x="44" y="330"/>
                </a:cxn>
                <a:cxn ang="0">
                  <a:pos x="65" y="334"/>
                </a:cxn>
                <a:cxn ang="0">
                  <a:pos x="90" y="340"/>
                </a:cxn>
                <a:cxn ang="0">
                  <a:pos x="117" y="346"/>
                </a:cxn>
                <a:cxn ang="0">
                  <a:pos x="146" y="353"/>
                </a:cxn>
                <a:cxn ang="0">
                  <a:pos x="176" y="360"/>
                </a:cxn>
                <a:cxn ang="0">
                  <a:pos x="206" y="367"/>
                </a:cxn>
                <a:cxn ang="0">
                  <a:pos x="237" y="375"/>
                </a:cxn>
                <a:cxn ang="0">
                  <a:pos x="267" y="383"/>
                </a:cxn>
                <a:cxn ang="0">
                  <a:pos x="295" y="391"/>
                </a:cxn>
                <a:cxn ang="0">
                  <a:pos x="322" y="399"/>
                </a:cxn>
                <a:cxn ang="0">
                  <a:pos x="345" y="406"/>
                </a:cxn>
                <a:cxn ang="0">
                  <a:pos x="365" y="414"/>
                </a:cxn>
                <a:cxn ang="0">
                  <a:pos x="366" y="410"/>
                </a:cxn>
                <a:cxn ang="0">
                  <a:pos x="369" y="400"/>
                </a:cxn>
                <a:cxn ang="0">
                  <a:pos x="373" y="384"/>
                </a:cxn>
                <a:cxn ang="0">
                  <a:pos x="379" y="363"/>
                </a:cxn>
                <a:cxn ang="0">
                  <a:pos x="387" y="337"/>
                </a:cxn>
                <a:cxn ang="0">
                  <a:pos x="396" y="308"/>
                </a:cxn>
                <a:cxn ang="0">
                  <a:pos x="407" y="277"/>
                </a:cxn>
                <a:cxn ang="0">
                  <a:pos x="419" y="243"/>
                </a:cxn>
                <a:cxn ang="0">
                  <a:pos x="434" y="208"/>
                </a:cxn>
                <a:cxn ang="0">
                  <a:pos x="451" y="173"/>
                </a:cxn>
                <a:cxn ang="0">
                  <a:pos x="468" y="138"/>
                </a:cxn>
                <a:cxn ang="0">
                  <a:pos x="487" y="105"/>
                </a:cxn>
                <a:cxn ang="0">
                  <a:pos x="508" y="74"/>
                </a:cxn>
                <a:cxn ang="0">
                  <a:pos x="531" y="45"/>
                </a:cxn>
                <a:cxn ang="0">
                  <a:pos x="555" y="21"/>
                </a:cxn>
                <a:cxn ang="0">
                  <a:pos x="581" y="0"/>
                </a:cxn>
                <a:cxn ang="0">
                  <a:pos x="577" y="1"/>
                </a:cxn>
                <a:cxn ang="0">
                  <a:pos x="566" y="5"/>
                </a:cxn>
                <a:cxn ang="0">
                  <a:pos x="547" y="10"/>
                </a:cxn>
                <a:cxn ang="0">
                  <a:pos x="524" y="19"/>
                </a:cxn>
                <a:cxn ang="0">
                  <a:pos x="494" y="29"/>
                </a:cxn>
                <a:cxn ang="0">
                  <a:pos x="460" y="42"/>
                </a:cxn>
                <a:cxn ang="0">
                  <a:pos x="422" y="57"/>
                </a:cxn>
                <a:cxn ang="0">
                  <a:pos x="380" y="75"/>
                </a:cxn>
                <a:cxn ang="0">
                  <a:pos x="335" y="96"/>
                </a:cxn>
                <a:cxn ang="0">
                  <a:pos x="289" y="119"/>
                </a:cxn>
                <a:cxn ang="0">
                  <a:pos x="241" y="145"/>
                </a:cxn>
                <a:cxn ang="0">
                  <a:pos x="193" y="174"/>
                </a:cxn>
                <a:cxn ang="0">
                  <a:pos x="143" y="206"/>
                </a:cxn>
                <a:cxn ang="0">
                  <a:pos x="93" y="241"/>
                </a:cxn>
                <a:cxn ang="0">
                  <a:pos x="46" y="279"/>
                </a:cxn>
                <a:cxn ang="0">
                  <a:pos x="0" y="320"/>
                </a:cxn>
              </a:cxnLst>
              <a:rect l="0" t="0" r="r" b="b"/>
              <a:pathLst>
                <a:path w="581" h="414">
                  <a:moveTo>
                    <a:pt x="0" y="320"/>
                  </a:moveTo>
                  <a:lnTo>
                    <a:pt x="4" y="322"/>
                  </a:lnTo>
                  <a:lnTo>
                    <a:pt x="12" y="323"/>
                  </a:lnTo>
                  <a:lnTo>
                    <a:pt x="26" y="326"/>
                  </a:lnTo>
                  <a:lnTo>
                    <a:pt x="44" y="330"/>
                  </a:lnTo>
                  <a:lnTo>
                    <a:pt x="65" y="334"/>
                  </a:lnTo>
                  <a:lnTo>
                    <a:pt x="90" y="340"/>
                  </a:lnTo>
                  <a:lnTo>
                    <a:pt x="117" y="346"/>
                  </a:lnTo>
                  <a:lnTo>
                    <a:pt x="146" y="353"/>
                  </a:lnTo>
                  <a:lnTo>
                    <a:pt x="176" y="360"/>
                  </a:lnTo>
                  <a:lnTo>
                    <a:pt x="206" y="367"/>
                  </a:lnTo>
                  <a:lnTo>
                    <a:pt x="237" y="375"/>
                  </a:lnTo>
                  <a:lnTo>
                    <a:pt x="267" y="383"/>
                  </a:lnTo>
                  <a:lnTo>
                    <a:pt x="295" y="391"/>
                  </a:lnTo>
                  <a:lnTo>
                    <a:pt x="322" y="399"/>
                  </a:lnTo>
                  <a:lnTo>
                    <a:pt x="345" y="406"/>
                  </a:lnTo>
                  <a:lnTo>
                    <a:pt x="365" y="414"/>
                  </a:lnTo>
                  <a:lnTo>
                    <a:pt x="366" y="410"/>
                  </a:lnTo>
                  <a:lnTo>
                    <a:pt x="369" y="400"/>
                  </a:lnTo>
                  <a:lnTo>
                    <a:pt x="373" y="384"/>
                  </a:lnTo>
                  <a:lnTo>
                    <a:pt x="379" y="363"/>
                  </a:lnTo>
                  <a:lnTo>
                    <a:pt x="387" y="337"/>
                  </a:lnTo>
                  <a:lnTo>
                    <a:pt x="396" y="308"/>
                  </a:lnTo>
                  <a:lnTo>
                    <a:pt x="407" y="277"/>
                  </a:lnTo>
                  <a:lnTo>
                    <a:pt x="419" y="243"/>
                  </a:lnTo>
                  <a:lnTo>
                    <a:pt x="434" y="208"/>
                  </a:lnTo>
                  <a:lnTo>
                    <a:pt x="451" y="173"/>
                  </a:lnTo>
                  <a:lnTo>
                    <a:pt x="468" y="138"/>
                  </a:lnTo>
                  <a:lnTo>
                    <a:pt x="487" y="105"/>
                  </a:lnTo>
                  <a:lnTo>
                    <a:pt x="508" y="74"/>
                  </a:lnTo>
                  <a:lnTo>
                    <a:pt x="531" y="45"/>
                  </a:lnTo>
                  <a:lnTo>
                    <a:pt x="555" y="21"/>
                  </a:lnTo>
                  <a:lnTo>
                    <a:pt x="581" y="0"/>
                  </a:lnTo>
                  <a:lnTo>
                    <a:pt x="577" y="1"/>
                  </a:lnTo>
                  <a:lnTo>
                    <a:pt x="566" y="5"/>
                  </a:lnTo>
                  <a:lnTo>
                    <a:pt x="547" y="10"/>
                  </a:lnTo>
                  <a:lnTo>
                    <a:pt x="524" y="19"/>
                  </a:lnTo>
                  <a:lnTo>
                    <a:pt x="494" y="29"/>
                  </a:lnTo>
                  <a:lnTo>
                    <a:pt x="460" y="42"/>
                  </a:lnTo>
                  <a:lnTo>
                    <a:pt x="422" y="57"/>
                  </a:lnTo>
                  <a:lnTo>
                    <a:pt x="380" y="75"/>
                  </a:lnTo>
                  <a:lnTo>
                    <a:pt x="335" y="96"/>
                  </a:lnTo>
                  <a:lnTo>
                    <a:pt x="289" y="119"/>
                  </a:lnTo>
                  <a:lnTo>
                    <a:pt x="241" y="145"/>
                  </a:lnTo>
                  <a:lnTo>
                    <a:pt x="193" y="174"/>
                  </a:lnTo>
                  <a:lnTo>
                    <a:pt x="143" y="206"/>
                  </a:lnTo>
                  <a:lnTo>
                    <a:pt x="93" y="241"/>
                  </a:lnTo>
                  <a:lnTo>
                    <a:pt x="46" y="279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72" name="Freeform 20"/>
            <p:cNvSpPr>
              <a:spLocks/>
            </p:cNvSpPr>
            <p:nvPr/>
          </p:nvSpPr>
          <p:spPr bwMode="auto">
            <a:xfrm>
              <a:off x="2458" y="1846"/>
              <a:ext cx="522" cy="131"/>
            </a:xfrm>
            <a:custGeom>
              <a:avLst/>
              <a:gdLst/>
              <a:ahLst/>
              <a:cxnLst>
                <a:cxn ang="0">
                  <a:pos x="447" y="175"/>
                </a:cxn>
                <a:cxn ang="0">
                  <a:pos x="522" y="180"/>
                </a:cxn>
                <a:cxn ang="0">
                  <a:pos x="591" y="182"/>
                </a:cxn>
                <a:cxn ang="0">
                  <a:pos x="651" y="180"/>
                </a:cxn>
                <a:cxn ang="0">
                  <a:pos x="702" y="175"/>
                </a:cxn>
                <a:cxn ang="0">
                  <a:pos x="741" y="167"/>
                </a:cxn>
                <a:cxn ang="0">
                  <a:pos x="768" y="157"/>
                </a:cxn>
                <a:cxn ang="0">
                  <a:pos x="780" y="143"/>
                </a:cxn>
                <a:cxn ang="0">
                  <a:pos x="777" y="127"/>
                </a:cxn>
                <a:cxn ang="0">
                  <a:pos x="757" y="110"/>
                </a:cxn>
                <a:cxn ang="0">
                  <a:pos x="725" y="92"/>
                </a:cxn>
                <a:cxn ang="0">
                  <a:pos x="680" y="74"/>
                </a:cxn>
                <a:cxn ang="0">
                  <a:pos x="626" y="58"/>
                </a:cxn>
                <a:cxn ang="0">
                  <a:pos x="561" y="42"/>
                </a:cxn>
                <a:cxn ang="0">
                  <a:pos x="490" y="28"/>
                </a:cxn>
                <a:cxn ang="0">
                  <a:pos x="414" y="16"/>
                </a:cxn>
                <a:cxn ang="0">
                  <a:pos x="333" y="7"/>
                </a:cxn>
                <a:cxn ang="0">
                  <a:pos x="258" y="2"/>
                </a:cxn>
                <a:cxn ang="0">
                  <a:pos x="189" y="0"/>
                </a:cxn>
                <a:cxn ang="0">
                  <a:pos x="129" y="2"/>
                </a:cxn>
                <a:cxn ang="0">
                  <a:pos x="79" y="7"/>
                </a:cxn>
                <a:cxn ang="0">
                  <a:pos x="40" y="15"/>
                </a:cxn>
                <a:cxn ang="0">
                  <a:pos x="13" y="25"/>
                </a:cxn>
                <a:cxn ang="0">
                  <a:pos x="0" y="39"/>
                </a:cxn>
                <a:cxn ang="0">
                  <a:pos x="4" y="55"/>
                </a:cxn>
                <a:cxn ang="0">
                  <a:pos x="23" y="73"/>
                </a:cxn>
                <a:cxn ang="0">
                  <a:pos x="56" y="90"/>
                </a:cxn>
                <a:cxn ang="0">
                  <a:pos x="101" y="108"/>
                </a:cxn>
                <a:cxn ang="0">
                  <a:pos x="155" y="125"/>
                </a:cxn>
                <a:cxn ang="0">
                  <a:pos x="219" y="141"/>
                </a:cxn>
                <a:cxn ang="0">
                  <a:pos x="291" y="155"/>
                </a:cxn>
                <a:cxn ang="0">
                  <a:pos x="367" y="166"/>
                </a:cxn>
              </a:cxnLst>
              <a:rect l="0" t="0" r="r" b="b"/>
              <a:pathLst>
                <a:path w="780" h="182">
                  <a:moveTo>
                    <a:pt x="407" y="171"/>
                  </a:moveTo>
                  <a:lnTo>
                    <a:pt x="447" y="175"/>
                  </a:lnTo>
                  <a:lnTo>
                    <a:pt x="485" y="178"/>
                  </a:lnTo>
                  <a:lnTo>
                    <a:pt x="522" y="180"/>
                  </a:lnTo>
                  <a:lnTo>
                    <a:pt x="558" y="181"/>
                  </a:lnTo>
                  <a:lnTo>
                    <a:pt x="591" y="182"/>
                  </a:lnTo>
                  <a:lnTo>
                    <a:pt x="622" y="181"/>
                  </a:lnTo>
                  <a:lnTo>
                    <a:pt x="651" y="180"/>
                  </a:lnTo>
                  <a:lnTo>
                    <a:pt x="678" y="179"/>
                  </a:lnTo>
                  <a:lnTo>
                    <a:pt x="702" y="175"/>
                  </a:lnTo>
                  <a:lnTo>
                    <a:pt x="723" y="172"/>
                  </a:lnTo>
                  <a:lnTo>
                    <a:pt x="741" y="167"/>
                  </a:lnTo>
                  <a:lnTo>
                    <a:pt x="756" y="163"/>
                  </a:lnTo>
                  <a:lnTo>
                    <a:pt x="768" y="157"/>
                  </a:lnTo>
                  <a:lnTo>
                    <a:pt x="776" y="150"/>
                  </a:lnTo>
                  <a:lnTo>
                    <a:pt x="780" y="143"/>
                  </a:lnTo>
                  <a:lnTo>
                    <a:pt x="780" y="135"/>
                  </a:lnTo>
                  <a:lnTo>
                    <a:pt x="777" y="127"/>
                  </a:lnTo>
                  <a:lnTo>
                    <a:pt x="769" y="118"/>
                  </a:lnTo>
                  <a:lnTo>
                    <a:pt x="757" y="110"/>
                  </a:lnTo>
                  <a:lnTo>
                    <a:pt x="743" y="100"/>
                  </a:lnTo>
                  <a:lnTo>
                    <a:pt x="725" y="92"/>
                  </a:lnTo>
                  <a:lnTo>
                    <a:pt x="704" y="83"/>
                  </a:lnTo>
                  <a:lnTo>
                    <a:pt x="680" y="74"/>
                  </a:lnTo>
                  <a:lnTo>
                    <a:pt x="655" y="66"/>
                  </a:lnTo>
                  <a:lnTo>
                    <a:pt x="626" y="58"/>
                  </a:lnTo>
                  <a:lnTo>
                    <a:pt x="595" y="50"/>
                  </a:lnTo>
                  <a:lnTo>
                    <a:pt x="561" y="42"/>
                  </a:lnTo>
                  <a:lnTo>
                    <a:pt x="527" y="35"/>
                  </a:lnTo>
                  <a:lnTo>
                    <a:pt x="490" y="28"/>
                  </a:lnTo>
                  <a:lnTo>
                    <a:pt x="453" y="22"/>
                  </a:lnTo>
                  <a:lnTo>
                    <a:pt x="414" y="16"/>
                  </a:lnTo>
                  <a:lnTo>
                    <a:pt x="374" y="12"/>
                  </a:lnTo>
                  <a:lnTo>
                    <a:pt x="333" y="7"/>
                  </a:lnTo>
                  <a:lnTo>
                    <a:pt x="295" y="5"/>
                  </a:lnTo>
                  <a:lnTo>
                    <a:pt x="258" y="2"/>
                  </a:lnTo>
                  <a:lnTo>
                    <a:pt x="223" y="1"/>
                  </a:lnTo>
                  <a:lnTo>
                    <a:pt x="189" y="0"/>
                  </a:lnTo>
                  <a:lnTo>
                    <a:pt x="158" y="1"/>
                  </a:lnTo>
                  <a:lnTo>
                    <a:pt x="129" y="2"/>
                  </a:lnTo>
                  <a:lnTo>
                    <a:pt x="103" y="4"/>
                  </a:lnTo>
                  <a:lnTo>
                    <a:pt x="79" y="7"/>
                  </a:lnTo>
                  <a:lnTo>
                    <a:pt x="58" y="10"/>
                  </a:lnTo>
                  <a:lnTo>
                    <a:pt x="40" y="15"/>
                  </a:lnTo>
                  <a:lnTo>
                    <a:pt x="25" y="20"/>
                  </a:lnTo>
                  <a:lnTo>
                    <a:pt x="13" y="25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4" y="55"/>
                  </a:lnTo>
                  <a:lnTo>
                    <a:pt x="12" y="65"/>
                  </a:lnTo>
                  <a:lnTo>
                    <a:pt x="23" y="73"/>
                  </a:lnTo>
                  <a:lnTo>
                    <a:pt x="37" y="82"/>
                  </a:lnTo>
                  <a:lnTo>
                    <a:pt x="56" y="90"/>
                  </a:lnTo>
                  <a:lnTo>
                    <a:pt x="76" y="99"/>
                  </a:lnTo>
                  <a:lnTo>
                    <a:pt x="101" y="108"/>
                  </a:lnTo>
                  <a:lnTo>
                    <a:pt x="126" y="116"/>
                  </a:lnTo>
                  <a:lnTo>
                    <a:pt x="155" y="125"/>
                  </a:lnTo>
                  <a:lnTo>
                    <a:pt x="186" y="133"/>
                  </a:lnTo>
                  <a:lnTo>
                    <a:pt x="219" y="141"/>
                  </a:lnTo>
                  <a:lnTo>
                    <a:pt x="254" y="148"/>
                  </a:lnTo>
                  <a:lnTo>
                    <a:pt x="291" y="155"/>
                  </a:lnTo>
                  <a:lnTo>
                    <a:pt x="328" y="160"/>
                  </a:lnTo>
                  <a:lnTo>
                    <a:pt x="367" y="166"/>
                  </a:lnTo>
                  <a:lnTo>
                    <a:pt x="407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73" name="Freeform 21"/>
            <p:cNvSpPr>
              <a:spLocks/>
            </p:cNvSpPr>
            <p:nvPr/>
          </p:nvSpPr>
          <p:spPr bwMode="auto">
            <a:xfrm>
              <a:off x="2119" y="1698"/>
              <a:ext cx="1116" cy="196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0" y="103"/>
                </a:cxn>
                <a:cxn ang="0">
                  <a:pos x="42" y="139"/>
                </a:cxn>
                <a:cxn ang="0">
                  <a:pos x="116" y="154"/>
                </a:cxn>
                <a:cxn ang="0">
                  <a:pos x="173" y="144"/>
                </a:cxn>
                <a:cxn ang="0">
                  <a:pos x="186" y="134"/>
                </a:cxn>
                <a:cxn ang="0">
                  <a:pos x="215" y="116"/>
                </a:cxn>
                <a:cxn ang="0">
                  <a:pos x="267" y="94"/>
                </a:cxn>
                <a:cxn ang="0">
                  <a:pos x="345" y="73"/>
                </a:cxn>
                <a:cxn ang="0">
                  <a:pos x="455" y="53"/>
                </a:cxn>
                <a:cxn ang="0">
                  <a:pos x="603" y="38"/>
                </a:cxn>
                <a:cxn ang="0">
                  <a:pos x="792" y="33"/>
                </a:cxn>
                <a:cxn ang="0">
                  <a:pos x="905" y="36"/>
                </a:cxn>
                <a:cxn ang="0">
                  <a:pos x="915" y="37"/>
                </a:cxn>
                <a:cxn ang="0">
                  <a:pos x="935" y="38"/>
                </a:cxn>
                <a:cxn ang="0">
                  <a:pos x="961" y="41"/>
                </a:cxn>
                <a:cxn ang="0">
                  <a:pos x="997" y="46"/>
                </a:cxn>
                <a:cxn ang="0">
                  <a:pos x="1038" y="53"/>
                </a:cxn>
                <a:cxn ang="0">
                  <a:pos x="1087" y="61"/>
                </a:cxn>
                <a:cxn ang="0">
                  <a:pos x="1138" y="71"/>
                </a:cxn>
                <a:cxn ang="0">
                  <a:pos x="1196" y="83"/>
                </a:cxn>
                <a:cxn ang="0">
                  <a:pos x="1256" y="99"/>
                </a:cxn>
                <a:cxn ang="0">
                  <a:pos x="1319" y="116"/>
                </a:cxn>
                <a:cxn ang="0">
                  <a:pos x="1383" y="137"/>
                </a:cxn>
                <a:cxn ang="0">
                  <a:pos x="1448" y="161"/>
                </a:cxn>
                <a:cxn ang="0">
                  <a:pos x="1514" y="188"/>
                </a:cxn>
                <a:cxn ang="0">
                  <a:pos x="1577" y="219"/>
                </a:cxn>
                <a:cxn ang="0">
                  <a:pos x="1641" y="253"/>
                </a:cxn>
                <a:cxn ang="0">
                  <a:pos x="1669" y="272"/>
                </a:cxn>
                <a:cxn ang="0">
                  <a:pos x="1665" y="267"/>
                </a:cxn>
                <a:cxn ang="0">
                  <a:pos x="1656" y="258"/>
                </a:cxn>
                <a:cxn ang="0">
                  <a:pos x="1640" y="247"/>
                </a:cxn>
                <a:cxn ang="0">
                  <a:pos x="1619" y="232"/>
                </a:cxn>
                <a:cxn ang="0">
                  <a:pos x="1592" y="214"/>
                </a:cxn>
                <a:cxn ang="0">
                  <a:pos x="1560" y="196"/>
                </a:cxn>
                <a:cxn ang="0">
                  <a:pos x="1521" y="174"/>
                </a:cxn>
                <a:cxn ang="0">
                  <a:pos x="1475" y="152"/>
                </a:cxn>
                <a:cxn ang="0">
                  <a:pos x="1423" y="130"/>
                </a:cxn>
                <a:cxn ang="0">
                  <a:pos x="1363" y="107"/>
                </a:cxn>
                <a:cxn ang="0">
                  <a:pos x="1296" y="85"/>
                </a:cxn>
                <a:cxn ang="0">
                  <a:pos x="1223" y="64"/>
                </a:cxn>
                <a:cxn ang="0">
                  <a:pos x="1141" y="44"/>
                </a:cxn>
                <a:cxn ang="0">
                  <a:pos x="1051" y="26"/>
                </a:cxn>
                <a:cxn ang="0">
                  <a:pos x="952" y="10"/>
                </a:cxn>
                <a:cxn ang="0">
                  <a:pos x="895" y="3"/>
                </a:cxn>
                <a:cxn ang="0">
                  <a:pos x="863" y="2"/>
                </a:cxn>
                <a:cxn ang="0">
                  <a:pos x="801" y="0"/>
                </a:cxn>
                <a:cxn ang="0">
                  <a:pos x="717" y="0"/>
                </a:cxn>
                <a:cxn ang="0">
                  <a:pos x="614" y="1"/>
                </a:cxn>
                <a:cxn ang="0">
                  <a:pos x="499" y="6"/>
                </a:cxn>
                <a:cxn ang="0">
                  <a:pos x="376" y="14"/>
                </a:cxn>
                <a:cxn ang="0">
                  <a:pos x="249" y="28"/>
                </a:cxn>
                <a:cxn ang="0">
                  <a:pos x="185" y="38"/>
                </a:cxn>
                <a:cxn ang="0">
                  <a:pos x="179" y="43"/>
                </a:cxn>
                <a:cxn ang="0">
                  <a:pos x="166" y="52"/>
                </a:cxn>
                <a:cxn ang="0">
                  <a:pos x="148" y="62"/>
                </a:cxn>
                <a:cxn ang="0">
                  <a:pos x="124" y="71"/>
                </a:cxn>
                <a:cxn ang="0">
                  <a:pos x="95" y="77"/>
                </a:cxn>
                <a:cxn ang="0">
                  <a:pos x="60" y="78"/>
                </a:cxn>
                <a:cxn ang="0">
                  <a:pos x="21" y="71"/>
                </a:cxn>
              </a:cxnLst>
              <a:rect l="0" t="0" r="r" b="b"/>
              <a:pathLst>
                <a:path w="1671" h="272">
                  <a:moveTo>
                    <a:pt x="0" y="64"/>
                  </a:moveTo>
                  <a:lnTo>
                    <a:pt x="0" y="70"/>
                  </a:lnTo>
                  <a:lnTo>
                    <a:pt x="3" y="84"/>
                  </a:lnTo>
                  <a:lnTo>
                    <a:pt x="10" y="103"/>
                  </a:lnTo>
                  <a:lnTo>
                    <a:pt x="22" y="122"/>
                  </a:lnTo>
                  <a:lnTo>
                    <a:pt x="42" y="139"/>
                  </a:lnTo>
                  <a:lnTo>
                    <a:pt x="73" y="152"/>
                  </a:lnTo>
                  <a:lnTo>
                    <a:pt x="116" y="154"/>
                  </a:lnTo>
                  <a:lnTo>
                    <a:pt x="172" y="145"/>
                  </a:lnTo>
                  <a:lnTo>
                    <a:pt x="173" y="144"/>
                  </a:lnTo>
                  <a:lnTo>
                    <a:pt x="178" y="139"/>
                  </a:lnTo>
                  <a:lnTo>
                    <a:pt x="186" y="134"/>
                  </a:lnTo>
                  <a:lnTo>
                    <a:pt x="197" y="126"/>
                  </a:lnTo>
                  <a:lnTo>
                    <a:pt x="215" y="116"/>
                  </a:lnTo>
                  <a:lnTo>
                    <a:pt x="238" y="105"/>
                  </a:lnTo>
                  <a:lnTo>
                    <a:pt x="267" y="94"/>
                  </a:lnTo>
                  <a:lnTo>
                    <a:pt x="302" y="83"/>
                  </a:lnTo>
                  <a:lnTo>
                    <a:pt x="345" y="73"/>
                  </a:lnTo>
                  <a:lnTo>
                    <a:pt x="396" y="62"/>
                  </a:lnTo>
                  <a:lnTo>
                    <a:pt x="455" y="53"/>
                  </a:lnTo>
                  <a:lnTo>
                    <a:pt x="523" y="45"/>
                  </a:lnTo>
                  <a:lnTo>
                    <a:pt x="603" y="38"/>
                  </a:lnTo>
                  <a:lnTo>
                    <a:pt x="692" y="35"/>
                  </a:lnTo>
                  <a:lnTo>
                    <a:pt x="792" y="33"/>
                  </a:lnTo>
                  <a:lnTo>
                    <a:pt x="903" y="36"/>
                  </a:lnTo>
                  <a:lnTo>
                    <a:pt x="905" y="36"/>
                  </a:lnTo>
                  <a:lnTo>
                    <a:pt x="908" y="36"/>
                  </a:lnTo>
                  <a:lnTo>
                    <a:pt x="915" y="37"/>
                  </a:lnTo>
                  <a:lnTo>
                    <a:pt x="923" y="38"/>
                  </a:lnTo>
                  <a:lnTo>
                    <a:pt x="935" y="38"/>
                  </a:lnTo>
                  <a:lnTo>
                    <a:pt x="947" y="40"/>
                  </a:lnTo>
                  <a:lnTo>
                    <a:pt x="961" y="41"/>
                  </a:lnTo>
                  <a:lnTo>
                    <a:pt x="978" y="44"/>
                  </a:lnTo>
                  <a:lnTo>
                    <a:pt x="997" y="46"/>
                  </a:lnTo>
                  <a:lnTo>
                    <a:pt x="1016" y="49"/>
                  </a:lnTo>
                  <a:lnTo>
                    <a:pt x="1038" y="53"/>
                  </a:lnTo>
                  <a:lnTo>
                    <a:pt x="1061" y="56"/>
                  </a:lnTo>
                  <a:lnTo>
                    <a:pt x="1087" y="61"/>
                  </a:lnTo>
                  <a:lnTo>
                    <a:pt x="1112" y="66"/>
                  </a:lnTo>
                  <a:lnTo>
                    <a:pt x="1138" y="71"/>
                  </a:lnTo>
                  <a:lnTo>
                    <a:pt x="1167" y="77"/>
                  </a:lnTo>
                  <a:lnTo>
                    <a:pt x="1196" y="83"/>
                  </a:lnTo>
                  <a:lnTo>
                    <a:pt x="1226" y="91"/>
                  </a:lnTo>
                  <a:lnTo>
                    <a:pt x="1256" y="99"/>
                  </a:lnTo>
                  <a:lnTo>
                    <a:pt x="1287" y="107"/>
                  </a:lnTo>
                  <a:lnTo>
                    <a:pt x="1319" y="116"/>
                  </a:lnTo>
                  <a:lnTo>
                    <a:pt x="1350" y="127"/>
                  </a:lnTo>
                  <a:lnTo>
                    <a:pt x="1383" y="137"/>
                  </a:lnTo>
                  <a:lnTo>
                    <a:pt x="1416" y="149"/>
                  </a:lnTo>
                  <a:lnTo>
                    <a:pt x="1448" y="161"/>
                  </a:lnTo>
                  <a:lnTo>
                    <a:pt x="1481" y="174"/>
                  </a:lnTo>
                  <a:lnTo>
                    <a:pt x="1514" y="188"/>
                  </a:lnTo>
                  <a:lnTo>
                    <a:pt x="1546" y="203"/>
                  </a:lnTo>
                  <a:lnTo>
                    <a:pt x="1577" y="219"/>
                  </a:lnTo>
                  <a:lnTo>
                    <a:pt x="1610" y="235"/>
                  </a:lnTo>
                  <a:lnTo>
                    <a:pt x="1641" y="253"/>
                  </a:lnTo>
                  <a:lnTo>
                    <a:pt x="1671" y="272"/>
                  </a:lnTo>
                  <a:lnTo>
                    <a:pt x="1669" y="272"/>
                  </a:lnTo>
                  <a:lnTo>
                    <a:pt x="1668" y="270"/>
                  </a:lnTo>
                  <a:lnTo>
                    <a:pt x="1665" y="267"/>
                  </a:lnTo>
                  <a:lnTo>
                    <a:pt x="1661" y="263"/>
                  </a:lnTo>
                  <a:lnTo>
                    <a:pt x="1656" y="258"/>
                  </a:lnTo>
                  <a:lnTo>
                    <a:pt x="1649" y="253"/>
                  </a:lnTo>
                  <a:lnTo>
                    <a:pt x="1640" y="247"/>
                  </a:lnTo>
                  <a:lnTo>
                    <a:pt x="1630" y="240"/>
                  </a:lnTo>
                  <a:lnTo>
                    <a:pt x="1619" y="232"/>
                  </a:lnTo>
                  <a:lnTo>
                    <a:pt x="1606" y="224"/>
                  </a:lnTo>
                  <a:lnTo>
                    <a:pt x="1592" y="214"/>
                  </a:lnTo>
                  <a:lnTo>
                    <a:pt x="1577" y="205"/>
                  </a:lnTo>
                  <a:lnTo>
                    <a:pt x="1560" y="196"/>
                  </a:lnTo>
                  <a:lnTo>
                    <a:pt x="1540" y="185"/>
                  </a:lnTo>
                  <a:lnTo>
                    <a:pt x="1521" y="174"/>
                  </a:lnTo>
                  <a:lnTo>
                    <a:pt x="1499" y="164"/>
                  </a:lnTo>
                  <a:lnTo>
                    <a:pt x="1475" y="152"/>
                  </a:lnTo>
                  <a:lnTo>
                    <a:pt x="1449" y="142"/>
                  </a:lnTo>
                  <a:lnTo>
                    <a:pt x="1423" y="130"/>
                  </a:lnTo>
                  <a:lnTo>
                    <a:pt x="1394" y="119"/>
                  </a:lnTo>
                  <a:lnTo>
                    <a:pt x="1363" y="107"/>
                  </a:lnTo>
                  <a:lnTo>
                    <a:pt x="1331" y="97"/>
                  </a:lnTo>
                  <a:lnTo>
                    <a:pt x="1296" y="85"/>
                  </a:lnTo>
                  <a:lnTo>
                    <a:pt x="1261" y="75"/>
                  </a:lnTo>
                  <a:lnTo>
                    <a:pt x="1223" y="64"/>
                  </a:lnTo>
                  <a:lnTo>
                    <a:pt x="1182" y="54"/>
                  </a:lnTo>
                  <a:lnTo>
                    <a:pt x="1141" y="44"/>
                  </a:lnTo>
                  <a:lnTo>
                    <a:pt x="1097" y="35"/>
                  </a:lnTo>
                  <a:lnTo>
                    <a:pt x="1051" y="26"/>
                  </a:lnTo>
                  <a:lnTo>
                    <a:pt x="1003" y="18"/>
                  </a:lnTo>
                  <a:lnTo>
                    <a:pt x="952" y="10"/>
                  </a:lnTo>
                  <a:lnTo>
                    <a:pt x="900" y="3"/>
                  </a:lnTo>
                  <a:lnTo>
                    <a:pt x="895" y="3"/>
                  </a:lnTo>
                  <a:lnTo>
                    <a:pt x="883" y="2"/>
                  </a:lnTo>
                  <a:lnTo>
                    <a:pt x="863" y="2"/>
                  </a:lnTo>
                  <a:lnTo>
                    <a:pt x="836" y="1"/>
                  </a:lnTo>
                  <a:lnTo>
                    <a:pt x="801" y="0"/>
                  </a:lnTo>
                  <a:lnTo>
                    <a:pt x="762" y="0"/>
                  </a:lnTo>
                  <a:lnTo>
                    <a:pt x="717" y="0"/>
                  </a:lnTo>
                  <a:lnTo>
                    <a:pt x="667" y="0"/>
                  </a:lnTo>
                  <a:lnTo>
                    <a:pt x="614" y="1"/>
                  </a:lnTo>
                  <a:lnTo>
                    <a:pt x="558" y="3"/>
                  </a:lnTo>
                  <a:lnTo>
                    <a:pt x="499" y="6"/>
                  </a:lnTo>
                  <a:lnTo>
                    <a:pt x="438" y="9"/>
                  </a:lnTo>
                  <a:lnTo>
                    <a:pt x="376" y="14"/>
                  </a:lnTo>
                  <a:lnTo>
                    <a:pt x="313" y="21"/>
                  </a:lnTo>
                  <a:lnTo>
                    <a:pt x="249" y="28"/>
                  </a:lnTo>
                  <a:lnTo>
                    <a:pt x="186" y="37"/>
                  </a:lnTo>
                  <a:lnTo>
                    <a:pt x="185" y="38"/>
                  </a:lnTo>
                  <a:lnTo>
                    <a:pt x="182" y="40"/>
                  </a:lnTo>
                  <a:lnTo>
                    <a:pt x="179" y="43"/>
                  </a:lnTo>
                  <a:lnTo>
                    <a:pt x="173" y="47"/>
                  </a:lnTo>
                  <a:lnTo>
                    <a:pt x="166" y="52"/>
                  </a:lnTo>
                  <a:lnTo>
                    <a:pt x="158" y="58"/>
                  </a:lnTo>
                  <a:lnTo>
                    <a:pt x="148" y="62"/>
                  </a:lnTo>
                  <a:lnTo>
                    <a:pt x="136" y="67"/>
                  </a:lnTo>
                  <a:lnTo>
                    <a:pt x="124" y="71"/>
                  </a:lnTo>
                  <a:lnTo>
                    <a:pt x="110" y="75"/>
                  </a:lnTo>
                  <a:lnTo>
                    <a:pt x="95" y="77"/>
                  </a:lnTo>
                  <a:lnTo>
                    <a:pt x="79" y="78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1" y="7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74" name="Freeform 22"/>
            <p:cNvSpPr>
              <a:spLocks/>
            </p:cNvSpPr>
            <p:nvPr/>
          </p:nvSpPr>
          <p:spPr bwMode="auto">
            <a:xfrm>
              <a:off x="2148" y="1989"/>
              <a:ext cx="712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3" y="21"/>
                </a:cxn>
                <a:cxn ang="0">
                  <a:pos x="44" y="26"/>
                </a:cxn>
                <a:cxn ang="0">
                  <a:pos x="56" y="31"/>
                </a:cxn>
                <a:cxn ang="0">
                  <a:pos x="70" y="37"/>
                </a:cxn>
                <a:cxn ang="0">
                  <a:pos x="86" y="44"/>
                </a:cxn>
                <a:cxn ang="0">
                  <a:pos x="106" y="51"/>
                </a:cxn>
                <a:cxn ang="0">
                  <a:pos x="127" y="59"/>
                </a:cxn>
                <a:cxn ang="0">
                  <a:pos x="151" y="66"/>
                </a:cxn>
                <a:cxn ang="0">
                  <a:pos x="177" y="75"/>
                </a:cxn>
                <a:cxn ang="0">
                  <a:pos x="206" y="83"/>
                </a:cxn>
                <a:cxn ang="0">
                  <a:pos x="238" y="92"/>
                </a:cxn>
                <a:cxn ang="0">
                  <a:pos x="273" y="102"/>
                </a:cxn>
                <a:cxn ang="0">
                  <a:pos x="311" y="111"/>
                </a:cxn>
                <a:cxn ang="0">
                  <a:pos x="354" y="121"/>
                </a:cxn>
                <a:cxn ang="0">
                  <a:pos x="399" y="132"/>
                </a:cxn>
                <a:cxn ang="0">
                  <a:pos x="447" y="142"/>
                </a:cxn>
                <a:cxn ang="0">
                  <a:pos x="499" y="152"/>
                </a:cxn>
                <a:cxn ang="0">
                  <a:pos x="555" y="163"/>
                </a:cxn>
                <a:cxn ang="0">
                  <a:pos x="615" y="174"/>
                </a:cxn>
                <a:cxn ang="0">
                  <a:pos x="680" y="186"/>
                </a:cxn>
                <a:cxn ang="0">
                  <a:pos x="748" y="197"/>
                </a:cxn>
                <a:cxn ang="0">
                  <a:pos x="821" y="209"/>
                </a:cxn>
                <a:cxn ang="0">
                  <a:pos x="899" y="220"/>
                </a:cxn>
                <a:cxn ang="0">
                  <a:pos x="980" y="232"/>
                </a:cxn>
                <a:cxn ang="0">
                  <a:pos x="1067" y="243"/>
                </a:cxn>
                <a:cxn ang="0">
                  <a:pos x="0" y="0"/>
                </a:cxn>
              </a:cxnLst>
              <a:rect l="0" t="0" r="r" b="b"/>
              <a:pathLst>
                <a:path w="1067" h="24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4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4" y="16"/>
                  </a:lnTo>
                  <a:lnTo>
                    <a:pt x="33" y="21"/>
                  </a:lnTo>
                  <a:lnTo>
                    <a:pt x="44" y="26"/>
                  </a:lnTo>
                  <a:lnTo>
                    <a:pt x="56" y="31"/>
                  </a:lnTo>
                  <a:lnTo>
                    <a:pt x="70" y="37"/>
                  </a:lnTo>
                  <a:lnTo>
                    <a:pt x="86" y="44"/>
                  </a:lnTo>
                  <a:lnTo>
                    <a:pt x="106" y="51"/>
                  </a:lnTo>
                  <a:lnTo>
                    <a:pt x="127" y="59"/>
                  </a:lnTo>
                  <a:lnTo>
                    <a:pt x="151" y="66"/>
                  </a:lnTo>
                  <a:lnTo>
                    <a:pt x="177" y="75"/>
                  </a:lnTo>
                  <a:lnTo>
                    <a:pt x="206" y="83"/>
                  </a:lnTo>
                  <a:lnTo>
                    <a:pt x="238" y="92"/>
                  </a:lnTo>
                  <a:lnTo>
                    <a:pt x="273" y="102"/>
                  </a:lnTo>
                  <a:lnTo>
                    <a:pt x="311" y="111"/>
                  </a:lnTo>
                  <a:lnTo>
                    <a:pt x="354" y="121"/>
                  </a:lnTo>
                  <a:lnTo>
                    <a:pt x="399" y="132"/>
                  </a:lnTo>
                  <a:lnTo>
                    <a:pt x="447" y="142"/>
                  </a:lnTo>
                  <a:lnTo>
                    <a:pt x="499" y="152"/>
                  </a:lnTo>
                  <a:lnTo>
                    <a:pt x="555" y="163"/>
                  </a:lnTo>
                  <a:lnTo>
                    <a:pt x="615" y="174"/>
                  </a:lnTo>
                  <a:lnTo>
                    <a:pt x="680" y="186"/>
                  </a:lnTo>
                  <a:lnTo>
                    <a:pt x="748" y="197"/>
                  </a:lnTo>
                  <a:lnTo>
                    <a:pt x="821" y="209"/>
                  </a:lnTo>
                  <a:lnTo>
                    <a:pt x="899" y="220"/>
                  </a:lnTo>
                  <a:lnTo>
                    <a:pt x="980" y="232"/>
                  </a:lnTo>
                  <a:lnTo>
                    <a:pt x="1067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75" name="Freeform 23"/>
            <p:cNvSpPr>
              <a:spLocks/>
            </p:cNvSpPr>
            <p:nvPr/>
          </p:nvSpPr>
          <p:spPr bwMode="auto">
            <a:xfrm>
              <a:off x="3333" y="2018"/>
              <a:ext cx="233" cy="126"/>
            </a:xfrm>
            <a:custGeom>
              <a:avLst/>
              <a:gdLst/>
              <a:ahLst/>
              <a:cxnLst>
                <a:cxn ang="0">
                  <a:pos x="188" y="169"/>
                </a:cxn>
                <a:cxn ang="0">
                  <a:pos x="222" y="174"/>
                </a:cxn>
                <a:cxn ang="0">
                  <a:pos x="255" y="174"/>
                </a:cxn>
                <a:cxn ang="0">
                  <a:pos x="282" y="172"/>
                </a:cxn>
                <a:cxn ang="0">
                  <a:pos x="306" y="166"/>
                </a:cxn>
                <a:cxn ang="0">
                  <a:pos x="326" y="158"/>
                </a:cxn>
                <a:cxn ang="0">
                  <a:pos x="340" y="146"/>
                </a:cxn>
                <a:cxn ang="0">
                  <a:pos x="347" y="132"/>
                </a:cxn>
                <a:cxn ang="0">
                  <a:pos x="348" y="116"/>
                </a:cxn>
                <a:cxn ang="0">
                  <a:pos x="346" y="108"/>
                </a:cxn>
                <a:cxn ang="0">
                  <a:pos x="342" y="99"/>
                </a:cxn>
                <a:cxn ang="0">
                  <a:pos x="336" y="91"/>
                </a:cxn>
                <a:cxn ang="0">
                  <a:pos x="330" y="82"/>
                </a:cxn>
                <a:cxn ang="0">
                  <a:pos x="320" y="74"/>
                </a:cxn>
                <a:cxn ang="0">
                  <a:pos x="311" y="66"/>
                </a:cxn>
                <a:cxn ang="0">
                  <a:pos x="300" y="57"/>
                </a:cxn>
                <a:cxn ang="0">
                  <a:pos x="288" y="49"/>
                </a:cxn>
                <a:cxn ang="0">
                  <a:pos x="274" y="42"/>
                </a:cxn>
                <a:cxn ang="0">
                  <a:pos x="260" y="36"/>
                </a:cxn>
                <a:cxn ang="0">
                  <a:pos x="245" y="29"/>
                </a:cxn>
                <a:cxn ang="0">
                  <a:pos x="229" y="23"/>
                </a:cxn>
                <a:cxn ang="0">
                  <a:pos x="213" y="17"/>
                </a:cxn>
                <a:cxn ang="0">
                  <a:pos x="196" y="12"/>
                </a:cxn>
                <a:cxn ang="0">
                  <a:pos x="179" y="8"/>
                </a:cxn>
                <a:cxn ang="0">
                  <a:pos x="160" y="4"/>
                </a:cxn>
                <a:cxn ang="0">
                  <a:pos x="126" y="0"/>
                </a:cxn>
                <a:cxn ang="0">
                  <a:pos x="93" y="0"/>
                </a:cxn>
                <a:cxn ang="0">
                  <a:pos x="66" y="2"/>
                </a:cxn>
                <a:cxn ang="0">
                  <a:pos x="42" y="8"/>
                </a:cxn>
                <a:cxn ang="0">
                  <a:pos x="22" y="16"/>
                </a:cxn>
                <a:cxn ang="0">
                  <a:pos x="9" y="27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2" y="66"/>
                </a:cxn>
                <a:cxn ang="0">
                  <a:pos x="7" y="75"/>
                </a:cxn>
                <a:cxn ang="0">
                  <a:pos x="12" y="83"/>
                </a:cxn>
                <a:cxn ang="0">
                  <a:pos x="20" y="92"/>
                </a:cxn>
                <a:cxn ang="0">
                  <a:pos x="28" y="100"/>
                </a:cxn>
                <a:cxn ang="0">
                  <a:pos x="38" y="108"/>
                </a:cxn>
                <a:cxn ang="0">
                  <a:pos x="48" y="116"/>
                </a:cxn>
                <a:cxn ang="0">
                  <a:pos x="61" y="124"/>
                </a:cxn>
                <a:cxn ang="0">
                  <a:pos x="74" y="131"/>
                </a:cxn>
                <a:cxn ang="0">
                  <a:pos x="88" y="138"/>
                </a:cxn>
                <a:cxn ang="0">
                  <a:pos x="103" y="145"/>
                </a:cxn>
                <a:cxn ang="0">
                  <a:pos x="119" y="151"/>
                </a:cxn>
                <a:cxn ang="0">
                  <a:pos x="135" y="157"/>
                </a:cxn>
                <a:cxn ang="0">
                  <a:pos x="152" y="161"/>
                </a:cxn>
                <a:cxn ang="0">
                  <a:pos x="169" y="166"/>
                </a:cxn>
                <a:cxn ang="0">
                  <a:pos x="188" y="169"/>
                </a:cxn>
              </a:cxnLst>
              <a:rect l="0" t="0" r="r" b="b"/>
              <a:pathLst>
                <a:path w="348" h="174">
                  <a:moveTo>
                    <a:pt x="188" y="169"/>
                  </a:moveTo>
                  <a:lnTo>
                    <a:pt x="222" y="174"/>
                  </a:lnTo>
                  <a:lnTo>
                    <a:pt x="255" y="174"/>
                  </a:lnTo>
                  <a:lnTo>
                    <a:pt x="282" y="172"/>
                  </a:lnTo>
                  <a:lnTo>
                    <a:pt x="306" y="166"/>
                  </a:lnTo>
                  <a:lnTo>
                    <a:pt x="326" y="158"/>
                  </a:lnTo>
                  <a:lnTo>
                    <a:pt x="340" y="146"/>
                  </a:lnTo>
                  <a:lnTo>
                    <a:pt x="347" y="132"/>
                  </a:lnTo>
                  <a:lnTo>
                    <a:pt x="348" y="116"/>
                  </a:lnTo>
                  <a:lnTo>
                    <a:pt x="346" y="108"/>
                  </a:lnTo>
                  <a:lnTo>
                    <a:pt x="342" y="99"/>
                  </a:lnTo>
                  <a:lnTo>
                    <a:pt x="336" y="91"/>
                  </a:lnTo>
                  <a:lnTo>
                    <a:pt x="330" y="82"/>
                  </a:lnTo>
                  <a:lnTo>
                    <a:pt x="320" y="74"/>
                  </a:lnTo>
                  <a:lnTo>
                    <a:pt x="311" y="66"/>
                  </a:lnTo>
                  <a:lnTo>
                    <a:pt x="300" y="57"/>
                  </a:lnTo>
                  <a:lnTo>
                    <a:pt x="288" y="49"/>
                  </a:lnTo>
                  <a:lnTo>
                    <a:pt x="274" y="42"/>
                  </a:lnTo>
                  <a:lnTo>
                    <a:pt x="260" y="36"/>
                  </a:lnTo>
                  <a:lnTo>
                    <a:pt x="245" y="29"/>
                  </a:lnTo>
                  <a:lnTo>
                    <a:pt x="229" y="23"/>
                  </a:lnTo>
                  <a:lnTo>
                    <a:pt x="213" y="17"/>
                  </a:lnTo>
                  <a:lnTo>
                    <a:pt x="196" y="12"/>
                  </a:lnTo>
                  <a:lnTo>
                    <a:pt x="179" y="8"/>
                  </a:lnTo>
                  <a:lnTo>
                    <a:pt x="160" y="4"/>
                  </a:lnTo>
                  <a:lnTo>
                    <a:pt x="126" y="0"/>
                  </a:lnTo>
                  <a:lnTo>
                    <a:pt x="93" y="0"/>
                  </a:lnTo>
                  <a:lnTo>
                    <a:pt x="66" y="2"/>
                  </a:lnTo>
                  <a:lnTo>
                    <a:pt x="42" y="8"/>
                  </a:lnTo>
                  <a:lnTo>
                    <a:pt x="22" y="16"/>
                  </a:lnTo>
                  <a:lnTo>
                    <a:pt x="9" y="27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7" y="75"/>
                  </a:lnTo>
                  <a:lnTo>
                    <a:pt x="12" y="83"/>
                  </a:lnTo>
                  <a:lnTo>
                    <a:pt x="20" y="92"/>
                  </a:lnTo>
                  <a:lnTo>
                    <a:pt x="28" y="100"/>
                  </a:lnTo>
                  <a:lnTo>
                    <a:pt x="38" y="108"/>
                  </a:lnTo>
                  <a:lnTo>
                    <a:pt x="48" y="116"/>
                  </a:lnTo>
                  <a:lnTo>
                    <a:pt x="61" y="124"/>
                  </a:lnTo>
                  <a:lnTo>
                    <a:pt x="74" y="131"/>
                  </a:lnTo>
                  <a:lnTo>
                    <a:pt x="88" y="138"/>
                  </a:lnTo>
                  <a:lnTo>
                    <a:pt x="103" y="145"/>
                  </a:lnTo>
                  <a:lnTo>
                    <a:pt x="119" y="151"/>
                  </a:lnTo>
                  <a:lnTo>
                    <a:pt x="135" y="157"/>
                  </a:lnTo>
                  <a:lnTo>
                    <a:pt x="152" y="161"/>
                  </a:lnTo>
                  <a:lnTo>
                    <a:pt x="169" y="166"/>
                  </a:lnTo>
                  <a:lnTo>
                    <a:pt x="188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76" name="Freeform 24"/>
            <p:cNvSpPr>
              <a:spLocks/>
            </p:cNvSpPr>
            <p:nvPr/>
          </p:nvSpPr>
          <p:spPr bwMode="auto">
            <a:xfrm>
              <a:off x="3372" y="2045"/>
              <a:ext cx="148" cy="82"/>
            </a:xfrm>
            <a:custGeom>
              <a:avLst/>
              <a:gdLst/>
              <a:ahLst/>
              <a:cxnLst>
                <a:cxn ang="0">
                  <a:pos x="119" y="109"/>
                </a:cxn>
                <a:cxn ang="0">
                  <a:pos x="141" y="112"/>
                </a:cxn>
                <a:cxn ang="0">
                  <a:pos x="162" y="113"/>
                </a:cxn>
                <a:cxn ang="0">
                  <a:pos x="181" y="110"/>
                </a:cxn>
                <a:cxn ang="0">
                  <a:pos x="195" y="107"/>
                </a:cxn>
                <a:cxn ang="0">
                  <a:pos x="208" y="102"/>
                </a:cxn>
                <a:cxn ang="0">
                  <a:pos x="216" y="94"/>
                </a:cxn>
                <a:cxn ang="0">
                  <a:pos x="221" y="86"/>
                </a:cxn>
                <a:cxn ang="0">
                  <a:pos x="222" y="76"/>
                </a:cxn>
                <a:cxn ang="0">
                  <a:pos x="219" y="64"/>
                </a:cxn>
                <a:cxn ang="0">
                  <a:pos x="210" y="53"/>
                </a:cxn>
                <a:cxn ang="0">
                  <a:pos x="198" y="42"/>
                </a:cxn>
                <a:cxn ang="0">
                  <a:pos x="183" y="32"/>
                </a:cxn>
                <a:cxn ang="0">
                  <a:pos x="166" y="23"/>
                </a:cxn>
                <a:cxn ang="0">
                  <a:pos x="146" y="15"/>
                </a:cxn>
                <a:cxn ang="0">
                  <a:pos x="125" y="8"/>
                </a:cxn>
                <a:cxn ang="0">
                  <a:pos x="102" y="3"/>
                </a:cxn>
                <a:cxn ang="0">
                  <a:pos x="80" y="1"/>
                </a:cxn>
                <a:cxn ang="0">
                  <a:pos x="60" y="0"/>
                </a:cxn>
                <a:cxn ang="0">
                  <a:pos x="41" y="2"/>
                </a:cxn>
                <a:cxn ang="0">
                  <a:pos x="26" y="5"/>
                </a:cxn>
                <a:cxn ang="0">
                  <a:pos x="13" y="11"/>
                </a:cxn>
                <a:cxn ang="0">
                  <a:pos x="5" y="18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3" y="48"/>
                </a:cxn>
                <a:cxn ang="0">
                  <a:pos x="11" y="60"/>
                </a:cxn>
                <a:cxn ang="0">
                  <a:pos x="23" y="70"/>
                </a:cxn>
                <a:cxn ang="0">
                  <a:pos x="38" y="80"/>
                </a:cxn>
                <a:cxn ang="0">
                  <a:pos x="55" y="90"/>
                </a:cxn>
                <a:cxn ang="0">
                  <a:pos x="76" y="98"/>
                </a:cxn>
                <a:cxn ang="0">
                  <a:pos x="96" y="105"/>
                </a:cxn>
                <a:cxn ang="0">
                  <a:pos x="119" y="109"/>
                </a:cxn>
              </a:cxnLst>
              <a:rect l="0" t="0" r="r" b="b"/>
              <a:pathLst>
                <a:path w="222" h="113">
                  <a:moveTo>
                    <a:pt x="119" y="109"/>
                  </a:moveTo>
                  <a:lnTo>
                    <a:pt x="141" y="112"/>
                  </a:lnTo>
                  <a:lnTo>
                    <a:pt x="162" y="113"/>
                  </a:lnTo>
                  <a:lnTo>
                    <a:pt x="181" y="110"/>
                  </a:lnTo>
                  <a:lnTo>
                    <a:pt x="195" y="107"/>
                  </a:lnTo>
                  <a:lnTo>
                    <a:pt x="208" y="102"/>
                  </a:lnTo>
                  <a:lnTo>
                    <a:pt x="216" y="94"/>
                  </a:lnTo>
                  <a:lnTo>
                    <a:pt x="221" y="86"/>
                  </a:lnTo>
                  <a:lnTo>
                    <a:pt x="222" y="76"/>
                  </a:lnTo>
                  <a:lnTo>
                    <a:pt x="219" y="64"/>
                  </a:lnTo>
                  <a:lnTo>
                    <a:pt x="210" y="53"/>
                  </a:lnTo>
                  <a:lnTo>
                    <a:pt x="198" y="42"/>
                  </a:lnTo>
                  <a:lnTo>
                    <a:pt x="183" y="32"/>
                  </a:lnTo>
                  <a:lnTo>
                    <a:pt x="166" y="23"/>
                  </a:lnTo>
                  <a:lnTo>
                    <a:pt x="146" y="15"/>
                  </a:lnTo>
                  <a:lnTo>
                    <a:pt x="125" y="8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0" y="0"/>
                  </a:lnTo>
                  <a:lnTo>
                    <a:pt x="41" y="2"/>
                  </a:lnTo>
                  <a:lnTo>
                    <a:pt x="26" y="5"/>
                  </a:lnTo>
                  <a:lnTo>
                    <a:pt x="13" y="11"/>
                  </a:lnTo>
                  <a:lnTo>
                    <a:pt x="5" y="18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3" y="48"/>
                  </a:lnTo>
                  <a:lnTo>
                    <a:pt x="11" y="60"/>
                  </a:lnTo>
                  <a:lnTo>
                    <a:pt x="23" y="70"/>
                  </a:lnTo>
                  <a:lnTo>
                    <a:pt x="38" y="80"/>
                  </a:lnTo>
                  <a:lnTo>
                    <a:pt x="55" y="90"/>
                  </a:lnTo>
                  <a:lnTo>
                    <a:pt x="76" y="98"/>
                  </a:lnTo>
                  <a:lnTo>
                    <a:pt x="96" y="105"/>
                  </a:lnTo>
                  <a:lnTo>
                    <a:pt x="119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77" name="Freeform 25"/>
            <p:cNvSpPr>
              <a:spLocks/>
            </p:cNvSpPr>
            <p:nvPr/>
          </p:nvSpPr>
          <p:spPr bwMode="auto">
            <a:xfrm>
              <a:off x="3121" y="2028"/>
              <a:ext cx="49" cy="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5"/>
                </a:cxn>
                <a:cxn ang="0">
                  <a:pos x="72" y="16"/>
                </a:cxn>
                <a:cxn ang="0">
                  <a:pos x="74" y="34"/>
                </a:cxn>
                <a:cxn ang="0">
                  <a:pos x="74" y="53"/>
                </a:cxn>
                <a:cxn ang="0">
                  <a:pos x="68" y="74"/>
                </a:cxn>
                <a:cxn ang="0">
                  <a:pos x="55" y="93"/>
                </a:cxn>
                <a:cxn ang="0">
                  <a:pos x="34" y="106"/>
                </a:cxn>
                <a:cxn ang="0">
                  <a:pos x="0" y="113"/>
                </a:cxn>
                <a:cxn ang="0">
                  <a:pos x="67" y="0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lnTo>
                    <a:pt x="68" y="5"/>
                  </a:lnTo>
                  <a:lnTo>
                    <a:pt x="72" y="16"/>
                  </a:lnTo>
                  <a:lnTo>
                    <a:pt x="74" y="34"/>
                  </a:lnTo>
                  <a:lnTo>
                    <a:pt x="74" y="53"/>
                  </a:lnTo>
                  <a:lnTo>
                    <a:pt x="68" y="74"/>
                  </a:lnTo>
                  <a:lnTo>
                    <a:pt x="55" y="93"/>
                  </a:lnTo>
                  <a:lnTo>
                    <a:pt x="34" y="106"/>
                  </a:lnTo>
                  <a:lnTo>
                    <a:pt x="0" y="1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78" name="Freeform 26"/>
            <p:cNvSpPr>
              <a:spLocks/>
            </p:cNvSpPr>
            <p:nvPr/>
          </p:nvSpPr>
          <p:spPr bwMode="auto">
            <a:xfrm>
              <a:off x="3325" y="1744"/>
              <a:ext cx="162" cy="169"/>
            </a:xfrm>
            <a:custGeom>
              <a:avLst/>
              <a:gdLst/>
              <a:ahLst/>
              <a:cxnLst>
                <a:cxn ang="0">
                  <a:pos x="127" y="235"/>
                </a:cxn>
                <a:cxn ang="0">
                  <a:pos x="151" y="234"/>
                </a:cxn>
                <a:cxn ang="0">
                  <a:pos x="174" y="229"/>
                </a:cxn>
                <a:cxn ang="0">
                  <a:pos x="194" y="219"/>
                </a:cxn>
                <a:cxn ang="0">
                  <a:pos x="211" y="205"/>
                </a:cxn>
                <a:cxn ang="0">
                  <a:pos x="225" y="189"/>
                </a:cxn>
                <a:cxn ang="0">
                  <a:pos x="235" y="170"/>
                </a:cxn>
                <a:cxn ang="0">
                  <a:pos x="241" y="148"/>
                </a:cxn>
                <a:cxn ang="0">
                  <a:pos x="242" y="124"/>
                </a:cxn>
                <a:cxn ang="0">
                  <a:pos x="239" y="99"/>
                </a:cxn>
                <a:cxn ang="0">
                  <a:pos x="231" y="78"/>
                </a:cxn>
                <a:cxn ang="0">
                  <a:pos x="219" y="57"/>
                </a:cxn>
                <a:cxn ang="0">
                  <a:pos x="203" y="38"/>
                </a:cxn>
                <a:cxn ang="0">
                  <a:pos x="185" y="23"/>
                </a:cxn>
                <a:cxn ang="0">
                  <a:pos x="163" y="12"/>
                </a:cxn>
                <a:cxn ang="0">
                  <a:pos x="140" y="4"/>
                </a:cxn>
                <a:cxn ang="0">
                  <a:pos x="116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9" y="18"/>
                </a:cxn>
                <a:cxn ang="0">
                  <a:pos x="32" y="30"/>
                </a:cxn>
                <a:cxn ang="0">
                  <a:pos x="18" y="48"/>
                </a:cxn>
                <a:cxn ang="0">
                  <a:pos x="7" y="67"/>
                </a:cxn>
                <a:cxn ang="0">
                  <a:pos x="2" y="89"/>
                </a:cxn>
                <a:cxn ang="0">
                  <a:pos x="0" y="113"/>
                </a:cxn>
                <a:cxn ang="0">
                  <a:pos x="4" y="137"/>
                </a:cxn>
                <a:cxn ang="0">
                  <a:pos x="12" y="159"/>
                </a:cxn>
                <a:cxn ang="0">
                  <a:pos x="25" y="180"/>
                </a:cxn>
                <a:cxn ang="0">
                  <a:pos x="40" y="199"/>
                </a:cxn>
                <a:cxn ang="0">
                  <a:pos x="58" y="214"/>
                </a:cxn>
                <a:cxn ang="0">
                  <a:pos x="80" y="225"/>
                </a:cxn>
                <a:cxn ang="0">
                  <a:pos x="103" y="232"/>
                </a:cxn>
                <a:cxn ang="0">
                  <a:pos x="127" y="235"/>
                </a:cxn>
              </a:cxnLst>
              <a:rect l="0" t="0" r="r" b="b"/>
              <a:pathLst>
                <a:path w="242" h="235">
                  <a:moveTo>
                    <a:pt x="127" y="235"/>
                  </a:moveTo>
                  <a:lnTo>
                    <a:pt x="151" y="234"/>
                  </a:lnTo>
                  <a:lnTo>
                    <a:pt x="174" y="229"/>
                  </a:lnTo>
                  <a:lnTo>
                    <a:pt x="194" y="219"/>
                  </a:lnTo>
                  <a:lnTo>
                    <a:pt x="211" y="205"/>
                  </a:lnTo>
                  <a:lnTo>
                    <a:pt x="225" y="189"/>
                  </a:lnTo>
                  <a:lnTo>
                    <a:pt x="235" y="170"/>
                  </a:lnTo>
                  <a:lnTo>
                    <a:pt x="241" y="148"/>
                  </a:lnTo>
                  <a:lnTo>
                    <a:pt x="242" y="124"/>
                  </a:lnTo>
                  <a:lnTo>
                    <a:pt x="239" y="99"/>
                  </a:lnTo>
                  <a:lnTo>
                    <a:pt x="231" y="78"/>
                  </a:lnTo>
                  <a:lnTo>
                    <a:pt x="219" y="57"/>
                  </a:lnTo>
                  <a:lnTo>
                    <a:pt x="203" y="38"/>
                  </a:lnTo>
                  <a:lnTo>
                    <a:pt x="185" y="23"/>
                  </a:lnTo>
                  <a:lnTo>
                    <a:pt x="163" y="12"/>
                  </a:lnTo>
                  <a:lnTo>
                    <a:pt x="140" y="4"/>
                  </a:lnTo>
                  <a:lnTo>
                    <a:pt x="116" y="0"/>
                  </a:lnTo>
                  <a:lnTo>
                    <a:pt x="91" y="1"/>
                  </a:lnTo>
                  <a:lnTo>
                    <a:pt x="68" y="7"/>
                  </a:lnTo>
                  <a:lnTo>
                    <a:pt x="49" y="18"/>
                  </a:lnTo>
                  <a:lnTo>
                    <a:pt x="32" y="30"/>
                  </a:lnTo>
                  <a:lnTo>
                    <a:pt x="18" y="48"/>
                  </a:lnTo>
                  <a:lnTo>
                    <a:pt x="7" y="67"/>
                  </a:lnTo>
                  <a:lnTo>
                    <a:pt x="2" y="89"/>
                  </a:lnTo>
                  <a:lnTo>
                    <a:pt x="0" y="113"/>
                  </a:lnTo>
                  <a:lnTo>
                    <a:pt x="4" y="137"/>
                  </a:lnTo>
                  <a:lnTo>
                    <a:pt x="12" y="159"/>
                  </a:lnTo>
                  <a:lnTo>
                    <a:pt x="25" y="180"/>
                  </a:lnTo>
                  <a:lnTo>
                    <a:pt x="40" y="199"/>
                  </a:lnTo>
                  <a:lnTo>
                    <a:pt x="58" y="214"/>
                  </a:lnTo>
                  <a:lnTo>
                    <a:pt x="80" y="225"/>
                  </a:lnTo>
                  <a:lnTo>
                    <a:pt x="103" y="232"/>
                  </a:lnTo>
                  <a:lnTo>
                    <a:pt x="127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79" name="Freeform 27"/>
            <p:cNvSpPr>
              <a:spLocks/>
            </p:cNvSpPr>
            <p:nvPr/>
          </p:nvSpPr>
          <p:spPr bwMode="auto">
            <a:xfrm>
              <a:off x="3300" y="1682"/>
              <a:ext cx="222" cy="208"/>
            </a:xfrm>
            <a:custGeom>
              <a:avLst/>
              <a:gdLst/>
              <a:ahLst/>
              <a:cxnLst>
                <a:cxn ang="0">
                  <a:pos x="172" y="289"/>
                </a:cxn>
                <a:cxn ang="0">
                  <a:pos x="206" y="288"/>
                </a:cxn>
                <a:cxn ang="0">
                  <a:pos x="237" y="281"/>
                </a:cxn>
                <a:cxn ang="0">
                  <a:pos x="264" y="268"/>
                </a:cxn>
                <a:cxn ang="0">
                  <a:pos x="289" y="252"/>
                </a:cxn>
                <a:cxn ang="0">
                  <a:pos x="307" y="232"/>
                </a:cxn>
                <a:cxn ang="0">
                  <a:pos x="321" y="207"/>
                </a:cxn>
                <a:cxn ang="0">
                  <a:pos x="330" y="181"/>
                </a:cxn>
                <a:cxn ang="0">
                  <a:pos x="331" y="152"/>
                </a:cxn>
                <a:cxn ang="0">
                  <a:pos x="327" y="123"/>
                </a:cxn>
                <a:cxn ang="0">
                  <a:pos x="315" y="96"/>
                </a:cxn>
                <a:cxn ang="0">
                  <a:pos x="299" y="70"/>
                </a:cxn>
                <a:cxn ang="0">
                  <a:pos x="278" y="48"/>
                </a:cxn>
                <a:cxn ang="0">
                  <a:pos x="252" y="29"/>
                </a:cxn>
                <a:cxn ang="0">
                  <a:pos x="223" y="15"/>
                </a:cxn>
                <a:cxn ang="0">
                  <a:pos x="192" y="4"/>
                </a:cxn>
                <a:cxn ang="0">
                  <a:pos x="159" y="0"/>
                </a:cxn>
                <a:cxn ang="0">
                  <a:pos x="125" y="1"/>
                </a:cxn>
                <a:cxn ang="0">
                  <a:pos x="94" y="9"/>
                </a:cxn>
                <a:cxn ang="0">
                  <a:pos x="66" y="21"/>
                </a:cxn>
                <a:cxn ang="0">
                  <a:pos x="43" y="38"/>
                </a:cxn>
                <a:cxn ang="0">
                  <a:pos x="24" y="58"/>
                </a:cxn>
                <a:cxn ang="0">
                  <a:pos x="10" y="82"/>
                </a:cxn>
                <a:cxn ang="0">
                  <a:pos x="2" y="109"/>
                </a:cxn>
                <a:cxn ang="0">
                  <a:pos x="0" y="138"/>
                </a:cxn>
                <a:cxn ang="0">
                  <a:pos x="4" y="167"/>
                </a:cxn>
                <a:cxn ang="0">
                  <a:pos x="16" y="195"/>
                </a:cxn>
                <a:cxn ang="0">
                  <a:pos x="32" y="220"/>
                </a:cxn>
                <a:cxn ang="0">
                  <a:pos x="54" y="242"/>
                </a:cxn>
                <a:cxn ang="0">
                  <a:pos x="79" y="260"/>
                </a:cxn>
                <a:cxn ang="0">
                  <a:pos x="108" y="275"/>
                </a:cxn>
                <a:cxn ang="0">
                  <a:pos x="139" y="285"/>
                </a:cxn>
                <a:cxn ang="0">
                  <a:pos x="172" y="289"/>
                </a:cxn>
              </a:cxnLst>
              <a:rect l="0" t="0" r="r" b="b"/>
              <a:pathLst>
                <a:path w="331" h="289">
                  <a:moveTo>
                    <a:pt x="172" y="289"/>
                  </a:moveTo>
                  <a:lnTo>
                    <a:pt x="206" y="288"/>
                  </a:lnTo>
                  <a:lnTo>
                    <a:pt x="237" y="281"/>
                  </a:lnTo>
                  <a:lnTo>
                    <a:pt x="264" y="268"/>
                  </a:lnTo>
                  <a:lnTo>
                    <a:pt x="289" y="252"/>
                  </a:lnTo>
                  <a:lnTo>
                    <a:pt x="307" y="232"/>
                  </a:lnTo>
                  <a:lnTo>
                    <a:pt x="321" y="207"/>
                  </a:lnTo>
                  <a:lnTo>
                    <a:pt x="330" y="181"/>
                  </a:lnTo>
                  <a:lnTo>
                    <a:pt x="331" y="152"/>
                  </a:lnTo>
                  <a:lnTo>
                    <a:pt x="327" y="123"/>
                  </a:lnTo>
                  <a:lnTo>
                    <a:pt x="315" y="96"/>
                  </a:lnTo>
                  <a:lnTo>
                    <a:pt x="299" y="70"/>
                  </a:lnTo>
                  <a:lnTo>
                    <a:pt x="278" y="48"/>
                  </a:lnTo>
                  <a:lnTo>
                    <a:pt x="252" y="29"/>
                  </a:lnTo>
                  <a:lnTo>
                    <a:pt x="223" y="15"/>
                  </a:lnTo>
                  <a:lnTo>
                    <a:pt x="192" y="4"/>
                  </a:lnTo>
                  <a:lnTo>
                    <a:pt x="159" y="0"/>
                  </a:lnTo>
                  <a:lnTo>
                    <a:pt x="125" y="1"/>
                  </a:lnTo>
                  <a:lnTo>
                    <a:pt x="94" y="9"/>
                  </a:lnTo>
                  <a:lnTo>
                    <a:pt x="66" y="21"/>
                  </a:lnTo>
                  <a:lnTo>
                    <a:pt x="43" y="38"/>
                  </a:lnTo>
                  <a:lnTo>
                    <a:pt x="24" y="58"/>
                  </a:lnTo>
                  <a:lnTo>
                    <a:pt x="10" y="82"/>
                  </a:lnTo>
                  <a:lnTo>
                    <a:pt x="2" y="109"/>
                  </a:lnTo>
                  <a:lnTo>
                    <a:pt x="0" y="138"/>
                  </a:lnTo>
                  <a:lnTo>
                    <a:pt x="4" y="167"/>
                  </a:lnTo>
                  <a:lnTo>
                    <a:pt x="16" y="195"/>
                  </a:lnTo>
                  <a:lnTo>
                    <a:pt x="32" y="220"/>
                  </a:lnTo>
                  <a:lnTo>
                    <a:pt x="54" y="242"/>
                  </a:lnTo>
                  <a:lnTo>
                    <a:pt x="79" y="260"/>
                  </a:lnTo>
                  <a:lnTo>
                    <a:pt x="108" y="275"/>
                  </a:lnTo>
                  <a:lnTo>
                    <a:pt x="139" y="285"/>
                  </a:lnTo>
                  <a:lnTo>
                    <a:pt x="172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80" name="Freeform 28"/>
            <p:cNvSpPr>
              <a:spLocks/>
            </p:cNvSpPr>
            <p:nvPr/>
          </p:nvSpPr>
          <p:spPr bwMode="auto">
            <a:xfrm>
              <a:off x="3357" y="1777"/>
              <a:ext cx="91" cy="95"/>
            </a:xfrm>
            <a:custGeom>
              <a:avLst/>
              <a:gdLst/>
              <a:ahLst/>
              <a:cxnLst>
                <a:cxn ang="0">
                  <a:pos x="70" y="132"/>
                </a:cxn>
                <a:cxn ang="0">
                  <a:pos x="84" y="131"/>
                </a:cxn>
                <a:cxn ang="0">
                  <a:pos x="97" y="127"/>
                </a:cxn>
                <a:cxn ang="0">
                  <a:pos x="107" y="123"/>
                </a:cxn>
                <a:cxn ang="0">
                  <a:pos x="117" y="115"/>
                </a:cxn>
                <a:cxn ang="0">
                  <a:pos x="124" y="105"/>
                </a:cxn>
                <a:cxn ang="0">
                  <a:pos x="130" y="95"/>
                </a:cxn>
                <a:cxn ang="0">
                  <a:pos x="134" y="82"/>
                </a:cxn>
                <a:cxn ang="0">
                  <a:pos x="135" y="70"/>
                </a:cxn>
                <a:cxn ang="0">
                  <a:pos x="132" y="56"/>
                </a:cxn>
                <a:cxn ang="0">
                  <a:pos x="128" y="43"/>
                </a:cxn>
                <a:cxn ang="0">
                  <a:pos x="121" y="32"/>
                </a:cxn>
                <a:cxn ang="0">
                  <a:pos x="113" y="22"/>
                </a:cxn>
                <a:cxn ang="0">
                  <a:pos x="102" y="13"/>
                </a:cxn>
                <a:cxn ang="0">
                  <a:pos x="91" y="7"/>
                </a:cxn>
                <a:cxn ang="0">
                  <a:pos x="78" y="3"/>
                </a:cxn>
                <a:cxn ang="0">
                  <a:pos x="64" y="0"/>
                </a:cxn>
                <a:cxn ang="0">
                  <a:pos x="51" y="2"/>
                </a:cxn>
                <a:cxn ang="0">
                  <a:pos x="39" y="5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7"/>
                </a:cxn>
                <a:cxn ang="0">
                  <a:pos x="5" y="37"/>
                </a:cxn>
                <a:cxn ang="0">
                  <a:pos x="1" y="50"/>
                </a:cxn>
                <a:cxn ang="0">
                  <a:pos x="0" y="63"/>
                </a:cxn>
                <a:cxn ang="0">
                  <a:pos x="2" y="76"/>
                </a:cxn>
                <a:cxn ang="0">
                  <a:pos x="7" y="89"/>
                </a:cxn>
                <a:cxn ang="0">
                  <a:pos x="14" y="101"/>
                </a:cxn>
                <a:cxn ang="0">
                  <a:pos x="22" y="110"/>
                </a:cxn>
                <a:cxn ang="0">
                  <a:pos x="32" y="119"/>
                </a:cxn>
                <a:cxn ang="0">
                  <a:pos x="44" y="125"/>
                </a:cxn>
                <a:cxn ang="0">
                  <a:pos x="56" y="130"/>
                </a:cxn>
                <a:cxn ang="0">
                  <a:pos x="70" y="132"/>
                </a:cxn>
              </a:cxnLst>
              <a:rect l="0" t="0" r="r" b="b"/>
              <a:pathLst>
                <a:path w="135" h="132">
                  <a:moveTo>
                    <a:pt x="70" y="132"/>
                  </a:moveTo>
                  <a:lnTo>
                    <a:pt x="84" y="131"/>
                  </a:lnTo>
                  <a:lnTo>
                    <a:pt x="97" y="127"/>
                  </a:lnTo>
                  <a:lnTo>
                    <a:pt x="107" y="123"/>
                  </a:lnTo>
                  <a:lnTo>
                    <a:pt x="117" y="115"/>
                  </a:lnTo>
                  <a:lnTo>
                    <a:pt x="124" y="105"/>
                  </a:lnTo>
                  <a:lnTo>
                    <a:pt x="130" y="95"/>
                  </a:lnTo>
                  <a:lnTo>
                    <a:pt x="134" y="82"/>
                  </a:lnTo>
                  <a:lnTo>
                    <a:pt x="135" y="70"/>
                  </a:lnTo>
                  <a:lnTo>
                    <a:pt x="132" y="56"/>
                  </a:lnTo>
                  <a:lnTo>
                    <a:pt x="128" y="43"/>
                  </a:lnTo>
                  <a:lnTo>
                    <a:pt x="121" y="32"/>
                  </a:lnTo>
                  <a:lnTo>
                    <a:pt x="113" y="22"/>
                  </a:lnTo>
                  <a:lnTo>
                    <a:pt x="102" y="13"/>
                  </a:lnTo>
                  <a:lnTo>
                    <a:pt x="91" y="7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2" y="76"/>
                  </a:lnTo>
                  <a:lnTo>
                    <a:pt x="7" y="89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2" y="119"/>
                  </a:lnTo>
                  <a:lnTo>
                    <a:pt x="44" y="125"/>
                  </a:lnTo>
                  <a:lnTo>
                    <a:pt x="56" y="130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81" name="Freeform 29"/>
            <p:cNvSpPr>
              <a:spLocks/>
            </p:cNvSpPr>
            <p:nvPr/>
          </p:nvSpPr>
          <p:spPr bwMode="auto">
            <a:xfrm>
              <a:off x="3327" y="1720"/>
              <a:ext cx="133" cy="6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" y="80"/>
                </a:cxn>
                <a:cxn ang="0">
                  <a:pos x="5" y="72"/>
                </a:cxn>
                <a:cxn ang="0">
                  <a:pos x="12" y="60"/>
                </a:cxn>
                <a:cxn ang="0">
                  <a:pos x="22" y="45"/>
                </a:cxn>
                <a:cxn ang="0">
                  <a:pos x="33" y="30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86" y="1"/>
                </a:cxn>
                <a:cxn ang="0">
                  <a:pos x="88" y="1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3" y="2"/>
                </a:cxn>
                <a:cxn ang="0">
                  <a:pos x="140" y="8"/>
                </a:cxn>
                <a:cxn ang="0">
                  <a:pos x="159" y="18"/>
                </a:cxn>
                <a:cxn ang="0">
                  <a:pos x="179" y="33"/>
                </a:cxn>
                <a:cxn ang="0">
                  <a:pos x="200" y="56"/>
                </a:cxn>
                <a:cxn ang="0">
                  <a:pos x="199" y="55"/>
                </a:cxn>
                <a:cxn ang="0">
                  <a:pos x="196" y="54"/>
                </a:cxn>
                <a:cxn ang="0">
                  <a:pos x="190" y="52"/>
                </a:cxn>
                <a:cxn ang="0">
                  <a:pos x="182" y="48"/>
                </a:cxn>
                <a:cxn ang="0">
                  <a:pos x="172" y="45"/>
                </a:cxn>
                <a:cxn ang="0">
                  <a:pos x="162" y="42"/>
                </a:cxn>
                <a:cxn ang="0">
                  <a:pos x="149" y="40"/>
                </a:cxn>
                <a:cxn ang="0">
                  <a:pos x="136" y="38"/>
                </a:cxn>
                <a:cxn ang="0">
                  <a:pos x="121" y="37"/>
                </a:cxn>
                <a:cxn ang="0">
                  <a:pos x="106" y="37"/>
                </a:cxn>
                <a:cxn ang="0">
                  <a:pos x="88" y="39"/>
                </a:cxn>
                <a:cxn ang="0">
                  <a:pos x="71" y="44"/>
                </a:cxn>
                <a:cxn ang="0">
                  <a:pos x="54" y="49"/>
                </a:cxn>
                <a:cxn ang="0">
                  <a:pos x="35" y="57"/>
                </a:cxn>
                <a:cxn ang="0">
                  <a:pos x="18" y="69"/>
                </a:cxn>
                <a:cxn ang="0">
                  <a:pos x="0" y="84"/>
                </a:cxn>
              </a:cxnLst>
              <a:rect l="0" t="0" r="r" b="b"/>
              <a:pathLst>
                <a:path w="200" h="84">
                  <a:moveTo>
                    <a:pt x="0" y="84"/>
                  </a:moveTo>
                  <a:lnTo>
                    <a:pt x="1" y="80"/>
                  </a:lnTo>
                  <a:lnTo>
                    <a:pt x="5" y="72"/>
                  </a:lnTo>
                  <a:lnTo>
                    <a:pt x="12" y="60"/>
                  </a:lnTo>
                  <a:lnTo>
                    <a:pt x="22" y="45"/>
                  </a:lnTo>
                  <a:lnTo>
                    <a:pt x="33" y="30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88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40" y="8"/>
                  </a:lnTo>
                  <a:lnTo>
                    <a:pt x="159" y="18"/>
                  </a:lnTo>
                  <a:lnTo>
                    <a:pt x="179" y="33"/>
                  </a:lnTo>
                  <a:lnTo>
                    <a:pt x="200" y="56"/>
                  </a:lnTo>
                  <a:lnTo>
                    <a:pt x="199" y="55"/>
                  </a:lnTo>
                  <a:lnTo>
                    <a:pt x="196" y="54"/>
                  </a:lnTo>
                  <a:lnTo>
                    <a:pt x="190" y="52"/>
                  </a:lnTo>
                  <a:lnTo>
                    <a:pt x="182" y="48"/>
                  </a:lnTo>
                  <a:lnTo>
                    <a:pt x="172" y="45"/>
                  </a:lnTo>
                  <a:lnTo>
                    <a:pt x="162" y="42"/>
                  </a:lnTo>
                  <a:lnTo>
                    <a:pt x="149" y="40"/>
                  </a:lnTo>
                  <a:lnTo>
                    <a:pt x="136" y="38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88" y="39"/>
                  </a:lnTo>
                  <a:lnTo>
                    <a:pt x="71" y="44"/>
                  </a:lnTo>
                  <a:lnTo>
                    <a:pt x="54" y="49"/>
                  </a:lnTo>
                  <a:lnTo>
                    <a:pt x="35" y="57"/>
                  </a:lnTo>
                  <a:lnTo>
                    <a:pt x="18" y="6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82" name="Freeform 30"/>
            <p:cNvSpPr>
              <a:spLocks/>
            </p:cNvSpPr>
            <p:nvPr/>
          </p:nvSpPr>
          <p:spPr bwMode="auto">
            <a:xfrm>
              <a:off x="3387" y="1790"/>
              <a:ext cx="38" cy="6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2" y="2"/>
                </a:cxn>
                <a:cxn ang="0">
                  <a:pos x="43" y="11"/>
                </a:cxn>
                <a:cxn ang="0">
                  <a:pos x="53" y="31"/>
                </a:cxn>
                <a:cxn ang="0">
                  <a:pos x="56" y="62"/>
                </a:cxn>
                <a:cxn ang="0">
                  <a:pos x="55" y="63"/>
                </a:cxn>
                <a:cxn ang="0">
                  <a:pos x="53" y="68"/>
                </a:cxn>
                <a:cxn ang="0">
                  <a:pos x="49" y="74"/>
                </a:cxn>
                <a:cxn ang="0">
                  <a:pos x="43" y="81"/>
                </a:cxn>
                <a:cxn ang="0">
                  <a:pos x="35" y="86"/>
                </a:cxn>
                <a:cxn ang="0">
                  <a:pos x="26" y="91"/>
                </a:cxn>
                <a:cxn ang="0">
                  <a:pos x="14" y="93"/>
                </a:cxn>
                <a:cxn ang="0">
                  <a:pos x="0" y="92"/>
                </a:cxn>
                <a:cxn ang="0">
                  <a:pos x="1" y="89"/>
                </a:cxn>
                <a:cxn ang="0">
                  <a:pos x="5" y="81"/>
                </a:cxn>
                <a:cxn ang="0">
                  <a:pos x="11" y="68"/>
                </a:cxn>
                <a:cxn ang="0">
                  <a:pos x="17" y="53"/>
                </a:cxn>
                <a:cxn ang="0">
                  <a:pos x="23" y="37"/>
                </a:cxn>
                <a:cxn ang="0">
                  <a:pos x="27" y="22"/>
                </a:cxn>
                <a:cxn ang="0">
                  <a:pos x="30" y="9"/>
                </a:cxn>
                <a:cxn ang="0">
                  <a:pos x="27" y="0"/>
                </a:cxn>
              </a:cxnLst>
              <a:rect l="0" t="0" r="r" b="b"/>
              <a:pathLst>
                <a:path w="56" h="93">
                  <a:moveTo>
                    <a:pt x="27" y="0"/>
                  </a:moveTo>
                  <a:lnTo>
                    <a:pt x="32" y="2"/>
                  </a:lnTo>
                  <a:lnTo>
                    <a:pt x="43" y="11"/>
                  </a:lnTo>
                  <a:lnTo>
                    <a:pt x="53" y="31"/>
                  </a:lnTo>
                  <a:lnTo>
                    <a:pt x="56" y="62"/>
                  </a:lnTo>
                  <a:lnTo>
                    <a:pt x="55" y="63"/>
                  </a:lnTo>
                  <a:lnTo>
                    <a:pt x="53" y="68"/>
                  </a:lnTo>
                  <a:lnTo>
                    <a:pt x="49" y="74"/>
                  </a:lnTo>
                  <a:lnTo>
                    <a:pt x="43" y="81"/>
                  </a:lnTo>
                  <a:lnTo>
                    <a:pt x="35" y="86"/>
                  </a:lnTo>
                  <a:lnTo>
                    <a:pt x="26" y="91"/>
                  </a:lnTo>
                  <a:lnTo>
                    <a:pt x="14" y="93"/>
                  </a:lnTo>
                  <a:lnTo>
                    <a:pt x="0" y="92"/>
                  </a:lnTo>
                  <a:lnTo>
                    <a:pt x="1" y="89"/>
                  </a:lnTo>
                  <a:lnTo>
                    <a:pt x="5" y="81"/>
                  </a:lnTo>
                  <a:lnTo>
                    <a:pt x="11" y="68"/>
                  </a:lnTo>
                  <a:lnTo>
                    <a:pt x="17" y="53"/>
                  </a:lnTo>
                  <a:lnTo>
                    <a:pt x="23" y="37"/>
                  </a:lnTo>
                  <a:lnTo>
                    <a:pt x="27" y="22"/>
                  </a:lnTo>
                  <a:lnTo>
                    <a:pt x="3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83" name="Freeform 31"/>
            <p:cNvSpPr>
              <a:spLocks/>
            </p:cNvSpPr>
            <p:nvPr/>
          </p:nvSpPr>
          <p:spPr bwMode="auto">
            <a:xfrm>
              <a:off x="2108" y="1617"/>
              <a:ext cx="34" cy="5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2"/>
                </a:cxn>
                <a:cxn ang="0">
                  <a:pos x="39" y="10"/>
                </a:cxn>
                <a:cxn ang="0">
                  <a:pos x="49" y="28"/>
                </a:cxn>
                <a:cxn ang="0">
                  <a:pos x="51" y="55"/>
                </a:cxn>
                <a:cxn ang="0">
                  <a:pos x="50" y="56"/>
                </a:cxn>
                <a:cxn ang="0">
                  <a:pos x="49" y="60"/>
                </a:cxn>
                <a:cxn ang="0">
                  <a:pos x="45" y="66"/>
                </a:cxn>
                <a:cxn ang="0">
                  <a:pos x="39" y="71"/>
                </a:cxn>
                <a:cxn ang="0">
                  <a:pos x="32" y="76"/>
                </a:cxn>
                <a:cxn ang="0">
                  <a:pos x="24" y="81"/>
                </a:cxn>
                <a:cxn ang="0">
                  <a:pos x="13" y="83"/>
                </a:cxn>
                <a:cxn ang="0">
                  <a:pos x="0" y="82"/>
                </a:cxn>
                <a:cxn ang="0">
                  <a:pos x="5" y="71"/>
                </a:cxn>
                <a:cxn ang="0">
                  <a:pos x="16" y="46"/>
                </a:cxn>
                <a:cxn ang="0">
                  <a:pos x="25" y="20"/>
                </a:cxn>
                <a:cxn ang="0">
                  <a:pos x="25" y="0"/>
                </a:cxn>
              </a:cxnLst>
              <a:rect l="0" t="0" r="r" b="b"/>
              <a:pathLst>
                <a:path w="51" h="83">
                  <a:moveTo>
                    <a:pt x="25" y="0"/>
                  </a:moveTo>
                  <a:lnTo>
                    <a:pt x="30" y="2"/>
                  </a:lnTo>
                  <a:lnTo>
                    <a:pt x="39" y="10"/>
                  </a:lnTo>
                  <a:lnTo>
                    <a:pt x="49" y="28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49" y="60"/>
                  </a:lnTo>
                  <a:lnTo>
                    <a:pt x="45" y="66"/>
                  </a:lnTo>
                  <a:lnTo>
                    <a:pt x="39" y="71"/>
                  </a:lnTo>
                  <a:lnTo>
                    <a:pt x="32" y="76"/>
                  </a:lnTo>
                  <a:lnTo>
                    <a:pt x="24" y="81"/>
                  </a:lnTo>
                  <a:lnTo>
                    <a:pt x="13" y="83"/>
                  </a:lnTo>
                  <a:lnTo>
                    <a:pt x="0" y="82"/>
                  </a:lnTo>
                  <a:lnTo>
                    <a:pt x="5" y="71"/>
                  </a:lnTo>
                  <a:lnTo>
                    <a:pt x="16" y="46"/>
                  </a:lnTo>
                  <a:lnTo>
                    <a:pt x="25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84" name="Freeform 32"/>
            <p:cNvSpPr>
              <a:spLocks/>
            </p:cNvSpPr>
            <p:nvPr/>
          </p:nvSpPr>
          <p:spPr bwMode="auto">
            <a:xfrm>
              <a:off x="3137" y="1928"/>
              <a:ext cx="103" cy="11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20" y="31"/>
                </a:cxn>
                <a:cxn ang="0">
                  <a:pos x="41" y="40"/>
                </a:cxn>
                <a:cxn ang="0">
                  <a:pos x="66" y="53"/>
                </a:cxn>
                <a:cxn ang="0">
                  <a:pos x="92" y="71"/>
                </a:cxn>
                <a:cxn ang="0">
                  <a:pos x="117" y="96"/>
                </a:cxn>
                <a:cxn ang="0">
                  <a:pos x="137" y="127"/>
                </a:cxn>
                <a:cxn ang="0">
                  <a:pos x="152" y="164"/>
                </a:cxn>
                <a:cxn ang="0">
                  <a:pos x="153" y="160"/>
                </a:cxn>
                <a:cxn ang="0">
                  <a:pos x="155" y="152"/>
                </a:cxn>
                <a:cxn ang="0">
                  <a:pos x="156" y="138"/>
                </a:cxn>
                <a:cxn ang="0">
                  <a:pos x="156" y="120"/>
                </a:cxn>
                <a:cxn ang="0">
                  <a:pos x="153" y="99"/>
                </a:cxn>
                <a:cxn ang="0">
                  <a:pos x="146" y="74"/>
                </a:cxn>
                <a:cxn ang="0">
                  <a:pos x="136" y="47"/>
                </a:cxn>
                <a:cxn ang="0">
                  <a:pos x="120" y="20"/>
                </a:cxn>
                <a:cxn ang="0">
                  <a:pos x="118" y="17"/>
                </a:cxn>
                <a:cxn ang="0">
                  <a:pos x="110" y="13"/>
                </a:cxn>
                <a:cxn ang="0">
                  <a:pos x="98" y="7"/>
                </a:cxn>
                <a:cxn ang="0">
                  <a:pos x="82" y="2"/>
                </a:cxn>
                <a:cxn ang="0">
                  <a:pos x="64" y="0"/>
                </a:cxn>
                <a:cxn ang="0">
                  <a:pos x="44" y="1"/>
                </a:cxn>
                <a:cxn ang="0">
                  <a:pos x="22" y="9"/>
                </a:cxn>
                <a:cxn ang="0">
                  <a:pos x="0" y="25"/>
                </a:cxn>
              </a:cxnLst>
              <a:rect l="0" t="0" r="r" b="b"/>
              <a:pathLst>
                <a:path w="156" h="164">
                  <a:moveTo>
                    <a:pt x="0" y="25"/>
                  </a:moveTo>
                  <a:lnTo>
                    <a:pt x="6" y="27"/>
                  </a:lnTo>
                  <a:lnTo>
                    <a:pt x="20" y="31"/>
                  </a:lnTo>
                  <a:lnTo>
                    <a:pt x="41" y="40"/>
                  </a:lnTo>
                  <a:lnTo>
                    <a:pt x="66" y="53"/>
                  </a:lnTo>
                  <a:lnTo>
                    <a:pt x="92" y="71"/>
                  </a:lnTo>
                  <a:lnTo>
                    <a:pt x="117" y="96"/>
                  </a:lnTo>
                  <a:lnTo>
                    <a:pt x="137" y="127"/>
                  </a:lnTo>
                  <a:lnTo>
                    <a:pt x="152" y="164"/>
                  </a:lnTo>
                  <a:lnTo>
                    <a:pt x="153" y="160"/>
                  </a:lnTo>
                  <a:lnTo>
                    <a:pt x="155" y="152"/>
                  </a:lnTo>
                  <a:lnTo>
                    <a:pt x="156" y="138"/>
                  </a:lnTo>
                  <a:lnTo>
                    <a:pt x="156" y="120"/>
                  </a:lnTo>
                  <a:lnTo>
                    <a:pt x="153" y="99"/>
                  </a:lnTo>
                  <a:lnTo>
                    <a:pt x="146" y="74"/>
                  </a:lnTo>
                  <a:lnTo>
                    <a:pt x="136" y="47"/>
                  </a:lnTo>
                  <a:lnTo>
                    <a:pt x="120" y="20"/>
                  </a:lnTo>
                  <a:lnTo>
                    <a:pt x="118" y="17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2" y="2"/>
                  </a:lnTo>
                  <a:lnTo>
                    <a:pt x="64" y="0"/>
                  </a:lnTo>
                  <a:lnTo>
                    <a:pt x="44" y="1"/>
                  </a:lnTo>
                  <a:lnTo>
                    <a:pt x="22" y="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85" name="Freeform 33"/>
            <p:cNvSpPr>
              <a:spLocks/>
            </p:cNvSpPr>
            <p:nvPr/>
          </p:nvSpPr>
          <p:spPr bwMode="auto">
            <a:xfrm>
              <a:off x="2290" y="1821"/>
              <a:ext cx="66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12" y="14"/>
                </a:cxn>
                <a:cxn ang="0">
                  <a:pos x="22" y="31"/>
                </a:cxn>
                <a:cxn ang="0">
                  <a:pos x="32" y="50"/>
                </a:cxn>
                <a:cxn ang="0">
                  <a:pos x="40" y="73"/>
                </a:cxn>
                <a:cxn ang="0">
                  <a:pos x="44" y="97"/>
                </a:cxn>
                <a:cxn ang="0">
                  <a:pos x="38" y="122"/>
                </a:cxn>
                <a:cxn ang="0">
                  <a:pos x="23" y="144"/>
                </a:cxn>
                <a:cxn ang="0">
                  <a:pos x="25" y="142"/>
                </a:cxn>
                <a:cxn ang="0">
                  <a:pos x="34" y="141"/>
                </a:cxn>
                <a:cxn ang="0">
                  <a:pos x="44" y="137"/>
                </a:cxn>
                <a:cxn ang="0">
                  <a:pos x="57" y="131"/>
                </a:cxn>
                <a:cxn ang="0">
                  <a:pos x="70" y="122"/>
                </a:cxn>
                <a:cxn ang="0">
                  <a:pos x="82" y="109"/>
                </a:cxn>
                <a:cxn ang="0">
                  <a:pos x="93" y="93"/>
                </a:cxn>
                <a:cxn ang="0">
                  <a:pos x="100" y="73"/>
                </a:cxn>
                <a:cxn ang="0">
                  <a:pos x="99" y="71"/>
                </a:cxn>
                <a:cxn ang="0">
                  <a:pos x="97" y="64"/>
                </a:cxn>
                <a:cxn ang="0">
                  <a:pos x="91" y="55"/>
                </a:cxn>
                <a:cxn ang="0">
                  <a:pos x="82" y="43"/>
                </a:cxn>
                <a:cxn ang="0">
                  <a:pos x="69" y="31"/>
                </a:cxn>
                <a:cxn ang="0">
                  <a:pos x="52" y="18"/>
                </a:cxn>
                <a:cxn ang="0">
                  <a:pos x="29" y="8"/>
                </a:cxn>
                <a:cxn ang="0">
                  <a:pos x="0" y="0"/>
                </a:cxn>
              </a:cxnLst>
              <a:rect l="0" t="0" r="r" b="b"/>
              <a:pathLst>
                <a:path w="100" h="144">
                  <a:moveTo>
                    <a:pt x="0" y="0"/>
                  </a:moveTo>
                  <a:lnTo>
                    <a:pt x="4" y="3"/>
                  </a:lnTo>
                  <a:lnTo>
                    <a:pt x="12" y="14"/>
                  </a:lnTo>
                  <a:lnTo>
                    <a:pt x="22" y="31"/>
                  </a:lnTo>
                  <a:lnTo>
                    <a:pt x="32" y="50"/>
                  </a:lnTo>
                  <a:lnTo>
                    <a:pt x="40" y="73"/>
                  </a:lnTo>
                  <a:lnTo>
                    <a:pt x="44" y="97"/>
                  </a:lnTo>
                  <a:lnTo>
                    <a:pt x="38" y="122"/>
                  </a:lnTo>
                  <a:lnTo>
                    <a:pt x="23" y="144"/>
                  </a:lnTo>
                  <a:lnTo>
                    <a:pt x="25" y="142"/>
                  </a:lnTo>
                  <a:lnTo>
                    <a:pt x="34" y="141"/>
                  </a:lnTo>
                  <a:lnTo>
                    <a:pt x="44" y="137"/>
                  </a:lnTo>
                  <a:lnTo>
                    <a:pt x="57" y="131"/>
                  </a:lnTo>
                  <a:lnTo>
                    <a:pt x="70" y="122"/>
                  </a:lnTo>
                  <a:lnTo>
                    <a:pt x="82" y="109"/>
                  </a:lnTo>
                  <a:lnTo>
                    <a:pt x="93" y="93"/>
                  </a:lnTo>
                  <a:lnTo>
                    <a:pt x="100" y="73"/>
                  </a:lnTo>
                  <a:lnTo>
                    <a:pt x="99" y="71"/>
                  </a:lnTo>
                  <a:lnTo>
                    <a:pt x="97" y="64"/>
                  </a:lnTo>
                  <a:lnTo>
                    <a:pt x="91" y="55"/>
                  </a:lnTo>
                  <a:lnTo>
                    <a:pt x="82" y="43"/>
                  </a:lnTo>
                  <a:lnTo>
                    <a:pt x="69" y="31"/>
                  </a:lnTo>
                  <a:lnTo>
                    <a:pt x="52" y="18"/>
                  </a:lnTo>
                  <a:lnTo>
                    <a:pt x="2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86" name="Freeform 34"/>
            <p:cNvSpPr>
              <a:spLocks/>
            </p:cNvSpPr>
            <p:nvPr/>
          </p:nvSpPr>
          <p:spPr bwMode="auto">
            <a:xfrm>
              <a:off x="2164" y="1842"/>
              <a:ext cx="116" cy="9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8" y="1"/>
                </a:cxn>
                <a:cxn ang="0">
                  <a:pos x="102" y="5"/>
                </a:cxn>
                <a:cxn ang="0">
                  <a:pos x="80" y="12"/>
                </a:cxn>
                <a:cxn ang="0">
                  <a:pos x="55" y="20"/>
                </a:cxn>
                <a:cxn ang="0">
                  <a:pos x="30" y="32"/>
                </a:cxn>
                <a:cxn ang="0">
                  <a:pos x="12" y="47"/>
                </a:cxn>
                <a:cxn ang="0">
                  <a:pos x="0" y="6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7" y="95"/>
                </a:cxn>
                <a:cxn ang="0">
                  <a:pos x="17" y="102"/>
                </a:cxn>
                <a:cxn ang="0">
                  <a:pos x="31" y="109"/>
                </a:cxn>
                <a:cxn ang="0">
                  <a:pos x="52" y="115"/>
                </a:cxn>
                <a:cxn ang="0">
                  <a:pos x="81" y="122"/>
                </a:cxn>
                <a:cxn ang="0">
                  <a:pos x="117" y="126"/>
                </a:cxn>
                <a:cxn ang="0">
                  <a:pos x="163" y="127"/>
                </a:cxn>
                <a:cxn ang="0">
                  <a:pos x="164" y="123"/>
                </a:cxn>
                <a:cxn ang="0">
                  <a:pos x="169" y="115"/>
                </a:cxn>
                <a:cxn ang="0">
                  <a:pos x="172" y="102"/>
                </a:cxn>
                <a:cxn ang="0">
                  <a:pos x="174" y="84"/>
                </a:cxn>
                <a:cxn ang="0">
                  <a:pos x="172" y="65"/>
                </a:cxn>
                <a:cxn ang="0">
                  <a:pos x="165" y="44"/>
                </a:cxn>
                <a:cxn ang="0">
                  <a:pos x="149" y="22"/>
                </a:cxn>
                <a:cxn ang="0">
                  <a:pos x="124" y="0"/>
                </a:cxn>
              </a:cxnLst>
              <a:rect l="0" t="0" r="r" b="b"/>
              <a:pathLst>
                <a:path w="174" h="127">
                  <a:moveTo>
                    <a:pt x="124" y="0"/>
                  </a:moveTo>
                  <a:lnTo>
                    <a:pt x="118" y="1"/>
                  </a:lnTo>
                  <a:lnTo>
                    <a:pt x="102" y="5"/>
                  </a:lnTo>
                  <a:lnTo>
                    <a:pt x="80" y="12"/>
                  </a:lnTo>
                  <a:lnTo>
                    <a:pt x="55" y="20"/>
                  </a:lnTo>
                  <a:lnTo>
                    <a:pt x="30" y="32"/>
                  </a:lnTo>
                  <a:lnTo>
                    <a:pt x="12" y="47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7" y="95"/>
                  </a:lnTo>
                  <a:lnTo>
                    <a:pt x="17" y="102"/>
                  </a:lnTo>
                  <a:lnTo>
                    <a:pt x="31" y="109"/>
                  </a:lnTo>
                  <a:lnTo>
                    <a:pt x="52" y="115"/>
                  </a:lnTo>
                  <a:lnTo>
                    <a:pt x="81" y="122"/>
                  </a:lnTo>
                  <a:lnTo>
                    <a:pt x="117" y="126"/>
                  </a:lnTo>
                  <a:lnTo>
                    <a:pt x="163" y="127"/>
                  </a:lnTo>
                  <a:lnTo>
                    <a:pt x="164" y="123"/>
                  </a:lnTo>
                  <a:lnTo>
                    <a:pt x="169" y="115"/>
                  </a:lnTo>
                  <a:lnTo>
                    <a:pt x="172" y="102"/>
                  </a:lnTo>
                  <a:lnTo>
                    <a:pt x="174" y="84"/>
                  </a:lnTo>
                  <a:lnTo>
                    <a:pt x="172" y="65"/>
                  </a:lnTo>
                  <a:lnTo>
                    <a:pt x="165" y="44"/>
                  </a:lnTo>
                  <a:lnTo>
                    <a:pt x="149" y="2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87" name="Freeform 35"/>
            <p:cNvSpPr>
              <a:spLocks/>
            </p:cNvSpPr>
            <p:nvPr/>
          </p:nvSpPr>
          <p:spPr bwMode="auto">
            <a:xfrm>
              <a:off x="2180" y="1858"/>
              <a:ext cx="64" cy="3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51"/>
                </a:cxn>
                <a:cxn ang="0">
                  <a:pos x="5" y="45"/>
                </a:cxn>
                <a:cxn ang="0">
                  <a:pos x="11" y="37"/>
                </a:cxn>
                <a:cxn ang="0">
                  <a:pos x="19" y="27"/>
                </a:cxn>
                <a:cxn ang="0">
                  <a:pos x="32" y="17"/>
                </a:cxn>
                <a:cxn ang="0">
                  <a:pos x="49" y="9"/>
                </a:cxn>
                <a:cxn ang="0">
                  <a:pos x="70" y="2"/>
                </a:cxn>
                <a:cxn ang="0">
                  <a:pos x="96" y="0"/>
                </a:cxn>
                <a:cxn ang="0">
                  <a:pos x="0" y="53"/>
                </a:cxn>
              </a:cxnLst>
              <a:rect l="0" t="0" r="r" b="b"/>
              <a:pathLst>
                <a:path w="96" h="53">
                  <a:moveTo>
                    <a:pt x="0" y="53"/>
                  </a:moveTo>
                  <a:lnTo>
                    <a:pt x="2" y="51"/>
                  </a:lnTo>
                  <a:lnTo>
                    <a:pt x="5" y="45"/>
                  </a:lnTo>
                  <a:lnTo>
                    <a:pt x="11" y="37"/>
                  </a:lnTo>
                  <a:lnTo>
                    <a:pt x="19" y="27"/>
                  </a:lnTo>
                  <a:lnTo>
                    <a:pt x="32" y="17"/>
                  </a:lnTo>
                  <a:lnTo>
                    <a:pt x="49" y="9"/>
                  </a:lnTo>
                  <a:lnTo>
                    <a:pt x="70" y="2"/>
                  </a:lnTo>
                  <a:lnTo>
                    <a:pt x="9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88" name="Freeform 36"/>
            <p:cNvSpPr>
              <a:spLocks/>
            </p:cNvSpPr>
            <p:nvPr/>
          </p:nvSpPr>
          <p:spPr bwMode="auto">
            <a:xfrm>
              <a:off x="2136" y="1770"/>
              <a:ext cx="108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24" y="20"/>
                </a:cxn>
                <a:cxn ang="0">
                  <a:pos x="41" y="29"/>
                </a:cxn>
                <a:cxn ang="0">
                  <a:pos x="64" y="35"/>
                </a:cxn>
                <a:cxn ang="0">
                  <a:pos x="92" y="35"/>
                </a:cxn>
                <a:cxn ang="0">
                  <a:pos x="123" y="27"/>
                </a:cxn>
                <a:cxn ang="0">
                  <a:pos x="160" y="7"/>
                </a:cxn>
                <a:cxn ang="0">
                  <a:pos x="0" y="0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2" y="4"/>
                  </a:lnTo>
                  <a:lnTo>
                    <a:pt x="10" y="10"/>
                  </a:lnTo>
                  <a:lnTo>
                    <a:pt x="24" y="20"/>
                  </a:lnTo>
                  <a:lnTo>
                    <a:pt x="41" y="29"/>
                  </a:lnTo>
                  <a:lnTo>
                    <a:pt x="64" y="35"/>
                  </a:lnTo>
                  <a:lnTo>
                    <a:pt x="92" y="35"/>
                  </a:lnTo>
                  <a:lnTo>
                    <a:pt x="123" y="2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89" name="Freeform 37"/>
            <p:cNvSpPr>
              <a:spLocks/>
            </p:cNvSpPr>
            <p:nvPr/>
          </p:nvSpPr>
          <p:spPr bwMode="auto">
            <a:xfrm>
              <a:off x="3018" y="1207"/>
              <a:ext cx="68" cy="121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79" y="169"/>
                </a:cxn>
                <a:cxn ang="0">
                  <a:pos x="102" y="0"/>
                </a:cxn>
                <a:cxn ang="0">
                  <a:pos x="0" y="163"/>
                </a:cxn>
              </a:cxnLst>
              <a:rect l="0" t="0" r="r" b="b"/>
              <a:pathLst>
                <a:path w="102" h="169">
                  <a:moveTo>
                    <a:pt x="0" y="163"/>
                  </a:moveTo>
                  <a:lnTo>
                    <a:pt x="79" y="169"/>
                  </a:lnTo>
                  <a:lnTo>
                    <a:pt x="10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90" name="Freeform 38"/>
            <p:cNvSpPr>
              <a:spLocks/>
            </p:cNvSpPr>
            <p:nvPr/>
          </p:nvSpPr>
          <p:spPr bwMode="auto">
            <a:xfrm>
              <a:off x="3173" y="2175"/>
              <a:ext cx="346" cy="80"/>
            </a:xfrm>
            <a:custGeom>
              <a:avLst/>
              <a:gdLst/>
              <a:ahLst/>
              <a:cxnLst>
                <a:cxn ang="0">
                  <a:pos x="518" y="35"/>
                </a:cxn>
                <a:cxn ang="0">
                  <a:pos x="507" y="40"/>
                </a:cxn>
                <a:cxn ang="0">
                  <a:pos x="487" y="48"/>
                </a:cxn>
                <a:cxn ang="0">
                  <a:pos x="458" y="55"/>
                </a:cxn>
                <a:cxn ang="0">
                  <a:pos x="421" y="58"/>
                </a:cxn>
                <a:cxn ang="0">
                  <a:pos x="377" y="56"/>
                </a:cxn>
                <a:cxn ang="0">
                  <a:pos x="326" y="43"/>
                </a:cxn>
                <a:cxn ang="0">
                  <a:pos x="271" y="18"/>
                </a:cxn>
                <a:cxn ang="0">
                  <a:pos x="241" y="1"/>
                </a:cxn>
                <a:cxn ang="0">
                  <a:pos x="230" y="11"/>
                </a:cxn>
                <a:cxn ang="0">
                  <a:pos x="199" y="23"/>
                </a:cxn>
                <a:cxn ang="0">
                  <a:pos x="140" y="27"/>
                </a:cxn>
                <a:cxn ang="0">
                  <a:pos x="101" y="25"/>
                </a:cxn>
                <a:cxn ang="0">
                  <a:pos x="120" y="35"/>
                </a:cxn>
                <a:cxn ang="0">
                  <a:pos x="162" y="47"/>
                </a:cxn>
                <a:cxn ang="0">
                  <a:pos x="227" y="53"/>
                </a:cxn>
                <a:cxn ang="0">
                  <a:pos x="269" y="50"/>
                </a:cxn>
                <a:cxn ang="0">
                  <a:pos x="268" y="54"/>
                </a:cxn>
                <a:cxn ang="0">
                  <a:pos x="263" y="60"/>
                </a:cxn>
                <a:cxn ang="0">
                  <a:pos x="250" y="65"/>
                </a:cxn>
                <a:cxn ang="0">
                  <a:pos x="226" y="71"/>
                </a:cxn>
                <a:cxn ang="0">
                  <a:pos x="187" y="76"/>
                </a:cxn>
                <a:cxn ang="0">
                  <a:pos x="129" y="77"/>
                </a:cxn>
                <a:cxn ang="0">
                  <a:pos x="50" y="73"/>
                </a:cxn>
                <a:cxn ang="0">
                  <a:pos x="5" y="71"/>
                </a:cxn>
                <a:cxn ang="0">
                  <a:pos x="38" y="79"/>
                </a:cxn>
                <a:cxn ang="0">
                  <a:pos x="96" y="92"/>
                </a:cxn>
                <a:cxn ang="0">
                  <a:pos x="172" y="103"/>
                </a:cxn>
                <a:cxn ang="0">
                  <a:pos x="257" y="110"/>
                </a:cxn>
                <a:cxn ang="0">
                  <a:pos x="345" y="108"/>
                </a:cxn>
                <a:cxn ang="0">
                  <a:pos x="426" y="92"/>
                </a:cxn>
                <a:cxn ang="0">
                  <a:pos x="493" y="58"/>
                </a:cxn>
              </a:cxnLst>
              <a:rect l="0" t="0" r="r" b="b"/>
              <a:pathLst>
                <a:path w="519" h="110">
                  <a:moveTo>
                    <a:pt x="519" y="34"/>
                  </a:moveTo>
                  <a:lnTo>
                    <a:pt x="518" y="35"/>
                  </a:lnTo>
                  <a:lnTo>
                    <a:pt x="513" y="38"/>
                  </a:lnTo>
                  <a:lnTo>
                    <a:pt x="507" y="40"/>
                  </a:lnTo>
                  <a:lnTo>
                    <a:pt x="498" y="45"/>
                  </a:lnTo>
                  <a:lnTo>
                    <a:pt x="487" y="48"/>
                  </a:lnTo>
                  <a:lnTo>
                    <a:pt x="473" y="52"/>
                  </a:lnTo>
                  <a:lnTo>
                    <a:pt x="458" y="55"/>
                  </a:lnTo>
                  <a:lnTo>
                    <a:pt x="441" y="57"/>
                  </a:lnTo>
                  <a:lnTo>
                    <a:pt x="421" y="58"/>
                  </a:lnTo>
                  <a:lnTo>
                    <a:pt x="400" y="58"/>
                  </a:lnTo>
                  <a:lnTo>
                    <a:pt x="377" y="56"/>
                  </a:lnTo>
                  <a:lnTo>
                    <a:pt x="353" y="50"/>
                  </a:lnTo>
                  <a:lnTo>
                    <a:pt x="326" y="43"/>
                  </a:lnTo>
                  <a:lnTo>
                    <a:pt x="300" y="32"/>
                  </a:lnTo>
                  <a:lnTo>
                    <a:pt x="271" y="18"/>
                  </a:lnTo>
                  <a:lnTo>
                    <a:pt x="242" y="0"/>
                  </a:lnTo>
                  <a:lnTo>
                    <a:pt x="241" y="1"/>
                  </a:lnTo>
                  <a:lnTo>
                    <a:pt x="238" y="5"/>
                  </a:lnTo>
                  <a:lnTo>
                    <a:pt x="230" y="11"/>
                  </a:lnTo>
                  <a:lnTo>
                    <a:pt x="217" y="17"/>
                  </a:lnTo>
                  <a:lnTo>
                    <a:pt x="199" y="23"/>
                  </a:lnTo>
                  <a:lnTo>
                    <a:pt x="173" y="26"/>
                  </a:lnTo>
                  <a:lnTo>
                    <a:pt x="140" y="27"/>
                  </a:lnTo>
                  <a:lnTo>
                    <a:pt x="98" y="24"/>
                  </a:lnTo>
                  <a:lnTo>
                    <a:pt x="101" y="25"/>
                  </a:lnTo>
                  <a:lnTo>
                    <a:pt x="109" y="30"/>
                  </a:lnTo>
                  <a:lnTo>
                    <a:pt x="120" y="35"/>
                  </a:lnTo>
                  <a:lnTo>
                    <a:pt x="139" y="41"/>
                  </a:lnTo>
                  <a:lnTo>
                    <a:pt x="162" y="47"/>
                  </a:lnTo>
                  <a:lnTo>
                    <a:pt x="192" y="50"/>
                  </a:lnTo>
                  <a:lnTo>
                    <a:pt x="227" y="53"/>
                  </a:lnTo>
                  <a:lnTo>
                    <a:pt x="269" y="50"/>
                  </a:lnTo>
                  <a:lnTo>
                    <a:pt x="269" y="50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7" y="56"/>
                  </a:lnTo>
                  <a:lnTo>
                    <a:pt x="263" y="60"/>
                  </a:lnTo>
                  <a:lnTo>
                    <a:pt x="259" y="63"/>
                  </a:lnTo>
                  <a:lnTo>
                    <a:pt x="250" y="65"/>
                  </a:lnTo>
                  <a:lnTo>
                    <a:pt x="240" y="69"/>
                  </a:lnTo>
                  <a:lnTo>
                    <a:pt x="226" y="71"/>
                  </a:lnTo>
                  <a:lnTo>
                    <a:pt x="209" y="73"/>
                  </a:lnTo>
                  <a:lnTo>
                    <a:pt x="187" y="76"/>
                  </a:lnTo>
                  <a:lnTo>
                    <a:pt x="161" y="77"/>
                  </a:lnTo>
                  <a:lnTo>
                    <a:pt x="129" y="77"/>
                  </a:lnTo>
                  <a:lnTo>
                    <a:pt x="93" y="76"/>
                  </a:lnTo>
                  <a:lnTo>
                    <a:pt x="50" y="73"/>
                  </a:lnTo>
                  <a:lnTo>
                    <a:pt x="0" y="70"/>
                  </a:lnTo>
                  <a:lnTo>
                    <a:pt x="5" y="71"/>
                  </a:lnTo>
                  <a:lnTo>
                    <a:pt x="18" y="75"/>
                  </a:lnTo>
                  <a:lnTo>
                    <a:pt x="38" y="79"/>
                  </a:lnTo>
                  <a:lnTo>
                    <a:pt x="65" y="85"/>
                  </a:lnTo>
                  <a:lnTo>
                    <a:pt x="96" y="92"/>
                  </a:lnTo>
                  <a:lnTo>
                    <a:pt x="133" y="98"/>
                  </a:lnTo>
                  <a:lnTo>
                    <a:pt x="172" y="103"/>
                  </a:lnTo>
                  <a:lnTo>
                    <a:pt x="215" y="107"/>
                  </a:lnTo>
                  <a:lnTo>
                    <a:pt x="257" y="110"/>
                  </a:lnTo>
                  <a:lnTo>
                    <a:pt x="301" y="110"/>
                  </a:lnTo>
                  <a:lnTo>
                    <a:pt x="345" y="108"/>
                  </a:lnTo>
                  <a:lnTo>
                    <a:pt x="386" y="102"/>
                  </a:lnTo>
                  <a:lnTo>
                    <a:pt x="426" y="92"/>
                  </a:lnTo>
                  <a:lnTo>
                    <a:pt x="462" y="78"/>
                  </a:lnTo>
                  <a:lnTo>
                    <a:pt x="493" y="58"/>
                  </a:lnTo>
                  <a:lnTo>
                    <a:pt x="51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91" name="Freeform 39"/>
            <p:cNvSpPr>
              <a:spLocks/>
            </p:cNvSpPr>
            <p:nvPr/>
          </p:nvSpPr>
          <p:spPr bwMode="auto">
            <a:xfrm>
              <a:off x="3084" y="2022"/>
              <a:ext cx="24" cy="6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0"/>
                </a:cxn>
                <a:cxn ang="0">
                  <a:pos x="25" y="2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2" y="23"/>
                </a:cxn>
                <a:cxn ang="0">
                  <a:pos x="0" y="41"/>
                </a:cxn>
                <a:cxn ang="0">
                  <a:pos x="5" y="64"/>
                </a:cxn>
                <a:cxn ang="0">
                  <a:pos x="19" y="95"/>
                </a:cxn>
                <a:cxn ang="0">
                  <a:pos x="35" y="0"/>
                </a:cxn>
              </a:cxnLst>
              <a:rect l="0" t="0" r="r" b="b"/>
              <a:pathLst>
                <a:path w="35" h="95">
                  <a:moveTo>
                    <a:pt x="35" y="0"/>
                  </a:moveTo>
                  <a:lnTo>
                    <a:pt x="33" y="0"/>
                  </a:lnTo>
                  <a:lnTo>
                    <a:pt x="25" y="2"/>
                  </a:lnTo>
                  <a:lnTo>
                    <a:pt x="17" y="6"/>
                  </a:lnTo>
                  <a:lnTo>
                    <a:pt x="8" y="13"/>
                  </a:lnTo>
                  <a:lnTo>
                    <a:pt x="2" y="23"/>
                  </a:lnTo>
                  <a:lnTo>
                    <a:pt x="0" y="41"/>
                  </a:lnTo>
                  <a:lnTo>
                    <a:pt x="5" y="64"/>
                  </a:lnTo>
                  <a:lnTo>
                    <a:pt x="19" y="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92" name="Freeform 40"/>
            <p:cNvSpPr>
              <a:spLocks/>
            </p:cNvSpPr>
            <p:nvPr/>
          </p:nvSpPr>
          <p:spPr bwMode="auto">
            <a:xfrm>
              <a:off x="3126" y="1440"/>
              <a:ext cx="122" cy="274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5" y="7"/>
                </a:cxn>
                <a:cxn ang="0">
                  <a:pos x="159" y="29"/>
                </a:cxn>
                <a:cxn ang="0">
                  <a:pos x="135" y="63"/>
                </a:cxn>
                <a:cxn ang="0">
                  <a:pos x="107" y="109"/>
                </a:cxn>
                <a:cxn ang="0">
                  <a:pos x="76" y="164"/>
                </a:cxn>
                <a:cxn ang="0">
                  <a:pos x="47" y="230"/>
                </a:cxn>
                <a:cxn ang="0">
                  <a:pos x="21" y="302"/>
                </a:cxn>
                <a:cxn ang="0">
                  <a:pos x="0" y="382"/>
                </a:cxn>
                <a:cxn ang="0">
                  <a:pos x="0" y="380"/>
                </a:cxn>
                <a:cxn ang="0">
                  <a:pos x="0" y="373"/>
                </a:cxn>
                <a:cxn ang="0">
                  <a:pos x="0" y="362"/>
                </a:cxn>
                <a:cxn ang="0">
                  <a:pos x="0" y="347"/>
                </a:cxn>
                <a:cxn ang="0">
                  <a:pos x="3" y="330"/>
                </a:cxn>
                <a:cxn ang="0">
                  <a:pos x="5" y="309"/>
                </a:cxn>
                <a:cxn ang="0">
                  <a:pos x="9" y="285"/>
                </a:cxn>
                <a:cxn ang="0">
                  <a:pos x="16" y="259"/>
                </a:cxn>
                <a:cxn ang="0">
                  <a:pos x="26" y="231"/>
                </a:cxn>
                <a:cxn ang="0">
                  <a:pos x="37" y="201"/>
                </a:cxn>
                <a:cxn ang="0">
                  <a:pos x="51" y="169"/>
                </a:cxn>
                <a:cxn ang="0">
                  <a:pos x="69" y="136"/>
                </a:cxn>
                <a:cxn ang="0">
                  <a:pos x="91" y="103"/>
                </a:cxn>
                <a:cxn ang="0">
                  <a:pos x="117" y="68"/>
                </a:cxn>
                <a:cxn ang="0">
                  <a:pos x="147" y="35"/>
                </a:cxn>
                <a:cxn ang="0">
                  <a:pos x="181" y="0"/>
                </a:cxn>
              </a:cxnLst>
              <a:rect l="0" t="0" r="r" b="b"/>
              <a:pathLst>
                <a:path w="181" h="382">
                  <a:moveTo>
                    <a:pt x="181" y="0"/>
                  </a:moveTo>
                  <a:lnTo>
                    <a:pt x="175" y="7"/>
                  </a:lnTo>
                  <a:lnTo>
                    <a:pt x="159" y="29"/>
                  </a:lnTo>
                  <a:lnTo>
                    <a:pt x="135" y="63"/>
                  </a:lnTo>
                  <a:lnTo>
                    <a:pt x="107" y="109"/>
                  </a:lnTo>
                  <a:lnTo>
                    <a:pt x="76" y="164"/>
                  </a:lnTo>
                  <a:lnTo>
                    <a:pt x="47" y="230"/>
                  </a:lnTo>
                  <a:lnTo>
                    <a:pt x="21" y="302"/>
                  </a:lnTo>
                  <a:lnTo>
                    <a:pt x="0" y="382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2"/>
                  </a:lnTo>
                  <a:lnTo>
                    <a:pt x="0" y="347"/>
                  </a:lnTo>
                  <a:lnTo>
                    <a:pt x="3" y="330"/>
                  </a:lnTo>
                  <a:lnTo>
                    <a:pt x="5" y="309"/>
                  </a:lnTo>
                  <a:lnTo>
                    <a:pt x="9" y="285"/>
                  </a:lnTo>
                  <a:lnTo>
                    <a:pt x="16" y="259"/>
                  </a:lnTo>
                  <a:lnTo>
                    <a:pt x="26" y="231"/>
                  </a:lnTo>
                  <a:lnTo>
                    <a:pt x="37" y="201"/>
                  </a:lnTo>
                  <a:lnTo>
                    <a:pt x="51" y="169"/>
                  </a:lnTo>
                  <a:lnTo>
                    <a:pt x="69" y="136"/>
                  </a:lnTo>
                  <a:lnTo>
                    <a:pt x="91" y="103"/>
                  </a:lnTo>
                  <a:lnTo>
                    <a:pt x="117" y="68"/>
                  </a:lnTo>
                  <a:lnTo>
                    <a:pt x="147" y="3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93" name="Freeform 41"/>
            <p:cNvSpPr>
              <a:spLocks/>
            </p:cNvSpPr>
            <p:nvPr/>
          </p:nvSpPr>
          <p:spPr bwMode="auto">
            <a:xfrm>
              <a:off x="2373" y="1762"/>
              <a:ext cx="351" cy="2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37"/>
                </a:cxn>
                <a:cxn ang="0">
                  <a:pos x="12" y="36"/>
                </a:cxn>
                <a:cxn ang="0">
                  <a:pos x="28" y="33"/>
                </a:cxn>
                <a:cxn ang="0">
                  <a:pos x="49" y="32"/>
                </a:cxn>
                <a:cxn ang="0">
                  <a:pos x="74" y="30"/>
                </a:cxn>
                <a:cxn ang="0">
                  <a:pos x="104" y="26"/>
                </a:cxn>
                <a:cxn ang="0">
                  <a:pos x="138" y="24"/>
                </a:cxn>
                <a:cxn ang="0">
                  <a:pos x="175" y="22"/>
                </a:cxn>
                <a:cxn ang="0">
                  <a:pos x="215" y="19"/>
                </a:cxn>
                <a:cxn ang="0">
                  <a:pos x="256" y="17"/>
                </a:cxn>
                <a:cxn ang="0">
                  <a:pos x="300" y="16"/>
                </a:cxn>
                <a:cxn ang="0">
                  <a:pos x="345" y="15"/>
                </a:cxn>
                <a:cxn ang="0">
                  <a:pos x="390" y="14"/>
                </a:cxn>
                <a:cxn ang="0">
                  <a:pos x="435" y="14"/>
                </a:cxn>
                <a:cxn ang="0">
                  <a:pos x="481" y="15"/>
                </a:cxn>
                <a:cxn ang="0">
                  <a:pos x="525" y="17"/>
                </a:cxn>
                <a:cxn ang="0">
                  <a:pos x="521" y="17"/>
                </a:cxn>
                <a:cxn ang="0">
                  <a:pos x="512" y="15"/>
                </a:cxn>
                <a:cxn ang="0">
                  <a:pos x="496" y="13"/>
                </a:cxn>
                <a:cxn ang="0">
                  <a:pos x="475" y="10"/>
                </a:cxn>
                <a:cxn ang="0">
                  <a:pos x="450" y="8"/>
                </a:cxn>
                <a:cxn ang="0">
                  <a:pos x="419" y="6"/>
                </a:cxn>
                <a:cxn ang="0">
                  <a:pos x="385" y="3"/>
                </a:cxn>
                <a:cxn ang="0">
                  <a:pos x="349" y="1"/>
                </a:cxn>
                <a:cxn ang="0">
                  <a:pos x="309" y="0"/>
                </a:cxn>
                <a:cxn ang="0">
                  <a:pos x="267" y="0"/>
                </a:cxn>
                <a:cxn ang="0">
                  <a:pos x="223" y="1"/>
                </a:cxn>
                <a:cxn ang="0">
                  <a:pos x="179" y="4"/>
                </a:cxn>
                <a:cxn ang="0">
                  <a:pos x="133" y="9"/>
                </a:cxn>
                <a:cxn ang="0">
                  <a:pos x="88" y="16"/>
                </a:cxn>
                <a:cxn ang="0">
                  <a:pos x="43" y="25"/>
                </a:cxn>
                <a:cxn ang="0">
                  <a:pos x="0" y="37"/>
                </a:cxn>
              </a:cxnLst>
              <a:rect l="0" t="0" r="r" b="b"/>
              <a:pathLst>
                <a:path w="525" h="37">
                  <a:moveTo>
                    <a:pt x="0" y="37"/>
                  </a:moveTo>
                  <a:lnTo>
                    <a:pt x="3" y="37"/>
                  </a:lnTo>
                  <a:lnTo>
                    <a:pt x="12" y="36"/>
                  </a:lnTo>
                  <a:lnTo>
                    <a:pt x="28" y="33"/>
                  </a:lnTo>
                  <a:lnTo>
                    <a:pt x="49" y="32"/>
                  </a:lnTo>
                  <a:lnTo>
                    <a:pt x="74" y="30"/>
                  </a:lnTo>
                  <a:lnTo>
                    <a:pt x="104" y="26"/>
                  </a:lnTo>
                  <a:lnTo>
                    <a:pt x="138" y="24"/>
                  </a:lnTo>
                  <a:lnTo>
                    <a:pt x="175" y="22"/>
                  </a:lnTo>
                  <a:lnTo>
                    <a:pt x="215" y="19"/>
                  </a:lnTo>
                  <a:lnTo>
                    <a:pt x="256" y="17"/>
                  </a:lnTo>
                  <a:lnTo>
                    <a:pt x="300" y="16"/>
                  </a:lnTo>
                  <a:lnTo>
                    <a:pt x="345" y="15"/>
                  </a:lnTo>
                  <a:lnTo>
                    <a:pt x="390" y="14"/>
                  </a:lnTo>
                  <a:lnTo>
                    <a:pt x="435" y="14"/>
                  </a:lnTo>
                  <a:lnTo>
                    <a:pt x="481" y="15"/>
                  </a:lnTo>
                  <a:lnTo>
                    <a:pt x="525" y="17"/>
                  </a:lnTo>
                  <a:lnTo>
                    <a:pt x="521" y="17"/>
                  </a:lnTo>
                  <a:lnTo>
                    <a:pt x="512" y="15"/>
                  </a:lnTo>
                  <a:lnTo>
                    <a:pt x="496" y="13"/>
                  </a:lnTo>
                  <a:lnTo>
                    <a:pt x="475" y="10"/>
                  </a:lnTo>
                  <a:lnTo>
                    <a:pt x="450" y="8"/>
                  </a:lnTo>
                  <a:lnTo>
                    <a:pt x="419" y="6"/>
                  </a:lnTo>
                  <a:lnTo>
                    <a:pt x="385" y="3"/>
                  </a:lnTo>
                  <a:lnTo>
                    <a:pt x="349" y="1"/>
                  </a:lnTo>
                  <a:lnTo>
                    <a:pt x="309" y="0"/>
                  </a:lnTo>
                  <a:lnTo>
                    <a:pt x="267" y="0"/>
                  </a:lnTo>
                  <a:lnTo>
                    <a:pt x="223" y="1"/>
                  </a:lnTo>
                  <a:lnTo>
                    <a:pt x="179" y="4"/>
                  </a:lnTo>
                  <a:lnTo>
                    <a:pt x="133" y="9"/>
                  </a:lnTo>
                  <a:lnTo>
                    <a:pt x="88" y="16"/>
                  </a:lnTo>
                  <a:lnTo>
                    <a:pt x="43" y="2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94" name="Freeform 42"/>
            <p:cNvSpPr>
              <a:spLocks/>
            </p:cNvSpPr>
            <p:nvPr/>
          </p:nvSpPr>
          <p:spPr bwMode="auto">
            <a:xfrm>
              <a:off x="2657" y="1559"/>
              <a:ext cx="171" cy="82"/>
            </a:xfrm>
            <a:custGeom>
              <a:avLst/>
              <a:gdLst/>
              <a:ahLst/>
              <a:cxnLst>
                <a:cxn ang="0">
                  <a:pos x="145" y="112"/>
                </a:cxn>
                <a:cxn ang="0">
                  <a:pos x="170" y="112"/>
                </a:cxn>
                <a:cxn ang="0">
                  <a:pos x="192" y="110"/>
                </a:cxn>
                <a:cxn ang="0">
                  <a:pos x="213" y="105"/>
                </a:cxn>
                <a:cxn ang="0">
                  <a:pos x="229" y="99"/>
                </a:cxn>
                <a:cxn ang="0">
                  <a:pos x="242" y="91"/>
                </a:cxn>
                <a:cxn ang="0">
                  <a:pos x="251" y="83"/>
                </a:cxn>
                <a:cxn ang="0">
                  <a:pos x="255" y="73"/>
                </a:cxn>
                <a:cxn ang="0">
                  <a:pos x="254" y="61"/>
                </a:cxn>
                <a:cxn ang="0">
                  <a:pos x="249" y="50"/>
                </a:cxn>
                <a:cxn ang="0">
                  <a:pos x="237" y="39"/>
                </a:cxn>
                <a:cxn ang="0">
                  <a:pos x="223" y="29"/>
                </a:cxn>
                <a:cxn ang="0">
                  <a:pos x="205" y="20"/>
                </a:cxn>
                <a:cxn ang="0">
                  <a:pos x="184" y="13"/>
                </a:cxn>
                <a:cxn ang="0">
                  <a:pos x="161" y="7"/>
                </a:cxn>
                <a:cxn ang="0">
                  <a:pos x="137" y="3"/>
                </a:cxn>
                <a:cxn ang="0">
                  <a:pos x="110" y="0"/>
                </a:cxn>
                <a:cxn ang="0">
                  <a:pos x="85" y="0"/>
                </a:cxn>
                <a:cxn ang="0">
                  <a:pos x="63" y="3"/>
                </a:cxn>
                <a:cxn ang="0">
                  <a:pos x="42" y="7"/>
                </a:cxn>
                <a:cxn ang="0">
                  <a:pos x="26" y="13"/>
                </a:cxn>
                <a:cxn ang="0">
                  <a:pos x="14" y="21"/>
                </a:cxn>
                <a:cxn ang="0">
                  <a:pos x="4" y="29"/>
                </a:cxn>
                <a:cxn ang="0">
                  <a:pos x="0" y="39"/>
                </a:cxn>
                <a:cxn ang="0">
                  <a:pos x="1" y="51"/>
                </a:cxn>
                <a:cxn ang="0">
                  <a:pos x="7" y="63"/>
                </a:cxn>
                <a:cxn ang="0">
                  <a:pos x="17" y="73"/>
                </a:cxn>
                <a:cxn ang="0">
                  <a:pos x="32" y="83"/>
                </a:cxn>
                <a:cxn ang="0">
                  <a:pos x="50" y="91"/>
                </a:cxn>
                <a:cxn ang="0">
                  <a:pos x="71" y="99"/>
                </a:cxn>
                <a:cxn ang="0">
                  <a:pos x="94" y="105"/>
                </a:cxn>
                <a:cxn ang="0">
                  <a:pos x="118" y="110"/>
                </a:cxn>
                <a:cxn ang="0">
                  <a:pos x="145" y="112"/>
                </a:cxn>
              </a:cxnLst>
              <a:rect l="0" t="0" r="r" b="b"/>
              <a:pathLst>
                <a:path w="255" h="112">
                  <a:moveTo>
                    <a:pt x="145" y="112"/>
                  </a:moveTo>
                  <a:lnTo>
                    <a:pt x="170" y="112"/>
                  </a:lnTo>
                  <a:lnTo>
                    <a:pt x="192" y="110"/>
                  </a:lnTo>
                  <a:lnTo>
                    <a:pt x="213" y="105"/>
                  </a:lnTo>
                  <a:lnTo>
                    <a:pt x="229" y="99"/>
                  </a:lnTo>
                  <a:lnTo>
                    <a:pt x="242" y="91"/>
                  </a:lnTo>
                  <a:lnTo>
                    <a:pt x="251" y="83"/>
                  </a:lnTo>
                  <a:lnTo>
                    <a:pt x="255" y="73"/>
                  </a:lnTo>
                  <a:lnTo>
                    <a:pt x="254" y="61"/>
                  </a:lnTo>
                  <a:lnTo>
                    <a:pt x="249" y="50"/>
                  </a:lnTo>
                  <a:lnTo>
                    <a:pt x="237" y="39"/>
                  </a:lnTo>
                  <a:lnTo>
                    <a:pt x="223" y="29"/>
                  </a:lnTo>
                  <a:lnTo>
                    <a:pt x="205" y="20"/>
                  </a:lnTo>
                  <a:lnTo>
                    <a:pt x="184" y="13"/>
                  </a:lnTo>
                  <a:lnTo>
                    <a:pt x="161" y="7"/>
                  </a:lnTo>
                  <a:lnTo>
                    <a:pt x="137" y="3"/>
                  </a:lnTo>
                  <a:lnTo>
                    <a:pt x="110" y="0"/>
                  </a:lnTo>
                  <a:lnTo>
                    <a:pt x="85" y="0"/>
                  </a:lnTo>
                  <a:lnTo>
                    <a:pt x="63" y="3"/>
                  </a:lnTo>
                  <a:lnTo>
                    <a:pt x="42" y="7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4" y="29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7" y="63"/>
                  </a:lnTo>
                  <a:lnTo>
                    <a:pt x="17" y="73"/>
                  </a:lnTo>
                  <a:lnTo>
                    <a:pt x="32" y="83"/>
                  </a:lnTo>
                  <a:lnTo>
                    <a:pt x="50" y="91"/>
                  </a:lnTo>
                  <a:lnTo>
                    <a:pt x="71" y="99"/>
                  </a:lnTo>
                  <a:lnTo>
                    <a:pt x="94" y="105"/>
                  </a:lnTo>
                  <a:lnTo>
                    <a:pt x="118" y="110"/>
                  </a:lnTo>
                  <a:lnTo>
                    <a:pt x="14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95" name="Freeform 43"/>
            <p:cNvSpPr>
              <a:spLocks/>
            </p:cNvSpPr>
            <p:nvPr/>
          </p:nvSpPr>
          <p:spPr bwMode="auto">
            <a:xfrm>
              <a:off x="2692" y="1578"/>
              <a:ext cx="84" cy="41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85" y="55"/>
                </a:cxn>
                <a:cxn ang="0">
                  <a:pos x="96" y="54"/>
                </a:cxn>
                <a:cxn ang="0">
                  <a:pos x="105" y="52"/>
                </a:cxn>
                <a:cxn ang="0">
                  <a:pos x="114" y="48"/>
                </a:cxn>
                <a:cxn ang="0">
                  <a:pos x="120" y="45"/>
                </a:cxn>
                <a:cxn ang="0">
                  <a:pos x="125" y="40"/>
                </a:cxn>
                <a:cxn ang="0">
                  <a:pos x="127" y="36"/>
                </a:cxn>
                <a:cxn ang="0">
                  <a:pos x="127" y="30"/>
                </a:cxn>
                <a:cxn ang="0">
                  <a:pos x="124" y="24"/>
                </a:cxn>
                <a:cxn ang="0">
                  <a:pos x="119" y="19"/>
                </a:cxn>
                <a:cxn ang="0">
                  <a:pos x="111" y="14"/>
                </a:cxn>
                <a:cxn ang="0">
                  <a:pos x="103" y="9"/>
                </a:cxn>
                <a:cxn ang="0">
                  <a:pos x="93" y="6"/>
                </a:cxn>
                <a:cxn ang="0">
                  <a:pos x="80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30" y="1"/>
                </a:cxn>
                <a:cxn ang="0">
                  <a:pos x="21" y="2"/>
                </a:cxn>
                <a:cxn ang="0">
                  <a:pos x="13" y="6"/>
                </a:cxn>
                <a:cxn ang="0">
                  <a:pos x="6" y="9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6"/>
                </a:cxn>
                <a:cxn ang="0">
                  <a:pos x="15" y="40"/>
                </a:cxn>
                <a:cxn ang="0">
                  <a:pos x="25" y="45"/>
                </a:cxn>
                <a:cxn ang="0">
                  <a:pos x="35" y="49"/>
                </a:cxn>
                <a:cxn ang="0">
                  <a:pos x="46" y="52"/>
                </a:cxn>
                <a:cxn ang="0">
                  <a:pos x="59" y="54"/>
                </a:cxn>
                <a:cxn ang="0">
                  <a:pos x="72" y="55"/>
                </a:cxn>
              </a:cxnLst>
              <a:rect l="0" t="0" r="r" b="b"/>
              <a:pathLst>
                <a:path w="127" h="55">
                  <a:moveTo>
                    <a:pt x="72" y="55"/>
                  </a:moveTo>
                  <a:lnTo>
                    <a:pt x="85" y="55"/>
                  </a:lnTo>
                  <a:lnTo>
                    <a:pt x="96" y="54"/>
                  </a:lnTo>
                  <a:lnTo>
                    <a:pt x="105" y="52"/>
                  </a:lnTo>
                  <a:lnTo>
                    <a:pt x="114" y="48"/>
                  </a:lnTo>
                  <a:lnTo>
                    <a:pt x="120" y="45"/>
                  </a:lnTo>
                  <a:lnTo>
                    <a:pt x="125" y="40"/>
                  </a:lnTo>
                  <a:lnTo>
                    <a:pt x="127" y="36"/>
                  </a:lnTo>
                  <a:lnTo>
                    <a:pt x="127" y="30"/>
                  </a:lnTo>
                  <a:lnTo>
                    <a:pt x="124" y="24"/>
                  </a:lnTo>
                  <a:lnTo>
                    <a:pt x="119" y="19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3" y="6"/>
                  </a:lnTo>
                  <a:lnTo>
                    <a:pt x="80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30" y="1"/>
                  </a:lnTo>
                  <a:lnTo>
                    <a:pt x="21" y="2"/>
                  </a:lnTo>
                  <a:lnTo>
                    <a:pt x="13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6"/>
                  </a:lnTo>
                  <a:lnTo>
                    <a:pt x="15" y="40"/>
                  </a:lnTo>
                  <a:lnTo>
                    <a:pt x="25" y="45"/>
                  </a:lnTo>
                  <a:lnTo>
                    <a:pt x="35" y="49"/>
                  </a:lnTo>
                  <a:lnTo>
                    <a:pt x="46" y="52"/>
                  </a:lnTo>
                  <a:lnTo>
                    <a:pt x="59" y="54"/>
                  </a:lnTo>
                  <a:lnTo>
                    <a:pt x="72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96" name="Freeform 44"/>
            <p:cNvSpPr>
              <a:spLocks/>
            </p:cNvSpPr>
            <p:nvPr/>
          </p:nvSpPr>
          <p:spPr bwMode="auto">
            <a:xfrm>
              <a:off x="2691" y="1578"/>
              <a:ext cx="41" cy="21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8" y="7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2" y="27"/>
                </a:cxn>
              </a:cxnLst>
              <a:rect l="0" t="0" r="r" b="b"/>
              <a:pathLst>
                <a:path w="63" h="27">
                  <a:moveTo>
                    <a:pt x="2" y="27"/>
                  </a:move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8" y="7"/>
                  </a:lnTo>
                  <a:lnTo>
                    <a:pt x="20" y="2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97" name="Freeform 45"/>
            <p:cNvSpPr>
              <a:spLocks/>
            </p:cNvSpPr>
            <p:nvPr/>
          </p:nvSpPr>
          <p:spPr bwMode="auto">
            <a:xfrm>
              <a:off x="2405" y="1410"/>
              <a:ext cx="200" cy="212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1" y="292"/>
                </a:cxn>
                <a:cxn ang="0">
                  <a:pos x="4" y="285"/>
                </a:cxn>
                <a:cxn ang="0">
                  <a:pos x="11" y="273"/>
                </a:cxn>
                <a:cxn ang="0">
                  <a:pos x="21" y="259"/>
                </a:cxn>
                <a:cxn ang="0">
                  <a:pos x="31" y="241"/>
                </a:cxn>
                <a:cxn ang="0">
                  <a:pos x="45" y="221"/>
                </a:cxn>
                <a:cxn ang="0">
                  <a:pos x="61" y="199"/>
                </a:cxn>
                <a:cxn ang="0">
                  <a:pos x="79" y="176"/>
                </a:cxn>
                <a:cxn ang="0">
                  <a:pos x="100" y="152"/>
                </a:cxn>
                <a:cxn ang="0">
                  <a:pos x="122" y="127"/>
                </a:cxn>
                <a:cxn ang="0">
                  <a:pos x="146" y="103"/>
                </a:cxn>
                <a:cxn ang="0">
                  <a:pos x="174" y="78"/>
                </a:cxn>
                <a:cxn ang="0">
                  <a:pos x="201" y="55"/>
                </a:cxn>
                <a:cxn ang="0">
                  <a:pos x="232" y="35"/>
                </a:cxn>
                <a:cxn ang="0">
                  <a:pos x="265" y="16"/>
                </a:cxn>
                <a:cxn ang="0">
                  <a:pos x="299" y="0"/>
                </a:cxn>
                <a:cxn ang="0">
                  <a:pos x="0" y="294"/>
                </a:cxn>
              </a:cxnLst>
              <a:rect l="0" t="0" r="r" b="b"/>
              <a:pathLst>
                <a:path w="299" h="294">
                  <a:moveTo>
                    <a:pt x="0" y="294"/>
                  </a:moveTo>
                  <a:lnTo>
                    <a:pt x="1" y="292"/>
                  </a:lnTo>
                  <a:lnTo>
                    <a:pt x="4" y="285"/>
                  </a:lnTo>
                  <a:lnTo>
                    <a:pt x="11" y="273"/>
                  </a:lnTo>
                  <a:lnTo>
                    <a:pt x="21" y="259"/>
                  </a:lnTo>
                  <a:lnTo>
                    <a:pt x="31" y="241"/>
                  </a:lnTo>
                  <a:lnTo>
                    <a:pt x="45" y="221"/>
                  </a:lnTo>
                  <a:lnTo>
                    <a:pt x="61" y="199"/>
                  </a:lnTo>
                  <a:lnTo>
                    <a:pt x="79" y="176"/>
                  </a:lnTo>
                  <a:lnTo>
                    <a:pt x="100" y="152"/>
                  </a:lnTo>
                  <a:lnTo>
                    <a:pt x="122" y="127"/>
                  </a:lnTo>
                  <a:lnTo>
                    <a:pt x="146" y="103"/>
                  </a:lnTo>
                  <a:lnTo>
                    <a:pt x="174" y="78"/>
                  </a:lnTo>
                  <a:lnTo>
                    <a:pt x="201" y="55"/>
                  </a:lnTo>
                  <a:lnTo>
                    <a:pt x="232" y="35"/>
                  </a:lnTo>
                  <a:lnTo>
                    <a:pt x="265" y="16"/>
                  </a:lnTo>
                  <a:lnTo>
                    <a:pt x="29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98" name="Freeform 46"/>
            <p:cNvSpPr>
              <a:spLocks/>
            </p:cNvSpPr>
            <p:nvPr/>
          </p:nvSpPr>
          <p:spPr bwMode="auto">
            <a:xfrm>
              <a:off x="2819" y="1058"/>
              <a:ext cx="119" cy="74"/>
            </a:xfrm>
            <a:custGeom>
              <a:avLst/>
              <a:gdLst/>
              <a:ahLst/>
              <a:cxnLst>
                <a:cxn ang="0">
                  <a:pos x="174" y="51"/>
                </a:cxn>
                <a:cxn ang="0">
                  <a:pos x="179" y="104"/>
                </a:cxn>
                <a:cxn ang="0">
                  <a:pos x="0" y="104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5" y="48"/>
                </a:cxn>
                <a:cxn ang="0">
                  <a:pos x="33" y="38"/>
                </a:cxn>
                <a:cxn ang="0">
                  <a:pos x="43" y="25"/>
                </a:cxn>
                <a:cxn ang="0">
                  <a:pos x="56" y="14"/>
                </a:cxn>
                <a:cxn ang="0">
                  <a:pos x="71" y="6"/>
                </a:cxn>
                <a:cxn ang="0">
                  <a:pos x="88" y="0"/>
                </a:cxn>
                <a:cxn ang="0">
                  <a:pos x="108" y="1"/>
                </a:cxn>
                <a:cxn ang="0">
                  <a:pos x="110" y="1"/>
                </a:cxn>
                <a:cxn ang="0">
                  <a:pos x="115" y="1"/>
                </a:cxn>
                <a:cxn ang="0">
                  <a:pos x="123" y="2"/>
                </a:cxn>
                <a:cxn ang="0">
                  <a:pos x="132" y="6"/>
                </a:cxn>
                <a:cxn ang="0">
                  <a:pos x="142" y="12"/>
                </a:cxn>
                <a:cxn ang="0">
                  <a:pos x="154" y="21"/>
                </a:cxn>
                <a:cxn ang="0">
                  <a:pos x="164" y="33"/>
                </a:cxn>
                <a:cxn ang="0">
                  <a:pos x="174" y="51"/>
                </a:cxn>
              </a:cxnLst>
              <a:rect l="0" t="0" r="r" b="b"/>
              <a:pathLst>
                <a:path w="179" h="104">
                  <a:moveTo>
                    <a:pt x="174" y="51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5" y="48"/>
                  </a:lnTo>
                  <a:lnTo>
                    <a:pt x="33" y="38"/>
                  </a:lnTo>
                  <a:lnTo>
                    <a:pt x="43" y="25"/>
                  </a:lnTo>
                  <a:lnTo>
                    <a:pt x="56" y="14"/>
                  </a:lnTo>
                  <a:lnTo>
                    <a:pt x="71" y="6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2" y="6"/>
                  </a:lnTo>
                  <a:lnTo>
                    <a:pt x="142" y="12"/>
                  </a:lnTo>
                  <a:lnTo>
                    <a:pt x="154" y="21"/>
                  </a:lnTo>
                  <a:lnTo>
                    <a:pt x="164" y="33"/>
                  </a:lnTo>
                  <a:lnTo>
                    <a:pt x="17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199" name="Freeform 47"/>
            <p:cNvSpPr>
              <a:spLocks/>
            </p:cNvSpPr>
            <p:nvPr/>
          </p:nvSpPr>
          <p:spPr bwMode="auto">
            <a:xfrm>
              <a:off x="3109" y="1065"/>
              <a:ext cx="118" cy="86"/>
            </a:xfrm>
            <a:custGeom>
              <a:avLst/>
              <a:gdLst/>
              <a:ahLst/>
              <a:cxnLst>
                <a:cxn ang="0">
                  <a:pos x="161" y="75"/>
                </a:cxn>
                <a:cxn ang="0">
                  <a:pos x="175" y="120"/>
                </a:cxn>
                <a:cxn ang="0">
                  <a:pos x="0" y="111"/>
                </a:cxn>
                <a:cxn ang="0">
                  <a:pos x="2" y="77"/>
                </a:cxn>
                <a:cxn ang="0">
                  <a:pos x="3" y="74"/>
                </a:cxn>
                <a:cxn ang="0">
                  <a:pos x="6" y="65"/>
                </a:cxn>
                <a:cxn ang="0">
                  <a:pos x="11" y="52"/>
                </a:cxn>
                <a:cxn ang="0">
                  <a:pos x="18" y="37"/>
                </a:cxn>
                <a:cxn ang="0">
                  <a:pos x="29" y="23"/>
                </a:cxn>
                <a:cxn ang="0">
                  <a:pos x="43" y="11"/>
                </a:cxn>
                <a:cxn ang="0">
                  <a:pos x="60" y="3"/>
                </a:cxn>
                <a:cxn ang="0">
                  <a:pos x="81" y="0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98" y="3"/>
                </a:cxn>
                <a:cxn ang="0">
                  <a:pos x="108" y="7"/>
                </a:cxn>
                <a:cxn ang="0">
                  <a:pos x="121" y="16"/>
                </a:cxn>
                <a:cxn ang="0">
                  <a:pos x="135" y="29"/>
                </a:cxn>
                <a:cxn ang="0">
                  <a:pos x="148" y="49"/>
                </a:cxn>
                <a:cxn ang="0">
                  <a:pos x="161" y="75"/>
                </a:cxn>
              </a:cxnLst>
              <a:rect l="0" t="0" r="r" b="b"/>
              <a:pathLst>
                <a:path w="175" h="120">
                  <a:moveTo>
                    <a:pt x="161" y="75"/>
                  </a:moveTo>
                  <a:lnTo>
                    <a:pt x="175" y="120"/>
                  </a:lnTo>
                  <a:lnTo>
                    <a:pt x="0" y="111"/>
                  </a:lnTo>
                  <a:lnTo>
                    <a:pt x="2" y="77"/>
                  </a:lnTo>
                  <a:lnTo>
                    <a:pt x="3" y="74"/>
                  </a:lnTo>
                  <a:lnTo>
                    <a:pt x="6" y="65"/>
                  </a:lnTo>
                  <a:lnTo>
                    <a:pt x="11" y="52"/>
                  </a:lnTo>
                  <a:lnTo>
                    <a:pt x="18" y="37"/>
                  </a:lnTo>
                  <a:lnTo>
                    <a:pt x="29" y="23"/>
                  </a:lnTo>
                  <a:lnTo>
                    <a:pt x="43" y="11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8" y="7"/>
                  </a:lnTo>
                  <a:lnTo>
                    <a:pt x="121" y="16"/>
                  </a:lnTo>
                  <a:lnTo>
                    <a:pt x="135" y="29"/>
                  </a:lnTo>
                  <a:lnTo>
                    <a:pt x="148" y="49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200" name="Freeform 48"/>
            <p:cNvSpPr>
              <a:spLocks/>
            </p:cNvSpPr>
            <p:nvPr/>
          </p:nvSpPr>
          <p:spPr bwMode="auto">
            <a:xfrm>
              <a:off x="2982" y="1090"/>
              <a:ext cx="80" cy="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1"/>
                </a:cxn>
                <a:cxn ang="0">
                  <a:pos x="114" y="69"/>
                </a:cxn>
                <a:cxn ang="0">
                  <a:pos x="120" y="8"/>
                </a:cxn>
                <a:cxn ang="0">
                  <a:pos x="7" y="0"/>
                </a:cxn>
              </a:cxnLst>
              <a:rect l="0" t="0" r="r" b="b"/>
              <a:pathLst>
                <a:path w="120" h="69">
                  <a:moveTo>
                    <a:pt x="7" y="0"/>
                  </a:moveTo>
                  <a:lnTo>
                    <a:pt x="0" y="61"/>
                  </a:lnTo>
                  <a:lnTo>
                    <a:pt x="114" y="69"/>
                  </a:lnTo>
                  <a:lnTo>
                    <a:pt x="1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201" name="Freeform 49"/>
            <p:cNvSpPr>
              <a:spLocks/>
            </p:cNvSpPr>
            <p:nvPr/>
          </p:nvSpPr>
          <p:spPr bwMode="auto">
            <a:xfrm>
              <a:off x="2994" y="1102"/>
              <a:ext cx="30" cy="2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2" y="36"/>
                </a:cxn>
                <a:cxn ang="0">
                  <a:pos x="44" y="1"/>
                </a:cxn>
                <a:cxn ang="0">
                  <a:pos x="4" y="0"/>
                </a:cxn>
              </a:cxnLst>
              <a:rect l="0" t="0" r="r" b="b"/>
              <a:pathLst>
                <a:path w="44" h="36">
                  <a:moveTo>
                    <a:pt x="4" y="0"/>
                  </a:moveTo>
                  <a:lnTo>
                    <a:pt x="0" y="36"/>
                  </a:lnTo>
                  <a:lnTo>
                    <a:pt x="42" y="36"/>
                  </a:lnTo>
                  <a:lnTo>
                    <a:pt x="4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202" name="Freeform 50"/>
            <p:cNvSpPr>
              <a:spLocks/>
            </p:cNvSpPr>
            <p:nvPr/>
          </p:nvSpPr>
          <p:spPr bwMode="auto">
            <a:xfrm>
              <a:off x="2854" y="1077"/>
              <a:ext cx="25" cy="28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27" y="38"/>
                </a:cxn>
                <a:cxn ang="0">
                  <a:pos x="34" y="33"/>
                </a:cxn>
                <a:cxn ang="0">
                  <a:pos x="38" y="27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4" y="5"/>
                </a:cxn>
                <a:cxn ang="0">
                  <a:pos x="27" y="1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7"/>
                </a:cxn>
                <a:cxn ang="0">
                  <a:pos x="6" y="33"/>
                </a:cxn>
                <a:cxn ang="0">
                  <a:pos x="13" y="38"/>
                </a:cxn>
                <a:cxn ang="0">
                  <a:pos x="20" y="3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203" name="Freeform 51"/>
            <p:cNvSpPr>
              <a:spLocks/>
            </p:cNvSpPr>
            <p:nvPr/>
          </p:nvSpPr>
          <p:spPr bwMode="auto">
            <a:xfrm>
              <a:off x="3134" y="1090"/>
              <a:ext cx="26" cy="2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6" y="38"/>
                </a:cxn>
                <a:cxn ang="0">
                  <a:pos x="33" y="34"/>
                </a:cxn>
                <a:cxn ang="0">
                  <a:pos x="38" y="28"/>
                </a:cxn>
                <a:cxn ang="0">
                  <a:pos x="39" y="20"/>
                </a:cxn>
                <a:cxn ang="0">
                  <a:pos x="38" y="13"/>
                </a:cxn>
                <a:cxn ang="0">
                  <a:pos x="33" y="6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4"/>
                </a:cxn>
                <a:cxn ang="0">
                  <a:pos x="11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177205" name="Rectangle 53"/>
          <p:cNvSpPr>
            <a:spLocks noChangeArrowheads="1"/>
          </p:cNvSpPr>
          <p:nvPr/>
        </p:nvSpPr>
        <p:spPr bwMode="auto">
          <a:xfrm>
            <a:off x="1181100" y="1733550"/>
            <a:ext cx="42672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06" name="Text Box 54"/>
          <p:cNvSpPr txBox="1">
            <a:spLocks noChangeArrowheads="1"/>
          </p:cNvSpPr>
          <p:nvPr/>
        </p:nvSpPr>
        <p:spPr bwMode="auto">
          <a:xfrm>
            <a:off x="1216025" y="1785938"/>
            <a:ext cx="41735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Determine the hypotheses.</a:t>
            </a:r>
          </a:p>
        </p:txBody>
      </p:sp>
      <p:sp>
        <p:nvSpPr>
          <p:cNvPr id="177207" name="Rectangle 55"/>
          <p:cNvSpPr>
            <a:spLocks noChangeArrowheads="1"/>
          </p:cNvSpPr>
          <p:nvPr/>
        </p:nvSpPr>
        <p:spPr bwMode="auto">
          <a:xfrm>
            <a:off x="1181100" y="2857500"/>
            <a:ext cx="49530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1219200" y="2909888"/>
            <a:ext cx="4854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Specify the level of significance.</a:t>
            </a:r>
          </a:p>
        </p:txBody>
      </p:sp>
      <p:sp>
        <p:nvSpPr>
          <p:cNvPr id="177209" name="Rectangle 57"/>
          <p:cNvSpPr>
            <a:spLocks noChangeArrowheads="1"/>
          </p:cNvSpPr>
          <p:nvPr/>
        </p:nvSpPr>
        <p:spPr bwMode="auto">
          <a:xfrm>
            <a:off x="1181100" y="3676650"/>
            <a:ext cx="58293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210" name="Text Box 58"/>
          <p:cNvSpPr txBox="1">
            <a:spLocks noChangeArrowheads="1"/>
          </p:cNvSpPr>
          <p:nvPr/>
        </p:nvSpPr>
        <p:spPr bwMode="auto">
          <a:xfrm>
            <a:off x="1236663" y="3729038"/>
            <a:ext cx="5719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Compute the value of the test statistic.</a:t>
            </a:r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6275388" y="2906713"/>
            <a:ext cx="11699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</a:t>
            </a:r>
          </a:p>
        </p:txBody>
      </p:sp>
      <p:sp>
        <p:nvSpPr>
          <p:cNvPr id="177217" name="Text Box 65"/>
          <p:cNvSpPr txBox="1">
            <a:spLocks noChangeArrowheads="1"/>
          </p:cNvSpPr>
          <p:nvPr/>
        </p:nvSpPr>
        <p:spPr bwMode="auto">
          <a:xfrm>
            <a:off x="685800" y="1119188"/>
            <a:ext cx="596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and Critical Value Approaches</a:t>
            </a:r>
          </a:p>
        </p:txBody>
      </p:sp>
      <p:sp>
        <p:nvSpPr>
          <p:cNvPr id="177219" name="Text Box 67"/>
          <p:cNvSpPr txBox="1">
            <a:spLocks noChangeArrowheads="1"/>
          </p:cNvSpPr>
          <p:nvPr/>
        </p:nvSpPr>
        <p:spPr bwMode="auto">
          <a:xfrm>
            <a:off x="5624513" y="1820863"/>
            <a:ext cx="15875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65</a:t>
            </a:r>
          </a:p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: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65</a:t>
            </a:r>
          </a:p>
        </p:txBody>
      </p:sp>
      <p:sp>
        <p:nvSpPr>
          <p:cNvPr id="177221" name="AutoShape 69"/>
          <p:cNvSpPr>
            <a:spLocks noChangeArrowheads="1"/>
          </p:cNvSpPr>
          <p:nvPr/>
        </p:nvSpPr>
        <p:spPr bwMode="auto">
          <a:xfrm rot="5400000">
            <a:off x="79057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22" name="AutoShape 70"/>
          <p:cNvSpPr>
            <a:spLocks noChangeArrowheads="1"/>
          </p:cNvSpPr>
          <p:nvPr/>
        </p:nvSpPr>
        <p:spPr bwMode="auto">
          <a:xfrm rot="5400000">
            <a:off x="790575" y="3060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23" name="AutoShape 71"/>
          <p:cNvSpPr>
            <a:spLocks noChangeArrowheads="1"/>
          </p:cNvSpPr>
          <p:nvPr/>
        </p:nvSpPr>
        <p:spPr bwMode="auto">
          <a:xfrm rot="5400000">
            <a:off x="790575" y="3860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7227" name="Object 7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6188" y="4384675"/>
          <a:ext cx="40227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4" imgW="4559040" imgH="888840" progId="Equation.DSMT4">
                  <p:embed/>
                </p:oleObj>
              </mc:Choice>
              <mc:Fallback>
                <p:oleObj name="Equation" r:id="rId4" imgW="4559040" imgH="8888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384675"/>
                        <a:ext cx="40227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28" name="Oval 76"/>
          <p:cNvSpPr>
            <a:spLocks noChangeArrowheads="1"/>
          </p:cNvSpPr>
          <p:nvPr/>
        </p:nvSpPr>
        <p:spPr bwMode="auto">
          <a:xfrm>
            <a:off x="5638800" y="4476750"/>
            <a:ext cx="1009650" cy="4572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3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890" name="Group 2"/>
          <p:cNvGrpSpPr>
            <a:grpSpLocks/>
          </p:cNvGrpSpPr>
          <p:nvPr/>
        </p:nvGrpSpPr>
        <p:grpSpPr bwMode="auto">
          <a:xfrm>
            <a:off x="7281863" y="431800"/>
            <a:ext cx="1535112" cy="1006475"/>
            <a:chOff x="2019" y="1016"/>
            <a:chExt cx="1651" cy="1354"/>
          </a:xfrm>
        </p:grpSpPr>
        <p:sp>
          <p:nvSpPr>
            <p:cNvPr id="293891" name="Freeform 3"/>
            <p:cNvSpPr>
              <a:spLocks/>
            </p:cNvSpPr>
            <p:nvPr/>
          </p:nvSpPr>
          <p:spPr bwMode="auto">
            <a:xfrm>
              <a:off x="2019" y="1016"/>
              <a:ext cx="1651" cy="1354"/>
            </a:xfrm>
            <a:custGeom>
              <a:avLst/>
              <a:gdLst/>
              <a:ahLst/>
              <a:cxnLst>
                <a:cxn ang="0">
                  <a:pos x="1975" y="258"/>
                </a:cxn>
                <a:cxn ang="0">
                  <a:pos x="2057" y="369"/>
                </a:cxn>
                <a:cxn ang="0">
                  <a:pos x="2124" y="424"/>
                </a:cxn>
                <a:cxn ang="0">
                  <a:pos x="2233" y="452"/>
                </a:cxn>
                <a:cxn ang="0">
                  <a:pos x="2260" y="490"/>
                </a:cxn>
                <a:cxn ang="0">
                  <a:pos x="2237" y="543"/>
                </a:cxn>
                <a:cxn ang="0">
                  <a:pos x="2272" y="680"/>
                </a:cxn>
                <a:cxn ang="0">
                  <a:pos x="2376" y="869"/>
                </a:cxn>
                <a:cxn ang="0">
                  <a:pos x="2415" y="1008"/>
                </a:cxn>
                <a:cxn ang="0">
                  <a:pos x="2420" y="1082"/>
                </a:cxn>
                <a:cxn ang="0">
                  <a:pos x="2461" y="1159"/>
                </a:cxn>
                <a:cxn ang="0">
                  <a:pos x="2462" y="1288"/>
                </a:cxn>
                <a:cxn ang="0">
                  <a:pos x="2465" y="1421"/>
                </a:cxn>
                <a:cxn ang="0">
                  <a:pos x="2472" y="1612"/>
                </a:cxn>
                <a:cxn ang="0">
                  <a:pos x="2445" y="1772"/>
                </a:cxn>
                <a:cxn ang="0">
                  <a:pos x="2396" y="1832"/>
                </a:cxn>
                <a:cxn ang="0">
                  <a:pos x="2291" y="1875"/>
                </a:cxn>
                <a:cxn ang="0">
                  <a:pos x="2181" y="1884"/>
                </a:cxn>
                <a:cxn ang="0">
                  <a:pos x="2108" y="1877"/>
                </a:cxn>
                <a:cxn ang="0">
                  <a:pos x="206" y="1518"/>
                </a:cxn>
                <a:cxn ang="0">
                  <a:pos x="113" y="1452"/>
                </a:cxn>
                <a:cxn ang="0">
                  <a:pos x="66" y="1381"/>
                </a:cxn>
                <a:cxn ang="0">
                  <a:pos x="53" y="1328"/>
                </a:cxn>
                <a:cxn ang="0">
                  <a:pos x="49" y="1266"/>
                </a:cxn>
                <a:cxn ang="0">
                  <a:pos x="86" y="1155"/>
                </a:cxn>
                <a:cxn ang="0">
                  <a:pos x="90" y="1107"/>
                </a:cxn>
                <a:cxn ang="0">
                  <a:pos x="91" y="1004"/>
                </a:cxn>
                <a:cxn ang="0">
                  <a:pos x="92" y="966"/>
                </a:cxn>
                <a:cxn ang="0">
                  <a:pos x="31" y="912"/>
                </a:cxn>
                <a:cxn ang="0">
                  <a:pos x="3" y="860"/>
                </a:cxn>
                <a:cxn ang="0">
                  <a:pos x="15" y="774"/>
                </a:cxn>
                <a:cxn ang="0">
                  <a:pos x="69" y="722"/>
                </a:cxn>
                <a:cxn ang="0">
                  <a:pos x="124" y="699"/>
                </a:cxn>
                <a:cxn ang="0">
                  <a:pos x="174" y="678"/>
                </a:cxn>
                <a:cxn ang="0">
                  <a:pos x="322" y="618"/>
                </a:cxn>
                <a:cxn ang="0">
                  <a:pos x="486" y="568"/>
                </a:cxn>
                <a:cxn ang="0">
                  <a:pos x="637" y="530"/>
                </a:cxn>
                <a:cxn ang="0">
                  <a:pos x="710" y="498"/>
                </a:cxn>
                <a:cxn ang="0">
                  <a:pos x="678" y="446"/>
                </a:cxn>
                <a:cxn ang="0">
                  <a:pos x="685" y="416"/>
                </a:cxn>
                <a:cxn ang="0">
                  <a:pos x="779" y="390"/>
                </a:cxn>
                <a:cxn ang="0">
                  <a:pos x="881" y="349"/>
                </a:cxn>
                <a:cxn ang="0">
                  <a:pos x="972" y="248"/>
                </a:cxn>
                <a:cxn ang="0">
                  <a:pos x="1048" y="196"/>
                </a:cxn>
                <a:cxn ang="0">
                  <a:pos x="1097" y="177"/>
                </a:cxn>
                <a:cxn ang="0">
                  <a:pos x="1173" y="74"/>
                </a:cxn>
                <a:cxn ang="0">
                  <a:pos x="1210" y="37"/>
                </a:cxn>
                <a:cxn ang="0">
                  <a:pos x="1317" y="5"/>
                </a:cxn>
                <a:cxn ang="0">
                  <a:pos x="1353" y="9"/>
                </a:cxn>
                <a:cxn ang="0">
                  <a:pos x="1430" y="62"/>
                </a:cxn>
                <a:cxn ang="0">
                  <a:pos x="1595" y="44"/>
                </a:cxn>
                <a:cxn ang="0">
                  <a:pos x="1685" y="0"/>
                </a:cxn>
                <a:cxn ang="0">
                  <a:pos x="1748" y="5"/>
                </a:cxn>
                <a:cxn ang="0">
                  <a:pos x="1836" y="61"/>
                </a:cxn>
              </a:cxnLst>
              <a:rect l="0" t="0" r="r" b="b"/>
              <a:pathLst>
                <a:path w="2472" h="1884">
                  <a:moveTo>
                    <a:pt x="1854" y="92"/>
                  </a:moveTo>
                  <a:lnTo>
                    <a:pt x="1908" y="216"/>
                  </a:lnTo>
                  <a:lnTo>
                    <a:pt x="1944" y="235"/>
                  </a:lnTo>
                  <a:lnTo>
                    <a:pt x="1975" y="258"/>
                  </a:lnTo>
                  <a:lnTo>
                    <a:pt x="2002" y="285"/>
                  </a:lnTo>
                  <a:lnTo>
                    <a:pt x="2024" y="313"/>
                  </a:lnTo>
                  <a:lnTo>
                    <a:pt x="2042" y="341"/>
                  </a:lnTo>
                  <a:lnTo>
                    <a:pt x="2057" y="369"/>
                  </a:lnTo>
                  <a:lnTo>
                    <a:pt x="2067" y="396"/>
                  </a:lnTo>
                  <a:lnTo>
                    <a:pt x="2077" y="420"/>
                  </a:lnTo>
                  <a:lnTo>
                    <a:pt x="2097" y="421"/>
                  </a:lnTo>
                  <a:lnTo>
                    <a:pt x="2124" y="424"/>
                  </a:lnTo>
                  <a:lnTo>
                    <a:pt x="2153" y="429"/>
                  </a:lnTo>
                  <a:lnTo>
                    <a:pt x="2181" y="435"/>
                  </a:lnTo>
                  <a:lnTo>
                    <a:pt x="2209" y="442"/>
                  </a:lnTo>
                  <a:lnTo>
                    <a:pt x="2233" y="452"/>
                  </a:lnTo>
                  <a:lnTo>
                    <a:pt x="2250" y="465"/>
                  </a:lnTo>
                  <a:lnTo>
                    <a:pt x="2258" y="481"/>
                  </a:lnTo>
                  <a:lnTo>
                    <a:pt x="2260" y="483"/>
                  </a:lnTo>
                  <a:lnTo>
                    <a:pt x="2260" y="490"/>
                  </a:lnTo>
                  <a:lnTo>
                    <a:pt x="2260" y="500"/>
                  </a:lnTo>
                  <a:lnTo>
                    <a:pt x="2257" y="514"/>
                  </a:lnTo>
                  <a:lnTo>
                    <a:pt x="2249" y="528"/>
                  </a:lnTo>
                  <a:lnTo>
                    <a:pt x="2237" y="543"/>
                  </a:lnTo>
                  <a:lnTo>
                    <a:pt x="2216" y="558"/>
                  </a:lnTo>
                  <a:lnTo>
                    <a:pt x="2187" y="572"/>
                  </a:lnTo>
                  <a:lnTo>
                    <a:pt x="2233" y="627"/>
                  </a:lnTo>
                  <a:lnTo>
                    <a:pt x="2272" y="680"/>
                  </a:lnTo>
                  <a:lnTo>
                    <a:pt x="2306" y="732"/>
                  </a:lnTo>
                  <a:lnTo>
                    <a:pt x="2335" y="781"/>
                  </a:lnTo>
                  <a:lnTo>
                    <a:pt x="2358" y="825"/>
                  </a:lnTo>
                  <a:lnTo>
                    <a:pt x="2376" y="869"/>
                  </a:lnTo>
                  <a:lnTo>
                    <a:pt x="2390" y="908"/>
                  </a:lnTo>
                  <a:lnTo>
                    <a:pt x="2401" y="945"/>
                  </a:lnTo>
                  <a:lnTo>
                    <a:pt x="2409" y="978"/>
                  </a:lnTo>
                  <a:lnTo>
                    <a:pt x="2415" y="1008"/>
                  </a:lnTo>
                  <a:lnTo>
                    <a:pt x="2417" y="1033"/>
                  </a:lnTo>
                  <a:lnTo>
                    <a:pt x="2420" y="1054"/>
                  </a:lnTo>
                  <a:lnTo>
                    <a:pt x="2420" y="1071"/>
                  </a:lnTo>
                  <a:lnTo>
                    <a:pt x="2420" y="1082"/>
                  </a:lnTo>
                  <a:lnTo>
                    <a:pt x="2419" y="1091"/>
                  </a:lnTo>
                  <a:lnTo>
                    <a:pt x="2419" y="1093"/>
                  </a:lnTo>
                  <a:lnTo>
                    <a:pt x="2445" y="1124"/>
                  </a:lnTo>
                  <a:lnTo>
                    <a:pt x="2461" y="1159"/>
                  </a:lnTo>
                  <a:lnTo>
                    <a:pt x="2468" y="1195"/>
                  </a:lnTo>
                  <a:lnTo>
                    <a:pt x="2470" y="1230"/>
                  </a:lnTo>
                  <a:lnTo>
                    <a:pt x="2467" y="1262"/>
                  </a:lnTo>
                  <a:lnTo>
                    <a:pt x="2462" y="1288"/>
                  </a:lnTo>
                  <a:lnTo>
                    <a:pt x="2459" y="1305"/>
                  </a:lnTo>
                  <a:lnTo>
                    <a:pt x="2457" y="1311"/>
                  </a:lnTo>
                  <a:lnTo>
                    <a:pt x="2467" y="1375"/>
                  </a:lnTo>
                  <a:lnTo>
                    <a:pt x="2465" y="1421"/>
                  </a:lnTo>
                  <a:lnTo>
                    <a:pt x="2458" y="1448"/>
                  </a:lnTo>
                  <a:lnTo>
                    <a:pt x="2454" y="1456"/>
                  </a:lnTo>
                  <a:lnTo>
                    <a:pt x="2468" y="1541"/>
                  </a:lnTo>
                  <a:lnTo>
                    <a:pt x="2472" y="1612"/>
                  </a:lnTo>
                  <a:lnTo>
                    <a:pt x="2470" y="1669"/>
                  </a:lnTo>
                  <a:lnTo>
                    <a:pt x="2464" y="1715"/>
                  </a:lnTo>
                  <a:lnTo>
                    <a:pt x="2454" y="1749"/>
                  </a:lnTo>
                  <a:lnTo>
                    <a:pt x="2445" y="1772"/>
                  </a:lnTo>
                  <a:lnTo>
                    <a:pt x="2437" y="1784"/>
                  </a:lnTo>
                  <a:lnTo>
                    <a:pt x="2435" y="1789"/>
                  </a:lnTo>
                  <a:lnTo>
                    <a:pt x="2417" y="1812"/>
                  </a:lnTo>
                  <a:lnTo>
                    <a:pt x="2396" y="1832"/>
                  </a:lnTo>
                  <a:lnTo>
                    <a:pt x="2373" y="1848"/>
                  </a:lnTo>
                  <a:lnTo>
                    <a:pt x="2346" y="1859"/>
                  </a:lnTo>
                  <a:lnTo>
                    <a:pt x="2318" y="1869"/>
                  </a:lnTo>
                  <a:lnTo>
                    <a:pt x="2291" y="1875"/>
                  </a:lnTo>
                  <a:lnTo>
                    <a:pt x="2262" y="1880"/>
                  </a:lnTo>
                  <a:lnTo>
                    <a:pt x="2234" y="1882"/>
                  </a:lnTo>
                  <a:lnTo>
                    <a:pt x="2207" y="1884"/>
                  </a:lnTo>
                  <a:lnTo>
                    <a:pt x="2181" y="1884"/>
                  </a:lnTo>
                  <a:lnTo>
                    <a:pt x="2157" y="1882"/>
                  </a:lnTo>
                  <a:lnTo>
                    <a:pt x="2138" y="1880"/>
                  </a:lnTo>
                  <a:lnTo>
                    <a:pt x="2120" y="1878"/>
                  </a:lnTo>
                  <a:lnTo>
                    <a:pt x="2108" y="1877"/>
                  </a:lnTo>
                  <a:lnTo>
                    <a:pt x="2098" y="1874"/>
                  </a:lnTo>
                  <a:lnTo>
                    <a:pt x="2096" y="1874"/>
                  </a:lnTo>
                  <a:lnTo>
                    <a:pt x="239" y="1531"/>
                  </a:lnTo>
                  <a:lnTo>
                    <a:pt x="206" y="1518"/>
                  </a:lnTo>
                  <a:lnTo>
                    <a:pt x="177" y="1503"/>
                  </a:lnTo>
                  <a:lnTo>
                    <a:pt x="152" y="1488"/>
                  </a:lnTo>
                  <a:lnTo>
                    <a:pt x="130" y="1471"/>
                  </a:lnTo>
                  <a:lnTo>
                    <a:pt x="113" y="1452"/>
                  </a:lnTo>
                  <a:lnTo>
                    <a:pt x="96" y="1434"/>
                  </a:lnTo>
                  <a:lnTo>
                    <a:pt x="85" y="1417"/>
                  </a:lnTo>
                  <a:lnTo>
                    <a:pt x="75" y="1398"/>
                  </a:lnTo>
                  <a:lnTo>
                    <a:pt x="66" y="1381"/>
                  </a:lnTo>
                  <a:lnTo>
                    <a:pt x="61" y="1366"/>
                  </a:lnTo>
                  <a:lnTo>
                    <a:pt x="57" y="1351"/>
                  </a:lnTo>
                  <a:lnTo>
                    <a:pt x="54" y="1338"/>
                  </a:lnTo>
                  <a:lnTo>
                    <a:pt x="53" y="1328"/>
                  </a:lnTo>
                  <a:lnTo>
                    <a:pt x="52" y="1320"/>
                  </a:lnTo>
                  <a:lnTo>
                    <a:pt x="52" y="1315"/>
                  </a:lnTo>
                  <a:lnTo>
                    <a:pt x="52" y="1313"/>
                  </a:lnTo>
                  <a:lnTo>
                    <a:pt x="49" y="1266"/>
                  </a:lnTo>
                  <a:lnTo>
                    <a:pt x="53" y="1227"/>
                  </a:lnTo>
                  <a:lnTo>
                    <a:pt x="62" y="1195"/>
                  </a:lnTo>
                  <a:lnTo>
                    <a:pt x="73" y="1172"/>
                  </a:lnTo>
                  <a:lnTo>
                    <a:pt x="86" y="1155"/>
                  </a:lnTo>
                  <a:lnTo>
                    <a:pt x="98" y="1144"/>
                  </a:lnTo>
                  <a:lnTo>
                    <a:pt x="106" y="1138"/>
                  </a:lnTo>
                  <a:lnTo>
                    <a:pt x="109" y="1135"/>
                  </a:lnTo>
                  <a:lnTo>
                    <a:pt x="90" y="1107"/>
                  </a:lnTo>
                  <a:lnTo>
                    <a:pt x="80" y="1078"/>
                  </a:lnTo>
                  <a:lnTo>
                    <a:pt x="79" y="1050"/>
                  </a:lnTo>
                  <a:lnTo>
                    <a:pt x="84" y="1026"/>
                  </a:lnTo>
                  <a:lnTo>
                    <a:pt x="91" y="1004"/>
                  </a:lnTo>
                  <a:lnTo>
                    <a:pt x="100" y="988"/>
                  </a:lnTo>
                  <a:lnTo>
                    <a:pt x="107" y="976"/>
                  </a:lnTo>
                  <a:lnTo>
                    <a:pt x="109" y="973"/>
                  </a:lnTo>
                  <a:lnTo>
                    <a:pt x="92" y="966"/>
                  </a:lnTo>
                  <a:lnTo>
                    <a:pt x="75" y="955"/>
                  </a:lnTo>
                  <a:lnTo>
                    <a:pt x="57" y="941"/>
                  </a:lnTo>
                  <a:lnTo>
                    <a:pt x="43" y="926"/>
                  </a:lnTo>
                  <a:lnTo>
                    <a:pt x="31" y="912"/>
                  </a:lnTo>
                  <a:lnTo>
                    <a:pt x="20" y="899"/>
                  </a:lnTo>
                  <a:lnTo>
                    <a:pt x="15" y="891"/>
                  </a:lnTo>
                  <a:lnTo>
                    <a:pt x="12" y="888"/>
                  </a:lnTo>
                  <a:lnTo>
                    <a:pt x="3" y="860"/>
                  </a:lnTo>
                  <a:lnTo>
                    <a:pt x="0" y="835"/>
                  </a:lnTo>
                  <a:lnTo>
                    <a:pt x="1" y="812"/>
                  </a:lnTo>
                  <a:lnTo>
                    <a:pt x="5" y="791"/>
                  </a:lnTo>
                  <a:lnTo>
                    <a:pt x="15" y="774"/>
                  </a:lnTo>
                  <a:lnTo>
                    <a:pt x="25" y="757"/>
                  </a:lnTo>
                  <a:lnTo>
                    <a:pt x="39" y="744"/>
                  </a:lnTo>
                  <a:lnTo>
                    <a:pt x="53" y="732"/>
                  </a:lnTo>
                  <a:lnTo>
                    <a:pt x="69" y="722"/>
                  </a:lnTo>
                  <a:lnTo>
                    <a:pt x="84" y="714"/>
                  </a:lnTo>
                  <a:lnTo>
                    <a:pt x="99" y="708"/>
                  </a:lnTo>
                  <a:lnTo>
                    <a:pt x="113" y="702"/>
                  </a:lnTo>
                  <a:lnTo>
                    <a:pt x="124" y="699"/>
                  </a:lnTo>
                  <a:lnTo>
                    <a:pt x="133" y="69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174" y="678"/>
                  </a:lnTo>
                  <a:lnTo>
                    <a:pt x="208" y="662"/>
                  </a:lnTo>
                  <a:lnTo>
                    <a:pt x="244" y="647"/>
                  </a:lnTo>
                  <a:lnTo>
                    <a:pt x="283" y="632"/>
                  </a:lnTo>
                  <a:lnTo>
                    <a:pt x="322" y="618"/>
                  </a:lnTo>
                  <a:lnTo>
                    <a:pt x="363" y="604"/>
                  </a:lnTo>
                  <a:lnTo>
                    <a:pt x="404" y="591"/>
                  </a:lnTo>
                  <a:lnTo>
                    <a:pt x="444" y="580"/>
                  </a:lnTo>
                  <a:lnTo>
                    <a:pt x="486" y="568"/>
                  </a:lnTo>
                  <a:lnTo>
                    <a:pt x="525" y="558"/>
                  </a:lnTo>
                  <a:lnTo>
                    <a:pt x="564" y="548"/>
                  </a:lnTo>
                  <a:lnTo>
                    <a:pt x="602" y="538"/>
                  </a:lnTo>
                  <a:lnTo>
                    <a:pt x="637" y="530"/>
                  </a:lnTo>
                  <a:lnTo>
                    <a:pt x="670" y="523"/>
                  </a:lnTo>
                  <a:lnTo>
                    <a:pt x="700" y="517"/>
                  </a:lnTo>
                  <a:lnTo>
                    <a:pt x="727" y="511"/>
                  </a:lnTo>
                  <a:lnTo>
                    <a:pt x="710" y="498"/>
                  </a:lnTo>
                  <a:lnTo>
                    <a:pt x="699" y="484"/>
                  </a:lnTo>
                  <a:lnTo>
                    <a:pt x="690" y="470"/>
                  </a:lnTo>
                  <a:lnTo>
                    <a:pt x="683" y="458"/>
                  </a:lnTo>
                  <a:lnTo>
                    <a:pt x="678" y="446"/>
                  </a:lnTo>
                  <a:lnTo>
                    <a:pt x="676" y="436"/>
                  </a:lnTo>
                  <a:lnTo>
                    <a:pt x="675" y="430"/>
                  </a:lnTo>
                  <a:lnTo>
                    <a:pt x="675" y="428"/>
                  </a:lnTo>
                  <a:lnTo>
                    <a:pt x="685" y="416"/>
                  </a:lnTo>
                  <a:lnTo>
                    <a:pt x="701" y="407"/>
                  </a:lnTo>
                  <a:lnTo>
                    <a:pt x="724" y="400"/>
                  </a:lnTo>
                  <a:lnTo>
                    <a:pt x="751" y="394"/>
                  </a:lnTo>
                  <a:lnTo>
                    <a:pt x="779" y="390"/>
                  </a:lnTo>
                  <a:lnTo>
                    <a:pt x="807" y="387"/>
                  </a:lnTo>
                  <a:lnTo>
                    <a:pt x="835" y="385"/>
                  </a:lnTo>
                  <a:lnTo>
                    <a:pt x="858" y="384"/>
                  </a:lnTo>
                  <a:lnTo>
                    <a:pt x="881" y="349"/>
                  </a:lnTo>
                  <a:lnTo>
                    <a:pt x="904" y="318"/>
                  </a:lnTo>
                  <a:lnTo>
                    <a:pt x="927" y="292"/>
                  </a:lnTo>
                  <a:lnTo>
                    <a:pt x="950" y="268"/>
                  </a:lnTo>
                  <a:lnTo>
                    <a:pt x="972" y="248"/>
                  </a:lnTo>
                  <a:lnTo>
                    <a:pt x="993" y="231"/>
                  </a:lnTo>
                  <a:lnTo>
                    <a:pt x="1012" y="217"/>
                  </a:lnTo>
                  <a:lnTo>
                    <a:pt x="1031" y="205"/>
                  </a:lnTo>
                  <a:lnTo>
                    <a:pt x="1048" y="196"/>
                  </a:lnTo>
                  <a:lnTo>
                    <a:pt x="1063" y="188"/>
                  </a:lnTo>
                  <a:lnTo>
                    <a:pt x="1077" y="183"/>
                  </a:lnTo>
                  <a:lnTo>
                    <a:pt x="1088" y="179"/>
                  </a:lnTo>
                  <a:lnTo>
                    <a:pt x="1097" y="177"/>
                  </a:lnTo>
                  <a:lnTo>
                    <a:pt x="1104" y="175"/>
                  </a:lnTo>
                  <a:lnTo>
                    <a:pt x="1109" y="174"/>
                  </a:lnTo>
                  <a:lnTo>
                    <a:pt x="1110" y="174"/>
                  </a:lnTo>
                  <a:lnTo>
                    <a:pt x="1173" y="74"/>
                  </a:lnTo>
                  <a:lnTo>
                    <a:pt x="1176" y="71"/>
                  </a:lnTo>
                  <a:lnTo>
                    <a:pt x="1183" y="62"/>
                  </a:lnTo>
                  <a:lnTo>
                    <a:pt x="1194" y="51"/>
                  </a:lnTo>
                  <a:lnTo>
                    <a:pt x="1210" y="37"/>
                  </a:lnTo>
                  <a:lnTo>
                    <a:pt x="1231" y="24"/>
                  </a:lnTo>
                  <a:lnTo>
                    <a:pt x="1255" y="13"/>
                  </a:lnTo>
                  <a:lnTo>
                    <a:pt x="1284" y="6"/>
                  </a:lnTo>
                  <a:lnTo>
                    <a:pt x="1317" y="5"/>
                  </a:lnTo>
                  <a:lnTo>
                    <a:pt x="1320" y="5"/>
                  </a:lnTo>
                  <a:lnTo>
                    <a:pt x="1328" y="5"/>
                  </a:lnTo>
                  <a:lnTo>
                    <a:pt x="1339" y="6"/>
                  </a:lnTo>
                  <a:lnTo>
                    <a:pt x="1353" y="9"/>
                  </a:lnTo>
                  <a:lnTo>
                    <a:pt x="1370" y="16"/>
                  </a:lnTo>
                  <a:lnTo>
                    <a:pt x="1390" y="27"/>
                  </a:lnTo>
                  <a:lnTo>
                    <a:pt x="1410" y="42"/>
                  </a:lnTo>
                  <a:lnTo>
                    <a:pt x="1430" y="62"/>
                  </a:lnTo>
                  <a:lnTo>
                    <a:pt x="1573" y="68"/>
                  </a:lnTo>
                  <a:lnTo>
                    <a:pt x="1575" y="65"/>
                  </a:lnTo>
                  <a:lnTo>
                    <a:pt x="1584" y="57"/>
                  </a:lnTo>
                  <a:lnTo>
                    <a:pt x="1595" y="44"/>
                  </a:lnTo>
                  <a:lnTo>
                    <a:pt x="1611" y="30"/>
                  </a:lnTo>
                  <a:lnTo>
                    <a:pt x="1632" y="18"/>
                  </a:lnTo>
                  <a:lnTo>
                    <a:pt x="1656" y="7"/>
                  </a:lnTo>
                  <a:lnTo>
                    <a:pt x="1685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31" y="1"/>
                  </a:lnTo>
                  <a:lnTo>
                    <a:pt x="1748" y="5"/>
                  </a:lnTo>
                  <a:lnTo>
                    <a:pt x="1768" y="12"/>
                  </a:lnTo>
                  <a:lnTo>
                    <a:pt x="1791" y="22"/>
                  </a:lnTo>
                  <a:lnTo>
                    <a:pt x="1814" y="38"/>
                  </a:lnTo>
                  <a:lnTo>
                    <a:pt x="1836" y="61"/>
                  </a:lnTo>
                  <a:lnTo>
                    <a:pt x="185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892" name="Freeform 4"/>
            <p:cNvSpPr>
              <a:spLocks/>
            </p:cNvSpPr>
            <p:nvPr/>
          </p:nvSpPr>
          <p:spPr bwMode="auto">
            <a:xfrm>
              <a:off x="2366" y="1364"/>
              <a:ext cx="544" cy="288"/>
            </a:xfrm>
            <a:custGeom>
              <a:avLst/>
              <a:gdLst/>
              <a:ahLst/>
              <a:cxnLst>
                <a:cxn ang="0">
                  <a:pos x="813" y="5"/>
                </a:cxn>
                <a:cxn ang="0">
                  <a:pos x="802" y="4"/>
                </a:cxn>
                <a:cxn ang="0">
                  <a:pos x="778" y="2"/>
                </a:cxn>
                <a:cxn ang="0">
                  <a:pos x="741" y="0"/>
                </a:cxn>
                <a:cxn ang="0">
                  <a:pos x="690" y="0"/>
                </a:cxn>
                <a:cxn ang="0">
                  <a:pos x="624" y="4"/>
                </a:cxn>
                <a:cxn ang="0">
                  <a:pos x="541" y="11"/>
                </a:cxn>
                <a:cxn ang="0">
                  <a:pos x="443" y="24"/>
                </a:cxn>
                <a:cxn ang="0">
                  <a:pos x="385" y="32"/>
                </a:cxn>
                <a:cxn ang="0">
                  <a:pos x="367" y="36"/>
                </a:cxn>
                <a:cxn ang="0">
                  <a:pos x="336" y="48"/>
                </a:cxn>
                <a:cxn ang="0">
                  <a:pos x="291" y="71"/>
                </a:cxn>
                <a:cxn ang="0">
                  <a:pos x="237" y="108"/>
                </a:cxn>
                <a:cxn ang="0">
                  <a:pos x="174" y="162"/>
                </a:cxn>
                <a:cxn ang="0">
                  <a:pos x="107" y="238"/>
                </a:cxn>
                <a:cxn ang="0">
                  <a:pos x="36" y="339"/>
                </a:cxn>
                <a:cxn ang="0">
                  <a:pos x="3" y="400"/>
                </a:cxn>
                <a:cxn ang="0">
                  <a:pos x="31" y="398"/>
                </a:cxn>
                <a:cxn ang="0">
                  <a:pos x="82" y="396"/>
                </a:cxn>
                <a:cxn ang="0">
                  <a:pos x="147" y="392"/>
                </a:cxn>
                <a:cxn ang="0">
                  <a:pos x="223" y="389"/>
                </a:cxn>
                <a:cxn ang="0">
                  <a:pos x="304" y="388"/>
                </a:cxn>
                <a:cxn ang="0">
                  <a:pos x="382" y="387"/>
                </a:cxn>
                <a:cxn ang="0">
                  <a:pos x="454" y="389"/>
                </a:cxn>
                <a:cxn ang="0">
                  <a:pos x="486" y="388"/>
                </a:cxn>
                <a:cxn ang="0">
                  <a:pos x="494" y="366"/>
                </a:cxn>
                <a:cxn ang="0">
                  <a:pos x="510" y="327"/>
                </a:cxn>
                <a:cxn ang="0">
                  <a:pos x="538" y="275"/>
                </a:cxn>
                <a:cxn ang="0">
                  <a:pos x="576" y="215"/>
                </a:cxn>
                <a:cxn ang="0">
                  <a:pos x="627" y="150"/>
                </a:cxn>
                <a:cxn ang="0">
                  <a:pos x="691" y="87"/>
                </a:cxn>
                <a:cxn ang="0">
                  <a:pos x="769" y="30"/>
                </a:cxn>
              </a:cxnLst>
              <a:rect l="0" t="0" r="r" b="b"/>
              <a:pathLst>
                <a:path w="814" h="400">
                  <a:moveTo>
                    <a:pt x="814" y="5"/>
                  </a:moveTo>
                  <a:lnTo>
                    <a:pt x="813" y="5"/>
                  </a:lnTo>
                  <a:lnTo>
                    <a:pt x="809" y="4"/>
                  </a:lnTo>
                  <a:lnTo>
                    <a:pt x="802" y="4"/>
                  </a:lnTo>
                  <a:lnTo>
                    <a:pt x="791" y="3"/>
                  </a:lnTo>
                  <a:lnTo>
                    <a:pt x="778" y="2"/>
                  </a:lnTo>
                  <a:lnTo>
                    <a:pt x="761" y="0"/>
                  </a:lnTo>
                  <a:lnTo>
                    <a:pt x="741" y="0"/>
                  </a:lnTo>
                  <a:lnTo>
                    <a:pt x="718" y="0"/>
                  </a:lnTo>
                  <a:lnTo>
                    <a:pt x="690" y="0"/>
                  </a:lnTo>
                  <a:lnTo>
                    <a:pt x="659" y="2"/>
                  </a:lnTo>
                  <a:lnTo>
                    <a:pt x="624" y="4"/>
                  </a:lnTo>
                  <a:lnTo>
                    <a:pt x="585" y="7"/>
                  </a:lnTo>
                  <a:lnTo>
                    <a:pt x="541" y="11"/>
                  </a:lnTo>
                  <a:lnTo>
                    <a:pt x="494" y="17"/>
                  </a:lnTo>
                  <a:lnTo>
                    <a:pt x="443" y="24"/>
                  </a:lnTo>
                  <a:lnTo>
                    <a:pt x="387" y="32"/>
                  </a:lnTo>
                  <a:lnTo>
                    <a:pt x="385" y="32"/>
                  </a:lnTo>
                  <a:lnTo>
                    <a:pt x="378" y="33"/>
                  </a:lnTo>
                  <a:lnTo>
                    <a:pt x="367" y="36"/>
                  </a:lnTo>
                  <a:lnTo>
                    <a:pt x="354" y="41"/>
                  </a:lnTo>
                  <a:lnTo>
                    <a:pt x="336" y="48"/>
                  </a:lnTo>
                  <a:lnTo>
                    <a:pt x="314" y="57"/>
                  </a:lnTo>
                  <a:lnTo>
                    <a:pt x="291" y="71"/>
                  </a:lnTo>
                  <a:lnTo>
                    <a:pt x="265" y="87"/>
                  </a:lnTo>
                  <a:lnTo>
                    <a:pt x="237" y="108"/>
                  </a:lnTo>
                  <a:lnTo>
                    <a:pt x="206" y="132"/>
                  </a:lnTo>
                  <a:lnTo>
                    <a:pt x="174" y="162"/>
                  </a:lnTo>
                  <a:lnTo>
                    <a:pt x="142" y="198"/>
                  </a:lnTo>
                  <a:lnTo>
                    <a:pt x="107" y="238"/>
                  </a:lnTo>
                  <a:lnTo>
                    <a:pt x="71" y="285"/>
                  </a:lnTo>
                  <a:lnTo>
                    <a:pt x="36" y="339"/>
                  </a:lnTo>
                  <a:lnTo>
                    <a:pt x="0" y="400"/>
                  </a:lnTo>
                  <a:lnTo>
                    <a:pt x="3" y="400"/>
                  </a:lnTo>
                  <a:lnTo>
                    <a:pt x="15" y="399"/>
                  </a:lnTo>
                  <a:lnTo>
                    <a:pt x="31" y="398"/>
                  </a:lnTo>
                  <a:lnTo>
                    <a:pt x="54" y="397"/>
                  </a:lnTo>
                  <a:lnTo>
                    <a:pt x="82" y="396"/>
                  </a:lnTo>
                  <a:lnTo>
                    <a:pt x="113" y="393"/>
                  </a:lnTo>
                  <a:lnTo>
                    <a:pt x="147" y="392"/>
                  </a:lnTo>
                  <a:lnTo>
                    <a:pt x="184" y="390"/>
                  </a:lnTo>
                  <a:lnTo>
                    <a:pt x="223" y="389"/>
                  </a:lnTo>
                  <a:lnTo>
                    <a:pt x="264" y="388"/>
                  </a:lnTo>
                  <a:lnTo>
                    <a:pt x="304" y="388"/>
                  </a:lnTo>
                  <a:lnTo>
                    <a:pt x="344" y="387"/>
                  </a:lnTo>
                  <a:lnTo>
                    <a:pt x="382" y="387"/>
                  </a:lnTo>
                  <a:lnTo>
                    <a:pt x="419" y="388"/>
                  </a:lnTo>
                  <a:lnTo>
                    <a:pt x="454" y="389"/>
                  </a:lnTo>
                  <a:lnTo>
                    <a:pt x="485" y="391"/>
                  </a:lnTo>
                  <a:lnTo>
                    <a:pt x="486" y="388"/>
                  </a:lnTo>
                  <a:lnTo>
                    <a:pt x="488" y="380"/>
                  </a:lnTo>
                  <a:lnTo>
                    <a:pt x="494" y="366"/>
                  </a:lnTo>
                  <a:lnTo>
                    <a:pt x="501" y="349"/>
                  </a:lnTo>
                  <a:lnTo>
                    <a:pt x="510" y="327"/>
                  </a:lnTo>
                  <a:lnTo>
                    <a:pt x="523" y="302"/>
                  </a:lnTo>
                  <a:lnTo>
                    <a:pt x="538" y="275"/>
                  </a:lnTo>
                  <a:lnTo>
                    <a:pt x="555" y="245"/>
                  </a:lnTo>
                  <a:lnTo>
                    <a:pt x="576" y="215"/>
                  </a:lnTo>
                  <a:lnTo>
                    <a:pt x="600" y="183"/>
                  </a:lnTo>
                  <a:lnTo>
                    <a:pt x="627" y="150"/>
                  </a:lnTo>
                  <a:lnTo>
                    <a:pt x="657" y="118"/>
                  </a:lnTo>
                  <a:lnTo>
                    <a:pt x="691" y="87"/>
                  </a:lnTo>
                  <a:lnTo>
                    <a:pt x="728" y="58"/>
                  </a:lnTo>
                  <a:lnTo>
                    <a:pt x="769" y="30"/>
                  </a:lnTo>
                  <a:lnTo>
                    <a:pt x="81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893" name="Freeform 5"/>
            <p:cNvSpPr>
              <a:spLocks/>
            </p:cNvSpPr>
            <p:nvPr/>
          </p:nvSpPr>
          <p:spPr bwMode="auto">
            <a:xfrm>
              <a:off x="2764" y="1371"/>
              <a:ext cx="555" cy="389"/>
            </a:xfrm>
            <a:custGeom>
              <a:avLst/>
              <a:gdLst/>
              <a:ahLst/>
              <a:cxnLst>
                <a:cxn ang="0">
                  <a:pos x="1" y="390"/>
                </a:cxn>
                <a:cxn ang="0">
                  <a:pos x="13" y="365"/>
                </a:cxn>
                <a:cxn ang="0">
                  <a:pos x="33" y="321"/>
                </a:cxn>
                <a:cxn ang="0">
                  <a:pos x="64" y="264"/>
                </a:cxn>
                <a:cxn ang="0">
                  <a:pos x="106" y="199"/>
                </a:cxn>
                <a:cxn ang="0">
                  <a:pos x="156" y="132"/>
                </a:cxn>
                <a:cxn ang="0">
                  <a:pos x="216" y="71"/>
                </a:cxn>
                <a:cxn ang="0">
                  <a:pos x="284" y="19"/>
                </a:cxn>
                <a:cxn ang="0">
                  <a:pos x="325" y="0"/>
                </a:cxn>
                <a:cxn ang="0">
                  <a:pos x="353" y="0"/>
                </a:cxn>
                <a:cxn ang="0">
                  <a:pos x="405" y="1"/>
                </a:cxn>
                <a:cxn ang="0">
                  <a:pos x="473" y="3"/>
                </a:cxn>
                <a:cxn ang="0">
                  <a:pos x="552" y="5"/>
                </a:cxn>
                <a:cxn ang="0">
                  <a:pos x="636" y="10"/>
                </a:cxn>
                <a:cxn ang="0">
                  <a:pos x="719" y="17"/>
                </a:cxn>
                <a:cxn ang="0">
                  <a:pos x="795" y="25"/>
                </a:cxn>
                <a:cxn ang="0">
                  <a:pos x="826" y="32"/>
                </a:cxn>
                <a:cxn ang="0">
                  <a:pos x="807" y="46"/>
                </a:cxn>
                <a:cxn ang="0">
                  <a:pos x="776" y="76"/>
                </a:cxn>
                <a:cxn ang="0">
                  <a:pos x="737" y="122"/>
                </a:cxn>
                <a:cxn ang="0">
                  <a:pos x="692" y="184"/>
                </a:cxn>
                <a:cxn ang="0">
                  <a:pos x="648" y="264"/>
                </a:cxn>
                <a:cxn ang="0">
                  <a:pos x="609" y="360"/>
                </a:cxn>
                <a:cxn ang="0">
                  <a:pos x="579" y="476"/>
                </a:cxn>
                <a:cxn ang="0">
                  <a:pos x="567" y="539"/>
                </a:cxn>
                <a:cxn ang="0">
                  <a:pos x="553" y="532"/>
                </a:cxn>
                <a:cxn ang="0">
                  <a:pos x="522" y="518"/>
                </a:cxn>
                <a:cxn ang="0">
                  <a:pos x="473" y="500"/>
                </a:cxn>
                <a:cxn ang="0">
                  <a:pos x="405" y="478"/>
                </a:cxn>
                <a:cxn ang="0">
                  <a:pos x="318" y="454"/>
                </a:cxn>
                <a:cxn ang="0">
                  <a:pos x="208" y="430"/>
                </a:cxn>
                <a:cxn ang="0">
                  <a:pos x="76" y="405"/>
                </a:cxn>
              </a:cxnLst>
              <a:rect l="0" t="0" r="r" b="b"/>
              <a:pathLst>
                <a:path w="828" h="540">
                  <a:moveTo>
                    <a:pt x="0" y="394"/>
                  </a:moveTo>
                  <a:lnTo>
                    <a:pt x="1" y="390"/>
                  </a:lnTo>
                  <a:lnTo>
                    <a:pt x="6" y="381"/>
                  </a:lnTo>
                  <a:lnTo>
                    <a:pt x="13" y="365"/>
                  </a:lnTo>
                  <a:lnTo>
                    <a:pt x="22" y="345"/>
                  </a:lnTo>
                  <a:lnTo>
                    <a:pt x="33" y="321"/>
                  </a:lnTo>
                  <a:lnTo>
                    <a:pt x="48" y="294"/>
                  </a:lnTo>
                  <a:lnTo>
                    <a:pt x="64" y="264"/>
                  </a:lnTo>
                  <a:lnTo>
                    <a:pt x="84" y="231"/>
                  </a:lnTo>
                  <a:lnTo>
                    <a:pt x="106" y="199"/>
                  </a:lnTo>
                  <a:lnTo>
                    <a:pt x="130" y="166"/>
                  </a:lnTo>
                  <a:lnTo>
                    <a:pt x="156" y="132"/>
                  </a:lnTo>
                  <a:lnTo>
                    <a:pt x="185" y="101"/>
                  </a:lnTo>
                  <a:lnTo>
                    <a:pt x="216" y="71"/>
                  </a:lnTo>
                  <a:lnTo>
                    <a:pt x="249" y="43"/>
                  </a:lnTo>
                  <a:lnTo>
                    <a:pt x="284" y="19"/>
                  </a:lnTo>
                  <a:lnTo>
                    <a:pt x="321" y="0"/>
                  </a:lnTo>
                  <a:lnTo>
                    <a:pt x="325" y="0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7" y="1"/>
                  </a:lnTo>
                  <a:lnTo>
                    <a:pt x="405" y="1"/>
                  </a:lnTo>
                  <a:lnTo>
                    <a:pt x="438" y="2"/>
                  </a:lnTo>
                  <a:lnTo>
                    <a:pt x="473" y="3"/>
                  </a:lnTo>
                  <a:lnTo>
                    <a:pt x="511" y="4"/>
                  </a:lnTo>
                  <a:lnTo>
                    <a:pt x="552" y="5"/>
                  </a:lnTo>
                  <a:lnTo>
                    <a:pt x="594" y="8"/>
                  </a:lnTo>
                  <a:lnTo>
                    <a:pt x="636" y="10"/>
                  </a:lnTo>
                  <a:lnTo>
                    <a:pt x="678" y="14"/>
                  </a:lnTo>
                  <a:lnTo>
                    <a:pt x="719" y="17"/>
                  </a:lnTo>
                  <a:lnTo>
                    <a:pt x="758" y="20"/>
                  </a:lnTo>
                  <a:lnTo>
                    <a:pt x="795" y="25"/>
                  </a:lnTo>
                  <a:lnTo>
                    <a:pt x="828" y="30"/>
                  </a:lnTo>
                  <a:lnTo>
                    <a:pt x="826" y="32"/>
                  </a:lnTo>
                  <a:lnTo>
                    <a:pt x="819" y="37"/>
                  </a:lnTo>
                  <a:lnTo>
                    <a:pt x="807" y="46"/>
                  </a:lnTo>
                  <a:lnTo>
                    <a:pt x="793" y="60"/>
                  </a:lnTo>
                  <a:lnTo>
                    <a:pt x="776" y="76"/>
                  </a:lnTo>
                  <a:lnTo>
                    <a:pt x="758" y="96"/>
                  </a:lnTo>
                  <a:lnTo>
                    <a:pt x="737" y="122"/>
                  </a:lnTo>
                  <a:lnTo>
                    <a:pt x="715" y="151"/>
                  </a:lnTo>
                  <a:lnTo>
                    <a:pt x="692" y="184"/>
                  </a:lnTo>
                  <a:lnTo>
                    <a:pt x="670" y="222"/>
                  </a:lnTo>
                  <a:lnTo>
                    <a:pt x="648" y="264"/>
                  </a:lnTo>
                  <a:lnTo>
                    <a:pt x="628" y="310"/>
                  </a:lnTo>
                  <a:lnTo>
                    <a:pt x="609" y="360"/>
                  </a:lnTo>
                  <a:lnTo>
                    <a:pt x="593" y="416"/>
                  </a:lnTo>
                  <a:lnTo>
                    <a:pt x="579" y="476"/>
                  </a:lnTo>
                  <a:lnTo>
                    <a:pt x="569" y="540"/>
                  </a:lnTo>
                  <a:lnTo>
                    <a:pt x="567" y="539"/>
                  </a:lnTo>
                  <a:lnTo>
                    <a:pt x="562" y="537"/>
                  </a:lnTo>
                  <a:lnTo>
                    <a:pt x="553" y="532"/>
                  </a:lnTo>
                  <a:lnTo>
                    <a:pt x="539" y="525"/>
                  </a:lnTo>
                  <a:lnTo>
                    <a:pt x="522" y="518"/>
                  </a:lnTo>
                  <a:lnTo>
                    <a:pt x="500" y="509"/>
                  </a:lnTo>
                  <a:lnTo>
                    <a:pt x="473" y="500"/>
                  </a:lnTo>
                  <a:lnTo>
                    <a:pt x="442" y="490"/>
                  </a:lnTo>
                  <a:lnTo>
                    <a:pt x="405" y="478"/>
                  </a:lnTo>
                  <a:lnTo>
                    <a:pt x="364" y="466"/>
                  </a:lnTo>
                  <a:lnTo>
                    <a:pt x="318" y="454"/>
                  </a:lnTo>
                  <a:lnTo>
                    <a:pt x="266" y="441"/>
                  </a:lnTo>
                  <a:lnTo>
                    <a:pt x="208" y="430"/>
                  </a:lnTo>
                  <a:lnTo>
                    <a:pt x="145" y="417"/>
                  </a:lnTo>
                  <a:lnTo>
                    <a:pt x="76" y="405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894" name="Freeform 6"/>
            <p:cNvSpPr>
              <a:spLocks/>
            </p:cNvSpPr>
            <p:nvPr/>
          </p:nvSpPr>
          <p:spPr bwMode="auto">
            <a:xfrm>
              <a:off x="2190" y="1430"/>
              <a:ext cx="281" cy="229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" y="147"/>
                </a:cxn>
                <a:cxn ang="0">
                  <a:pos x="19" y="155"/>
                </a:cxn>
                <a:cxn ang="0">
                  <a:pos x="37" y="170"/>
                </a:cxn>
                <a:cxn ang="0">
                  <a:pos x="57" y="190"/>
                </a:cxn>
                <a:cxn ang="0">
                  <a:pos x="74" y="215"/>
                </a:cxn>
                <a:cxn ang="0">
                  <a:pos x="87" y="244"/>
                </a:cxn>
                <a:cxn ang="0">
                  <a:pos x="91" y="279"/>
                </a:cxn>
                <a:cxn ang="0">
                  <a:pos x="84" y="317"/>
                </a:cxn>
                <a:cxn ang="0">
                  <a:pos x="85" y="315"/>
                </a:cxn>
                <a:cxn ang="0">
                  <a:pos x="91" y="314"/>
                </a:cxn>
                <a:cxn ang="0">
                  <a:pos x="98" y="312"/>
                </a:cxn>
                <a:cxn ang="0">
                  <a:pos x="109" y="309"/>
                </a:cxn>
                <a:cxn ang="0">
                  <a:pos x="120" y="305"/>
                </a:cxn>
                <a:cxn ang="0">
                  <a:pos x="133" y="302"/>
                </a:cxn>
                <a:cxn ang="0">
                  <a:pos x="148" y="299"/>
                </a:cxn>
                <a:cxn ang="0">
                  <a:pos x="163" y="297"/>
                </a:cxn>
                <a:cxn ang="0">
                  <a:pos x="164" y="295"/>
                </a:cxn>
                <a:cxn ang="0">
                  <a:pos x="166" y="289"/>
                </a:cxn>
                <a:cxn ang="0">
                  <a:pos x="170" y="279"/>
                </a:cxn>
                <a:cxn ang="0">
                  <a:pos x="176" y="266"/>
                </a:cxn>
                <a:cxn ang="0">
                  <a:pos x="183" y="250"/>
                </a:cxn>
                <a:cxn ang="0">
                  <a:pos x="194" y="232"/>
                </a:cxn>
                <a:cxn ang="0">
                  <a:pos x="205" y="212"/>
                </a:cxn>
                <a:cxn ang="0">
                  <a:pos x="220" y="190"/>
                </a:cxn>
                <a:cxn ang="0">
                  <a:pos x="236" y="167"/>
                </a:cxn>
                <a:cxn ang="0">
                  <a:pos x="255" y="143"/>
                </a:cxn>
                <a:cxn ang="0">
                  <a:pos x="277" y="117"/>
                </a:cxn>
                <a:cxn ang="0">
                  <a:pos x="300" y="93"/>
                </a:cxn>
                <a:cxn ang="0">
                  <a:pos x="326" y="68"/>
                </a:cxn>
                <a:cxn ang="0">
                  <a:pos x="356" y="45"/>
                </a:cxn>
                <a:cxn ang="0">
                  <a:pos x="388" y="22"/>
                </a:cxn>
                <a:cxn ang="0">
                  <a:pos x="423" y="0"/>
                </a:cxn>
                <a:cxn ang="0">
                  <a:pos x="420" y="1"/>
                </a:cxn>
                <a:cxn ang="0">
                  <a:pos x="410" y="2"/>
                </a:cxn>
                <a:cxn ang="0">
                  <a:pos x="396" y="5"/>
                </a:cxn>
                <a:cxn ang="0">
                  <a:pos x="378" y="10"/>
                </a:cxn>
                <a:cxn ang="0">
                  <a:pos x="355" y="15"/>
                </a:cxn>
                <a:cxn ang="0">
                  <a:pos x="329" y="22"/>
                </a:cxn>
                <a:cxn ang="0">
                  <a:pos x="299" y="30"/>
                </a:cxn>
                <a:cxn ang="0">
                  <a:pos x="267" y="39"/>
                </a:cxn>
                <a:cxn ang="0">
                  <a:pos x="233" y="48"/>
                </a:cxn>
                <a:cxn ang="0">
                  <a:pos x="198" y="60"/>
                </a:cxn>
                <a:cxn ang="0">
                  <a:pos x="164" y="71"/>
                </a:cxn>
                <a:cxn ang="0">
                  <a:pos x="128" y="84"/>
                </a:cxn>
                <a:cxn ang="0">
                  <a:pos x="94" y="98"/>
                </a:cxn>
                <a:cxn ang="0">
                  <a:pos x="61" y="113"/>
                </a:cxn>
                <a:cxn ang="0">
                  <a:pos x="29" y="128"/>
                </a:cxn>
                <a:cxn ang="0">
                  <a:pos x="0" y="144"/>
                </a:cxn>
              </a:cxnLst>
              <a:rect l="0" t="0" r="r" b="b"/>
              <a:pathLst>
                <a:path w="423" h="317">
                  <a:moveTo>
                    <a:pt x="0" y="144"/>
                  </a:moveTo>
                  <a:lnTo>
                    <a:pt x="5" y="147"/>
                  </a:lnTo>
                  <a:lnTo>
                    <a:pt x="19" y="155"/>
                  </a:lnTo>
                  <a:lnTo>
                    <a:pt x="37" y="170"/>
                  </a:lnTo>
                  <a:lnTo>
                    <a:pt x="57" y="190"/>
                  </a:lnTo>
                  <a:lnTo>
                    <a:pt x="74" y="215"/>
                  </a:lnTo>
                  <a:lnTo>
                    <a:pt x="87" y="244"/>
                  </a:lnTo>
                  <a:lnTo>
                    <a:pt x="91" y="279"/>
                  </a:lnTo>
                  <a:lnTo>
                    <a:pt x="84" y="317"/>
                  </a:lnTo>
                  <a:lnTo>
                    <a:pt x="85" y="315"/>
                  </a:lnTo>
                  <a:lnTo>
                    <a:pt x="91" y="314"/>
                  </a:lnTo>
                  <a:lnTo>
                    <a:pt x="98" y="312"/>
                  </a:lnTo>
                  <a:lnTo>
                    <a:pt x="109" y="309"/>
                  </a:lnTo>
                  <a:lnTo>
                    <a:pt x="120" y="305"/>
                  </a:lnTo>
                  <a:lnTo>
                    <a:pt x="133" y="302"/>
                  </a:lnTo>
                  <a:lnTo>
                    <a:pt x="148" y="299"/>
                  </a:lnTo>
                  <a:lnTo>
                    <a:pt x="163" y="297"/>
                  </a:lnTo>
                  <a:lnTo>
                    <a:pt x="164" y="295"/>
                  </a:lnTo>
                  <a:lnTo>
                    <a:pt x="166" y="289"/>
                  </a:lnTo>
                  <a:lnTo>
                    <a:pt x="170" y="279"/>
                  </a:lnTo>
                  <a:lnTo>
                    <a:pt x="176" y="266"/>
                  </a:lnTo>
                  <a:lnTo>
                    <a:pt x="183" y="250"/>
                  </a:lnTo>
                  <a:lnTo>
                    <a:pt x="194" y="232"/>
                  </a:lnTo>
                  <a:lnTo>
                    <a:pt x="205" y="212"/>
                  </a:lnTo>
                  <a:lnTo>
                    <a:pt x="220" y="190"/>
                  </a:lnTo>
                  <a:lnTo>
                    <a:pt x="236" y="167"/>
                  </a:lnTo>
                  <a:lnTo>
                    <a:pt x="255" y="143"/>
                  </a:lnTo>
                  <a:lnTo>
                    <a:pt x="277" y="117"/>
                  </a:lnTo>
                  <a:lnTo>
                    <a:pt x="300" y="93"/>
                  </a:lnTo>
                  <a:lnTo>
                    <a:pt x="326" y="68"/>
                  </a:lnTo>
                  <a:lnTo>
                    <a:pt x="356" y="45"/>
                  </a:lnTo>
                  <a:lnTo>
                    <a:pt x="388" y="22"/>
                  </a:lnTo>
                  <a:lnTo>
                    <a:pt x="423" y="0"/>
                  </a:lnTo>
                  <a:lnTo>
                    <a:pt x="420" y="1"/>
                  </a:lnTo>
                  <a:lnTo>
                    <a:pt x="410" y="2"/>
                  </a:lnTo>
                  <a:lnTo>
                    <a:pt x="396" y="5"/>
                  </a:lnTo>
                  <a:lnTo>
                    <a:pt x="378" y="10"/>
                  </a:lnTo>
                  <a:lnTo>
                    <a:pt x="355" y="15"/>
                  </a:lnTo>
                  <a:lnTo>
                    <a:pt x="329" y="22"/>
                  </a:lnTo>
                  <a:lnTo>
                    <a:pt x="299" y="30"/>
                  </a:lnTo>
                  <a:lnTo>
                    <a:pt x="267" y="39"/>
                  </a:lnTo>
                  <a:lnTo>
                    <a:pt x="233" y="48"/>
                  </a:lnTo>
                  <a:lnTo>
                    <a:pt x="198" y="60"/>
                  </a:lnTo>
                  <a:lnTo>
                    <a:pt x="164" y="71"/>
                  </a:lnTo>
                  <a:lnTo>
                    <a:pt x="128" y="84"/>
                  </a:lnTo>
                  <a:lnTo>
                    <a:pt x="94" y="98"/>
                  </a:lnTo>
                  <a:lnTo>
                    <a:pt x="61" y="113"/>
                  </a:lnTo>
                  <a:lnTo>
                    <a:pt x="29" y="12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895" name="Freeform 7"/>
            <p:cNvSpPr>
              <a:spLocks/>
            </p:cNvSpPr>
            <p:nvPr/>
          </p:nvSpPr>
          <p:spPr bwMode="auto">
            <a:xfrm>
              <a:off x="2358" y="1771"/>
              <a:ext cx="770" cy="293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2" y="67"/>
                </a:cxn>
                <a:cxn ang="0">
                  <a:pos x="72" y="126"/>
                </a:cxn>
                <a:cxn ang="0">
                  <a:pos x="53" y="198"/>
                </a:cxn>
                <a:cxn ang="0">
                  <a:pos x="11" y="236"/>
                </a:cxn>
                <a:cxn ang="0">
                  <a:pos x="18" y="241"/>
                </a:cxn>
                <a:cxn ang="0">
                  <a:pos x="33" y="248"/>
                </a:cxn>
                <a:cxn ang="0">
                  <a:pos x="55" y="257"/>
                </a:cxn>
                <a:cxn ang="0">
                  <a:pos x="84" y="269"/>
                </a:cxn>
                <a:cxn ang="0">
                  <a:pos x="121" y="283"/>
                </a:cxn>
                <a:cxn ang="0">
                  <a:pos x="166" y="298"/>
                </a:cxn>
                <a:cxn ang="0">
                  <a:pos x="217" y="314"/>
                </a:cxn>
                <a:cxn ang="0">
                  <a:pos x="278" y="330"/>
                </a:cxn>
                <a:cxn ang="0">
                  <a:pos x="346" y="346"/>
                </a:cxn>
                <a:cxn ang="0">
                  <a:pos x="422" y="361"/>
                </a:cxn>
                <a:cxn ang="0">
                  <a:pos x="506" y="375"/>
                </a:cxn>
                <a:cxn ang="0">
                  <a:pos x="599" y="386"/>
                </a:cxn>
                <a:cxn ang="0">
                  <a:pos x="700" y="397"/>
                </a:cxn>
                <a:cxn ang="0">
                  <a:pos x="809" y="405"/>
                </a:cxn>
                <a:cxn ang="0">
                  <a:pos x="927" y="408"/>
                </a:cxn>
                <a:cxn ang="0">
                  <a:pos x="989" y="402"/>
                </a:cxn>
                <a:cxn ang="0">
                  <a:pos x="997" y="352"/>
                </a:cxn>
                <a:cxn ang="0">
                  <a:pos x="1028" y="277"/>
                </a:cxn>
                <a:cxn ang="0">
                  <a:pos x="1097" y="198"/>
                </a:cxn>
                <a:cxn ang="0">
                  <a:pos x="1149" y="166"/>
                </a:cxn>
                <a:cxn ang="0">
                  <a:pos x="1138" y="162"/>
                </a:cxn>
                <a:cxn ang="0">
                  <a:pos x="1116" y="151"/>
                </a:cxn>
                <a:cxn ang="0">
                  <a:pos x="1085" y="137"/>
                </a:cxn>
                <a:cxn ang="0">
                  <a:pos x="1042" y="121"/>
                </a:cxn>
                <a:cxn ang="0">
                  <a:pos x="991" y="103"/>
                </a:cxn>
                <a:cxn ang="0">
                  <a:pos x="932" y="84"/>
                </a:cxn>
                <a:cxn ang="0">
                  <a:pos x="862" y="65"/>
                </a:cxn>
                <a:cxn ang="0">
                  <a:pos x="786" y="46"/>
                </a:cxn>
                <a:cxn ang="0">
                  <a:pos x="702" y="30"/>
                </a:cxn>
                <a:cxn ang="0">
                  <a:pos x="611" y="16"/>
                </a:cxn>
                <a:cxn ang="0">
                  <a:pos x="512" y="6"/>
                </a:cxn>
                <a:cxn ang="0">
                  <a:pos x="409" y="0"/>
                </a:cxn>
                <a:cxn ang="0">
                  <a:pos x="298" y="0"/>
                </a:cxn>
                <a:cxn ang="0">
                  <a:pos x="183" y="6"/>
                </a:cxn>
                <a:cxn ang="0">
                  <a:pos x="62" y="20"/>
                </a:cxn>
              </a:cxnLst>
              <a:rect l="0" t="0" r="r" b="b"/>
              <a:pathLst>
                <a:path w="1150" h="409">
                  <a:moveTo>
                    <a:pt x="0" y="29"/>
                  </a:moveTo>
                  <a:lnTo>
                    <a:pt x="7" y="34"/>
                  </a:lnTo>
                  <a:lnTo>
                    <a:pt x="23" y="47"/>
                  </a:lnTo>
                  <a:lnTo>
                    <a:pt x="42" y="67"/>
                  </a:lnTo>
                  <a:lnTo>
                    <a:pt x="61" y="95"/>
                  </a:lnTo>
                  <a:lnTo>
                    <a:pt x="72" y="126"/>
                  </a:lnTo>
                  <a:lnTo>
                    <a:pt x="71" y="160"/>
                  </a:lnTo>
                  <a:lnTo>
                    <a:pt x="53" y="198"/>
                  </a:lnTo>
                  <a:lnTo>
                    <a:pt x="10" y="236"/>
                  </a:lnTo>
                  <a:lnTo>
                    <a:pt x="11" y="236"/>
                  </a:lnTo>
                  <a:lnTo>
                    <a:pt x="13" y="239"/>
                  </a:lnTo>
                  <a:lnTo>
                    <a:pt x="18" y="241"/>
                  </a:lnTo>
                  <a:lnTo>
                    <a:pt x="25" y="243"/>
                  </a:lnTo>
                  <a:lnTo>
                    <a:pt x="33" y="248"/>
                  </a:lnTo>
                  <a:lnTo>
                    <a:pt x="42" y="253"/>
                  </a:lnTo>
                  <a:lnTo>
                    <a:pt x="55" y="257"/>
                  </a:lnTo>
                  <a:lnTo>
                    <a:pt x="69" y="263"/>
                  </a:lnTo>
                  <a:lnTo>
                    <a:pt x="84" y="269"/>
                  </a:lnTo>
                  <a:lnTo>
                    <a:pt x="101" y="276"/>
                  </a:lnTo>
                  <a:lnTo>
                    <a:pt x="121" y="283"/>
                  </a:lnTo>
                  <a:lnTo>
                    <a:pt x="142" y="291"/>
                  </a:lnTo>
                  <a:lnTo>
                    <a:pt x="166" y="298"/>
                  </a:lnTo>
                  <a:lnTo>
                    <a:pt x="191" y="306"/>
                  </a:lnTo>
                  <a:lnTo>
                    <a:pt x="217" y="314"/>
                  </a:lnTo>
                  <a:lnTo>
                    <a:pt x="247" y="322"/>
                  </a:lnTo>
                  <a:lnTo>
                    <a:pt x="278" y="330"/>
                  </a:lnTo>
                  <a:lnTo>
                    <a:pt x="311" y="338"/>
                  </a:lnTo>
                  <a:lnTo>
                    <a:pt x="346" y="346"/>
                  </a:lnTo>
                  <a:lnTo>
                    <a:pt x="383" y="353"/>
                  </a:lnTo>
                  <a:lnTo>
                    <a:pt x="422" y="361"/>
                  </a:lnTo>
                  <a:lnTo>
                    <a:pt x="464" y="368"/>
                  </a:lnTo>
                  <a:lnTo>
                    <a:pt x="506" y="375"/>
                  </a:lnTo>
                  <a:lnTo>
                    <a:pt x="551" y="381"/>
                  </a:lnTo>
                  <a:lnTo>
                    <a:pt x="599" y="386"/>
                  </a:lnTo>
                  <a:lnTo>
                    <a:pt x="648" y="392"/>
                  </a:lnTo>
                  <a:lnTo>
                    <a:pt x="700" y="397"/>
                  </a:lnTo>
                  <a:lnTo>
                    <a:pt x="754" y="401"/>
                  </a:lnTo>
                  <a:lnTo>
                    <a:pt x="809" y="405"/>
                  </a:lnTo>
                  <a:lnTo>
                    <a:pt x="867" y="407"/>
                  </a:lnTo>
                  <a:lnTo>
                    <a:pt x="927" y="408"/>
                  </a:lnTo>
                  <a:lnTo>
                    <a:pt x="989" y="409"/>
                  </a:lnTo>
                  <a:lnTo>
                    <a:pt x="989" y="402"/>
                  </a:lnTo>
                  <a:lnTo>
                    <a:pt x="991" y="382"/>
                  </a:lnTo>
                  <a:lnTo>
                    <a:pt x="997" y="352"/>
                  </a:lnTo>
                  <a:lnTo>
                    <a:pt x="1010" y="316"/>
                  </a:lnTo>
                  <a:lnTo>
                    <a:pt x="1028" y="277"/>
                  </a:lnTo>
                  <a:lnTo>
                    <a:pt x="1057" y="236"/>
                  </a:lnTo>
                  <a:lnTo>
                    <a:pt x="1097" y="198"/>
                  </a:lnTo>
                  <a:lnTo>
                    <a:pt x="1150" y="167"/>
                  </a:lnTo>
                  <a:lnTo>
                    <a:pt x="1149" y="166"/>
                  </a:lnTo>
                  <a:lnTo>
                    <a:pt x="1145" y="165"/>
                  </a:lnTo>
                  <a:lnTo>
                    <a:pt x="1138" y="162"/>
                  </a:lnTo>
                  <a:lnTo>
                    <a:pt x="1128" y="157"/>
                  </a:lnTo>
                  <a:lnTo>
                    <a:pt x="1116" y="151"/>
                  </a:lnTo>
                  <a:lnTo>
                    <a:pt x="1102" y="145"/>
                  </a:lnTo>
                  <a:lnTo>
                    <a:pt x="1085" y="137"/>
                  </a:lnTo>
                  <a:lnTo>
                    <a:pt x="1064" y="129"/>
                  </a:lnTo>
                  <a:lnTo>
                    <a:pt x="1042" y="121"/>
                  </a:lnTo>
                  <a:lnTo>
                    <a:pt x="1018" y="112"/>
                  </a:lnTo>
                  <a:lnTo>
                    <a:pt x="991" y="103"/>
                  </a:lnTo>
                  <a:lnTo>
                    <a:pt x="963" y="94"/>
                  </a:lnTo>
                  <a:lnTo>
                    <a:pt x="932" y="84"/>
                  </a:lnTo>
                  <a:lnTo>
                    <a:pt x="898" y="75"/>
                  </a:lnTo>
                  <a:lnTo>
                    <a:pt x="862" y="65"/>
                  </a:lnTo>
                  <a:lnTo>
                    <a:pt x="826" y="56"/>
                  </a:lnTo>
                  <a:lnTo>
                    <a:pt x="786" y="46"/>
                  </a:lnTo>
                  <a:lnTo>
                    <a:pt x="745" y="38"/>
                  </a:lnTo>
                  <a:lnTo>
                    <a:pt x="702" y="30"/>
                  </a:lnTo>
                  <a:lnTo>
                    <a:pt x="657" y="23"/>
                  </a:lnTo>
                  <a:lnTo>
                    <a:pt x="611" y="16"/>
                  </a:lnTo>
                  <a:lnTo>
                    <a:pt x="563" y="11"/>
                  </a:lnTo>
                  <a:lnTo>
                    <a:pt x="512" y="6"/>
                  </a:lnTo>
                  <a:lnTo>
                    <a:pt x="462" y="3"/>
                  </a:lnTo>
                  <a:lnTo>
                    <a:pt x="409" y="0"/>
                  </a:lnTo>
                  <a:lnTo>
                    <a:pt x="354" y="0"/>
                  </a:lnTo>
                  <a:lnTo>
                    <a:pt x="298" y="0"/>
                  </a:lnTo>
                  <a:lnTo>
                    <a:pt x="240" y="3"/>
                  </a:lnTo>
                  <a:lnTo>
                    <a:pt x="183" y="6"/>
                  </a:lnTo>
                  <a:lnTo>
                    <a:pt x="123" y="12"/>
                  </a:lnTo>
                  <a:lnTo>
                    <a:pt x="62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896" name="Freeform 8"/>
            <p:cNvSpPr>
              <a:spLocks/>
            </p:cNvSpPr>
            <p:nvPr/>
          </p:nvSpPr>
          <p:spPr bwMode="auto">
            <a:xfrm>
              <a:off x="3211" y="1406"/>
              <a:ext cx="361" cy="488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273" y="1"/>
                </a:cxn>
                <a:cxn ang="0">
                  <a:pos x="266" y="6"/>
                </a:cxn>
                <a:cxn ang="0">
                  <a:pos x="254" y="13"/>
                </a:cxn>
                <a:cxn ang="0">
                  <a:pos x="239" y="24"/>
                </a:cxn>
                <a:cxn ang="0">
                  <a:pos x="222" y="38"/>
                </a:cxn>
                <a:cxn ang="0">
                  <a:pos x="203" y="58"/>
                </a:cxn>
                <a:cxn ang="0">
                  <a:pos x="181" y="81"/>
                </a:cxn>
                <a:cxn ang="0">
                  <a:pos x="158" y="107"/>
                </a:cxn>
                <a:cxn ang="0">
                  <a:pos x="135" y="141"/>
                </a:cxn>
                <a:cxn ang="0">
                  <a:pos x="110" y="178"/>
                </a:cxn>
                <a:cxn ang="0">
                  <a:pos x="87" y="220"/>
                </a:cxn>
                <a:cxn ang="0">
                  <a:pos x="65" y="270"/>
                </a:cxn>
                <a:cxn ang="0">
                  <a:pos x="46" y="324"/>
                </a:cxn>
                <a:cxn ang="0">
                  <a:pos x="27" y="385"/>
                </a:cxn>
                <a:cxn ang="0">
                  <a:pos x="11" y="453"/>
                </a:cxn>
                <a:cxn ang="0">
                  <a:pos x="0" y="527"/>
                </a:cxn>
                <a:cxn ang="0">
                  <a:pos x="2" y="529"/>
                </a:cxn>
                <a:cxn ang="0">
                  <a:pos x="9" y="534"/>
                </a:cxn>
                <a:cxn ang="0">
                  <a:pos x="19" y="542"/>
                </a:cxn>
                <a:cxn ang="0">
                  <a:pos x="33" y="552"/>
                </a:cxn>
                <a:cxn ang="0">
                  <a:pos x="52" y="564"/>
                </a:cxn>
                <a:cxn ang="0">
                  <a:pos x="71" y="578"/>
                </a:cxn>
                <a:cxn ang="0">
                  <a:pos x="95" y="591"/>
                </a:cxn>
                <a:cxn ang="0">
                  <a:pos x="121" y="606"/>
                </a:cxn>
                <a:cxn ang="0">
                  <a:pos x="148" y="621"/>
                </a:cxn>
                <a:cxn ang="0">
                  <a:pos x="178" y="635"/>
                </a:cxn>
                <a:cxn ang="0">
                  <a:pos x="209" y="648"/>
                </a:cxn>
                <a:cxn ang="0">
                  <a:pos x="241" y="659"/>
                </a:cxn>
                <a:cxn ang="0">
                  <a:pos x="274" y="669"/>
                </a:cxn>
                <a:cxn ang="0">
                  <a:pos x="306" y="675"/>
                </a:cxn>
                <a:cxn ang="0">
                  <a:pos x="340" y="679"/>
                </a:cxn>
                <a:cxn ang="0">
                  <a:pos x="373" y="679"/>
                </a:cxn>
                <a:cxn ang="0">
                  <a:pos x="381" y="679"/>
                </a:cxn>
                <a:cxn ang="0">
                  <a:pos x="402" y="679"/>
                </a:cxn>
                <a:cxn ang="0">
                  <a:pos x="429" y="674"/>
                </a:cxn>
                <a:cxn ang="0">
                  <a:pos x="463" y="664"/>
                </a:cxn>
                <a:cxn ang="0">
                  <a:pos x="494" y="646"/>
                </a:cxn>
                <a:cxn ang="0">
                  <a:pos x="520" y="617"/>
                </a:cxn>
                <a:cxn ang="0">
                  <a:pos x="538" y="573"/>
                </a:cxn>
                <a:cxn ang="0">
                  <a:pos x="541" y="514"/>
                </a:cxn>
                <a:cxn ang="0">
                  <a:pos x="541" y="512"/>
                </a:cxn>
                <a:cxn ang="0">
                  <a:pos x="541" y="505"/>
                </a:cxn>
                <a:cxn ang="0">
                  <a:pos x="541" y="495"/>
                </a:cxn>
                <a:cxn ang="0">
                  <a:pos x="539" y="478"/>
                </a:cxn>
                <a:cxn ang="0">
                  <a:pos x="535" y="460"/>
                </a:cxn>
                <a:cxn ang="0">
                  <a:pos x="531" y="436"/>
                </a:cxn>
                <a:cxn ang="0">
                  <a:pos x="524" y="408"/>
                </a:cxn>
                <a:cxn ang="0">
                  <a:pos x="514" y="377"/>
                </a:cxn>
                <a:cxn ang="0">
                  <a:pos x="500" y="342"/>
                </a:cxn>
                <a:cxn ang="0">
                  <a:pos x="482" y="303"/>
                </a:cxn>
                <a:cxn ang="0">
                  <a:pos x="461" y="262"/>
                </a:cxn>
                <a:cxn ang="0">
                  <a:pos x="435" y="216"/>
                </a:cxn>
                <a:cxn ang="0">
                  <a:pos x="404" y="166"/>
                </a:cxn>
                <a:cxn ang="0">
                  <a:pos x="367" y="114"/>
                </a:cxn>
                <a:cxn ang="0">
                  <a:pos x="325" y="59"/>
                </a:cxn>
                <a:cxn ang="0">
                  <a:pos x="275" y="0"/>
                </a:cxn>
              </a:cxnLst>
              <a:rect l="0" t="0" r="r" b="b"/>
              <a:pathLst>
                <a:path w="541" h="679">
                  <a:moveTo>
                    <a:pt x="275" y="0"/>
                  </a:moveTo>
                  <a:lnTo>
                    <a:pt x="273" y="1"/>
                  </a:lnTo>
                  <a:lnTo>
                    <a:pt x="266" y="6"/>
                  </a:lnTo>
                  <a:lnTo>
                    <a:pt x="254" y="13"/>
                  </a:lnTo>
                  <a:lnTo>
                    <a:pt x="239" y="24"/>
                  </a:lnTo>
                  <a:lnTo>
                    <a:pt x="222" y="38"/>
                  </a:lnTo>
                  <a:lnTo>
                    <a:pt x="203" y="58"/>
                  </a:lnTo>
                  <a:lnTo>
                    <a:pt x="181" y="81"/>
                  </a:lnTo>
                  <a:lnTo>
                    <a:pt x="158" y="107"/>
                  </a:lnTo>
                  <a:lnTo>
                    <a:pt x="135" y="141"/>
                  </a:lnTo>
                  <a:lnTo>
                    <a:pt x="110" y="178"/>
                  </a:lnTo>
                  <a:lnTo>
                    <a:pt x="87" y="220"/>
                  </a:lnTo>
                  <a:lnTo>
                    <a:pt x="65" y="270"/>
                  </a:lnTo>
                  <a:lnTo>
                    <a:pt x="46" y="324"/>
                  </a:lnTo>
                  <a:lnTo>
                    <a:pt x="27" y="385"/>
                  </a:lnTo>
                  <a:lnTo>
                    <a:pt x="11" y="453"/>
                  </a:lnTo>
                  <a:lnTo>
                    <a:pt x="0" y="527"/>
                  </a:lnTo>
                  <a:lnTo>
                    <a:pt x="2" y="529"/>
                  </a:lnTo>
                  <a:lnTo>
                    <a:pt x="9" y="534"/>
                  </a:lnTo>
                  <a:lnTo>
                    <a:pt x="19" y="542"/>
                  </a:lnTo>
                  <a:lnTo>
                    <a:pt x="33" y="552"/>
                  </a:lnTo>
                  <a:lnTo>
                    <a:pt x="52" y="564"/>
                  </a:lnTo>
                  <a:lnTo>
                    <a:pt x="71" y="578"/>
                  </a:lnTo>
                  <a:lnTo>
                    <a:pt x="95" y="591"/>
                  </a:lnTo>
                  <a:lnTo>
                    <a:pt x="121" y="606"/>
                  </a:lnTo>
                  <a:lnTo>
                    <a:pt x="148" y="621"/>
                  </a:lnTo>
                  <a:lnTo>
                    <a:pt x="178" y="635"/>
                  </a:lnTo>
                  <a:lnTo>
                    <a:pt x="209" y="648"/>
                  </a:lnTo>
                  <a:lnTo>
                    <a:pt x="241" y="659"/>
                  </a:lnTo>
                  <a:lnTo>
                    <a:pt x="274" y="669"/>
                  </a:lnTo>
                  <a:lnTo>
                    <a:pt x="306" y="675"/>
                  </a:lnTo>
                  <a:lnTo>
                    <a:pt x="340" y="679"/>
                  </a:lnTo>
                  <a:lnTo>
                    <a:pt x="373" y="679"/>
                  </a:lnTo>
                  <a:lnTo>
                    <a:pt x="381" y="679"/>
                  </a:lnTo>
                  <a:lnTo>
                    <a:pt x="402" y="679"/>
                  </a:lnTo>
                  <a:lnTo>
                    <a:pt x="429" y="674"/>
                  </a:lnTo>
                  <a:lnTo>
                    <a:pt x="463" y="664"/>
                  </a:lnTo>
                  <a:lnTo>
                    <a:pt x="494" y="646"/>
                  </a:lnTo>
                  <a:lnTo>
                    <a:pt x="520" y="617"/>
                  </a:lnTo>
                  <a:lnTo>
                    <a:pt x="538" y="573"/>
                  </a:lnTo>
                  <a:lnTo>
                    <a:pt x="541" y="514"/>
                  </a:lnTo>
                  <a:lnTo>
                    <a:pt x="541" y="512"/>
                  </a:lnTo>
                  <a:lnTo>
                    <a:pt x="541" y="505"/>
                  </a:lnTo>
                  <a:lnTo>
                    <a:pt x="541" y="495"/>
                  </a:lnTo>
                  <a:lnTo>
                    <a:pt x="539" y="478"/>
                  </a:lnTo>
                  <a:lnTo>
                    <a:pt x="535" y="460"/>
                  </a:lnTo>
                  <a:lnTo>
                    <a:pt x="531" y="436"/>
                  </a:lnTo>
                  <a:lnTo>
                    <a:pt x="524" y="408"/>
                  </a:lnTo>
                  <a:lnTo>
                    <a:pt x="514" y="377"/>
                  </a:lnTo>
                  <a:lnTo>
                    <a:pt x="500" y="342"/>
                  </a:lnTo>
                  <a:lnTo>
                    <a:pt x="482" y="303"/>
                  </a:lnTo>
                  <a:lnTo>
                    <a:pt x="461" y="262"/>
                  </a:lnTo>
                  <a:lnTo>
                    <a:pt x="435" y="216"/>
                  </a:lnTo>
                  <a:lnTo>
                    <a:pt x="404" y="166"/>
                  </a:lnTo>
                  <a:lnTo>
                    <a:pt x="367" y="114"/>
                  </a:lnTo>
                  <a:lnTo>
                    <a:pt x="325" y="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897" name="Freeform 9"/>
            <p:cNvSpPr>
              <a:spLocks/>
            </p:cNvSpPr>
            <p:nvPr/>
          </p:nvSpPr>
          <p:spPr bwMode="auto">
            <a:xfrm>
              <a:off x="3396" y="1454"/>
              <a:ext cx="147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12"/>
                </a:cxn>
                <a:cxn ang="0">
                  <a:pos x="15" y="24"/>
                </a:cxn>
                <a:cxn ang="0">
                  <a:pos x="25" y="42"/>
                </a:cxn>
                <a:cxn ang="0">
                  <a:pos x="38" y="62"/>
                </a:cxn>
                <a:cxn ang="0">
                  <a:pos x="53" y="88"/>
                </a:cxn>
                <a:cxn ang="0">
                  <a:pos x="69" y="115"/>
                </a:cxn>
                <a:cxn ang="0">
                  <a:pos x="86" y="146"/>
                </a:cxn>
                <a:cxn ang="0">
                  <a:pos x="103" y="179"/>
                </a:cxn>
                <a:cxn ang="0">
                  <a:pos x="120" y="213"/>
                </a:cxn>
                <a:cxn ang="0">
                  <a:pos x="139" y="248"/>
                </a:cxn>
                <a:cxn ang="0">
                  <a:pos x="155" y="285"/>
                </a:cxn>
                <a:cxn ang="0">
                  <a:pos x="171" y="320"/>
                </a:cxn>
                <a:cxn ang="0">
                  <a:pos x="186" y="357"/>
                </a:cxn>
                <a:cxn ang="0">
                  <a:pos x="200" y="393"/>
                </a:cxn>
                <a:cxn ang="0">
                  <a:pos x="210" y="428"/>
                </a:cxn>
                <a:cxn ang="0">
                  <a:pos x="211" y="427"/>
                </a:cxn>
                <a:cxn ang="0">
                  <a:pos x="213" y="423"/>
                </a:cxn>
                <a:cxn ang="0">
                  <a:pos x="215" y="417"/>
                </a:cxn>
                <a:cxn ang="0">
                  <a:pos x="217" y="409"/>
                </a:cxn>
                <a:cxn ang="0">
                  <a:pos x="220" y="398"/>
                </a:cxn>
                <a:cxn ang="0">
                  <a:pos x="218" y="383"/>
                </a:cxn>
                <a:cxn ang="0">
                  <a:pos x="217" y="364"/>
                </a:cxn>
                <a:cxn ang="0">
                  <a:pos x="213" y="342"/>
                </a:cxn>
                <a:cxn ang="0">
                  <a:pos x="203" y="316"/>
                </a:cxn>
                <a:cxn ang="0">
                  <a:pos x="192" y="286"/>
                </a:cxn>
                <a:cxn ang="0">
                  <a:pos x="175" y="251"/>
                </a:cxn>
                <a:cxn ang="0">
                  <a:pos x="153" y="211"/>
                </a:cxn>
                <a:cxn ang="0">
                  <a:pos x="125" y="167"/>
                </a:cxn>
                <a:cxn ang="0">
                  <a:pos x="91" y="116"/>
                </a:cxn>
                <a:cxn ang="0">
                  <a:pos x="49" y="61"/>
                </a:cxn>
                <a:cxn ang="0">
                  <a:pos x="0" y="0"/>
                </a:cxn>
              </a:cxnLst>
              <a:rect l="0" t="0" r="r" b="b"/>
              <a:pathLst>
                <a:path w="220" h="428">
                  <a:moveTo>
                    <a:pt x="0" y="0"/>
                  </a:moveTo>
                  <a:lnTo>
                    <a:pt x="2" y="2"/>
                  </a:lnTo>
                  <a:lnTo>
                    <a:pt x="6" y="12"/>
                  </a:lnTo>
                  <a:lnTo>
                    <a:pt x="15" y="24"/>
                  </a:lnTo>
                  <a:lnTo>
                    <a:pt x="25" y="42"/>
                  </a:lnTo>
                  <a:lnTo>
                    <a:pt x="38" y="62"/>
                  </a:lnTo>
                  <a:lnTo>
                    <a:pt x="53" y="88"/>
                  </a:lnTo>
                  <a:lnTo>
                    <a:pt x="69" y="115"/>
                  </a:lnTo>
                  <a:lnTo>
                    <a:pt x="86" y="146"/>
                  </a:lnTo>
                  <a:lnTo>
                    <a:pt x="103" y="179"/>
                  </a:lnTo>
                  <a:lnTo>
                    <a:pt x="120" y="213"/>
                  </a:lnTo>
                  <a:lnTo>
                    <a:pt x="139" y="248"/>
                  </a:lnTo>
                  <a:lnTo>
                    <a:pt x="155" y="285"/>
                  </a:lnTo>
                  <a:lnTo>
                    <a:pt x="171" y="320"/>
                  </a:lnTo>
                  <a:lnTo>
                    <a:pt x="186" y="357"/>
                  </a:lnTo>
                  <a:lnTo>
                    <a:pt x="200" y="393"/>
                  </a:lnTo>
                  <a:lnTo>
                    <a:pt x="210" y="428"/>
                  </a:lnTo>
                  <a:lnTo>
                    <a:pt x="211" y="427"/>
                  </a:lnTo>
                  <a:lnTo>
                    <a:pt x="213" y="423"/>
                  </a:lnTo>
                  <a:lnTo>
                    <a:pt x="215" y="417"/>
                  </a:lnTo>
                  <a:lnTo>
                    <a:pt x="217" y="409"/>
                  </a:lnTo>
                  <a:lnTo>
                    <a:pt x="220" y="398"/>
                  </a:lnTo>
                  <a:lnTo>
                    <a:pt x="218" y="383"/>
                  </a:lnTo>
                  <a:lnTo>
                    <a:pt x="217" y="364"/>
                  </a:lnTo>
                  <a:lnTo>
                    <a:pt x="213" y="342"/>
                  </a:lnTo>
                  <a:lnTo>
                    <a:pt x="203" y="316"/>
                  </a:lnTo>
                  <a:lnTo>
                    <a:pt x="192" y="286"/>
                  </a:lnTo>
                  <a:lnTo>
                    <a:pt x="175" y="251"/>
                  </a:lnTo>
                  <a:lnTo>
                    <a:pt x="153" y="211"/>
                  </a:lnTo>
                  <a:lnTo>
                    <a:pt x="125" y="167"/>
                  </a:lnTo>
                  <a:lnTo>
                    <a:pt x="91" y="116"/>
                  </a:lnTo>
                  <a:lnTo>
                    <a:pt x="4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898" name="Freeform 10"/>
            <p:cNvSpPr>
              <a:spLocks/>
            </p:cNvSpPr>
            <p:nvPr/>
          </p:nvSpPr>
          <p:spPr bwMode="auto">
            <a:xfrm>
              <a:off x="2108" y="1888"/>
              <a:ext cx="1447" cy="404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5" y="10"/>
                </a:cxn>
                <a:cxn ang="0">
                  <a:pos x="12" y="26"/>
                </a:cxn>
                <a:cxn ang="0">
                  <a:pos x="15" y="47"/>
                </a:cxn>
                <a:cxn ang="0">
                  <a:pos x="30" y="70"/>
                </a:cxn>
                <a:cxn ang="0">
                  <a:pos x="65" y="94"/>
                </a:cxn>
                <a:cxn ang="0">
                  <a:pos x="123" y="115"/>
                </a:cxn>
                <a:cxn ang="0">
                  <a:pos x="213" y="132"/>
                </a:cxn>
                <a:cxn ang="0">
                  <a:pos x="272" y="139"/>
                </a:cxn>
                <a:cxn ang="0">
                  <a:pos x="286" y="143"/>
                </a:cxn>
                <a:cxn ang="0">
                  <a:pos x="310" y="152"/>
                </a:cxn>
                <a:cxn ang="0">
                  <a:pos x="346" y="163"/>
                </a:cxn>
                <a:cxn ang="0">
                  <a:pos x="393" y="178"/>
                </a:cxn>
                <a:cxn ang="0">
                  <a:pos x="448" y="194"/>
                </a:cxn>
                <a:cxn ang="0">
                  <a:pos x="513" y="212"/>
                </a:cxn>
                <a:cxn ang="0">
                  <a:pos x="585" y="231"/>
                </a:cxn>
                <a:cxn ang="0">
                  <a:pos x="665" y="250"/>
                </a:cxn>
                <a:cxn ang="0">
                  <a:pos x="750" y="268"/>
                </a:cxn>
                <a:cxn ang="0">
                  <a:pos x="841" y="286"/>
                </a:cxn>
                <a:cxn ang="0">
                  <a:pos x="937" y="301"/>
                </a:cxn>
                <a:cxn ang="0">
                  <a:pos x="1035" y="313"/>
                </a:cxn>
                <a:cxn ang="0">
                  <a:pos x="1137" y="324"/>
                </a:cxn>
                <a:cxn ang="0">
                  <a:pos x="1241" y="329"/>
                </a:cxn>
                <a:cxn ang="0">
                  <a:pos x="1346" y="332"/>
                </a:cxn>
                <a:cxn ang="0">
                  <a:pos x="1401" y="334"/>
                </a:cxn>
                <a:cxn ang="0">
                  <a:pos x="1419" y="355"/>
                </a:cxn>
                <a:cxn ang="0">
                  <a:pos x="1460" y="384"/>
                </a:cxn>
                <a:cxn ang="0">
                  <a:pos x="1524" y="403"/>
                </a:cxn>
                <a:cxn ang="0">
                  <a:pos x="1570" y="407"/>
                </a:cxn>
                <a:cxn ang="0">
                  <a:pos x="1595" y="400"/>
                </a:cxn>
                <a:cxn ang="0">
                  <a:pos x="1636" y="378"/>
                </a:cxn>
                <a:cxn ang="0">
                  <a:pos x="1681" y="332"/>
                </a:cxn>
                <a:cxn ang="0">
                  <a:pos x="1703" y="295"/>
                </a:cxn>
                <a:cxn ang="0">
                  <a:pos x="1718" y="288"/>
                </a:cxn>
                <a:cxn ang="0">
                  <a:pos x="1748" y="286"/>
                </a:cxn>
                <a:cxn ang="0">
                  <a:pos x="1792" y="303"/>
                </a:cxn>
                <a:cxn ang="0">
                  <a:pos x="1821" y="325"/>
                </a:cxn>
                <a:cxn ang="0">
                  <a:pos x="1834" y="337"/>
                </a:cxn>
                <a:cxn ang="0">
                  <a:pos x="1858" y="359"/>
                </a:cxn>
                <a:cxn ang="0">
                  <a:pos x="1893" y="382"/>
                </a:cxn>
                <a:cxn ang="0">
                  <a:pos x="1936" y="404"/>
                </a:cxn>
                <a:cxn ang="0">
                  <a:pos x="1991" y="417"/>
                </a:cxn>
                <a:cxn ang="0">
                  <a:pos x="2054" y="416"/>
                </a:cxn>
                <a:cxn ang="0">
                  <a:pos x="2124" y="395"/>
                </a:cxn>
                <a:cxn ang="0">
                  <a:pos x="2163" y="379"/>
                </a:cxn>
                <a:cxn ang="0">
                  <a:pos x="2167" y="397"/>
                </a:cxn>
                <a:cxn ang="0">
                  <a:pos x="2167" y="430"/>
                </a:cxn>
                <a:cxn ang="0">
                  <a:pos x="2156" y="468"/>
                </a:cxn>
                <a:cxn ang="0">
                  <a:pos x="2130" y="506"/>
                </a:cxn>
                <a:cxn ang="0">
                  <a:pos x="2079" y="538"/>
                </a:cxn>
                <a:cxn ang="0">
                  <a:pos x="1997" y="558"/>
                </a:cxn>
                <a:cxn ang="0">
                  <a:pos x="1879" y="560"/>
                </a:cxn>
                <a:cxn ang="0">
                  <a:pos x="158" y="243"/>
                </a:cxn>
                <a:cxn ang="0">
                  <a:pos x="149" y="239"/>
                </a:cxn>
                <a:cxn ang="0">
                  <a:pos x="125" y="229"/>
                </a:cxn>
                <a:cxn ang="0">
                  <a:pos x="91" y="212"/>
                </a:cxn>
                <a:cxn ang="0">
                  <a:pos x="57" y="185"/>
                </a:cxn>
                <a:cxn ang="0">
                  <a:pos x="25" y="152"/>
                </a:cxn>
                <a:cxn ang="0">
                  <a:pos x="5" y="110"/>
                </a:cxn>
                <a:cxn ang="0">
                  <a:pos x="1" y="60"/>
                </a:cxn>
                <a:cxn ang="0">
                  <a:pos x="21" y="0"/>
                </a:cxn>
              </a:cxnLst>
              <a:rect l="0" t="0" r="r" b="b"/>
              <a:pathLst>
                <a:path w="2167" h="561">
                  <a:moveTo>
                    <a:pt x="21" y="0"/>
                  </a:moveTo>
                  <a:lnTo>
                    <a:pt x="20" y="1"/>
                  </a:lnTo>
                  <a:lnTo>
                    <a:pt x="17" y="4"/>
                  </a:lnTo>
                  <a:lnTo>
                    <a:pt x="15" y="10"/>
                  </a:lnTo>
                  <a:lnTo>
                    <a:pt x="13" y="17"/>
                  </a:lnTo>
                  <a:lnTo>
                    <a:pt x="12" y="26"/>
                  </a:lnTo>
                  <a:lnTo>
                    <a:pt x="12" y="37"/>
                  </a:lnTo>
                  <a:lnTo>
                    <a:pt x="15" y="47"/>
                  </a:lnTo>
                  <a:lnTo>
                    <a:pt x="21" y="58"/>
                  </a:lnTo>
                  <a:lnTo>
                    <a:pt x="30" y="70"/>
                  </a:lnTo>
                  <a:lnTo>
                    <a:pt x="45" y="82"/>
                  </a:lnTo>
                  <a:lnTo>
                    <a:pt x="65" y="94"/>
                  </a:lnTo>
                  <a:lnTo>
                    <a:pt x="91" y="105"/>
                  </a:lnTo>
                  <a:lnTo>
                    <a:pt x="123" y="115"/>
                  </a:lnTo>
                  <a:lnTo>
                    <a:pt x="164" y="124"/>
                  </a:lnTo>
                  <a:lnTo>
                    <a:pt x="213" y="132"/>
                  </a:lnTo>
                  <a:lnTo>
                    <a:pt x="271" y="138"/>
                  </a:lnTo>
                  <a:lnTo>
                    <a:pt x="272" y="139"/>
                  </a:lnTo>
                  <a:lnTo>
                    <a:pt x="278" y="140"/>
                  </a:lnTo>
                  <a:lnTo>
                    <a:pt x="286" y="143"/>
                  </a:lnTo>
                  <a:lnTo>
                    <a:pt x="296" y="147"/>
                  </a:lnTo>
                  <a:lnTo>
                    <a:pt x="310" y="152"/>
                  </a:lnTo>
                  <a:lnTo>
                    <a:pt x="327" y="158"/>
                  </a:lnTo>
                  <a:lnTo>
                    <a:pt x="346" y="163"/>
                  </a:lnTo>
                  <a:lnTo>
                    <a:pt x="368" y="170"/>
                  </a:lnTo>
                  <a:lnTo>
                    <a:pt x="393" y="178"/>
                  </a:lnTo>
                  <a:lnTo>
                    <a:pt x="419" y="186"/>
                  </a:lnTo>
                  <a:lnTo>
                    <a:pt x="448" y="194"/>
                  </a:lnTo>
                  <a:lnTo>
                    <a:pt x="479" y="204"/>
                  </a:lnTo>
                  <a:lnTo>
                    <a:pt x="513" y="212"/>
                  </a:lnTo>
                  <a:lnTo>
                    <a:pt x="548" y="221"/>
                  </a:lnTo>
                  <a:lnTo>
                    <a:pt x="585" y="231"/>
                  </a:lnTo>
                  <a:lnTo>
                    <a:pt x="624" y="241"/>
                  </a:lnTo>
                  <a:lnTo>
                    <a:pt x="665" y="250"/>
                  </a:lnTo>
                  <a:lnTo>
                    <a:pt x="706" y="259"/>
                  </a:lnTo>
                  <a:lnTo>
                    <a:pt x="750" y="268"/>
                  </a:lnTo>
                  <a:lnTo>
                    <a:pt x="795" y="276"/>
                  </a:lnTo>
                  <a:lnTo>
                    <a:pt x="841" y="286"/>
                  </a:lnTo>
                  <a:lnTo>
                    <a:pt x="888" y="292"/>
                  </a:lnTo>
                  <a:lnTo>
                    <a:pt x="937" y="301"/>
                  </a:lnTo>
                  <a:lnTo>
                    <a:pt x="985" y="307"/>
                  </a:lnTo>
                  <a:lnTo>
                    <a:pt x="1035" y="313"/>
                  </a:lnTo>
                  <a:lnTo>
                    <a:pt x="1085" y="319"/>
                  </a:lnTo>
                  <a:lnTo>
                    <a:pt x="1137" y="324"/>
                  </a:lnTo>
                  <a:lnTo>
                    <a:pt x="1189" y="327"/>
                  </a:lnTo>
                  <a:lnTo>
                    <a:pt x="1241" y="329"/>
                  </a:lnTo>
                  <a:lnTo>
                    <a:pt x="1294" y="331"/>
                  </a:lnTo>
                  <a:lnTo>
                    <a:pt x="1346" y="332"/>
                  </a:lnTo>
                  <a:lnTo>
                    <a:pt x="1399" y="331"/>
                  </a:lnTo>
                  <a:lnTo>
                    <a:pt x="1401" y="334"/>
                  </a:lnTo>
                  <a:lnTo>
                    <a:pt x="1408" y="342"/>
                  </a:lnTo>
                  <a:lnTo>
                    <a:pt x="1419" y="355"/>
                  </a:lnTo>
                  <a:lnTo>
                    <a:pt x="1437" y="369"/>
                  </a:lnTo>
                  <a:lnTo>
                    <a:pt x="1460" y="384"/>
                  </a:lnTo>
                  <a:lnTo>
                    <a:pt x="1488" y="395"/>
                  </a:lnTo>
                  <a:lnTo>
                    <a:pt x="1524" y="403"/>
                  </a:lnTo>
                  <a:lnTo>
                    <a:pt x="1567" y="407"/>
                  </a:lnTo>
                  <a:lnTo>
                    <a:pt x="1570" y="407"/>
                  </a:lnTo>
                  <a:lnTo>
                    <a:pt x="1581" y="404"/>
                  </a:lnTo>
                  <a:lnTo>
                    <a:pt x="1595" y="400"/>
                  </a:lnTo>
                  <a:lnTo>
                    <a:pt x="1615" y="392"/>
                  </a:lnTo>
                  <a:lnTo>
                    <a:pt x="1636" y="378"/>
                  </a:lnTo>
                  <a:lnTo>
                    <a:pt x="1659" y="358"/>
                  </a:lnTo>
                  <a:lnTo>
                    <a:pt x="1681" y="332"/>
                  </a:lnTo>
                  <a:lnTo>
                    <a:pt x="1700" y="296"/>
                  </a:lnTo>
                  <a:lnTo>
                    <a:pt x="1703" y="295"/>
                  </a:lnTo>
                  <a:lnTo>
                    <a:pt x="1708" y="291"/>
                  </a:lnTo>
                  <a:lnTo>
                    <a:pt x="1718" y="288"/>
                  </a:lnTo>
                  <a:lnTo>
                    <a:pt x="1730" y="284"/>
                  </a:lnTo>
                  <a:lnTo>
                    <a:pt x="1748" y="286"/>
                  </a:lnTo>
                  <a:lnTo>
                    <a:pt x="1768" y="291"/>
                  </a:lnTo>
                  <a:lnTo>
                    <a:pt x="1792" y="303"/>
                  </a:lnTo>
                  <a:lnTo>
                    <a:pt x="1820" y="322"/>
                  </a:lnTo>
                  <a:lnTo>
                    <a:pt x="1821" y="325"/>
                  </a:lnTo>
                  <a:lnTo>
                    <a:pt x="1826" y="329"/>
                  </a:lnTo>
                  <a:lnTo>
                    <a:pt x="1834" y="337"/>
                  </a:lnTo>
                  <a:lnTo>
                    <a:pt x="1844" y="348"/>
                  </a:lnTo>
                  <a:lnTo>
                    <a:pt x="1858" y="359"/>
                  </a:lnTo>
                  <a:lnTo>
                    <a:pt x="1874" y="371"/>
                  </a:lnTo>
                  <a:lnTo>
                    <a:pt x="1893" y="382"/>
                  </a:lnTo>
                  <a:lnTo>
                    <a:pt x="1913" y="394"/>
                  </a:lnTo>
                  <a:lnTo>
                    <a:pt x="1936" y="404"/>
                  </a:lnTo>
                  <a:lnTo>
                    <a:pt x="1963" y="411"/>
                  </a:lnTo>
                  <a:lnTo>
                    <a:pt x="1991" y="417"/>
                  </a:lnTo>
                  <a:lnTo>
                    <a:pt x="2022" y="418"/>
                  </a:lnTo>
                  <a:lnTo>
                    <a:pt x="2054" y="416"/>
                  </a:lnTo>
                  <a:lnTo>
                    <a:pt x="2088" y="409"/>
                  </a:lnTo>
                  <a:lnTo>
                    <a:pt x="2124" y="395"/>
                  </a:lnTo>
                  <a:lnTo>
                    <a:pt x="2162" y="377"/>
                  </a:lnTo>
                  <a:lnTo>
                    <a:pt x="2163" y="379"/>
                  </a:lnTo>
                  <a:lnTo>
                    <a:pt x="2165" y="387"/>
                  </a:lnTo>
                  <a:lnTo>
                    <a:pt x="2167" y="397"/>
                  </a:lnTo>
                  <a:lnTo>
                    <a:pt x="2167" y="412"/>
                  </a:lnTo>
                  <a:lnTo>
                    <a:pt x="2167" y="430"/>
                  </a:lnTo>
                  <a:lnTo>
                    <a:pt x="2163" y="448"/>
                  </a:lnTo>
                  <a:lnTo>
                    <a:pt x="2156" y="468"/>
                  </a:lnTo>
                  <a:lnTo>
                    <a:pt x="2146" y="486"/>
                  </a:lnTo>
                  <a:lnTo>
                    <a:pt x="2130" y="506"/>
                  </a:lnTo>
                  <a:lnTo>
                    <a:pt x="2108" y="523"/>
                  </a:lnTo>
                  <a:lnTo>
                    <a:pt x="2079" y="538"/>
                  </a:lnTo>
                  <a:lnTo>
                    <a:pt x="2042" y="549"/>
                  </a:lnTo>
                  <a:lnTo>
                    <a:pt x="1997" y="558"/>
                  </a:lnTo>
                  <a:lnTo>
                    <a:pt x="1943" y="561"/>
                  </a:lnTo>
                  <a:lnTo>
                    <a:pt x="1879" y="560"/>
                  </a:lnTo>
                  <a:lnTo>
                    <a:pt x="1804" y="552"/>
                  </a:lnTo>
                  <a:lnTo>
                    <a:pt x="158" y="243"/>
                  </a:lnTo>
                  <a:lnTo>
                    <a:pt x="156" y="242"/>
                  </a:lnTo>
                  <a:lnTo>
                    <a:pt x="149" y="239"/>
                  </a:lnTo>
                  <a:lnTo>
                    <a:pt x="137" y="235"/>
                  </a:lnTo>
                  <a:lnTo>
                    <a:pt x="125" y="229"/>
                  </a:lnTo>
                  <a:lnTo>
                    <a:pt x="108" y="221"/>
                  </a:lnTo>
                  <a:lnTo>
                    <a:pt x="91" y="212"/>
                  </a:lnTo>
                  <a:lnTo>
                    <a:pt x="74" y="199"/>
                  </a:lnTo>
                  <a:lnTo>
                    <a:pt x="57" y="185"/>
                  </a:lnTo>
                  <a:lnTo>
                    <a:pt x="39" y="170"/>
                  </a:lnTo>
                  <a:lnTo>
                    <a:pt x="25" y="152"/>
                  </a:lnTo>
                  <a:lnTo>
                    <a:pt x="13" y="132"/>
                  </a:lnTo>
                  <a:lnTo>
                    <a:pt x="5" y="110"/>
                  </a:lnTo>
                  <a:lnTo>
                    <a:pt x="0" y="86"/>
                  </a:lnTo>
                  <a:lnTo>
                    <a:pt x="1" y="60"/>
                  </a:lnTo>
                  <a:lnTo>
                    <a:pt x="8" y="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899" name="Freeform 11"/>
            <p:cNvSpPr>
              <a:spLocks/>
            </p:cNvSpPr>
            <p:nvPr/>
          </p:nvSpPr>
          <p:spPr bwMode="auto">
            <a:xfrm>
              <a:off x="2716" y="1263"/>
              <a:ext cx="183" cy="70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" y="94"/>
                </a:cxn>
                <a:cxn ang="0">
                  <a:pos x="9" y="93"/>
                </a:cxn>
                <a:cxn ang="0">
                  <a:pos x="20" y="92"/>
                </a:cxn>
                <a:cxn ang="0">
                  <a:pos x="35" y="91"/>
                </a:cxn>
                <a:cxn ang="0">
                  <a:pos x="52" y="89"/>
                </a:cxn>
                <a:cxn ang="0">
                  <a:pos x="70" y="86"/>
                </a:cxn>
                <a:cxn ang="0">
                  <a:pos x="92" y="85"/>
                </a:cxn>
                <a:cxn ang="0">
                  <a:pos x="114" y="83"/>
                </a:cxn>
                <a:cxn ang="0">
                  <a:pos x="137" y="81"/>
                </a:cxn>
                <a:cxn ang="0">
                  <a:pos x="161" y="80"/>
                </a:cxn>
                <a:cxn ang="0">
                  <a:pos x="184" y="78"/>
                </a:cxn>
                <a:cxn ang="0">
                  <a:pos x="206" y="77"/>
                </a:cxn>
                <a:cxn ang="0">
                  <a:pos x="227" y="76"/>
                </a:cxn>
                <a:cxn ang="0">
                  <a:pos x="245" y="76"/>
                </a:cxn>
                <a:cxn ang="0">
                  <a:pos x="262" y="77"/>
                </a:cxn>
                <a:cxn ang="0">
                  <a:pos x="275" y="78"/>
                </a:cxn>
                <a:cxn ang="0">
                  <a:pos x="274" y="75"/>
                </a:cxn>
                <a:cxn ang="0">
                  <a:pos x="271" y="67"/>
                </a:cxn>
                <a:cxn ang="0">
                  <a:pos x="264" y="54"/>
                </a:cxn>
                <a:cxn ang="0">
                  <a:pos x="254" y="40"/>
                </a:cxn>
                <a:cxn ang="0">
                  <a:pos x="240" y="25"/>
                </a:cxn>
                <a:cxn ang="0">
                  <a:pos x="222" y="13"/>
                </a:cxn>
                <a:cxn ang="0">
                  <a:pos x="201" y="3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57" y="2"/>
                </a:cxn>
                <a:cxn ang="0">
                  <a:pos x="137" y="7"/>
                </a:cxn>
                <a:cxn ang="0">
                  <a:pos x="112" y="15"/>
                </a:cxn>
                <a:cxn ang="0">
                  <a:pos x="84" y="28"/>
                </a:cxn>
                <a:cxn ang="0">
                  <a:pos x="54" y="44"/>
                </a:cxn>
                <a:cxn ang="0">
                  <a:pos x="27" y="66"/>
                </a:cxn>
                <a:cxn ang="0">
                  <a:pos x="0" y="94"/>
                </a:cxn>
              </a:cxnLst>
              <a:rect l="0" t="0" r="r" b="b"/>
              <a:pathLst>
                <a:path w="275" h="94">
                  <a:moveTo>
                    <a:pt x="0" y="94"/>
                  </a:moveTo>
                  <a:lnTo>
                    <a:pt x="2" y="94"/>
                  </a:lnTo>
                  <a:lnTo>
                    <a:pt x="9" y="93"/>
                  </a:lnTo>
                  <a:lnTo>
                    <a:pt x="20" y="92"/>
                  </a:lnTo>
                  <a:lnTo>
                    <a:pt x="35" y="91"/>
                  </a:lnTo>
                  <a:lnTo>
                    <a:pt x="52" y="89"/>
                  </a:lnTo>
                  <a:lnTo>
                    <a:pt x="70" y="86"/>
                  </a:lnTo>
                  <a:lnTo>
                    <a:pt x="92" y="85"/>
                  </a:lnTo>
                  <a:lnTo>
                    <a:pt x="114" y="83"/>
                  </a:lnTo>
                  <a:lnTo>
                    <a:pt x="137" y="81"/>
                  </a:lnTo>
                  <a:lnTo>
                    <a:pt x="161" y="80"/>
                  </a:lnTo>
                  <a:lnTo>
                    <a:pt x="184" y="78"/>
                  </a:lnTo>
                  <a:lnTo>
                    <a:pt x="206" y="77"/>
                  </a:lnTo>
                  <a:lnTo>
                    <a:pt x="227" y="76"/>
                  </a:lnTo>
                  <a:lnTo>
                    <a:pt x="245" y="76"/>
                  </a:lnTo>
                  <a:lnTo>
                    <a:pt x="262" y="77"/>
                  </a:lnTo>
                  <a:lnTo>
                    <a:pt x="275" y="78"/>
                  </a:lnTo>
                  <a:lnTo>
                    <a:pt x="274" y="75"/>
                  </a:lnTo>
                  <a:lnTo>
                    <a:pt x="271" y="67"/>
                  </a:lnTo>
                  <a:lnTo>
                    <a:pt x="264" y="54"/>
                  </a:lnTo>
                  <a:lnTo>
                    <a:pt x="254" y="40"/>
                  </a:lnTo>
                  <a:lnTo>
                    <a:pt x="240" y="25"/>
                  </a:lnTo>
                  <a:lnTo>
                    <a:pt x="222" y="13"/>
                  </a:lnTo>
                  <a:lnTo>
                    <a:pt x="201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37" y="7"/>
                  </a:lnTo>
                  <a:lnTo>
                    <a:pt x="112" y="15"/>
                  </a:lnTo>
                  <a:lnTo>
                    <a:pt x="84" y="28"/>
                  </a:lnTo>
                  <a:lnTo>
                    <a:pt x="54" y="44"/>
                  </a:lnTo>
                  <a:lnTo>
                    <a:pt x="27" y="6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00" name="Freeform 12"/>
            <p:cNvSpPr>
              <a:spLocks/>
            </p:cNvSpPr>
            <p:nvPr/>
          </p:nvSpPr>
          <p:spPr bwMode="auto">
            <a:xfrm>
              <a:off x="3008" y="1272"/>
              <a:ext cx="173" cy="63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3" y="49"/>
                </a:cxn>
                <a:cxn ang="0">
                  <a:pos x="10" y="35"/>
                </a:cxn>
                <a:cxn ang="0">
                  <a:pos x="24" y="21"/>
                </a:cxn>
                <a:cxn ang="0">
                  <a:pos x="46" y="11"/>
                </a:cxn>
                <a:cxn ang="0">
                  <a:pos x="77" y="3"/>
                </a:cxn>
                <a:cxn ang="0">
                  <a:pos x="121" y="2"/>
                </a:cxn>
                <a:cxn ang="0">
                  <a:pos x="125" y="0"/>
                </a:cxn>
                <a:cxn ang="0">
                  <a:pos x="138" y="0"/>
                </a:cxn>
                <a:cxn ang="0">
                  <a:pos x="155" y="2"/>
                </a:cxn>
                <a:cxn ang="0">
                  <a:pos x="177" y="5"/>
                </a:cxn>
                <a:cxn ang="0">
                  <a:pos x="200" y="14"/>
                </a:cxn>
                <a:cxn ang="0">
                  <a:pos x="223" y="30"/>
                </a:cxn>
                <a:cxn ang="0">
                  <a:pos x="244" y="55"/>
                </a:cxn>
                <a:cxn ang="0">
                  <a:pos x="260" y="89"/>
                </a:cxn>
                <a:cxn ang="0">
                  <a:pos x="258" y="89"/>
                </a:cxn>
                <a:cxn ang="0">
                  <a:pos x="252" y="88"/>
                </a:cxn>
                <a:cxn ang="0">
                  <a:pos x="243" y="88"/>
                </a:cxn>
                <a:cxn ang="0">
                  <a:pos x="230" y="87"/>
                </a:cxn>
                <a:cxn ang="0">
                  <a:pos x="214" y="86"/>
                </a:cxn>
                <a:cxn ang="0">
                  <a:pos x="197" y="83"/>
                </a:cxn>
                <a:cxn ang="0">
                  <a:pos x="178" y="82"/>
                </a:cxn>
                <a:cxn ang="0">
                  <a:pos x="157" y="81"/>
                </a:cxn>
                <a:cxn ang="0">
                  <a:pos x="137" y="79"/>
                </a:cxn>
                <a:cxn ang="0">
                  <a:pos x="115" y="78"/>
                </a:cxn>
                <a:cxn ang="0">
                  <a:pos x="93" y="76"/>
                </a:cxn>
                <a:cxn ang="0">
                  <a:pos x="71" y="75"/>
                </a:cxn>
                <a:cxn ang="0">
                  <a:pos x="52" y="74"/>
                </a:cxn>
                <a:cxn ang="0">
                  <a:pos x="32" y="73"/>
                </a:cxn>
                <a:cxn ang="0">
                  <a:pos x="15" y="73"/>
                </a:cxn>
                <a:cxn ang="0">
                  <a:pos x="0" y="73"/>
                </a:cxn>
              </a:cxnLst>
              <a:rect l="0" t="0" r="r" b="b"/>
              <a:pathLst>
                <a:path w="260" h="89">
                  <a:moveTo>
                    <a:pt x="0" y="73"/>
                  </a:moveTo>
                  <a:lnTo>
                    <a:pt x="0" y="70"/>
                  </a:lnTo>
                  <a:lnTo>
                    <a:pt x="0" y="61"/>
                  </a:lnTo>
                  <a:lnTo>
                    <a:pt x="3" y="49"/>
                  </a:lnTo>
                  <a:lnTo>
                    <a:pt x="10" y="35"/>
                  </a:lnTo>
                  <a:lnTo>
                    <a:pt x="24" y="21"/>
                  </a:lnTo>
                  <a:lnTo>
                    <a:pt x="46" y="11"/>
                  </a:lnTo>
                  <a:lnTo>
                    <a:pt x="77" y="3"/>
                  </a:lnTo>
                  <a:lnTo>
                    <a:pt x="121" y="2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5" y="2"/>
                  </a:lnTo>
                  <a:lnTo>
                    <a:pt x="177" y="5"/>
                  </a:lnTo>
                  <a:lnTo>
                    <a:pt x="200" y="14"/>
                  </a:lnTo>
                  <a:lnTo>
                    <a:pt x="223" y="30"/>
                  </a:lnTo>
                  <a:lnTo>
                    <a:pt x="244" y="55"/>
                  </a:lnTo>
                  <a:lnTo>
                    <a:pt x="260" y="89"/>
                  </a:lnTo>
                  <a:lnTo>
                    <a:pt x="258" y="89"/>
                  </a:lnTo>
                  <a:lnTo>
                    <a:pt x="252" y="88"/>
                  </a:lnTo>
                  <a:lnTo>
                    <a:pt x="243" y="88"/>
                  </a:lnTo>
                  <a:lnTo>
                    <a:pt x="230" y="87"/>
                  </a:lnTo>
                  <a:lnTo>
                    <a:pt x="214" y="86"/>
                  </a:lnTo>
                  <a:lnTo>
                    <a:pt x="197" y="83"/>
                  </a:lnTo>
                  <a:lnTo>
                    <a:pt x="178" y="82"/>
                  </a:lnTo>
                  <a:lnTo>
                    <a:pt x="157" y="81"/>
                  </a:lnTo>
                  <a:lnTo>
                    <a:pt x="137" y="79"/>
                  </a:lnTo>
                  <a:lnTo>
                    <a:pt x="115" y="78"/>
                  </a:lnTo>
                  <a:lnTo>
                    <a:pt x="93" y="76"/>
                  </a:lnTo>
                  <a:lnTo>
                    <a:pt x="71" y="75"/>
                  </a:lnTo>
                  <a:lnTo>
                    <a:pt x="52" y="74"/>
                  </a:lnTo>
                  <a:lnTo>
                    <a:pt x="32" y="73"/>
                  </a:lnTo>
                  <a:lnTo>
                    <a:pt x="1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01" name="Freeform 13"/>
            <p:cNvSpPr>
              <a:spLocks/>
            </p:cNvSpPr>
            <p:nvPr/>
          </p:nvSpPr>
          <p:spPr bwMode="auto">
            <a:xfrm>
              <a:off x="2607" y="1180"/>
              <a:ext cx="745" cy="168"/>
            </a:xfrm>
            <a:custGeom>
              <a:avLst/>
              <a:gdLst/>
              <a:ahLst/>
              <a:cxnLst>
                <a:cxn ang="0">
                  <a:pos x="1" y="233"/>
                </a:cxn>
                <a:cxn ang="0">
                  <a:pos x="12" y="215"/>
                </a:cxn>
                <a:cxn ang="0">
                  <a:pos x="33" y="184"/>
                </a:cxn>
                <a:cxn ang="0">
                  <a:pos x="63" y="146"/>
                </a:cxn>
                <a:cxn ang="0">
                  <a:pos x="102" y="104"/>
                </a:cxn>
                <a:cxn ang="0">
                  <a:pos x="149" y="65"/>
                </a:cxn>
                <a:cxn ang="0">
                  <a:pos x="202" y="33"/>
                </a:cxn>
                <a:cxn ang="0">
                  <a:pos x="262" y="14"/>
                </a:cxn>
                <a:cxn ang="0">
                  <a:pos x="297" y="11"/>
                </a:cxn>
                <a:cxn ang="0">
                  <a:pos x="318" y="8"/>
                </a:cxn>
                <a:cxn ang="0">
                  <a:pos x="359" y="5"/>
                </a:cxn>
                <a:cxn ang="0">
                  <a:pos x="419" y="2"/>
                </a:cxn>
                <a:cxn ang="0">
                  <a:pos x="497" y="0"/>
                </a:cxn>
                <a:cxn ang="0">
                  <a:pos x="593" y="0"/>
                </a:cxn>
                <a:cxn ang="0">
                  <a:pos x="706" y="5"/>
                </a:cxn>
                <a:cxn ang="0">
                  <a:pos x="834" y="14"/>
                </a:cxn>
                <a:cxn ang="0">
                  <a:pos x="906" y="21"/>
                </a:cxn>
                <a:cxn ang="0">
                  <a:pos x="919" y="21"/>
                </a:cxn>
                <a:cxn ang="0">
                  <a:pos x="941" y="25"/>
                </a:cxn>
                <a:cxn ang="0">
                  <a:pos x="971" y="34"/>
                </a:cxn>
                <a:cxn ang="0">
                  <a:pos x="1005" y="52"/>
                </a:cxn>
                <a:cxn ang="0">
                  <a:pos x="1041" y="83"/>
                </a:cxn>
                <a:cxn ang="0">
                  <a:pos x="1074" y="130"/>
                </a:cxn>
                <a:cxn ang="0">
                  <a:pos x="1104" y="193"/>
                </a:cxn>
                <a:cxn ang="0">
                  <a:pos x="1116" y="233"/>
                </a:cxn>
                <a:cxn ang="0">
                  <a:pos x="1110" y="230"/>
                </a:cxn>
                <a:cxn ang="0">
                  <a:pos x="1099" y="225"/>
                </a:cxn>
                <a:cxn ang="0">
                  <a:pos x="1077" y="223"/>
                </a:cxn>
                <a:cxn ang="0">
                  <a:pos x="1062" y="221"/>
                </a:cxn>
                <a:cxn ang="0">
                  <a:pos x="1061" y="207"/>
                </a:cxn>
                <a:cxn ang="0">
                  <a:pos x="1056" y="181"/>
                </a:cxn>
                <a:cxn ang="0">
                  <a:pos x="1046" y="150"/>
                </a:cxn>
                <a:cxn ang="0">
                  <a:pos x="1027" y="117"/>
                </a:cxn>
                <a:cxn ang="0">
                  <a:pos x="997" y="85"/>
                </a:cxn>
                <a:cxn ang="0">
                  <a:pos x="953" y="59"/>
                </a:cxn>
                <a:cxn ang="0">
                  <a:pos x="895" y="43"/>
                </a:cxn>
                <a:cxn ang="0">
                  <a:pos x="856" y="40"/>
                </a:cxn>
                <a:cxn ang="0">
                  <a:pos x="826" y="36"/>
                </a:cxn>
                <a:cxn ang="0">
                  <a:pos x="771" y="32"/>
                </a:cxn>
                <a:cxn ang="0">
                  <a:pos x="700" y="26"/>
                </a:cxn>
                <a:cxn ang="0">
                  <a:pos x="615" y="22"/>
                </a:cxn>
                <a:cxn ang="0">
                  <a:pos x="523" y="20"/>
                </a:cxn>
                <a:cxn ang="0">
                  <a:pos x="428" y="21"/>
                </a:cxn>
                <a:cxn ang="0">
                  <a:pos x="337" y="27"/>
                </a:cxn>
                <a:cxn ang="0">
                  <a:pos x="293" y="32"/>
                </a:cxn>
                <a:cxn ang="0">
                  <a:pos x="280" y="34"/>
                </a:cxn>
                <a:cxn ang="0">
                  <a:pos x="254" y="40"/>
                </a:cxn>
                <a:cxn ang="0">
                  <a:pos x="221" y="51"/>
                </a:cxn>
                <a:cxn ang="0">
                  <a:pos x="181" y="71"/>
                </a:cxn>
                <a:cxn ang="0">
                  <a:pos x="139" y="100"/>
                </a:cxn>
                <a:cxn ang="0">
                  <a:pos x="98" y="140"/>
                </a:cxn>
                <a:cxn ang="0">
                  <a:pos x="58" y="194"/>
                </a:cxn>
                <a:cxn ang="0">
                  <a:pos x="0" y="236"/>
                </a:cxn>
              </a:cxnLst>
              <a:rect l="0" t="0" r="r" b="b"/>
              <a:pathLst>
                <a:path w="1116" h="236">
                  <a:moveTo>
                    <a:pt x="0" y="236"/>
                  </a:moveTo>
                  <a:lnTo>
                    <a:pt x="1" y="233"/>
                  </a:lnTo>
                  <a:lnTo>
                    <a:pt x="5" y="226"/>
                  </a:lnTo>
                  <a:lnTo>
                    <a:pt x="12" y="215"/>
                  </a:lnTo>
                  <a:lnTo>
                    <a:pt x="22" y="201"/>
                  </a:lnTo>
                  <a:lnTo>
                    <a:pt x="33" y="184"/>
                  </a:lnTo>
                  <a:lnTo>
                    <a:pt x="47" y="165"/>
                  </a:lnTo>
                  <a:lnTo>
                    <a:pt x="63" y="146"/>
                  </a:lnTo>
                  <a:lnTo>
                    <a:pt x="81" y="125"/>
                  </a:lnTo>
                  <a:lnTo>
                    <a:pt x="102" y="104"/>
                  </a:lnTo>
                  <a:lnTo>
                    <a:pt x="125" y="83"/>
                  </a:lnTo>
                  <a:lnTo>
                    <a:pt x="149" y="65"/>
                  </a:lnTo>
                  <a:lnTo>
                    <a:pt x="175" y="48"/>
                  </a:lnTo>
                  <a:lnTo>
                    <a:pt x="202" y="33"/>
                  </a:lnTo>
                  <a:lnTo>
                    <a:pt x="232" y="21"/>
                  </a:lnTo>
                  <a:lnTo>
                    <a:pt x="262" y="14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305" y="10"/>
                  </a:lnTo>
                  <a:lnTo>
                    <a:pt x="318" y="8"/>
                  </a:lnTo>
                  <a:lnTo>
                    <a:pt x="336" y="6"/>
                  </a:lnTo>
                  <a:lnTo>
                    <a:pt x="359" y="5"/>
                  </a:lnTo>
                  <a:lnTo>
                    <a:pt x="387" y="4"/>
                  </a:lnTo>
                  <a:lnTo>
                    <a:pt x="419" y="2"/>
                  </a:lnTo>
                  <a:lnTo>
                    <a:pt x="456" y="0"/>
                  </a:lnTo>
                  <a:lnTo>
                    <a:pt x="497" y="0"/>
                  </a:lnTo>
                  <a:lnTo>
                    <a:pt x="543" y="0"/>
                  </a:lnTo>
                  <a:lnTo>
                    <a:pt x="593" y="0"/>
                  </a:lnTo>
                  <a:lnTo>
                    <a:pt x="647" y="3"/>
                  </a:lnTo>
                  <a:lnTo>
                    <a:pt x="706" y="5"/>
                  </a:lnTo>
                  <a:lnTo>
                    <a:pt x="768" y="10"/>
                  </a:lnTo>
                  <a:lnTo>
                    <a:pt x="834" y="14"/>
                  </a:lnTo>
                  <a:lnTo>
                    <a:pt x="904" y="21"/>
                  </a:lnTo>
                  <a:lnTo>
                    <a:pt x="906" y="21"/>
                  </a:lnTo>
                  <a:lnTo>
                    <a:pt x="911" y="21"/>
                  </a:lnTo>
                  <a:lnTo>
                    <a:pt x="919" y="21"/>
                  </a:lnTo>
                  <a:lnTo>
                    <a:pt x="929" y="22"/>
                  </a:lnTo>
                  <a:lnTo>
                    <a:pt x="941" y="25"/>
                  </a:lnTo>
                  <a:lnTo>
                    <a:pt x="956" y="28"/>
                  </a:lnTo>
                  <a:lnTo>
                    <a:pt x="971" y="34"/>
                  </a:lnTo>
                  <a:lnTo>
                    <a:pt x="988" y="42"/>
                  </a:lnTo>
                  <a:lnTo>
                    <a:pt x="1005" y="52"/>
                  </a:lnTo>
                  <a:lnTo>
                    <a:pt x="1023" y="66"/>
                  </a:lnTo>
                  <a:lnTo>
                    <a:pt x="1041" y="83"/>
                  </a:lnTo>
                  <a:lnTo>
                    <a:pt x="1058" y="104"/>
                  </a:lnTo>
                  <a:lnTo>
                    <a:pt x="1074" y="130"/>
                  </a:lnTo>
                  <a:lnTo>
                    <a:pt x="1089" y="159"/>
                  </a:lnTo>
                  <a:lnTo>
                    <a:pt x="1104" y="193"/>
                  </a:lnTo>
                  <a:lnTo>
                    <a:pt x="1116" y="233"/>
                  </a:lnTo>
                  <a:lnTo>
                    <a:pt x="1116" y="233"/>
                  </a:lnTo>
                  <a:lnTo>
                    <a:pt x="1114" y="231"/>
                  </a:lnTo>
                  <a:lnTo>
                    <a:pt x="1110" y="230"/>
                  </a:lnTo>
                  <a:lnTo>
                    <a:pt x="1106" y="227"/>
                  </a:lnTo>
                  <a:lnTo>
                    <a:pt x="1099" y="225"/>
                  </a:lnTo>
                  <a:lnTo>
                    <a:pt x="1089" y="224"/>
                  </a:lnTo>
                  <a:lnTo>
                    <a:pt x="1077" y="223"/>
                  </a:lnTo>
                  <a:lnTo>
                    <a:pt x="1062" y="223"/>
                  </a:lnTo>
                  <a:lnTo>
                    <a:pt x="1062" y="221"/>
                  </a:lnTo>
                  <a:lnTo>
                    <a:pt x="1062" y="215"/>
                  </a:lnTo>
                  <a:lnTo>
                    <a:pt x="1061" y="207"/>
                  </a:lnTo>
                  <a:lnTo>
                    <a:pt x="1059" y="195"/>
                  </a:lnTo>
                  <a:lnTo>
                    <a:pt x="1056" y="181"/>
                  </a:lnTo>
                  <a:lnTo>
                    <a:pt x="1051" y="166"/>
                  </a:lnTo>
                  <a:lnTo>
                    <a:pt x="1046" y="150"/>
                  </a:lnTo>
                  <a:lnTo>
                    <a:pt x="1038" y="133"/>
                  </a:lnTo>
                  <a:lnTo>
                    <a:pt x="1027" y="117"/>
                  </a:lnTo>
                  <a:lnTo>
                    <a:pt x="1013" y="101"/>
                  </a:lnTo>
                  <a:lnTo>
                    <a:pt x="997" y="85"/>
                  </a:lnTo>
                  <a:lnTo>
                    <a:pt x="978" y="71"/>
                  </a:lnTo>
                  <a:lnTo>
                    <a:pt x="953" y="59"/>
                  </a:lnTo>
                  <a:lnTo>
                    <a:pt x="927" y="49"/>
                  </a:lnTo>
                  <a:lnTo>
                    <a:pt x="895" y="43"/>
                  </a:lnTo>
                  <a:lnTo>
                    <a:pt x="859" y="40"/>
                  </a:lnTo>
                  <a:lnTo>
                    <a:pt x="856" y="40"/>
                  </a:lnTo>
                  <a:lnTo>
                    <a:pt x="844" y="38"/>
                  </a:lnTo>
                  <a:lnTo>
                    <a:pt x="826" y="36"/>
                  </a:lnTo>
                  <a:lnTo>
                    <a:pt x="801" y="34"/>
                  </a:lnTo>
                  <a:lnTo>
                    <a:pt x="771" y="32"/>
                  </a:lnTo>
                  <a:lnTo>
                    <a:pt x="738" y="29"/>
                  </a:lnTo>
                  <a:lnTo>
                    <a:pt x="700" y="26"/>
                  </a:lnTo>
                  <a:lnTo>
                    <a:pt x="659" y="23"/>
                  </a:lnTo>
                  <a:lnTo>
                    <a:pt x="615" y="22"/>
                  </a:lnTo>
                  <a:lnTo>
                    <a:pt x="569" y="20"/>
                  </a:lnTo>
                  <a:lnTo>
                    <a:pt x="523" y="20"/>
                  </a:lnTo>
                  <a:lnTo>
                    <a:pt x="475" y="20"/>
                  </a:lnTo>
                  <a:lnTo>
                    <a:pt x="428" y="21"/>
                  </a:lnTo>
                  <a:lnTo>
                    <a:pt x="382" y="23"/>
                  </a:lnTo>
                  <a:lnTo>
                    <a:pt x="337" y="27"/>
                  </a:lnTo>
                  <a:lnTo>
                    <a:pt x="296" y="32"/>
                  </a:lnTo>
                  <a:lnTo>
                    <a:pt x="293" y="32"/>
                  </a:lnTo>
                  <a:lnTo>
                    <a:pt x="289" y="33"/>
                  </a:lnTo>
                  <a:lnTo>
                    <a:pt x="280" y="34"/>
                  </a:lnTo>
                  <a:lnTo>
                    <a:pt x="268" y="36"/>
                  </a:lnTo>
                  <a:lnTo>
                    <a:pt x="254" y="40"/>
                  </a:lnTo>
                  <a:lnTo>
                    <a:pt x="238" y="44"/>
                  </a:lnTo>
                  <a:lnTo>
                    <a:pt x="221" y="51"/>
                  </a:lnTo>
                  <a:lnTo>
                    <a:pt x="201" y="59"/>
                  </a:lnTo>
                  <a:lnTo>
                    <a:pt x="181" y="71"/>
                  </a:lnTo>
                  <a:lnTo>
                    <a:pt x="160" y="83"/>
                  </a:lnTo>
                  <a:lnTo>
                    <a:pt x="139" y="100"/>
                  </a:lnTo>
                  <a:lnTo>
                    <a:pt x="118" y="118"/>
                  </a:lnTo>
                  <a:lnTo>
                    <a:pt x="98" y="140"/>
                  </a:lnTo>
                  <a:lnTo>
                    <a:pt x="77" y="165"/>
                  </a:lnTo>
                  <a:lnTo>
                    <a:pt x="58" y="194"/>
                  </a:lnTo>
                  <a:lnTo>
                    <a:pt x="41" y="22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02" name="Freeform 14"/>
            <p:cNvSpPr>
              <a:spLocks/>
            </p:cNvSpPr>
            <p:nvPr/>
          </p:nvSpPr>
          <p:spPr bwMode="auto">
            <a:xfrm>
              <a:off x="3073" y="1991"/>
              <a:ext cx="122" cy="130"/>
            </a:xfrm>
            <a:custGeom>
              <a:avLst/>
              <a:gdLst/>
              <a:ahLst/>
              <a:cxnLst>
                <a:cxn ang="0">
                  <a:pos x="95" y="180"/>
                </a:cxn>
                <a:cxn ang="0">
                  <a:pos x="114" y="179"/>
                </a:cxn>
                <a:cxn ang="0">
                  <a:pos x="131" y="174"/>
                </a:cxn>
                <a:cxn ang="0">
                  <a:pos x="146" y="167"/>
                </a:cxn>
                <a:cxn ang="0">
                  <a:pos x="159" y="157"/>
                </a:cxn>
                <a:cxn ang="0">
                  <a:pos x="169" y="144"/>
                </a:cxn>
                <a:cxn ang="0">
                  <a:pos x="177" y="129"/>
                </a:cxn>
                <a:cxn ang="0">
                  <a:pos x="182" y="113"/>
                </a:cxn>
                <a:cxn ang="0">
                  <a:pos x="183" y="94"/>
                </a:cxn>
                <a:cxn ang="0">
                  <a:pos x="180" y="76"/>
                </a:cxn>
                <a:cxn ang="0">
                  <a:pos x="174" y="59"/>
                </a:cxn>
                <a:cxn ang="0">
                  <a:pos x="164" y="44"/>
                </a:cxn>
                <a:cxn ang="0">
                  <a:pos x="153" y="30"/>
                </a:cxn>
                <a:cxn ang="0">
                  <a:pos x="138" y="17"/>
                </a:cxn>
                <a:cxn ang="0">
                  <a:pos x="122" y="9"/>
                </a:cxn>
                <a:cxn ang="0">
                  <a:pos x="104" y="2"/>
                </a:cxn>
                <a:cxn ang="0">
                  <a:pos x="86" y="0"/>
                </a:cxn>
                <a:cxn ang="0">
                  <a:pos x="68" y="1"/>
                </a:cxn>
                <a:cxn ang="0">
                  <a:pos x="50" y="6"/>
                </a:cxn>
                <a:cxn ang="0">
                  <a:pos x="35" y="14"/>
                </a:cxn>
                <a:cxn ang="0">
                  <a:pos x="23" y="24"/>
                </a:cxn>
                <a:cxn ang="0">
                  <a:pos x="12" y="37"/>
                </a:cxn>
                <a:cxn ang="0">
                  <a:pos x="5" y="52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2" y="105"/>
                </a:cxn>
                <a:cxn ang="0">
                  <a:pos x="9" y="122"/>
                </a:cxn>
                <a:cxn ang="0">
                  <a:pos x="18" y="137"/>
                </a:cxn>
                <a:cxn ang="0">
                  <a:pos x="30" y="151"/>
                </a:cxn>
                <a:cxn ang="0">
                  <a:pos x="43" y="162"/>
                </a:cxn>
                <a:cxn ang="0">
                  <a:pos x="59" y="172"/>
                </a:cxn>
                <a:cxn ang="0">
                  <a:pos x="77" y="177"/>
                </a:cxn>
                <a:cxn ang="0">
                  <a:pos x="95" y="180"/>
                </a:cxn>
              </a:cxnLst>
              <a:rect l="0" t="0" r="r" b="b"/>
              <a:pathLst>
                <a:path w="183" h="180">
                  <a:moveTo>
                    <a:pt x="95" y="180"/>
                  </a:moveTo>
                  <a:lnTo>
                    <a:pt x="114" y="179"/>
                  </a:lnTo>
                  <a:lnTo>
                    <a:pt x="131" y="174"/>
                  </a:lnTo>
                  <a:lnTo>
                    <a:pt x="146" y="167"/>
                  </a:lnTo>
                  <a:lnTo>
                    <a:pt x="159" y="157"/>
                  </a:lnTo>
                  <a:lnTo>
                    <a:pt x="169" y="144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3" y="94"/>
                  </a:lnTo>
                  <a:lnTo>
                    <a:pt x="180" y="76"/>
                  </a:lnTo>
                  <a:lnTo>
                    <a:pt x="174" y="59"/>
                  </a:lnTo>
                  <a:lnTo>
                    <a:pt x="164" y="44"/>
                  </a:lnTo>
                  <a:lnTo>
                    <a:pt x="153" y="30"/>
                  </a:lnTo>
                  <a:lnTo>
                    <a:pt x="138" y="17"/>
                  </a:lnTo>
                  <a:lnTo>
                    <a:pt x="122" y="9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1"/>
                  </a:lnTo>
                  <a:lnTo>
                    <a:pt x="50" y="6"/>
                  </a:lnTo>
                  <a:lnTo>
                    <a:pt x="35" y="14"/>
                  </a:lnTo>
                  <a:lnTo>
                    <a:pt x="23" y="24"/>
                  </a:lnTo>
                  <a:lnTo>
                    <a:pt x="12" y="37"/>
                  </a:lnTo>
                  <a:lnTo>
                    <a:pt x="5" y="52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2" y="105"/>
                  </a:lnTo>
                  <a:lnTo>
                    <a:pt x="9" y="122"/>
                  </a:lnTo>
                  <a:lnTo>
                    <a:pt x="18" y="137"/>
                  </a:lnTo>
                  <a:lnTo>
                    <a:pt x="30" y="151"/>
                  </a:lnTo>
                  <a:lnTo>
                    <a:pt x="43" y="162"/>
                  </a:lnTo>
                  <a:lnTo>
                    <a:pt x="59" y="172"/>
                  </a:lnTo>
                  <a:lnTo>
                    <a:pt x="77" y="177"/>
                  </a:lnTo>
                  <a:lnTo>
                    <a:pt x="95" y="180"/>
                  </a:lnTo>
                  <a:close/>
                </a:path>
              </a:pathLst>
            </a:custGeom>
            <a:solidFill>
              <a:srgbClr val="6868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03" name="Freeform 15"/>
            <p:cNvSpPr>
              <a:spLocks/>
            </p:cNvSpPr>
            <p:nvPr/>
          </p:nvSpPr>
          <p:spPr bwMode="auto">
            <a:xfrm>
              <a:off x="2077" y="1603"/>
              <a:ext cx="79" cy="84"/>
            </a:xfrm>
            <a:custGeom>
              <a:avLst/>
              <a:gdLst/>
              <a:ahLst/>
              <a:cxnLst>
                <a:cxn ang="0">
                  <a:pos x="62" y="118"/>
                </a:cxn>
                <a:cxn ang="0">
                  <a:pos x="75" y="117"/>
                </a:cxn>
                <a:cxn ang="0">
                  <a:pos x="85" y="114"/>
                </a:cxn>
                <a:cxn ang="0">
                  <a:pos x="96" y="109"/>
                </a:cxn>
                <a:cxn ang="0">
                  <a:pos x="104" y="102"/>
                </a:cxn>
                <a:cxn ang="0">
                  <a:pos x="111" y="94"/>
                </a:cxn>
                <a:cxn ang="0">
                  <a:pos x="116" y="84"/>
                </a:cxn>
                <a:cxn ang="0">
                  <a:pos x="119" y="73"/>
                </a:cxn>
                <a:cxn ang="0">
                  <a:pos x="120" y="61"/>
                </a:cxn>
                <a:cxn ang="0">
                  <a:pos x="118" y="50"/>
                </a:cxn>
                <a:cxn ang="0">
                  <a:pos x="114" y="38"/>
                </a:cxn>
                <a:cxn ang="0">
                  <a:pos x="107" y="28"/>
                </a:cxn>
                <a:cxn ang="0">
                  <a:pos x="100" y="20"/>
                </a:cxn>
                <a:cxn ang="0">
                  <a:pos x="91" y="12"/>
                </a:cxn>
                <a:cxn ang="0">
                  <a:pos x="81" y="6"/>
                </a:cxn>
                <a:cxn ang="0">
                  <a:pos x="69" y="3"/>
                </a:cxn>
                <a:cxn ang="0">
                  <a:pos x="57" y="0"/>
                </a:cxn>
                <a:cxn ang="0">
                  <a:pos x="45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5" y="16"/>
                </a:cxn>
                <a:cxn ang="0">
                  <a:pos x="8" y="24"/>
                </a:cxn>
                <a:cxn ang="0">
                  <a:pos x="4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1" y="68"/>
                </a:cxn>
                <a:cxn ang="0">
                  <a:pos x="6" y="80"/>
                </a:cxn>
                <a:cxn ang="0">
                  <a:pos x="12" y="90"/>
                </a:cxn>
                <a:cxn ang="0">
                  <a:pos x="20" y="99"/>
                </a:cxn>
                <a:cxn ang="0">
                  <a:pos x="29" y="106"/>
                </a:cxn>
                <a:cxn ang="0">
                  <a:pos x="39" y="112"/>
                </a:cxn>
                <a:cxn ang="0">
                  <a:pos x="51" y="117"/>
                </a:cxn>
                <a:cxn ang="0">
                  <a:pos x="62" y="118"/>
                </a:cxn>
              </a:cxnLst>
              <a:rect l="0" t="0" r="r" b="b"/>
              <a:pathLst>
                <a:path w="120" h="118">
                  <a:moveTo>
                    <a:pt x="62" y="118"/>
                  </a:moveTo>
                  <a:lnTo>
                    <a:pt x="75" y="117"/>
                  </a:lnTo>
                  <a:lnTo>
                    <a:pt x="85" y="114"/>
                  </a:lnTo>
                  <a:lnTo>
                    <a:pt x="96" y="109"/>
                  </a:lnTo>
                  <a:lnTo>
                    <a:pt x="104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19" y="73"/>
                  </a:lnTo>
                  <a:lnTo>
                    <a:pt x="120" y="61"/>
                  </a:lnTo>
                  <a:lnTo>
                    <a:pt x="118" y="50"/>
                  </a:lnTo>
                  <a:lnTo>
                    <a:pt x="114" y="38"/>
                  </a:lnTo>
                  <a:lnTo>
                    <a:pt x="107" y="28"/>
                  </a:lnTo>
                  <a:lnTo>
                    <a:pt x="100" y="20"/>
                  </a:lnTo>
                  <a:lnTo>
                    <a:pt x="91" y="12"/>
                  </a:lnTo>
                  <a:lnTo>
                    <a:pt x="81" y="6"/>
                  </a:lnTo>
                  <a:lnTo>
                    <a:pt x="69" y="3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" y="68"/>
                  </a:lnTo>
                  <a:lnTo>
                    <a:pt x="6" y="80"/>
                  </a:lnTo>
                  <a:lnTo>
                    <a:pt x="12" y="90"/>
                  </a:lnTo>
                  <a:lnTo>
                    <a:pt x="20" y="99"/>
                  </a:lnTo>
                  <a:lnTo>
                    <a:pt x="29" y="106"/>
                  </a:lnTo>
                  <a:lnTo>
                    <a:pt x="39" y="112"/>
                  </a:lnTo>
                  <a:lnTo>
                    <a:pt x="51" y="117"/>
                  </a:lnTo>
                  <a:lnTo>
                    <a:pt x="62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04" name="Freeform 16"/>
            <p:cNvSpPr>
              <a:spLocks/>
            </p:cNvSpPr>
            <p:nvPr/>
          </p:nvSpPr>
          <p:spPr bwMode="auto">
            <a:xfrm>
              <a:off x="2065" y="1548"/>
              <a:ext cx="121" cy="5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5"/>
                </a:cxn>
                <a:cxn ang="0">
                  <a:pos x="8" y="30"/>
                </a:cxn>
                <a:cxn ang="0">
                  <a:pos x="18" y="23"/>
                </a:cxn>
                <a:cxn ang="0">
                  <a:pos x="31" y="15"/>
                </a:cxn>
                <a:cxn ang="0">
                  <a:pos x="46" y="8"/>
                </a:cxn>
                <a:cxn ang="0">
                  <a:pos x="63" y="3"/>
                </a:cxn>
                <a:cxn ang="0">
                  <a:pos x="82" y="0"/>
                </a:cxn>
                <a:cxn ang="0">
                  <a:pos x="101" y="3"/>
                </a:cxn>
                <a:cxn ang="0">
                  <a:pos x="103" y="3"/>
                </a:cxn>
                <a:cxn ang="0">
                  <a:pos x="110" y="5"/>
                </a:cxn>
                <a:cxn ang="0">
                  <a:pos x="120" y="8"/>
                </a:cxn>
                <a:cxn ang="0">
                  <a:pos x="131" y="15"/>
                </a:cxn>
                <a:cxn ang="0">
                  <a:pos x="144" y="25"/>
                </a:cxn>
                <a:cxn ang="0">
                  <a:pos x="158" y="38"/>
                </a:cxn>
                <a:cxn ang="0">
                  <a:pos x="169" y="57"/>
                </a:cxn>
                <a:cxn ang="0">
                  <a:pos x="179" y="80"/>
                </a:cxn>
                <a:cxn ang="0">
                  <a:pos x="176" y="76"/>
                </a:cxn>
                <a:cxn ang="0">
                  <a:pos x="167" y="68"/>
                </a:cxn>
                <a:cxn ang="0">
                  <a:pos x="152" y="57"/>
                </a:cxn>
                <a:cxn ang="0">
                  <a:pos x="131" y="45"/>
                </a:cxn>
                <a:cxn ang="0">
                  <a:pos x="105" y="36"/>
                </a:cxn>
                <a:cxn ang="0">
                  <a:pos x="74" y="29"/>
                </a:cxn>
                <a:cxn ang="0">
                  <a:pos x="39" y="29"/>
                </a:cxn>
                <a:cxn ang="0">
                  <a:pos x="0" y="37"/>
                </a:cxn>
              </a:cxnLst>
              <a:rect l="0" t="0" r="r" b="b"/>
              <a:pathLst>
                <a:path w="179" h="80">
                  <a:moveTo>
                    <a:pt x="0" y="37"/>
                  </a:moveTo>
                  <a:lnTo>
                    <a:pt x="2" y="35"/>
                  </a:lnTo>
                  <a:lnTo>
                    <a:pt x="8" y="30"/>
                  </a:lnTo>
                  <a:lnTo>
                    <a:pt x="18" y="23"/>
                  </a:lnTo>
                  <a:lnTo>
                    <a:pt x="31" y="15"/>
                  </a:lnTo>
                  <a:lnTo>
                    <a:pt x="46" y="8"/>
                  </a:lnTo>
                  <a:lnTo>
                    <a:pt x="63" y="3"/>
                  </a:lnTo>
                  <a:lnTo>
                    <a:pt x="82" y="0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10" y="5"/>
                  </a:lnTo>
                  <a:lnTo>
                    <a:pt x="120" y="8"/>
                  </a:lnTo>
                  <a:lnTo>
                    <a:pt x="131" y="15"/>
                  </a:lnTo>
                  <a:lnTo>
                    <a:pt x="144" y="25"/>
                  </a:lnTo>
                  <a:lnTo>
                    <a:pt x="158" y="38"/>
                  </a:lnTo>
                  <a:lnTo>
                    <a:pt x="169" y="57"/>
                  </a:lnTo>
                  <a:lnTo>
                    <a:pt x="179" y="80"/>
                  </a:lnTo>
                  <a:lnTo>
                    <a:pt x="176" y="76"/>
                  </a:lnTo>
                  <a:lnTo>
                    <a:pt x="167" y="68"/>
                  </a:lnTo>
                  <a:lnTo>
                    <a:pt x="152" y="57"/>
                  </a:lnTo>
                  <a:lnTo>
                    <a:pt x="131" y="45"/>
                  </a:lnTo>
                  <a:lnTo>
                    <a:pt x="105" y="36"/>
                  </a:lnTo>
                  <a:lnTo>
                    <a:pt x="74" y="29"/>
                  </a:lnTo>
                  <a:lnTo>
                    <a:pt x="39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05" name="Freeform 17"/>
            <p:cNvSpPr>
              <a:spLocks/>
            </p:cNvSpPr>
            <p:nvPr/>
          </p:nvSpPr>
          <p:spPr bwMode="auto">
            <a:xfrm>
              <a:off x="3268" y="1959"/>
              <a:ext cx="308" cy="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10"/>
                </a:cxn>
                <a:cxn ang="0">
                  <a:pos x="13" y="22"/>
                </a:cxn>
                <a:cxn ang="0">
                  <a:pos x="22" y="38"/>
                </a:cxn>
                <a:cxn ang="0">
                  <a:pos x="34" y="56"/>
                </a:cxn>
                <a:cxn ang="0">
                  <a:pos x="49" y="76"/>
                </a:cxn>
                <a:cxn ang="0">
                  <a:pos x="65" y="98"/>
                </a:cxn>
                <a:cxn ang="0">
                  <a:pos x="83" y="121"/>
                </a:cxn>
                <a:cxn ang="0">
                  <a:pos x="103" y="143"/>
                </a:cxn>
                <a:cxn ang="0">
                  <a:pos x="126" y="165"/>
                </a:cxn>
                <a:cxn ang="0">
                  <a:pos x="149" y="185"/>
                </a:cxn>
                <a:cxn ang="0">
                  <a:pos x="174" y="204"/>
                </a:cxn>
                <a:cxn ang="0">
                  <a:pos x="202" y="220"/>
                </a:cxn>
                <a:cxn ang="0">
                  <a:pos x="231" y="232"/>
                </a:cxn>
                <a:cxn ang="0">
                  <a:pos x="259" y="240"/>
                </a:cxn>
                <a:cxn ang="0">
                  <a:pos x="290" y="243"/>
                </a:cxn>
                <a:cxn ang="0">
                  <a:pos x="296" y="244"/>
                </a:cxn>
                <a:cxn ang="0">
                  <a:pos x="312" y="245"/>
                </a:cxn>
                <a:cxn ang="0">
                  <a:pos x="334" y="244"/>
                </a:cxn>
                <a:cxn ang="0">
                  <a:pos x="362" y="235"/>
                </a:cxn>
                <a:cxn ang="0">
                  <a:pos x="391" y="217"/>
                </a:cxn>
                <a:cxn ang="0">
                  <a:pos x="418" y="185"/>
                </a:cxn>
                <a:cxn ang="0">
                  <a:pos x="444" y="138"/>
                </a:cxn>
                <a:cxn ang="0">
                  <a:pos x="462" y="70"/>
                </a:cxn>
                <a:cxn ang="0">
                  <a:pos x="461" y="71"/>
                </a:cxn>
                <a:cxn ang="0">
                  <a:pos x="456" y="75"/>
                </a:cxn>
                <a:cxn ang="0">
                  <a:pos x="448" y="81"/>
                </a:cxn>
                <a:cxn ang="0">
                  <a:pos x="437" y="86"/>
                </a:cxn>
                <a:cxn ang="0">
                  <a:pos x="422" y="93"/>
                </a:cxn>
                <a:cxn ang="0">
                  <a:pos x="404" y="100"/>
                </a:cxn>
                <a:cxn ang="0">
                  <a:pos x="383" y="105"/>
                </a:cxn>
                <a:cxn ang="0">
                  <a:pos x="356" y="108"/>
                </a:cxn>
                <a:cxn ang="0">
                  <a:pos x="327" y="109"/>
                </a:cxn>
                <a:cxn ang="0">
                  <a:pos x="293" y="108"/>
                </a:cxn>
                <a:cxn ang="0">
                  <a:pos x="256" y="102"/>
                </a:cxn>
                <a:cxn ang="0">
                  <a:pos x="213" y="93"/>
                </a:cxn>
                <a:cxn ang="0">
                  <a:pos x="167" y="79"/>
                </a:cxn>
                <a:cxn ang="0">
                  <a:pos x="115" y="59"/>
                </a:cxn>
                <a:cxn ang="0">
                  <a:pos x="60" y="33"/>
                </a:cxn>
                <a:cxn ang="0">
                  <a:pos x="0" y="0"/>
                </a:cxn>
              </a:cxnLst>
              <a:rect l="0" t="0" r="r" b="b"/>
              <a:pathLst>
                <a:path w="462" h="245">
                  <a:moveTo>
                    <a:pt x="0" y="0"/>
                  </a:moveTo>
                  <a:lnTo>
                    <a:pt x="1" y="2"/>
                  </a:lnTo>
                  <a:lnTo>
                    <a:pt x="6" y="10"/>
                  </a:lnTo>
                  <a:lnTo>
                    <a:pt x="13" y="22"/>
                  </a:lnTo>
                  <a:lnTo>
                    <a:pt x="22" y="38"/>
                  </a:lnTo>
                  <a:lnTo>
                    <a:pt x="34" y="56"/>
                  </a:lnTo>
                  <a:lnTo>
                    <a:pt x="49" y="76"/>
                  </a:lnTo>
                  <a:lnTo>
                    <a:pt x="65" y="98"/>
                  </a:lnTo>
                  <a:lnTo>
                    <a:pt x="83" y="121"/>
                  </a:lnTo>
                  <a:lnTo>
                    <a:pt x="103" y="143"/>
                  </a:lnTo>
                  <a:lnTo>
                    <a:pt x="126" y="165"/>
                  </a:lnTo>
                  <a:lnTo>
                    <a:pt x="149" y="185"/>
                  </a:lnTo>
                  <a:lnTo>
                    <a:pt x="174" y="204"/>
                  </a:lnTo>
                  <a:lnTo>
                    <a:pt x="202" y="220"/>
                  </a:lnTo>
                  <a:lnTo>
                    <a:pt x="231" y="232"/>
                  </a:lnTo>
                  <a:lnTo>
                    <a:pt x="259" y="240"/>
                  </a:lnTo>
                  <a:lnTo>
                    <a:pt x="290" y="243"/>
                  </a:lnTo>
                  <a:lnTo>
                    <a:pt x="296" y="244"/>
                  </a:lnTo>
                  <a:lnTo>
                    <a:pt x="312" y="245"/>
                  </a:lnTo>
                  <a:lnTo>
                    <a:pt x="334" y="244"/>
                  </a:lnTo>
                  <a:lnTo>
                    <a:pt x="362" y="235"/>
                  </a:lnTo>
                  <a:lnTo>
                    <a:pt x="391" y="217"/>
                  </a:lnTo>
                  <a:lnTo>
                    <a:pt x="418" y="185"/>
                  </a:lnTo>
                  <a:lnTo>
                    <a:pt x="444" y="138"/>
                  </a:lnTo>
                  <a:lnTo>
                    <a:pt x="462" y="70"/>
                  </a:lnTo>
                  <a:lnTo>
                    <a:pt x="461" y="71"/>
                  </a:lnTo>
                  <a:lnTo>
                    <a:pt x="456" y="75"/>
                  </a:lnTo>
                  <a:lnTo>
                    <a:pt x="448" y="81"/>
                  </a:lnTo>
                  <a:lnTo>
                    <a:pt x="437" y="86"/>
                  </a:lnTo>
                  <a:lnTo>
                    <a:pt x="422" y="93"/>
                  </a:lnTo>
                  <a:lnTo>
                    <a:pt x="404" y="100"/>
                  </a:lnTo>
                  <a:lnTo>
                    <a:pt x="383" y="105"/>
                  </a:lnTo>
                  <a:lnTo>
                    <a:pt x="356" y="108"/>
                  </a:lnTo>
                  <a:lnTo>
                    <a:pt x="327" y="109"/>
                  </a:lnTo>
                  <a:lnTo>
                    <a:pt x="293" y="108"/>
                  </a:lnTo>
                  <a:lnTo>
                    <a:pt x="256" y="102"/>
                  </a:lnTo>
                  <a:lnTo>
                    <a:pt x="213" y="93"/>
                  </a:lnTo>
                  <a:lnTo>
                    <a:pt x="167" y="79"/>
                  </a:lnTo>
                  <a:lnTo>
                    <a:pt x="115" y="59"/>
                  </a:lnTo>
                  <a:lnTo>
                    <a:pt x="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06" name="Freeform 18"/>
            <p:cNvSpPr>
              <a:spLocks/>
            </p:cNvSpPr>
            <p:nvPr/>
          </p:nvSpPr>
          <p:spPr bwMode="auto">
            <a:xfrm>
              <a:off x="2716" y="1197"/>
              <a:ext cx="186" cy="1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149" y="174"/>
                </a:cxn>
                <a:cxn ang="0">
                  <a:pos x="279" y="0"/>
                </a:cxn>
                <a:cxn ang="0">
                  <a:pos x="0" y="187"/>
                </a:cxn>
              </a:cxnLst>
              <a:rect l="0" t="0" r="r" b="b"/>
              <a:pathLst>
                <a:path w="279" h="187">
                  <a:moveTo>
                    <a:pt x="0" y="187"/>
                  </a:moveTo>
                  <a:lnTo>
                    <a:pt x="149" y="174"/>
                  </a:lnTo>
                  <a:lnTo>
                    <a:pt x="279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07" name="Freeform 19"/>
            <p:cNvSpPr>
              <a:spLocks/>
            </p:cNvSpPr>
            <p:nvPr/>
          </p:nvSpPr>
          <p:spPr bwMode="auto">
            <a:xfrm>
              <a:off x="2878" y="1417"/>
              <a:ext cx="387" cy="297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" y="322"/>
                </a:cxn>
                <a:cxn ang="0">
                  <a:pos x="12" y="323"/>
                </a:cxn>
                <a:cxn ang="0">
                  <a:pos x="26" y="326"/>
                </a:cxn>
                <a:cxn ang="0">
                  <a:pos x="44" y="330"/>
                </a:cxn>
                <a:cxn ang="0">
                  <a:pos x="65" y="334"/>
                </a:cxn>
                <a:cxn ang="0">
                  <a:pos x="90" y="340"/>
                </a:cxn>
                <a:cxn ang="0">
                  <a:pos x="117" y="346"/>
                </a:cxn>
                <a:cxn ang="0">
                  <a:pos x="146" y="353"/>
                </a:cxn>
                <a:cxn ang="0">
                  <a:pos x="176" y="360"/>
                </a:cxn>
                <a:cxn ang="0">
                  <a:pos x="206" y="367"/>
                </a:cxn>
                <a:cxn ang="0">
                  <a:pos x="237" y="375"/>
                </a:cxn>
                <a:cxn ang="0">
                  <a:pos x="267" y="383"/>
                </a:cxn>
                <a:cxn ang="0">
                  <a:pos x="295" y="391"/>
                </a:cxn>
                <a:cxn ang="0">
                  <a:pos x="322" y="399"/>
                </a:cxn>
                <a:cxn ang="0">
                  <a:pos x="345" y="406"/>
                </a:cxn>
                <a:cxn ang="0">
                  <a:pos x="365" y="414"/>
                </a:cxn>
                <a:cxn ang="0">
                  <a:pos x="366" y="410"/>
                </a:cxn>
                <a:cxn ang="0">
                  <a:pos x="369" y="400"/>
                </a:cxn>
                <a:cxn ang="0">
                  <a:pos x="373" y="384"/>
                </a:cxn>
                <a:cxn ang="0">
                  <a:pos x="379" y="363"/>
                </a:cxn>
                <a:cxn ang="0">
                  <a:pos x="387" y="337"/>
                </a:cxn>
                <a:cxn ang="0">
                  <a:pos x="396" y="308"/>
                </a:cxn>
                <a:cxn ang="0">
                  <a:pos x="407" y="277"/>
                </a:cxn>
                <a:cxn ang="0">
                  <a:pos x="419" y="243"/>
                </a:cxn>
                <a:cxn ang="0">
                  <a:pos x="434" y="208"/>
                </a:cxn>
                <a:cxn ang="0">
                  <a:pos x="451" y="173"/>
                </a:cxn>
                <a:cxn ang="0">
                  <a:pos x="468" y="138"/>
                </a:cxn>
                <a:cxn ang="0">
                  <a:pos x="487" y="105"/>
                </a:cxn>
                <a:cxn ang="0">
                  <a:pos x="508" y="74"/>
                </a:cxn>
                <a:cxn ang="0">
                  <a:pos x="531" y="45"/>
                </a:cxn>
                <a:cxn ang="0">
                  <a:pos x="555" y="21"/>
                </a:cxn>
                <a:cxn ang="0">
                  <a:pos x="581" y="0"/>
                </a:cxn>
                <a:cxn ang="0">
                  <a:pos x="577" y="1"/>
                </a:cxn>
                <a:cxn ang="0">
                  <a:pos x="566" y="5"/>
                </a:cxn>
                <a:cxn ang="0">
                  <a:pos x="547" y="10"/>
                </a:cxn>
                <a:cxn ang="0">
                  <a:pos x="524" y="19"/>
                </a:cxn>
                <a:cxn ang="0">
                  <a:pos x="494" y="29"/>
                </a:cxn>
                <a:cxn ang="0">
                  <a:pos x="460" y="42"/>
                </a:cxn>
                <a:cxn ang="0">
                  <a:pos x="422" y="57"/>
                </a:cxn>
                <a:cxn ang="0">
                  <a:pos x="380" y="75"/>
                </a:cxn>
                <a:cxn ang="0">
                  <a:pos x="335" y="96"/>
                </a:cxn>
                <a:cxn ang="0">
                  <a:pos x="289" y="119"/>
                </a:cxn>
                <a:cxn ang="0">
                  <a:pos x="241" y="145"/>
                </a:cxn>
                <a:cxn ang="0">
                  <a:pos x="193" y="174"/>
                </a:cxn>
                <a:cxn ang="0">
                  <a:pos x="143" y="206"/>
                </a:cxn>
                <a:cxn ang="0">
                  <a:pos x="93" y="241"/>
                </a:cxn>
                <a:cxn ang="0">
                  <a:pos x="46" y="279"/>
                </a:cxn>
                <a:cxn ang="0">
                  <a:pos x="0" y="320"/>
                </a:cxn>
              </a:cxnLst>
              <a:rect l="0" t="0" r="r" b="b"/>
              <a:pathLst>
                <a:path w="581" h="414">
                  <a:moveTo>
                    <a:pt x="0" y="320"/>
                  </a:moveTo>
                  <a:lnTo>
                    <a:pt x="4" y="322"/>
                  </a:lnTo>
                  <a:lnTo>
                    <a:pt x="12" y="323"/>
                  </a:lnTo>
                  <a:lnTo>
                    <a:pt x="26" y="326"/>
                  </a:lnTo>
                  <a:lnTo>
                    <a:pt x="44" y="330"/>
                  </a:lnTo>
                  <a:lnTo>
                    <a:pt x="65" y="334"/>
                  </a:lnTo>
                  <a:lnTo>
                    <a:pt x="90" y="340"/>
                  </a:lnTo>
                  <a:lnTo>
                    <a:pt x="117" y="346"/>
                  </a:lnTo>
                  <a:lnTo>
                    <a:pt x="146" y="353"/>
                  </a:lnTo>
                  <a:lnTo>
                    <a:pt x="176" y="360"/>
                  </a:lnTo>
                  <a:lnTo>
                    <a:pt x="206" y="367"/>
                  </a:lnTo>
                  <a:lnTo>
                    <a:pt x="237" y="375"/>
                  </a:lnTo>
                  <a:lnTo>
                    <a:pt x="267" y="383"/>
                  </a:lnTo>
                  <a:lnTo>
                    <a:pt x="295" y="391"/>
                  </a:lnTo>
                  <a:lnTo>
                    <a:pt x="322" y="399"/>
                  </a:lnTo>
                  <a:lnTo>
                    <a:pt x="345" y="406"/>
                  </a:lnTo>
                  <a:lnTo>
                    <a:pt x="365" y="414"/>
                  </a:lnTo>
                  <a:lnTo>
                    <a:pt x="366" y="410"/>
                  </a:lnTo>
                  <a:lnTo>
                    <a:pt x="369" y="400"/>
                  </a:lnTo>
                  <a:lnTo>
                    <a:pt x="373" y="384"/>
                  </a:lnTo>
                  <a:lnTo>
                    <a:pt x="379" y="363"/>
                  </a:lnTo>
                  <a:lnTo>
                    <a:pt x="387" y="337"/>
                  </a:lnTo>
                  <a:lnTo>
                    <a:pt x="396" y="308"/>
                  </a:lnTo>
                  <a:lnTo>
                    <a:pt x="407" y="277"/>
                  </a:lnTo>
                  <a:lnTo>
                    <a:pt x="419" y="243"/>
                  </a:lnTo>
                  <a:lnTo>
                    <a:pt x="434" y="208"/>
                  </a:lnTo>
                  <a:lnTo>
                    <a:pt x="451" y="173"/>
                  </a:lnTo>
                  <a:lnTo>
                    <a:pt x="468" y="138"/>
                  </a:lnTo>
                  <a:lnTo>
                    <a:pt x="487" y="105"/>
                  </a:lnTo>
                  <a:lnTo>
                    <a:pt x="508" y="74"/>
                  </a:lnTo>
                  <a:lnTo>
                    <a:pt x="531" y="45"/>
                  </a:lnTo>
                  <a:lnTo>
                    <a:pt x="555" y="21"/>
                  </a:lnTo>
                  <a:lnTo>
                    <a:pt x="581" y="0"/>
                  </a:lnTo>
                  <a:lnTo>
                    <a:pt x="577" y="1"/>
                  </a:lnTo>
                  <a:lnTo>
                    <a:pt x="566" y="5"/>
                  </a:lnTo>
                  <a:lnTo>
                    <a:pt x="547" y="10"/>
                  </a:lnTo>
                  <a:lnTo>
                    <a:pt x="524" y="19"/>
                  </a:lnTo>
                  <a:lnTo>
                    <a:pt x="494" y="29"/>
                  </a:lnTo>
                  <a:lnTo>
                    <a:pt x="460" y="42"/>
                  </a:lnTo>
                  <a:lnTo>
                    <a:pt x="422" y="57"/>
                  </a:lnTo>
                  <a:lnTo>
                    <a:pt x="380" y="75"/>
                  </a:lnTo>
                  <a:lnTo>
                    <a:pt x="335" y="96"/>
                  </a:lnTo>
                  <a:lnTo>
                    <a:pt x="289" y="119"/>
                  </a:lnTo>
                  <a:lnTo>
                    <a:pt x="241" y="145"/>
                  </a:lnTo>
                  <a:lnTo>
                    <a:pt x="193" y="174"/>
                  </a:lnTo>
                  <a:lnTo>
                    <a:pt x="143" y="206"/>
                  </a:lnTo>
                  <a:lnTo>
                    <a:pt x="93" y="241"/>
                  </a:lnTo>
                  <a:lnTo>
                    <a:pt x="46" y="279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08" name="Freeform 20"/>
            <p:cNvSpPr>
              <a:spLocks/>
            </p:cNvSpPr>
            <p:nvPr/>
          </p:nvSpPr>
          <p:spPr bwMode="auto">
            <a:xfrm>
              <a:off x="2458" y="1846"/>
              <a:ext cx="522" cy="131"/>
            </a:xfrm>
            <a:custGeom>
              <a:avLst/>
              <a:gdLst/>
              <a:ahLst/>
              <a:cxnLst>
                <a:cxn ang="0">
                  <a:pos x="447" y="175"/>
                </a:cxn>
                <a:cxn ang="0">
                  <a:pos x="522" y="180"/>
                </a:cxn>
                <a:cxn ang="0">
                  <a:pos x="591" y="182"/>
                </a:cxn>
                <a:cxn ang="0">
                  <a:pos x="651" y="180"/>
                </a:cxn>
                <a:cxn ang="0">
                  <a:pos x="702" y="175"/>
                </a:cxn>
                <a:cxn ang="0">
                  <a:pos x="741" y="167"/>
                </a:cxn>
                <a:cxn ang="0">
                  <a:pos x="768" y="157"/>
                </a:cxn>
                <a:cxn ang="0">
                  <a:pos x="780" y="143"/>
                </a:cxn>
                <a:cxn ang="0">
                  <a:pos x="777" y="127"/>
                </a:cxn>
                <a:cxn ang="0">
                  <a:pos x="757" y="110"/>
                </a:cxn>
                <a:cxn ang="0">
                  <a:pos x="725" y="92"/>
                </a:cxn>
                <a:cxn ang="0">
                  <a:pos x="680" y="74"/>
                </a:cxn>
                <a:cxn ang="0">
                  <a:pos x="626" y="58"/>
                </a:cxn>
                <a:cxn ang="0">
                  <a:pos x="561" y="42"/>
                </a:cxn>
                <a:cxn ang="0">
                  <a:pos x="490" y="28"/>
                </a:cxn>
                <a:cxn ang="0">
                  <a:pos x="414" y="16"/>
                </a:cxn>
                <a:cxn ang="0">
                  <a:pos x="333" y="7"/>
                </a:cxn>
                <a:cxn ang="0">
                  <a:pos x="258" y="2"/>
                </a:cxn>
                <a:cxn ang="0">
                  <a:pos x="189" y="0"/>
                </a:cxn>
                <a:cxn ang="0">
                  <a:pos x="129" y="2"/>
                </a:cxn>
                <a:cxn ang="0">
                  <a:pos x="79" y="7"/>
                </a:cxn>
                <a:cxn ang="0">
                  <a:pos x="40" y="15"/>
                </a:cxn>
                <a:cxn ang="0">
                  <a:pos x="13" y="25"/>
                </a:cxn>
                <a:cxn ang="0">
                  <a:pos x="0" y="39"/>
                </a:cxn>
                <a:cxn ang="0">
                  <a:pos x="4" y="55"/>
                </a:cxn>
                <a:cxn ang="0">
                  <a:pos x="23" y="73"/>
                </a:cxn>
                <a:cxn ang="0">
                  <a:pos x="56" y="90"/>
                </a:cxn>
                <a:cxn ang="0">
                  <a:pos x="101" y="108"/>
                </a:cxn>
                <a:cxn ang="0">
                  <a:pos x="155" y="125"/>
                </a:cxn>
                <a:cxn ang="0">
                  <a:pos x="219" y="141"/>
                </a:cxn>
                <a:cxn ang="0">
                  <a:pos x="291" y="155"/>
                </a:cxn>
                <a:cxn ang="0">
                  <a:pos x="367" y="166"/>
                </a:cxn>
              </a:cxnLst>
              <a:rect l="0" t="0" r="r" b="b"/>
              <a:pathLst>
                <a:path w="780" h="182">
                  <a:moveTo>
                    <a:pt x="407" y="171"/>
                  </a:moveTo>
                  <a:lnTo>
                    <a:pt x="447" y="175"/>
                  </a:lnTo>
                  <a:lnTo>
                    <a:pt x="485" y="178"/>
                  </a:lnTo>
                  <a:lnTo>
                    <a:pt x="522" y="180"/>
                  </a:lnTo>
                  <a:lnTo>
                    <a:pt x="558" y="181"/>
                  </a:lnTo>
                  <a:lnTo>
                    <a:pt x="591" y="182"/>
                  </a:lnTo>
                  <a:lnTo>
                    <a:pt x="622" y="181"/>
                  </a:lnTo>
                  <a:lnTo>
                    <a:pt x="651" y="180"/>
                  </a:lnTo>
                  <a:lnTo>
                    <a:pt x="678" y="179"/>
                  </a:lnTo>
                  <a:lnTo>
                    <a:pt x="702" y="175"/>
                  </a:lnTo>
                  <a:lnTo>
                    <a:pt x="723" y="172"/>
                  </a:lnTo>
                  <a:lnTo>
                    <a:pt x="741" y="167"/>
                  </a:lnTo>
                  <a:lnTo>
                    <a:pt x="756" y="163"/>
                  </a:lnTo>
                  <a:lnTo>
                    <a:pt x="768" y="157"/>
                  </a:lnTo>
                  <a:lnTo>
                    <a:pt x="776" y="150"/>
                  </a:lnTo>
                  <a:lnTo>
                    <a:pt x="780" y="143"/>
                  </a:lnTo>
                  <a:lnTo>
                    <a:pt x="780" y="135"/>
                  </a:lnTo>
                  <a:lnTo>
                    <a:pt x="777" y="127"/>
                  </a:lnTo>
                  <a:lnTo>
                    <a:pt x="769" y="118"/>
                  </a:lnTo>
                  <a:lnTo>
                    <a:pt x="757" y="110"/>
                  </a:lnTo>
                  <a:lnTo>
                    <a:pt x="743" y="100"/>
                  </a:lnTo>
                  <a:lnTo>
                    <a:pt x="725" y="92"/>
                  </a:lnTo>
                  <a:lnTo>
                    <a:pt x="704" y="83"/>
                  </a:lnTo>
                  <a:lnTo>
                    <a:pt x="680" y="74"/>
                  </a:lnTo>
                  <a:lnTo>
                    <a:pt x="655" y="66"/>
                  </a:lnTo>
                  <a:lnTo>
                    <a:pt x="626" y="58"/>
                  </a:lnTo>
                  <a:lnTo>
                    <a:pt x="595" y="50"/>
                  </a:lnTo>
                  <a:lnTo>
                    <a:pt x="561" y="42"/>
                  </a:lnTo>
                  <a:lnTo>
                    <a:pt x="527" y="35"/>
                  </a:lnTo>
                  <a:lnTo>
                    <a:pt x="490" y="28"/>
                  </a:lnTo>
                  <a:lnTo>
                    <a:pt x="453" y="22"/>
                  </a:lnTo>
                  <a:lnTo>
                    <a:pt x="414" y="16"/>
                  </a:lnTo>
                  <a:lnTo>
                    <a:pt x="374" y="12"/>
                  </a:lnTo>
                  <a:lnTo>
                    <a:pt x="333" y="7"/>
                  </a:lnTo>
                  <a:lnTo>
                    <a:pt x="295" y="5"/>
                  </a:lnTo>
                  <a:lnTo>
                    <a:pt x="258" y="2"/>
                  </a:lnTo>
                  <a:lnTo>
                    <a:pt x="223" y="1"/>
                  </a:lnTo>
                  <a:lnTo>
                    <a:pt x="189" y="0"/>
                  </a:lnTo>
                  <a:lnTo>
                    <a:pt x="158" y="1"/>
                  </a:lnTo>
                  <a:lnTo>
                    <a:pt x="129" y="2"/>
                  </a:lnTo>
                  <a:lnTo>
                    <a:pt x="103" y="4"/>
                  </a:lnTo>
                  <a:lnTo>
                    <a:pt x="79" y="7"/>
                  </a:lnTo>
                  <a:lnTo>
                    <a:pt x="58" y="10"/>
                  </a:lnTo>
                  <a:lnTo>
                    <a:pt x="40" y="15"/>
                  </a:lnTo>
                  <a:lnTo>
                    <a:pt x="25" y="20"/>
                  </a:lnTo>
                  <a:lnTo>
                    <a:pt x="13" y="25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4" y="55"/>
                  </a:lnTo>
                  <a:lnTo>
                    <a:pt x="12" y="65"/>
                  </a:lnTo>
                  <a:lnTo>
                    <a:pt x="23" y="73"/>
                  </a:lnTo>
                  <a:lnTo>
                    <a:pt x="37" y="82"/>
                  </a:lnTo>
                  <a:lnTo>
                    <a:pt x="56" y="90"/>
                  </a:lnTo>
                  <a:lnTo>
                    <a:pt x="76" y="99"/>
                  </a:lnTo>
                  <a:lnTo>
                    <a:pt x="101" y="108"/>
                  </a:lnTo>
                  <a:lnTo>
                    <a:pt x="126" y="116"/>
                  </a:lnTo>
                  <a:lnTo>
                    <a:pt x="155" y="125"/>
                  </a:lnTo>
                  <a:lnTo>
                    <a:pt x="186" y="133"/>
                  </a:lnTo>
                  <a:lnTo>
                    <a:pt x="219" y="141"/>
                  </a:lnTo>
                  <a:lnTo>
                    <a:pt x="254" y="148"/>
                  </a:lnTo>
                  <a:lnTo>
                    <a:pt x="291" y="155"/>
                  </a:lnTo>
                  <a:lnTo>
                    <a:pt x="328" y="160"/>
                  </a:lnTo>
                  <a:lnTo>
                    <a:pt x="367" y="166"/>
                  </a:lnTo>
                  <a:lnTo>
                    <a:pt x="407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09" name="Freeform 21"/>
            <p:cNvSpPr>
              <a:spLocks/>
            </p:cNvSpPr>
            <p:nvPr/>
          </p:nvSpPr>
          <p:spPr bwMode="auto">
            <a:xfrm>
              <a:off x="2119" y="1698"/>
              <a:ext cx="1116" cy="196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0" y="103"/>
                </a:cxn>
                <a:cxn ang="0">
                  <a:pos x="42" y="139"/>
                </a:cxn>
                <a:cxn ang="0">
                  <a:pos x="116" y="154"/>
                </a:cxn>
                <a:cxn ang="0">
                  <a:pos x="173" y="144"/>
                </a:cxn>
                <a:cxn ang="0">
                  <a:pos x="186" y="134"/>
                </a:cxn>
                <a:cxn ang="0">
                  <a:pos x="215" y="116"/>
                </a:cxn>
                <a:cxn ang="0">
                  <a:pos x="267" y="94"/>
                </a:cxn>
                <a:cxn ang="0">
                  <a:pos x="345" y="73"/>
                </a:cxn>
                <a:cxn ang="0">
                  <a:pos x="455" y="53"/>
                </a:cxn>
                <a:cxn ang="0">
                  <a:pos x="603" y="38"/>
                </a:cxn>
                <a:cxn ang="0">
                  <a:pos x="792" y="33"/>
                </a:cxn>
                <a:cxn ang="0">
                  <a:pos x="905" y="36"/>
                </a:cxn>
                <a:cxn ang="0">
                  <a:pos x="915" y="37"/>
                </a:cxn>
                <a:cxn ang="0">
                  <a:pos x="935" y="38"/>
                </a:cxn>
                <a:cxn ang="0">
                  <a:pos x="961" y="41"/>
                </a:cxn>
                <a:cxn ang="0">
                  <a:pos x="997" y="46"/>
                </a:cxn>
                <a:cxn ang="0">
                  <a:pos x="1038" y="53"/>
                </a:cxn>
                <a:cxn ang="0">
                  <a:pos x="1087" y="61"/>
                </a:cxn>
                <a:cxn ang="0">
                  <a:pos x="1138" y="71"/>
                </a:cxn>
                <a:cxn ang="0">
                  <a:pos x="1196" y="83"/>
                </a:cxn>
                <a:cxn ang="0">
                  <a:pos x="1256" y="99"/>
                </a:cxn>
                <a:cxn ang="0">
                  <a:pos x="1319" y="116"/>
                </a:cxn>
                <a:cxn ang="0">
                  <a:pos x="1383" y="137"/>
                </a:cxn>
                <a:cxn ang="0">
                  <a:pos x="1448" y="161"/>
                </a:cxn>
                <a:cxn ang="0">
                  <a:pos x="1514" y="188"/>
                </a:cxn>
                <a:cxn ang="0">
                  <a:pos x="1577" y="219"/>
                </a:cxn>
                <a:cxn ang="0">
                  <a:pos x="1641" y="253"/>
                </a:cxn>
                <a:cxn ang="0">
                  <a:pos x="1669" y="272"/>
                </a:cxn>
                <a:cxn ang="0">
                  <a:pos x="1665" y="267"/>
                </a:cxn>
                <a:cxn ang="0">
                  <a:pos x="1656" y="258"/>
                </a:cxn>
                <a:cxn ang="0">
                  <a:pos x="1640" y="247"/>
                </a:cxn>
                <a:cxn ang="0">
                  <a:pos x="1619" y="232"/>
                </a:cxn>
                <a:cxn ang="0">
                  <a:pos x="1592" y="214"/>
                </a:cxn>
                <a:cxn ang="0">
                  <a:pos x="1560" y="196"/>
                </a:cxn>
                <a:cxn ang="0">
                  <a:pos x="1521" y="174"/>
                </a:cxn>
                <a:cxn ang="0">
                  <a:pos x="1475" y="152"/>
                </a:cxn>
                <a:cxn ang="0">
                  <a:pos x="1423" y="130"/>
                </a:cxn>
                <a:cxn ang="0">
                  <a:pos x="1363" y="107"/>
                </a:cxn>
                <a:cxn ang="0">
                  <a:pos x="1296" y="85"/>
                </a:cxn>
                <a:cxn ang="0">
                  <a:pos x="1223" y="64"/>
                </a:cxn>
                <a:cxn ang="0">
                  <a:pos x="1141" y="44"/>
                </a:cxn>
                <a:cxn ang="0">
                  <a:pos x="1051" y="26"/>
                </a:cxn>
                <a:cxn ang="0">
                  <a:pos x="952" y="10"/>
                </a:cxn>
                <a:cxn ang="0">
                  <a:pos x="895" y="3"/>
                </a:cxn>
                <a:cxn ang="0">
                  <a:pos x="863" y="2"/>
                </a:cxn>
                <a:cxn ang="0">
                  <a:pos x="801" y="0"/>
                </a:cxn>
                <a:cxn ang="0">
                  <a:pos x="717" y="0"/>
                </a:cxn>
                <a:cxn ang="0">
                  <a:pos x="614" y="1"/>
                </a:cxn>
                <a:cxn ang="0">
                  <a:pos x="499" y="6"/>
                </a:cxn>
                <a:cxn ang="0">
                  <a:pos x="376" y="14"/>
                </a:cxn>
                <a:cxn ang="0">
                  <a:pos x="249" y="28"/>
                </a:cxn>
                <a:cxn ang="0">
                  <a:pos x="185" y="38"/>
                </a:cxn>
                <a:cxn ang="0">
                  <a:pos x="179" y="43"/>
                </a:cxn>
                <a:cxn ang="0">
                  <a:pos x="166" y="52"/>
                </a:cxn>
                <a:cxn ang="0">
                  <a:pos x="148" y="62"/>
                </a:cxn>
                <a:cxn ang="0">
                  <a:pos x="124" y="71"/>
                </a:cxn>
                <a:cxn ang="0">
                  <a:pos x="95" y="77"/>
                </a:cxn>
                <a:cxn ang="0">
                  <a:pos x="60" y="78"/>
                </a:cxn>
                <a:cxn ang="0">
                  <a:pos x="21" y="71"/>
                </a:cxn>
              </a:cxnLst>
              <a:rect l="0" t="0" r="r" b="b"/>
              <a:pathLst>
                <a:path w="1671" h="272">
                  <a:moveTo>
                    <a:pt x="0" y="64"/>
                  </a:moveTo>
                  <a:lnTo>
                    <a:pt x="0" y="70"/>
                  </a:lnTo>
                  <a:lnTo>
                    <a:pt x="3" y="84"/>
                  </a:lnTo>
                  <a:lnTo>
                    <a:pt x="10" y="103"/>
                  </a:lnTo>
                  <a:lnTo>
                    <a:pt x="22" y="122"/>
                  </a:lnTo>
                  <a:lnTo>
                    <a:pt x="42" y="139"/>
                  </a:lnTo>
                  <a:lnTo>
                    <a:pt x="73" y="152"/>
                  </a:lnTo>
                  <a:lnTo>
                    <a:pt x="116" y="154"/>
                  </a:lnTo>
                  <a:lnTo>
                    <a:pt x="172" y="145"/>
                  </a:lnTo>
                  <a:lnTo>
                    <a:pt x="173" y="144"/>
                  </a:lnTo>
                  <a:lnTo>
                    <a:pt x="178" y="139"/>
                  </a:lnTo>
                  <a:lnTo>
                    <a:pt x="186" y="134"/>
                  </a:lnTo>
                  <a:lnTo>
                    <a:pt x="197" y="126"/>
                  </a:lnTo>
                  <a:lnTo>
                    <a:pt x="215" y="116"/>
                  </a:lnTo>
                  <a:lnTo>
                    <a:pt x="238" y="105"/>
                  </a:lnTo>
                  <a:lnTo>
                    <a:pt x="267" y="94"/>
                  </a:lnTo>
                  <a:lnTo>
                    <a:pt x="302" y="83"/>
                  </a:lnTo>
                  <a:lnTo>
                    <a:pt x="345" y="73"/>
                  </a:lnTo>
                  <a:lnTo>
                    <a:pt x="396" y="62"/>
                  </a:lnTo>
                  <a:lnTo>
                    <a:pt x="455" y="53"/>
                  </a:lnTo>
                  <a:lnTo>
                    <a:pt x="523" y="45"/>
                  </a:lnTo>
                  <a:lnTo>
                    <a:pt x="603" y="38"/>
                  </a:lnTo>
                  <a:lnTo>
                    <a:pt x="692" y="35"/>
                  </a:lnTo>
                  <a:lnTo>
                    <a:pt x="792" y="33"/>
                  </a:lnTo>
                  <a:lnTo>
                    <a:pt x="903" y="36"/>
                  </a:lnTo>
                  <a:lnTo>
                    <a:pt x="905" y="36"/>
                  </a:lnTo>
                  <a:lnTo>
                    <a:pt x="908" y="36"/>
                  </a:lnTo>
                  <a:lnTo>
                    <a:pt x="915" y="37"/>
                  </a:lnTo>
                  <a:lnTo>
                    <a:pt x="923" y="38"/>
                  </a:lnTo>
                  <a:lnTo>
                    <a:pt x="935" y="38"/>
                  </a:lnTo>
                  <a:lnTo>
                    <a:pt x="947" y="40"/>
                  </a:lnTo>
                  <a:lnTo>
                    <a:pt x="961" y="41"/>
                  </a:lnTo>
                  <a:lnTo>
                    <a:pt x="978" y="44"/>
                  </a:lnTo>
                  <a:lnTo>
                    <a:pt x="997" y="46"/>
                  </a:lnTo>
                  <a:lnTo>
                    <a:pt x="1016" y="49"/>
                  </a:lnTo>
                  <a:lnTo>
                    <a:pt x="1038" y="53"/>
                  </a:lnTo>
                  <a:lnTo>
                    <a:pt x="1061" y="56"/>
                  </a:lnTo>
                  <a:lnTo>
                    <a:pt x="1087" y="61"/>
                  </a:lnTo>
                  <a:lnTo>
                    <a:pt x="1112" y="66"/>
                  </a:lnTo>
                  <a:lnTo>
                    <a:pt x="1138" y="71"/>
                  </a:lnTo>
                  <a:lnTo>
                    <a:pt x="1167" y="77"/>
                  </a:lnTo>
                  <a:lnTo>
                    <a:pt x="1196" y="83"/>
                  </a:lnTo>
                  <a:lnTo>
                    <a:pt x="1226" y="91"/>
                  </a:lnTo>
                  <a:lnTo>
                    <a:pt x="1256" y="99"/>
                  </a:lnTo>
                  <a:lnTo>
                    <a:pt x="1287" y="107"/>
                  </a:lnTo>
                  <a:lnTo>
                    <a:pt x="1319" y="116"/>
                  </a:lnTo>
                  <a:lnTo>
                    <a:pt x="1350" y="127"/>
                  </a:lnTo>
                  <a:lnTo>
                    <a:pt x="1383" y="137"/>
                  </a:lnTo>
                  <a:lnTo>
                    <a:pt x="1416" y="149"/>
                  </a:lnTo>
                  <a:lnTo>
                    <a:pt x="1448" y="161"/>
                  </a:lnTo>
                  <a:lnTo>
                    <a:pt x="1481" y="174"/>
                  </a:lnTo>
                  <a:lnTo>
                    <a:pt x="1514" y="188"/>
                  </a:lnTo>
                  <a:lnTo>
                    <a:pt x="1546" y="203"/>
                  </a:lnTo>
                  <a:lnTo>
                    <a:pt x="1577" y="219"/>
                  </a:lnTo>
                  <a:lnTo>
                    <a:pt x="1610" y="235"/>
                  </a:lnTo>
                  <a:lnTo>
                    <a:pt x="1641" y="253"/>
                  </a:lnTo>
                  <a:lnTo>
                    <a:pt x="1671" y="272"/>
                  </a:lnTo>
                  <a:lnTo>
                    <a:pt x="1669" y="272"/>
                  </a:lnTo>
                  <a:lnTo>
                    <a:pt x="1668" y="270"/>
                  </a:lnTo>
                  <a:lnTo>
                    <a:pt x="1665" y="267"/>
                  </a:lnTo>
                  <a:lnTo>
                    <a:pt x="1661" y="263"/>
                  </a:lnTo>
                  <a:lnTo>
                    <a:pt x="1656" y="258"/>
                  </a:lnTo>
                  <a:lnTo>
                    <a:pt x="1649" y="253"/>
                  </a:lnTo>
                  <a:lnTo>
                    <a:pt x="1640" y="247"/>
                  </a:lnTo>
                  <a:lnTo>
                    <a:pt x="1630" y="240"/>
                  </a:lnTo>
                  <a:lnTo>
                    <a:pt x="1619" y="232"/>
                  </a:lnTo>
                  <a:lnTo>
                    <a:pt x="1606" y="224"/>
                  </a:lnTo>
                  <a:lnTo>
                    <a:pt x="1592" y="214"/>
                  </a:lnTo>
                  <a:lnTo>
                    <a:pt x="1577" y="205"/>
                  </a:lnTo>
                  <a:lnTo>
                    <a:pt x="1560" y="196"/>
                  </a:lnTo>
                  <a:lnTo>
                    <a:pt x="1540" y="185"/>
                  </a:lnTo>
                  <a:lnTo>
                    <a:pt x="1521" y="174"/>
                  </a:lnTo>
                  <a:lnTo>
                    <a:pt x="1499" y="164"/>
                  </a:lnTo>
                  <a:lnTo>
                    <a:pt x="1475" y="152"/>
                  </a:lnTo>
                  <a:lnTo>
                    <a:pt x="1449" y="142"/>
                  </a:lnTo>
                  <a:lnTo>
                    <a:pt x="1423" y="130"/>
                  </a:lnTo>
                  <a:lnTo>
                    <a:pt x="1394" y="119"/>
                  </a:lnTo>
                  <a:lnTo>
                    <a:pt x="1363" y="107"/>
                  </a:lnTo>
                  <a:lnTo>
                    <a:pt x="1331" y="97"/>
                  </a:lnTo>
                  <a:lnTo>
                    <a:pt x="1296" y="85"/>
                  </a:lnTo>
                  <a:lnTo>
                    <a:pt x="1261" y="75"/>
                  </a:lnTo>
                  <a:lnTo>
                    <a:pt x="1223" y="64"/>
                  </a:lnTo>
                  <a:lnTo>
                    <a:pt x="1182" y="54"/>
                  </a:lnTo>
                  <a:lnTo>
                    <a:pt x="1141" y="44"/>
                  </a:lnTo>
                  <a:lnTo>
                    <a:pt x="1097" y="35"/>
                  </a:lnTo>
                  <a:lnTo>
                    <a:pt x="1051" y="26"/>
                  </a:lnTo>
                  <a:lnTo>
                    <a:pt x="1003" y="18"/>
                  </a:lnTo>
                  <a:lnTo>
                    <a:pt x="952" y="10"/>
                  </a:lnTo>
                  <a:lnTo>
                    <a:pt x="900" y="3"/>
                  </a:lnTo>
                  <a:lnTo>
                    <a:pt x="895" y="3"/>
                  </a:lnTo>
                  <a:lnTo>
                    <a:pt x="883" y="2"/>
                  </a:lnTo>
                  <a:lnTo>
                    <a:pt x="863" y="2"/>
                  </a:lnTo>
                  <a:lnTo>
                    <a:pt x="836" y="1"/>
                  </a:lnTo>
                  <a:lnTo>
                    <a:pt x="801" y="0"/>
                  </a:lnTo>
                  <a:lnTo>
                    <a:pt x="762" y="0"/>
                  </a:lnTo>
                  <a:lnTo>
                    <a:pt x="717" y="0"/>
                  </a:lnTo>
                  <a:lnTo>
                    <a:pt x="667" y="0"/>
                  </a:lnTo>
                  <a:lnTo>
                    <a:pt x="614" y="1"/>
                  </a:lnTo>
                  <a:lnTo>
                    <a:pt x="558" y="3"/>
                  </a:lnTo>
                  <a:lnTo>
                    <a:pt x="499" y="6"/>
                  </a:lnTo>
                  <a:lnTo>
                    <a:pt x="438" y="9"/>
                  </a:lnTo>
                  <a:lnTo>
                    <a:pt x="376" y="14"/>
                  </a:lnTo>
                  <a:lnTo>
                    <a:pt x="313" y="21"/>
                  </a:lnTo>
                  <a:lnTo>
                    <a:pt x="249" y="28"/>
                  </a:lnTo>
                  <a:lnTo>
                    <a:pt x="186" y="37"/>
                  </a:lnTo>
                  <a:lnTo>
                    <a:pt x="185" y="38"/>
                  </a:lnTo>
                  <a:lnTo>
                    <a:pt x="182" y="40"/>
                  </a:lnTo>
                  <a:lnTo>
                    <a:pt x="179" y="43"/>
                  </a:lnTo>
                  <a:lnTo>
                    <a:pt x="173" y="47"/>
                  </a:lnTo>
                  <a:lnTo>
                    <a:pt x="166" y="52"/>
                  </a:lnTo>
                  <a:lnTo>
                    <a:pt x="158" y="58"/>
                  </a:lnTo>
                  <a:lnTo>
                    <a:pt x="148" y="62"/>
                  </a:lnTo>
                  <a:lnTo>
                    <a:pt x="136" y="67"/>
                  </a:lnTo>
                  <a:lnTo>
                    <a:pt x="124" y="71"/>
                  </a:lnTo>
                  <a:lnTo>
                    <a:pt x="110" y="75"/>
                  </a:lnTo>
                  <a:lnTo>
                    <a:pt x="95" y="77"/>
                  </a:lnTo>
                  <a:lnTo>
                    <a:pt x="79" y="78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1" y="7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10" name="Freeform 22"/>
            <p:cNvSpPr>
              <a:spLocks/>
            </p:cNvSpPr>
            <p:nvPr/>
          </p:nvSpPr>
          <p:spPr bwMode="auto">
            <a:xfrm>
              <a:off x="2148" y="1989"/>
              <a:ext cx="712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3" y="21"/>
                </a:cxn>
                <a:cxn ang="0">
                  <a:pos x="44" y="26"/>
                </a:cxn>
                <a:cxn ang="0">
                  <a:pos x="56" y="31"/>
                </a:cxn>
                <a:cxn ang="0">
                  <a:pos x="70" y="37"/>
                </a:cxn>
                <a:cxn ang="0">
                  <a:pos x="86" y="44"/>
                </a:cxn>
                <a:cxn ang="0">
                  <a:pos x="106" y="51"/>
                </a:cxn>
                <a:cxn ang="0">
                  <a:pos x="127" y="59"/>
                </a:cxn>
                <a:cxn ang="0">
                  <a:pos x="151" y="66"/>
                </a:cxn>
                <a:cxn ang="0">
                  <a:pos x="177" y="75"/>
                </a:cxn>
                <a:cxn ang="0">
                  <a:pos x="206" y="83"/>
                </a:cxn>
                <a:cxn ang="0">
                  <a:pos x="238" y="92"/>
                </a:cxn>
                <a:cxn ang="0">
                  <a:pos x="273" y="102"/>
                </a:cxn>
                <a:cxn ang="0">
                  <a:pos x="311" y="111"/>
                </a:cxn>
                <a:cxn ang="0">
                  <a:pos x="354" y="121"/>
                </a:cxn>
                <a:cxn ang="0">
                  <a:pos x="399" y="132"/>
                </a:cxn>
                <a:cxn ang="0">
                  <a:pos x="447" y="142"/>
                </a:cxn>
                <a:cxn ang="0">
                  <a:pos x="499" y="152"/>
                </a:cxn>
                <a:cxn ang="0">
                  <a:pos x="555" y="163"/>
                </a:cxn>
                <a:cxn ang="0">
                  <a:pos x="615" y="174"/>
                </a:cxn>
                <a:cxn ang="0">
                  <a:pos x="680" y="186"/>
                </a:cxn>
                <a:cxn ang="0">
                  <a:pos x="748" y="197"/>
                </a:cxn>
                <a:cxn ang="0">
                  <a:pos x="821" y="209"/>
                </a:cxn>
                <a:cxn ang="0">
                  <a:pos x="899" y="220"/>
                </a:cxn>
                <a:cxn ang="0">
                  <a:pos x="980" y="232"/>
                </a:cxn>
                <a:cxn ang="0">
                  <a:pos x="1067" y="243"/>
                </a:cxn>
                <a:cxn ang="0">
                  <a:pos x="0" y="0"/>
                </a:cxn>
              </a:cxnLst>
              <a:rect l="0" t="0" r="r" b="b"/>
              <a:pathLst>
                <a:path w="1067" h="24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4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4" y="16"/>
                  </a:lnTo>
                  <a:lnTo>
                    <a:pt x="33" y="21"/>
                  </a:lnTo>
                  <a:lnTo>
                    <a:pt x="44" y="26"/>
                  </a:lnTo>
                  <a:lnTo>
                    <a:pt x="56" y="31"/>
                  </a:lnTo>
                  <a:lnTo>
                    <a:pt x="70" y="37"/>
                  </a:lnTo>
                  <a:lnTo>
                    <a:pt x="86" y="44"/>
                  </a:lnTo>
                  <a:lnTo>
                    <a:pt x="106" y="51"/>
                  </a:lnTo>
                  <a:lnTo>
                    <a:pt x="127" y="59"/>
                  </a:lnTo>
                  <a:lnTo>
                    <a:pt x="151" y="66"/>
                  </a:lnTo>
                  <a:lnTo>
                    <a:pt x="177" y="75"/>
                  </a:lnTo>
                  <a:lnTo>
                    <a:pt x="206" y="83"/>
                  </a:lnTo>
                  <a:lnTo>
                    <a:pt x="238" y="92"/>
                  </a:lnTo>
                  <a:lnTo>
                    <a:pt x="273" y="102"/>
                  </a:lnTo>
                  <a:lnTo>
                    <a:pt x="311" y="111"/>
                  </a:lnTo>
                  <a:lnTo>
                    <a:pt x="354" y="121"/>
                  </a:lnTo>
                  <a:lnTo>
                    <a:pt x="399" y="132"/>
                  </a:lnTo>
                  <a:lnTo>
                    <a:pt x="447" y="142"/>
                  </a:lnTo>
                  <a:lnTo>
                    <a:pt x="499" y="152"/>
                  </a:lnTo>
                  <a:lnTo>
                    <a:pt x="555" y="163"/>
                  </a:lnTo>
                  <a:lnTo>
                    <a:pt x="615" y="174"/>
                  </a:lnTo>
                  <a:lnTo>
                    <a:pt x="680" y="186"/>
                  </a:lnTo>
                  <a:lnTo>
                    <a:pt x="748" y="197"/>
                  </a:lnTo>
                  <a:lnTo>
                    <a:pt x="821" y="209"/>
                  </a:lnTo>
                  <a:lnTo>
                    <a:pt x="899" y="220"/>
                  </a:lnTo>
                  <a:lnTo>
                    <a:pt x="980" y="232"/>
                  </a:lnTo>
                  <a:lnTo>
                    <a:pt x="1067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11" name="Freeform 23"/>
            <p:cNvSpPr>
              <a:spLocks/>
            </p:cNvSpPr>
            <p:nvPr/>
          </p:nvSpPr>
          <p:spPr bwMode="auto">
            <a:xfrm>
              <a:off x="3333" y="2018"/>
              <a:ext cx="233" cy="126"/>
            </a:xfrm>
            <a:custGeom>
              <a:avLst/>
              <a:gdLst/>
              <a:ahLst/>
              <a:cxnLst>
                <a:cxn ang="0">
                  <a:pos x="188" y="169"/>
                </a:cxn>
                <a:cxn ang="0">
                  <a:pos x="222" y="174"/>
                </a:cxn>
                <a:cxn ang="0">
                  <a:pos x="255" y="174"/>
                </a:cxn>
                <a:cxn ang="0">
                  <a:pos x="282" y="172"/>
                </a:cxn>
                <a:cxn ang="0">
                  <a:pos x="306" y="166"/>
                </a:cxn>
                <a:cxn ang="0">
                  <a:pos x="326" y="158"/>
                </a:cxn>
                <a:cxn ang="0">
                  <a:pos x="340" y="146"/>
                </a:cxn>
                <a:cxn ang="0">
                  <a:pos x="347" y="132"/>
                </a:cxn>
                <a:cxn ang="0">
                  <a:pos x="348" y="116"/>
                </a:cxn>
                <a:cxn ang="0">
                  <a:pos x="346" y="108"/>
                </a:cxn>
                <a:cxn ang="0">
                  <a:pos x="342" y="99"/>
                </a:cxn>
                <a:cxn ang="0">
                  <a:pos x="336" y="91"/>
                </a:cxn>
                <a:cxn ang="0">
                  <a:pos x="330" y="82"/>
                </a:cxn>
                <a:cxn ang="0">
                  <a:pos x="320" y="74"/>
                </a:cxn>
                <a:cxn ang="0">
                  <a:pos x="311" y="66"/>
                </a:cxn>
                <a:cxn ang="0">
                  <a:pos x="300" y="57"/>
                </a:cxn>
                <a:cxn ang="0">
                  <a:pos x="288" y="49"/>
                </a:cxn>
                <a:cxn ang="0">
                  <a:pos x="274" y="42"/>
                </a:cxn>
                <a:cxn ang="0">
                  <a:pos x="260" y="36"/>
                </a:cxn>
                <a:cxn ang="0">
                  <a:pos x="245" y="29"/>
                </a:cxn>
                <a:cxn ang="0">
                  <a:pos x="229" y="23"/>
                </a:cxn>
                <a:cxn ang="0">
                  <a:pos x="213" y="17"/>
                </a:cxn>
                <a:cxn ang="0">
                  <a:pos x="196" y="12"/>
                </a:cxn>
                <a:cxn ang="0">
                  <a:pos x="179" y="8"/>
                </a:cxn>
                <a:cxn ang="0">
                  <a:pos x="160" y="4"/>
                </a:cxn>
                <a:cxn ang="0">
                  <a:pos x="126" y="0"/>
                </a:cxn>
                <a:cxn ang="0">
                  <a:pos x="93" y="0"/>
                </a:cxn>
                <a:cxn ang="0">
                  <a:pos x="66" y="2"/>
                </a:cxn>
                <a:cxn ang="0">
                  <a:pos x="42" y="8"/>
                </a:cxn>
                <a:cxn ang="0">
                  <a:pos x="22" y="16"/>
                </a:cxn>
                <a:cxn ang="0">
                  <a:pos x="9" y="27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2" y="66"/>
                </a:cxn>
                <a:cxn ang="0">
                  <a:pos x="7" y="75"/>
                </a:cxn>
                <a:cxn ang="0">
                  <a:pos x="12" y="83"/>
                </a:cxn>
                <a:cxn ang="0">
                  <a:pos x="20" y="92"/>
                </a:cxn>
                <a:cxn ang="0">
                  <a:pos x="28" y="100"/>
                </a:cxn>
                <a:cxn ang="0">
                  <a:pos x="38" y="108"/>
                </a:cxn>
                <a:cxn ang="0">
                  <a:pos x="48" y="116"/>
                </a:cxn>
                <a:cxn ang="0">
                  <a:pos x="61" y="124"/>
                </a:cxn>
                <a:cxn ang="0">
                  <a:pos x="74" y="131"/>
                </a:cxn>
                <a:cxn ang="0">
                  <a:pos x="88" y="138"/>
                </a:cxn>
                <a:cxn ang="0">
                  <a:pos x="103" y="145"/>
                </a:cxn>
                <a:cxn ang="0">
                  <a:pos x="119" y="151"/>
                </a:cxn>
                <a:cxn ang="0">
                  <a:pos x="135" y="157"/>
                </a:cxn>
                <a:cxn ang="0">
                  <a:pos x="152" y="161"/>
                </a:cxn>
                <a:cxn ang="0">
                  <a:pos x="169" y="166"/>
                </a:cxn>
                <a:cxn ang="0">
                  <a:pos x="188" y="169"/>
                </a:cxn>
              </a:cxnLst>
              <a:rect l="0" t="0" r="r" b="b"/>
              <a:pathLst>
                <a:path w="348" h="174">
                  <a:moveTo>
                    <a:pt x="188" y="169"/>
                  </a:moveTo>
                  <a:lnTo>
                    <a:pt x="222" y="174"/>
                  </a:lnTo>
                  <a:lnTo>
                    <a:pt x="255" y="174"/>
                  </a:lnTo>
                  <a:lnTo>
                    <a:pt x="282" y="172"/>
                  </a:lnTo>
                  <a:lnTo>
                    <a:pt x="306" y="166"/>
                  </a:lnTo>
                  <a:lnTo>
                    <a:pt x="326" y="158"/>
                  </a:lnTo>
                  <a:lnTo>
                    <a:pt x="340" y="146"/>
                  </a:lnTo>
                  <a:lnTo>
                    <a:pt x="347" y="132"/>
                  </a:lnTo>
                  <a:lnTo>
                    <a:pt x="348" y="116"/>
                  </a:lnTo>
                  <a:lnTo>
                    <a:pt x="346" y="108"/>
                  </a:lnTo>
                  <a:lnTo>
                    <a:pt x="342" y="99"/>
                  </a:lnTo>
                  <a:lnTo>
                    <a:pt x="336" y="91"/>
                  </a:lnTo>
                  <a:lnTo>
                    <a:pt x="330" y="82"/>
                  </a:lnTo>
                  <a:lnTo>
                    <a:pt x="320" y="74"/>
                  </a:lnTo>
                  <a:lnTo>
                    <a:pt x="311" y="66"/>
                  </a:lnTo>
                  <a:lnTo>
                    <a:pt x="300" y="57"/>
                  </a:lnTo>
                  <a:lnTo>
                    <a:pt x="288" y="49"/>
                  </a:lnTo>
                  <a:lnTo>
                    <a:pt x="274" y="42"/>
                  </a:lnTo>
                  <a:lnTo>
                    <a:pt x="260" y="36"/>
                  </a:lnTo>
                  <a:lnTo>
                    <a:pt x="245" y="29"/>
                  </a:lnTo>
                  <a:lnTo>
                    <a:pt x="229" y="23"/>
                  </a:lnTo>
                  <a:lnTo>
                    <a:pt x="213" y="17"/>
                  </a:lnTo>
                  <a:lnTo>
                    <a:pt x="196" y="12"/>
                  </a:lnTo>
                  <a:lnTo>
                    <a:pt x="179" y="8"/>
                  </a:lnTo>
                  <a:lnTo>
                    <a:pt x="160" y="4"/>
                  </a:lnTo>
                  <a:lnTo>
                    <a:pt x="126" y="0"/>
                  </a:lnTo>
                  <a:lnTo>
                    <a:pt x="93" y="0"/>
                  </a:lnTo>
                  <a:lnTo>
                    <a:pt x="66" y="2"/>
                  </a:lnTo>
                  <a:lnTo>
                    <a:pt x="42" y="8"/>
                  </a:lnTo>
                  <a:lnTo>
                    <a:pt x="22" y="16"/>
                  </a:lnTo>
                  <a:lnTo>
                    <a:pt x="9" y="27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7" y="75"/>
                  </a:lnTo>
                  <a:lnTo>
                    <a:pt x="12" y="83"/>
                  </a:lnTo>
                  <a:lnTo>
                    <a:pt x="20" y="92"/>
                  </a:lnTo>
                  <a:lnTo>
                    <a:pt x="28" y="100"/>
                  </a:lnTo>
                  <a:lnTo>
                    <a:pt x="38" y="108"/>
                  </a:lnTo>
                  <a:lnTo>
                    <a:pt x="48" y="116"/>
                  </a:lnTo>
                  <a:lnTo>
                    <a:pt x="61" y="124"/>
                  </a:lnTo>
                  <a:lnTo>
                    <a:pt x="74" y="131"/>
                  </a:lnTo>
                  <a:lnTo>
                    <a:pt x="88" y="138"/>
                  </a:lnTo>
                  <a:lnTo>
                    <a:pt x="103" y="145"/>
                  </a:lnTo>
                  <a:lnTo>
                    <a:pt x="119" y="151"/>
                  </a:lnTo>
                  <a:lnTo>
                    <a:pt x="135" y="157"/>
                  </a:lnTo>
                  <a:lnTo>
                    <a:pt x="152" y="161"/>
                  </a:lnTo>
                  <a:lnTo>
                    <a:pt x="169" y="166"/>
                  </a:lnTo>
                  <a:lnTo>
                    <a:pt x="188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12" name="Freeform 24"/>
            <p:cNvSpPr>
              <a:spLocks/>
            </p:cNvSpPr>
            <p:nvPr/>
          </p:nvSpPr>
          <p:spPr bwMode="auto">
            <a:xfrm>
              <a:off x="3372" y="2045"/>
              <a:ext cx="148" cy="82"/>
            </a:xfrm>
            <a:custGeom>
              <a:avLst/>
              <a:gdLst/>
              <a:ahLst/>
              <a:cxnLst>
                <a:cxn ang="0">
                  <a:pos x="119" y="109"/>
                </a:cxn>
                <a:cxn ang="0">
                  <a:pos x="141" y="112"/>
                </a:cxn>
                <a:cxn ang="0">
                  <a:pos x="162" y="113"/>
                </a:cxn>
                <a:cxn ang="0">
                  <a:pos x="181" y="110"/>
                </a:cxn>
                <a:cxn ang="0">
                  <a:pos x="195" y="107"/>
                </a:cxn>
                <a:cxn ang="0">
                  <a:pos x="208" y="102"/>
                </a:cxn>
                <a:cxn ang="0">
                  <a:pos x="216" y="94"/>
                </a:cxn>
                <a:cxn ang="0">
                  <a:pos x="221" y="86"/>
                </a:cxn>
                <a:cxn ang="0">
                  <a:pos x="222" y="76"/>
                </a:cxn>
                <a:cxn ang="0">
                  <a:pos x="219" y="64"/>
                </a:cxn>
                <a:cxn ang="0">
                  <a:pos x="210" y="53"/>
                </a:cxn>
                <a:cxn ang="0">
                  <a:pos x="198" y="42"/>
                </a:cxn>
                <a:cxn ang="0">
                  <a:pos x="183" y="32"/>
                </a:cxn>
                <a:cxn ang="0">
                  <a:pos x="166" y="23"/>
                </a:cxn>
                <a:cxn ang="0">
                  <a:pos x="146" y="15"/>
                </a:cxn>
                <a:cxn ang="0">
                  <a:pos x="125" y="8"/>
                </a:cxn>
                <a:cxn ang="0">
                  <a:pos x="102" y="3"/>
                </a:cxn>
                <a:cxn ang="0">
                  <a:pos x="80" y="1"/>
                </a:cxn>
                <a:cxn ang="0">
                  <a:pos x="60" y="0"/>
                </a:cxn>
                <a:cxn ang="0">
                  <a:pos x="41" y="2"/>
                </a:cxn>
                <a:cxn ang="0">
                  <a:pos x="26" y="5"/>
                </a:cxn>
                <a:cxn ang="0">
                  <a:pos x="13" y="11"/>
                </a:cxn>
                <a:cxn ang="0">
                  <a:pos x="5" y="18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3" y="48"/>
                </a:cxn>
                <a:cxn ang="0">
                  <a:pos x="11" y="60"/>
                </a:cxn>
                <a:cxn ang="0">
                  <a:pos x="23" y="70"/>
                </a:cxn>
                <a:cxn ang="0">
                  <a:pos x="38" y="80"/>
                </a:cxn>
                <a:cxn ang="0">
                  <a:pos x="55" y="90"/>
                </a:cxn>
                <a:cxn ang="0">
                  <a:pos x="76" y="98"/>
                </a:cxn>
                <a:cxn ang="0">
                  <a:pos x="96" y="105"/>
                </a:cxn>
                <a:cxn ang="0">
                  <a:pos x="119" y="109"/>
                </a:cxn>
              </a:cxnLst>
              <a:rect l="0" t="0" r="r" b="b"/>
              <a:pathLst>
                <a:path w="222" h="113">
                  <a:moveTo>
                    <a:pt x="119" y="109"/>
                  </a:moveTo>
                  <a:lnTo>
                    <a:pt x="141" y="112"/>
                  </a:lnTo>
                  <a:lnTo>
                    <a:pt x="162" y="113"/>
                  </a:lnTo>
                  <a:lnTo>
                    <a:pt x="181" y="110"/>
                  </a:lnTo>
                  <a:lnTo>
                    <a:pt x="195" y="107"/>
                  </a:lnTo>
                  <a:lnTo>
                    <a:pt x="208" y="102"/>
                  </a:lnTo>
                  <a:lnTo>
                    <a:pt x="216" y="94"/>
                  </a:lnTo>
                  <a:lnTo>
                    <a:pt x="221" y="86"/>
                  </a:lnTo>
                  <a:lnTo>
                    <a:pt x="222" y="76"/>
                  </a:lnTo>
                  <a:lnTo>
                    <a:pt x="219" y="64"/>
                  </a:lnTo>
                  <a:lnTo>
                    <a:pt x="210" y="53"/>
                  </a:lnTo>
                  <a:lnTo>
                    <a:pt x="198" y="42"/>
                  </a:lnTo>
                  <a:lnTo>
                    <a:pt x="183" y="32"/>
                  </a:lnTo>
                  <a:lnTo>
                    <a:pt x="166" y="23"/>
                  </a:lnTo>
                  <a:lnTo>
                    <a:pt x="146" y="15"/>
                  </a:lnTo>
                  <a:lnTo>
                    <a:pt x="125" y="8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0" y="0"/>
                  </a:lnTo>
                  <a:lnTo>
                    <a:pt x="41" y="2"/>
                  </a:lnTo>
                  <a:lnTo>
                    <a:pt x="26" y="5"/>
                  </a:lnTo>
                  <a:lnTo>
                    <a:pt x="13" y="11"/>
                  </a:lnTo>
                  <a:lnTo>
                    <a:pt x="5" y="18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3" y="48"/>
                  </a:lnTo>
                  <a:lnTo>
                    <a:pt x="11" y="60"/>
                  </a:lnTo>
                  <a:lnTo>
                    <a:pt x="23" y="70"/>
                  </a:lnTo>
                  <a:lnTo>
                    <a:pt x="38" y="80"/>
                  </a:lnTo>
                  <a:lnTo>
                    <a:pt x="55" y="90"/>
                  </a:lnTo>
                  <a:lnTo>
                    <a:pt x="76" y="98"/>
                  </a:lnTo>
                  <a:lnTo>
                    <a:pt x="96" y="105"/>
                  </a:lnTo>
                  <a:lnTo>
                    <a:pt x="119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13" name="Freeform 25"/>
            <p:cNvSpPr>
              <a:spLocks/>
            </p:cNvSpPr>
            <p:nvPr/>
          </p:nvSpPr>
          <p:spPr bwMode="auto">
            <a:xfrm>
              <a:off x="3121" y="2028"/>
              <a:ext cx="49" cy="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5"/>
                </a:cxn>
                <a:cxn ang="0">
                  <a:pos x="72" y="16"/>
                </a:cxn>
                <a:cxn ang="0">
                  <a:pos x="74" y="34"/>
                </a:cxn>
                <a:cxn ang="0">
                  <a:pos x="74" y="53"/>
                </a:cxn>
                <a:cxn ang="0">
                  <a:pos x="68" y="74"/>
                </a:cxn>
                <a:cxn ang="0">
                  <a:pos x="55" y="93"/>
                </a:cxn>
                <a:cxn ang="0">
                  <a:pos x="34" y="106"/>
                </a:cxn>
                <a:cxn ang="0">
                  <a:pos x="0" y="113"/>
                </a:cxn>
                <a:cxn ang="0">
                  <a:pos x="67" y="0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lnTo>
                    <a:pt x="68" y="5"/>
                  </a:lnTo>
                  <a:lnTo>
                    <a:pt x="72" y="16"/>
                  </a:lnTo>
                  <a:lnTo>
                    <a:pt x="74" y="34"/>
                  </a:lnTo>
                  <a:lnTo>
                    <a:pt x="74" y="53"/>
                  </a:lnTo>
                  <a:lnTo>
                    <a:pt x="68" y="74"/>
                  </a:lnTo>
                  <a:lnTo>
                    <a:pt x="55" y="93"/>
                  </a:lnTo>
                  <a:lnTo>
                    <a:pt x="34" y="106"/>
                  </a:lnTo>
                  <a:lnTo>
                    <a:pt x="0" y="1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14" name="Freeform 26"/>
            <p:cNvSpPr>
              <a:spLocks/>
            </p:cNvSpPr>
            <p:nvPr/>
          </p:nvSpPr>
          <p:spPr bwMode="auto">
            <a:xfrm>
              <a:off x="3325" y="1744"/>
              <a:ext cx="162" cy="169"/>
            </a:xfrm>
            <a:custGeom>
              <a:avLst/>
              <a:gdLst/>
              <a:ahLst/>
              <a:cxnLst>
                <a:cxn ang="0">
                  <a:pos x="127" y="235"/>
                </a:cxn>
                <a:cxn ang="0">
                  <a:pos x="151" y="234"/>
                </a:cxn>
                <a:cxn ang="0">
                  <a:pos x="174" y="229"/>
                </a:cxn>
                <a:cxn ang="0">
                  <a:pos x="194" y="219"/>
                </a:cxn>
                <a:cxn ang="0">
                  <a:pos x="211" y="205"/>
                </a:cxn>
                <a:cxn ang="0">
                  <a:pos x="225" y="189"/>
                </a:cxn>
                <a:cxn ang="0">
                  <a:pos x="235" y="170"/>
                </a:cxn>
                <a:cxn ang="0">
                  <a:pos x="241" y="148"/>
                </a:cxn>
                <a:cxn ang="0">
                  <a:pos x="242" y="124"/>
                </a:cxn>
                <a:cxn ang="0">
                  <a:pos x="239" y="99"/>
                </a:cxn>
                <a:cxn ang="0">
                  <a:pos x="231" y="78"/>
                </a:cxn>
                <a:cxn ang="0">
                  <a:pos x="219" y="57"/>
                </a:cxn>
                <a:cxn ang="0">
                  <a:pos x="203" y="38"/>
                </a:cxn>
                <a:cxn ang="0">
                  <a:pos x="185" y="23"/>
                </a:cxn>
                <a:cxn ang="0">
                  <a:pos x="163" y="12"/>
                </a:cxn>
                <a:cxn ang="0">
                  <a:pos x="140" y="4"/>
                </a:cxn>
                <a:cxn ang="0">
                  <a:pos x="116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9" y="18"/>
                </a:cxn>
                <a:cxn ang="0">
                  <a:pos x="32" y="30"/>
                </a:cxn>
                <a:cxn ang="0">
                  <a:pos x="18" y="48"/>
                </a:cxn>
                <a:cxn ang="0">
                  <a:pos x="7" y="67"/>
                </a:cxn>
                <a:cxn ang="0">
                  <a:pos x="2" y="89"/>
                </a:cxn>
                <a:cxn ang="0">
                  <a:pos x="0" y="113"/>
                </a:cxn>
                <a:cxn ang="0">
                  <a:pos x="4" y="137"/>
                </a:cxn>
                <a:cxn ang="0">
                  <a:pos x="12" y="159"/>
                </a:cxn>
                <a:cxn ang="0">
                  <a:pos x="25" y="180"/>
                </a:cxn>
                <a:cxn ang="0">
                  <a:pos x="40" y="199"/>
                </a:cxn>
                <a:cxn ang="0">
                  <a:pos x="58" y="214"/>
                </a:cxn>
                <a:cxn ang="0">
                  <a:pos x="80" y="225"/>
                </a:cxn>
                <a:cxn ang="0">
                  <a:pos x="103" y="232"/>
                </a:cxn>
                <a:cxn ang="0">
                  <a:pos x="127" y="235"/>
                </a:cxn>
              </a:cxnLst>
              <a:rect l="0" t="0" r="r" b="b"/>
              <a:pathLst>
                <a:path w="242" h="235">
                  <a:moveTo>
                    <a:pt x="127" y="235"/>
                  </a:moveTo>
                  <a:lnTo>
                    <a:pt x="151" y="234"/>
                  </a:lnTo>
                  <a:lnTo>
                    <a:pt x="174" y="229"/>
                  </a:lnTo>
                  <a:lnTo>
                    <a:pt x="194" y="219"/>
                  </a:lnTo>
                  <a:lnTo>
                    <a:pt x="211" y="205"/>
                  </a:lnTo>
                  <a:lnTo>
                    <a:pt x="225" y="189"/>
                  </a:lnTo>
                  <a:lnTo>
                    <a:pt x="235" y="170"/>
                  </a:lnTo>
                  <a:lnTo>
                    <a:pt x="241" y="148"/>
                  </a:lnTo>
                  <a:lnTo>
                    <a:pt x="242" y="124"/>
                  </a:lnTo>
                  <a:lnTo>
                    <a:pt x="239" y="99"/>
                  </a:lnTo>
                  <a:lnTo>
                    <a:pt x="231" y="78"/>
                  </a:lnTo>
                  <a:lnTo>
                    <a:pt x="219" y="57"/>
                  </a:lnTo>
                  <a:lnTo>
                    <a:pt x="203" y="38"/>
                  </a:lnTo>
                  <a:lnTo>
                    <a:pt x="185" y="23"/>
                  </a:lnTo>
                  <a:lnTo>
                    <a:pt x="163" y="12"/>
                  </a:lnTo>
                  <a:lnTo>
                    <a:pt x="140" y="4"/>
                  </a:lnTo>
                  <a:lnTo>
                    <a:pt x="116" y="0"/>
                  </a:lnTo>
                  <a:lnTo>
                    <a:pt x="91" y="1"/>
                  </a:lnTo>
                  <a:lnTo>
                    <a:pt x="68" y="7"/>
                  </a:lnTo>
                  <a:lnTo>
                    <a:pt x="49" y="18"/>
                  </a:lnTo>
                  <a:lnTo>
                    <a:pt x="32" y="30"/>
                  </a:lnTo>
                  <a:lnTo>
                    <a:pt x="18" y="48"/>
                  </a:lnTo>
                  <a:lnTo>
                    <a:pt x="7" y="67"/>
                  </a:lnTo>
                  <a:lnTo>
                    <a:pt x="2" y="89"/>
                  </a:lnTo>
                  <a:lnTo>
                    <a:pt x="0" y="113"/>
                  </a:lnTo>
                  <a:lnTo>
                    <a:pt x="4" y="137"/>
                  </a:lnTo>
                  <a:lnTo>
                    <a:pt x="12" y="159"/>
                  </a:lnTo>
                  <a:lnTo>
                    <a:pt x="25" y="180"/>
                  </a:lnTo>
                  <a:lnTo>
                    <a:pt x="40" y="199"/>
                  </a:lnTo>
                  <a:lnTo>
                    <a:pt x="58" y="214"/>
                  </a:lnTo>
                  <a:lnTo>
                    <a:pt x="80" y="225"/>
                  </a:lnTo>
                  <a:lnTo>
                    <a:pt x="103" y="232"/>
                  </a:lnTo>
                  <a:lnTo>
                    <a:pt x="127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15" name="Freeform 27"/>
            <p:cNvSpPr>
              <a:spLocks/>
            </p:cNvSpPr>
            <p:nvPr/>
          </p:nvSpPr>
          <p:spPr bwMode="auto">
            <a:xfrm>
              <a:off x="3300" y="1682"/>
              <a:ext cx="222" cy="208"/>
            </a:xfrm>
            <a:custGeom>
              <a:avLst/>
              <a:gdLst/>
              <a:ahLst/>
              <a:cxnLst>
                <a:cxn ang="0">
                  <a:pos x="172" y="289"/>
                </a:cxn>
                <a:cxn ang="0">
                  <a:pos x="206" y="288"/>
                </a:cxn>
                <a:cxn ang="0">
                  <a:pos x="237" y="281"/>
                </a:cxn>
                <a:cxn ang="0">
                  <a:pos x="264" y="268"/>
                </a:cxn>
                <a:cxn ang="0">
                  <a:pos x="289" y="252"/>
                </a:cxn>
                <a:cxn ang="0">
                  <a:pos x="307" y="232"/>
                </a:cxn>
                <a:cxn ang="0">
                  <a:pos x="321" y="207"/>
                </a:cxn>
                <a:cxn ang="0">
                  <a:pos x="330" y="181"/>
                </a:cxn>
                <a:cxn ang="0">
                  <a:pos x="331" y="152"/>
                </a:cxn>
                <a:cxn ang="0">
                  <a:pos x="327" y="123"/>
                </a:cxn>
                <a:cxn ang="0">
                  <a:pos x="315" y="96"/>
                </a:cxn>
                <a:cxn ang="0">
                  <a:pos x="299" y="70"/>
                </a:cxn>
                <a:cxn ang="0">
                  <a:pos x="278" y="48"/>
                </a:cxn>
                <a:cxn ang="0">
                  <a:pos x="252" y="29"/>
                </a:cxn>
                <a:cxn ang="0">
                  <a:pos x="223" y="15"/>
                </a:cxn>
                <a:cxn ang="0">
                  <a:pos x="192" y="4"/>
                </a:cxn>
                <a:cxn ang="0">
                  <a:pos x="159" y="0"/>
                </a:cxn>
                <a:cxn ang="0">
                  <a:pos x="125" y="1"/>
                </a:cxn>
                <a:cxn ang="0">
                  <a:pos x="94" y="9"/>
                </a:cxn>
                <a:cxn ang="0">
                  <a:pos x="66" y="21"/>
                </a:cxn>
                <a:cxn ang="0">
                  <a:pos x="43" y="38"/>
                </a:cxn>
                <a:cxn ang="0">
                  <a:pos x="24" y="58"/>
                </a:cxn>
                <a:cxn ang="0">
                  <a:pos x="10" y="82"/>
                </a:cxn>
                <a:cxn ang="0">
                  <a:pos x="2" y="109"/>
                </a:cxn>
                <a:cxn ang="0">
                  <a:pos x="0" y="138"/>
                </a:cxn>
                <a:cxn ang="0">
                  <a:pos x="4" y="167"/>
                </a:cxn>
                <a:cxn ang="0">
                  <a:pos x="16" y="195"/>
                </a:cxn>
                <a:cxn ang="0">
                  <a:pos x="32" y="220"/>
                </a:cxn>
                <a:cxn ang="0">
                  <a:pos x="54" y="242"/>
                </a:cxn>
                <a:cxn ang="0">
                  <a:pos x="79" y="260"/>
                </a:cxn>
                <a:cxn ang="0">
                  <a:pos x="108" y="275"/>
                </a:cxn>
                <a:cxn ang="0">
                  <a:pos x="139" y="285"/>
                </a:cxn>
                <a:cxn ang="0">
                  <a:pos x="172" y="289"/>
                </a:cxn>
              </a:cxnLst>
              <a:rect l="0" t="0" r="r" b="b"/>
              <a:pathLst>
                <a:path w="331" h="289">
                  <a:moveTo>
                    <a:pt x="172" y="289"/>
                  </a:moveTo>
                  <a:lnTo>
                    <a:pt x="206" y="288"/>
                  </a:lnTo>
                  <a:lnTo>
                    <a:pt x="237" y="281"/>
                  </a:lnTo>
                  <a:lnTo>
                    <a:pt x="264" y="268"/>
                  </a:lnTo>
                  <a:lnTo>
                    <a:pt x="289" y="252"/>
                  </a:lnTo>
                  <a:lnTo>
                    <a:pt x="307" y="232"/>
                  </a:lnTo>
                  <a:lnTo>
                    <a:pt x="321" y="207"/>
                  </a:lnTo>
                  <a:lnTo>
                    <a:pt x="330" y="181"/>
                  </a:lnTo>
                  <a:lnTo>
                    <a:pt x="331" y="152"/>
                  </a:lnTo>
                  <a:lnTo>
                    <a:pt x="327" y="123"/>
                  </a:lnTo>
                  <a:lnTo>
                    <a:pt x="315" y="96"/>
                  </a:lnTo>
                  <a:lnTo>
                    <a:pt x="299" y="70"/>
                  </a:lnTo>
                  <a:lnTo>
                    <a:pt x="278" y="48"/>
                  </a:lnTo>
                  <a:lnTo>
                    <a:pt x="252" y="29"/>
                  </a:lnTo>
                  <a:lnTo>
                    <a:pt x="223" y="15"/>
                  </a:lnTo>
                  <a:lnTo>
                    <a:pt x="192" y="4"/>
                  </a:lnTo>
                  <a:lnTo>
                    <a:pt x="159" y="0"/>
                  </a:lnTo>
                  <a:lnTo>
                    <a:pt x="125" y="1"/>
                  </a:lnTo>
                  <a:lnTo>
                    <a:pt x="94" y="9"/>
                  </a:lnTo>
                  <a:lnTo>
                    <a:pt x="66" y="21"/>
                  </a:lnTo>
                  <a:lnTo>
                    <a:pt x="43" y="38"/>
                  </a:lnTo>
                  <a:lnTo>
                    <a:pt x="24" y="58"/>
                  </a:lnTo>
                  <a:lnTo>
                    <a:pt x="10" y="82"/>
                  </a:lnTo>
                  <a:lnTo>
                    <a:pt x="2" y="109"/>
                  </a:lnTo>
                  <a:lnTo>
                    <a:pt x="0" y="138"/>
                  </a:lnTo>
                  <a:lnTo>
                    <a:pt x="4" y="167"/>
                  </a:lnTo>
                  <a:lnTo>
                    <a:pt x="16" y="195"/>
                  </a:lnTo>
                  <a:lnTo>
                    <a:pt x="32" y="220"/>
                  </a:lnTo>
                  <a:lnTo>
                    <a:pt x="54" y="242"/>
                  </a:lnTo>
                  <a:lnTo>
                    <a:pt x="79" y="260"/>
                  </a:lnTo>
                  <a:lnTo>
                    <a:pt x="108" y="275"/>
                  </a:lnTo>
                  <a:lnTo>
                    <a:pt x="139" y="285"/>
                  </a:lnTo>
                  <a:lnTo>
                    <a:pt x="172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16" name="Freeform 28"/>
            <p:cNvSpPr>
              <a:spLocks/>
            </p:cNvSpPr>
            <p:nvPr/>
          </p:nvSpPr>
          <p:spPr bwMode="auto">
            <a:xfrm>
              <a:off x="3357" y="1777"/>
              <a:ext cx="91" cy="95"/>
            </a:xfrm>
            <a:custGeom>
              <a:avLst/>
              <a:gdLst/>
              <a:ahLst/>
              <a:cxnLst>
                <a:cxn ang="0">
                  <a:pos x="70" y="132"/>
                </a:cxn>
                <a:cxn ang="0">
                  <a:pos x="84" y="131"/>
                </a:cxn>
                <a:cxn ang="0">
                  <a:pos x="97" y="127"/>
                </a:cxn>
                <a:cxn ang="0">
                  <a:pos x="107" y="123"/>
                </a:cxn>
                <a:cxn ang="0">
                  <a:pos x="117" y="115"/>
                </a:cxn>
                <a:cxn ang="0">
                  <a:pos x="124" y="105"/>
                </a:cxn>
                <a:cxn ang="0">
                  <a:pos x="130" y="95"/>
                </a:cxn>
                <a:cxn ang="0">
                  <a:pos x="134" y="82"/>
                </a:cxn>
                <a:cxn ang="0">
                  <a:pos x="135" y="70"/>
                </a:cxn>
                <a:cxn ang="0">
                  <a:pos x="132" y="56"/>
                </a:cxn>
                <a:cxn ang="0">
                  <a:pos x="128" y="43"/>
                </a:cxn>
                <a:cxn ang="0">
                  <a:pos x="121" y="32"/>
                </a:cxn>
                <a:cxn ang="0">
                  <a:pos x="113" y="22"/>
                </a:cxn>
                <a:cxn ang="0">
                  <a:pos x="102" y="13"/>
                </a:cxn>
                <a:cxn ang="0">
                  <a:pos x="91" y="7"/>
                </a:cxn>
                <a:cxn ang="0">
                  <a:pos x="78" y="3"/>
                </a:cxn>
                <a:cxn ang="0">
                  <a:pos x="64" y="0"/>
                </a:cxn>
                <a:cxn ang="0">
                  <a:pos x="51" y="2"/>
                </a:cxn>
                <a:cxn ang="0">
                  <a:pos x="39" y="5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7"/>
                </a:cxn>
                <a:cxn ang="0">
                  <a:pos x="5" y="37"/>
                </a:cxn>
                <a:cxn ang="0">
                  <a:pos x="1" y="50"/>
                </a:cxn>
                <a:cxn ang="0">
                  <a:pos x="0" y="63"/>
                </a:cxn>
                <a:cxn ang="0">
                  <a:pos x="2" y="76"/>
                </a:cxn>
                <a:cxn ang="0">
                  <a:pos x="7" y="89"/>
                </a:cxn>
                <a:cxn ang="0">
                  <a:pos x="14" y="101"/>
                </a:cxn>
                <a:cxn ang="0">
                  <a:pos x="22" y="110"/>
                </a:cxn>
                <a:cxn ang="0">
                  <a:pos x="32" y="119"/>
                </a:cxn>
                <a:cxn ang="0">
                  <a:pos x="44" y="125"/>
                </a:cxn>
                <a:cxn ang="0">
                  <a:pos x="56" y="130"/>
                </a:cxn>
                <a:cxn ang="0">
                  <a:pos x="70" y="132"/>
                </a:cxn>
              </a:cxnLst>
              <a:rect l="0" t="0" r="r" b="b"/>
              <a:pathLst>
                <a:path w="135" h="132">
                  <a:moveTo>
                    <a:pt x="70" y="132"/>
                  </a:moveTo>
                  <a:lnTo>
                    <a:pt x="84" y="131"/>
                  </a:lnTo>
                  <a:lnTo>
                    <a:pt x="97" y="127"/>
                  </a:lnTo>
                  <a:lnTo>
                    <a:pt x="107" y="123"/>
                  </a:lnTo>
                  <a:lnTo>
                    <a:pt x="117" y="115"/>
                  </a:lnTo>
                  <a:lnTo>
                    <a:pt x="124" y="105"/>
                  </a:lnTo>
                  <a:lnTo>
                    <a:pt x="130" y="95"/>
                  </a:lnTo>
                  <a:lnTo>
                    <a:pt x="134" y="82"/>
                  </a:lnTo>
                  <a:lnTo>
                    <a:pt x="135" y="70"/>
                  </a:lnTo>
                  <a:lnTo>
                    <a:pt x="132" y="56"/>
                  </a:lnTo>
                  <a:lnTo>
                    <a:pt x="128" y="43"/>
                  </a:lnTo>
                  <a:lnTo>
                    <a:pt x="121" y="32"/>
                  </a:lnTo>
                  <a:lnTo>
                    <a:pt x="113" y="22"/>
                  </a:lnTo>
                  <a:lnTo>
                    <a:pt x="102" y="13"/>
                  </a:lnTo>
                  <a:lnTo>
                    <a:pt x="91" y="7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2" y="76"/>
                  </a:lnTo>
                  <a:lnTo>
                    <a:pt x="7" y="89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2" y="119"/>
                  </a:lnTo>
                  <a:lnTo>
                    <a:pt x="44" y="125"/>
                  </a:lnTo>
                  <a:lnTo>
                    <a:pt x="56" y="130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17" name="Freeform 29"/>
            <p:cNvSpPr>
              <a:spLocks/>
            </p:cNvSpPr>
            <p:nvPr/>
          </p:nvSpPr>
          <p:spPr bwMode="auto">
            <a:xfrm>
              <a:off x="3327" y="1720"/>
              <a:ext cx="133" cy="6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" y="80"/>
                </a:cxn>
                <a:cxn ang="0">
                  <a:pos x="5" y="72"/>
                </a:cxn>
                <a:cxn ang="0">
                  <a:pos x="12" y="60"/>
                </a:cxn>
                <a:cxn ang="0">
                  <a:pos x="22" y="45"/>
                </a:cxn>
                <a:cxn ang="0">
                  <a:pos x="33" y="30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86" y="1"/>
                </a:cxn>
                <a:cxn ang="0">
                  <a:pos x="88" y="1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3" y="2"/>
                </a:cxn>
                <a:cxn ang="0">
                  <a:pos x="140" y="8"/>
                </a:cxn>
                <a:cxn ang="0">
                  <a:pos x="159" y="18"/>
                </a:cxn>
                <a:cxn ang="0">
                  <a:pos x="179" y="33"/>
                </a:cxn>
                <a:cxn ang="0">
                  <a:pos x="200" y="56"/>
                </a:cxn>
                <a:cxn ang="0">
                  <a:pos x="199" y="55"/>
                </a:cxn>
                <a:cxn ang="0">
                  <a:pos x="196" y="54"/>
                </a:cxn>
                <a:cxn ang="0">
                  <a:pos x="190" y="52"/>
                </a:cxn>
                <a:cxn ang="0">
                  <a:pos x="182" y="48"/>
                </a:cxn>
                <a:cxn ang="0">
                  <a:pos x="172" y="45"/>
                </a:cxn>
                <a:cxn ang="0">
                  <a:pos x="162" y="42"/>
                </a:cxn>
                <a:cxn ang="0">
                  <a:pos x="149" y="40"/>
                </a:cxn>
                <a:cxn ang="0">
                  <a:pos x="136" y="38"/>
                </a:cxn>
                <a:cxn ang="0">
                  <a:pos x="121" y="37"/>
                </a:cxn>
                <a:cxn ang="0">
                  <a:pos x="106" y="37"/>
                </a:cxn>
                <a:cxn ang="0">
                  <a:pos x="88" y="39"/>
                </a:cxn>
                <a:cxn ang="0">
                  <a:pos x="71" y="44"/>
                </a:cxn>
                <a:cxn ang="0">
                  <a:pos x="54" y="49"/>
                </a:cxn>
                <a:cxn ang="0">
                  <a:pos x="35" y="57"/>
                </a:cxn>
                <a:cxn ang="0">
                  <a:pos x="18" y="69"/>
                </a:cxn>
                <a:cxn ang="0">
                  <a:pos x="0" y="84"/>
                </a:cxn>
              </a:cxnLst>
              <a:rect l="0" t="0" r="r" b="b"/>
              <a:pathLst>
                <a:path w="200" h="84">
                  <a:moveTo>
                    <a:pt x="0" y="84"/>
                  </a:moveTo>
                  <a:lnTo>
                    <a:pt x="1" y="80"/>
                  </a:lnTo>
                  <a:lnTo>
                    <a:pt x="5" y="72"/>
                  </a:lnTo>
                  <a:lnTo>
                    <a:pt x="12" y="60"/>
                  </a:lnTo>
                  <a:lnTo>
                    <a:pt x="22" y="45"/>
                  </a:lnTo>
                  <a:lnTo>
                    <a:pt x="33" y="30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88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40" y="8"/>
                  </a:lnTo>
                  <a:lnTo>
                    <a:pt x="159" y="18"/>
                  </a:lnTo>
                  <a:lnTo>
                    <a:pt x="179" y="33"/>
                  </a:lnTo>
                  <a:lnTo>
                    <a:pt x="200" y="56"/>
                  </a:lnTo>
                  <a:lnTo>
                    <a:pt x="199" y="55"/>
                  </a:lnTo>
                  <a:lnTo>
                    <a:pt x="196" y="54"/>
                  </a:lnTo>
                  <a:lnTo>
                    <a:pt x="190" y="52"/>
                  </a:lnTo>
                  <a:lnTo>
                    <a:pt x="182" y="48"/>
                  </a:lnTo>
                  <a:lnTo>
                    <a:pt x="172" y="45"/>
                  </a:lnTo>
                  <a:lnTo>
                    <a:pt x="162" y="42"/>
                  </a:lnTo>
                  <a:lnTo>
                    <a:pt x="149" y="40"/>
                  </a:lnTo>
                  <a:lnTo>
                    <a:pt x="136" y="38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88" y="39"/>
                  </a:lnTo>
                  <a:lnTo>
                    <a:pt x="71" y="44"/>
                  </a:lnTo>
                  <a:lnTo>
                    <a:pt x="54" y="49"/>
                  </a:lnTo>
                  <a:lnTo>
                    <a:pt x="35" y="57"/>
                  </a:lnTo>
                  <a:lnTo>
                    <a:pt x="18" y="6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18" name="Freeform 30"/>
            <p:cNvSpPr>
              <a:spLocks/>
            </p:cNvSpPr>
            <p:nvPr/>
          </p:nvSpPr>
          <p:spPr bwMode="auto">
            <a:xfrm>
              <a:off x="3387" y="1790"/>
              <a:ext cx="38" cy="6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2" y="2"/>
                </a:cxn>
                <a:cxn ang="0">
                  <a:pos x="43" y="11"/>
                </a:cxn>
                <a:cxn ang="0">
                  <a:pos x="53" y="31"/>
                </a:cxn>
                <a:cxn ang="0">
                  <a:pos x="56" y="62"/>
                </a:cxn>
                <a:cxn ang="0">
                  <a:pos x="55" y="63"/>
                </a:cxn>
                <a:cxn ang="0">
                  <a:pos x="53" y="68"/>
                </a:cxn>
                <a:cxn ang="0">
                  <a:pos x="49" y="74"/>
                </a:cxn>
                <a:cxn ang="0">
                  <a:pos x="43" y="81"/>
                </a:cxn>
                <a:cxn ang="0">
                  <a:pos x="35" y="86"/>
                </a:cxn>
                <a:cxn ang="0">
                  <a:pos x="26" y="91"/>
                </a:cxn>
                <a:cxn ang="0">
                  <a:pos x="14" y="93"/>
                </a:cxn>
                <a:cxn ang="0">
                  <a:pos x="0" y="92"/>
                </a:cxn>
                <a:cxn ang="0">
                  <a:pos x="1" y="89"/>
                </a:cxn>
                <a:cxn ang="0">
                  <a:pos x="5" y="81"/>
                </a:cxn>
                <a:cxn ang="0">
                  <a:pos x="11" y="68"/>
                </a:cxn>
                <a:cxn ang="0">
                  <a:pos x="17" y="53"/>
                </a:cxn>
                <a:cxn ang="0">
                  <a:pos x="23" y="37"/>
                </a:cxn>
                <a:cxn ang="0">
                  <a:pos x="27" y="22"/>
                </a:cxn>
                <a:cxn ang="0">
                  <a:pos x="30" y="9"/>
                </a:cxn>
                <a:cxn ang="0">
                  <a:pos x="27" y="0"/>
                </a:cxn>
              </a:cxnLst>
              <a:rect l="0" t="0" r="r" b="b"/>
              <a:pathLst>
                <a:path w="56" h="93">
                  <a:moveTo>
                    <a:pt x="27" y="0"/>
                  </a:moveTo>
                  <a:lnTo>
                    <a:pt x="32" y="2"/>
                  </a:lnTo>
                  <a:lnTo>
                    <a:pt x="43" y="11"/>
                  </a:lnTo>
                  <a:lnTo>
                    <a:pt x="53" y="31"/>
                  </a:lnTo>
                  <a:lnTo>
                    <a:pt x="56" y="62"/>
                  </a:lnTo>
                  <a:lnTo>
                    <a:pt x="55" y="63"/>
                  </a:lnTo>
                  <a:lnTo>
                    <a:pt x="53" y="68"/>
                  </a:lnTo>
                  <a:lnTo>
                    <a:pt x="49" y="74"/>
                  </a:lnTo>
                  <a:lnTo>
                    <a:pt x="43" y="81"/>
                  </a:lnTo>
                  <a:lnTo>
                    <a:pt x="35" y="86"/>
                  </a:lnTo>
                  <a:lnTo>
                    <a:pt x="26" y="91"/>
                  </a:lnTo>
                  <a:lnTo>
                    <a:pt x="14" y="93"/>
                  </a:lnTo>
                  <a:lnTo>
                    <a:pt x="0" y="92"/>
                  </a:lnTo>
                  <a:lnTo>
                    <a:pt x="1" y="89"/>
                  </a:lnTo>
                  <a:lnTo>
                    <a:pt x="5" y="81"/>
                  </a:lnTo>
                  <a:lnTo>
                    <a:pt x="11" y="68"/>
                  </a:lnTo>
                  <a:lnTo>
                    <a:pt x="17" y="53"/>
                  </a:lnTo>
                  <a:lnTo>
                    <a:pt x="23" y="37"/>
                  </a:lnTo>
                  <a:lnTo>
                    <a:pt x="27" y="22"/>
                  </a:lnTo>
                  <a:lnTo>
                    <a:pt x="3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19" name="Freeform 31"/>
            <p:cNvSpPr>
              <a:spLocks/>
            </p:cNvSpPr>
            <p:nvPr/>
          </p:nvSpPr>
          <p:spPr bwMode="auto">
            <a:xfrm>
              <a:off x="2108" y="1617"/>
              <a:ext cx="34" cy="5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2"/>
                </a:cxn>
                <a:cxn ang="0">
                  <a:pos x="39" y="10"/>
                </a:cxn>
                <a:cxn ang="0">
                  <a:pos x="49" y="28"/>
                </a:cxn>
                <a:cxn ang="0">
                  <a:pos x="51" y="55"/>
                </a:cxn>
                <a:cxn ang="0">
                  <a:pos x="50" y="56"/>
                </a:cxn>
                <a:cxn ang="0">
                  <a:pos x="49" y="60"/>
                </a:cxn>
                <a:cxn ang="0">
                  <a:pos x="45" y="66"/>
                </a:cxn>
                <a:cxn ang="0">
                  <a:pos x="39" y="71"/>
                </a:cxn>
                <a:cxn ang="0">
                  <a:pos x="32" y="76"/>
                </a:cxn>
                <a:cxn ang="0">
                  <a:pos x="24" y="81"/>
                </a:cxn>
                <a:cxn ang="0">
                  <a:pos x="13" y="83"/>
                </a:cxn>
                <a:cxn ang="0">
                  <a:pos x="0" y="82"/>
                </a:cxn>
                <a:cxn ang="0">
                  <a:pos x="5" y="71"/>
                </a:cxn>
                <a:cxn ang="0">
                  <a:pos x="16" y="46"/>
                </a:cxn>
                <a:cxn ang="0">
                  <a:pos x="25" y="20"/>
                </a:cxn>
                <a:cxn ang="0">
                  <a:pos x="25" y="0"/>
                </a:cxn>
              </a:cxnLst>
              <a:rect l="0" t="0" r="r" b="b"/>
              <a:pathLst>
                <a:path w="51" h="83">
                  <a:moveTo>
                    <a:pt x="25" y="0"/>
                  </a:moveTo>
                  <a:lnTo>
                    <a:pt x="30" y="2"/>
                  </a:lnTo>
                  <a:lnTo>
                    <a:pt x="39" y="10"/>
                  </a:lnTo>
                  <a:lnTo>
                    <a:pt x="49" y="28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49" y="60"/>
                  </a:lnTo>
                  <a:lnTo>
                    <a:pt x="45" y="66"/>
                  </a:lnTo>
                  <a:lnTo>
                    <a:pt x="39" y="71"/>
                  </a:lnTo>
                  <a:lnTo>
                    <a:pt x="32" y="76"/>
                  </a:lnTo>
                  <a:lnTo>
                    <a:pt x="24" y="81"/>
                  </a:lnTo>
                  <a:lnTo>
                    <a:pt x="13" y="83"/>
                  </a:lnTo>
                  <a:lnTo>
                    <a:pt x="0" y="82"/>
                  </a:lnTo>
                  <a:lnTo>
                    <a:pt x="5" y="71"/>
                  </a:lnTo>
                  <a:lnTo>
                    <a:pt x="16" y="46"/>
                  </a:lnTo>
                  <a:lnTo>
                    <a:pt x="25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20" name="Freeform 32"/>
            <p:cNvSpPr>
              <a:spLocks/>
            </p:cNvSpPr>
            <p:nvPr/>
          </p:nvSpPr>
          <p:spPr bwMode="auto">
            <a:xfrm>
              <a:off x="3137" y="1928"/>
              <a:ext cx="103" cy="11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20" y="31"/>
                </a:cxn>
                <a:cxn ang="0">
                  <a:pos x="41" y="40"/>
                </a:cxn>
                <a:cxn ang="0">
                  <a:pos x="66" y="53"/>
                </a:cxn>
                <a:cxn ang="0">
                  <a:pos x="92" y="71"/>
                </a:cxn>
                <a:cxn ang="0">
                  <a:pos x="117" y="96"/>
                </a:cxn>
                <a:cxn ang="0">
                  <a:pos x="137" y="127"/>
                </a:cxn>
                <a:cxn ang="0">
                  <a:pos x="152" y="164"/>
                </a:cxn>
                <a:cxn ang="0">
                  <a:pos x="153" y="160"/>
                </a:cxn>
                <a:cxn ang="0">
                  <a:pos x="155" y="152"/>
                </a:cxn>
                <a:cxn ang="0">
                  <a:pos x="156" y="138"/>
                </a:cxn>
                <a:cxn ang="0">
                  <a:pos x="156" y="120"/>
                </a:cxn>
                <a:cxn ang="0">
                  <a:pos x="153" y="99"/>
                </a:cxn>
                <a:cxn ang="0">
                  <a:pos x="146" y="74"/>
                </a:cxn>
                <a:cxn ang="0">
                  <a:pos x="136" y="47"/>
                </a:cxn>
                <a:cxn ang="0">
                  <a:pos x="120" y="20"/>
                </a:cxn>
                <a:cxn ang="0">
                  <a:pos x="118" y="17"/>
                </a:cxn>
                <a:cxn ang="0">
                  <a:pos x="110" y="13"/>
                </a:cxn>
                <a:cxn ang="0">
                  <a:pos x="98" y="7"/>
                </a:cxn>
                <a:cxn ang="0">
                  <a:pos x="82" y="2"/>
                </a:cxn>
                <a:cxn ang="0">
                  <a:pos x="64" y="0"/>
                </a:cxn>
                <a:cxn ang="0">
                  <a:pos x="44" y="1"/>
                </a:cxn>
                <a:cxn ang="0">
                  <a:pos x="22" y="9"/>
                </a:cxn>
                <a:cxn ang="0">
                  <a:pos x="0" y="25"/>
                </a:cxn>
              </a:cxnLst>
              <a:rect l="0" t="0" r="r" b="b"/>
              <a:pathLst>
                <a:path w="156" h="164">
                  <a:moveTo>
                    <a:pt x="0" y="25"/>
                  </a:moveTo>
                  <a:lnTo>
                    <a:pt x="6" y="27"/>
                  </a:lnTo>
                  <a:lnTo>
                    <a:pt x="20" y="31"/>
                  </a:lnTo>
                  <a:lnTo>
                    <a:pt x="41" y="40"/>
                  </a:lnTo>
                  <a:lnTo>
                    <a:pt x="66" y="53"/>
                  </a:lnTo>
                  <a:lnTo>
                    <a:pt x="92" y="71"/>
                  </a:lnTo>
                  <a:lnTo>
                    <a:pt x="117" y="96"/>
                  </a:lnTo>
                  <a:lnTo>
                    <a:pt x="137" y="127"/>
                  </a:lnTo>
                  <a:lnTo>
                    <a:pt x="152" y="164"/>
                  </a:lnTo>
                  <a:lnTo>
                    <a:pt x="153" y="160"/>
                  </a:lnTo>
                  <a:lnTo>
                    <a:pt x="155" y="152"/>
                  </a:lnTo>
                  <a:lnTo>
                    <a:pt x="156" y="138"/>
                  </a:lnTo>
                  <a:lnTo>
                    <a:pt x="156" y="120"/>
                  </a:lnTo>
                  <a:lnTo>
                    <a:pt x="153" y="99"/>
                  </a:lnTo>
                  <a:lnTo>
                    <a:pt x="146" y="74"/>
                  </a:lnTo>
                  <a:lnTo>
                    <a:pt x="136" y="47"/>
                  </a:lnTo>
                  <a:lnTo>
                    <a:pt x="120" y="20"/>
                  </a:lnTo>
                  <a:lnTo>
                    <a:pt x="118" y="17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2" y="2"/>
                  </a:lnTo>
                  <a:lnTo>
                    <a:pt x="64" y="0"/>
                  </a:lnTo>
                  <a:lnTo>
                    <a:pt x="44" y="1"/>
                  </a:lnTo>
                  <a:lnTo>
                    <a:pt x="22" y="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21" name="Freeform 33"/>
            <p:cNvSpPr>
              <a:spLocks/>
            </p:cNvSpPr>
            <p:nvPr/>
          </p:nvSpPr>
          <p:spPr bwMode="auto">
            <a:xfrm>
              <a:off x="2290" y="1821"/>
              <a:ext cx="66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12" y="14"/>
                </a:cxn>
                <a:cxn ang="0">
                  <a:pos x="22" y="31"/>
                </a:cxn>
                <a:cxn ang="0">
                  <a:pos x="32" y="50"/>
                </a:cxn>
                <a:cxn ang="0">
                  <a:pos x="40" y="73"/>
                </a:cxn>
                <a:cxn ang="0">
                  <a:pos x="44" y="97"/>
                </a:cxn>
                <a:cxn ang="0">
                  <a:pos x="38" y="122"/>
                </a:cxn>
                <a:cxn ang="0">
                  <a:pos x="23" y="144"/>
                </a:cxn>
                <a:cxn ang="0">
                  <a:pos x="25" y="142"/>
                </a:cxn>
                <a:cxn ang="0">
                  <a:pos x="34" y="141"/>
                </a:cxn>
                <a:cxn ang="0">
                  <a:pos x="44" y="137"/>
                </a:cxn>
                <a:cxn ang="0">
                  <a:pos x="57" y="131"/>
                </a:cxn>
                <a:cxn ang="0">
                  <a:pos x="70" y="122"/>
                </a:cxn>
                <a:cxn ang="0">
                  <a:pos x="82" y="109"/>
                </a:cxn>
                <a:cxn ang="0">
                  <a:pos x="93" y="93"/>
                </a:cxn>
                <a:cxn ang="0">
                  <a:pos x="100" y="73"/>
                </a:cxn>
                <a:cxn ang="0">
                  <a:pos x="99" y="71"/>
                </a:cxn>
                <a:cxn ang="0">
                  <a:pos x="97" y="64"/>
                </a:cxn>
                <a:cxn ang="0">
                  <a:pos x="91" y="55"/>
                </a:cxn>
                <a:cxn ang="0">
                  <a:pos x="82" y="43"/>
                </a:cxn>
                <a:cxn ang="0">
                  <a:pos x="69" y="31"/>
                </a:cxn>
                <a:cxn ang="0">
                  <a:pos x="52" y="18"/>
                </a:cxn>
                <a:cxn ang="0">
                  <a:pos x="29" y="8"/>
                </a:cxn>
                <a:cxn ang="0">
                  <a:pos x="0" y="0"/>
                </a:cxn>
              </a:cxnLst>
              <a:rect l="0" t="0" r="r" b="b"/>
              <a:pathLst>
                <a:path w="100" h="144">
                  <a:moveTo>
                    <a:pt x="0" y="0"/>
                  </a:moveTo>
                  <a:lnTo>
                    <a:pt x="4" y="3"/>
                  </a:lnTo>
                  <a:lnTo>
                    <a:pt x="12" y="14"/>
                  </a:lnTo>
                  <a:lnTo>
                    <a:pt x="22" y="31"/>
                  </a:lnTo>
                  <a:lnTo>
                    <a:pt x="32" y="50"/>
                  </a:lnTo>
                  <a:lnTo>
                    <a:pt x="40" y="73"/>
                  </a:lnTo>
                  <a:lnTo>
                    <a:pt x="44" y="97"/>
                  </a:lnTo>
                  <a:lnTo>
                    <a:pt x="38" y="122"/>
                  </a:lnTo>
                  <a:lnTo>
                    <a:pt x="23" y="144"/>
                  </a:lnTo>
                  <a:lnTo>
                    <a:pt x="25" y="142"/>
                  </a:lnTo>
                  <a:lnTo>
                    <a:pt x="34" y="141"/>
                  </a:lnTo>
                  <a:lnTo>
                    <a:pt x="44" y="137"/>
                  </a:lnTo>
                  <a:lnTo>
                    <a:pt x="57" y="131"/>
                  </a:lnTo>
                  <a:lnTo>
                    <a:pt x="70" y="122"/>
                  </a:lnTo>
                  <a:lnTo>
                    <a:pt x="82" y="109"/>
                  </a:lnTo>
                  <a:lnTo>
                    <a:pt x="93" y="93"/>
                  </a:lnTo>
                  <a:lnTo>
                    <a:pt x="100" y="73"/>
                  </a:lnTo>
                  <a:lnTo>
                    <a:pt x="99" y="71"/>
                  </a:lnTo>
                  <a:lnTo>
                    <a:pt x="97" y="64"/>
                  </a:lnTo>
                  <a:lnTo>
                    <a:pt x="91" y="55"/>
                  </a:lnTo>
                  <a:lnTo>
                    <a:pt x="82" y="43"/>
                  </a:lnTo>
                  <a:lnTo>
                    <a:pt x="69" y="31"/>
                  </a:lnTo>
                  <a:lnTo>
                    <a:pt x="52" y="18"/>
                  </a:lnTo>
                  <a:lnTo>
                    <a:pt x="2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22" name="Freeform 34"/>
            <p:cNvSpPr>
              <a:spLocks/>
            </p:cNvSpPr>
            <p:nvPr/>
          </p:nvSpPr>
          <p:spPr bwMode="auto">
            <a:xfrm>
              <a:off x="2164" y="1842"/>
              <a:ext cx="116" cy="9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8" y="1"/>
                </a:cxn>
                <a:cxn ang="0">
                  <a:pos x="102" y="5"/>
                </a:cxn>
                <a:cxn ang="0">
                  <a:pos x="80" y="12"/>
                </a:cxn>
                <a:cxn ang="0">
                  <a:pos x="55" y="20"/>
                </a:cxn>
                <a:cxn ang="0">
                  <a:pos x="30" y="32"/>
                </a:cxn>
                <a:cxn ang="0">
                  <a:pos x="12" y="47"/>
                </a:cxn>
                <a:cxn ang="0">
                  <a:pos x="0" y="6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7" y="95"/>
                </a:cxn>
                <a:cxn ang="0">
                  <a:pos x="17" y="102"/>
                </a:cxn>
                <a:cxn ang="0">
                  <a:pos x="31" y="109"/>
                </a:cxn>
                <a:cxn ang="0">
                  <a:pos x="52" y="115"/>
                </a:cxn>
                <a:cxn ang="0">
                  <a:pos x="81" y="122"/>
                </a:cxn>
                <a:cxn ang="0">
                  <a:pos x="117" y="126"/>
                </a:cxn>
                <a:cxn ang="0">
                  <a:pos x="163" y="127"/>
                </a:cxn>
                <a:cxn ang="0">
                  <a:pos x="164" y="123"/>
                </a:cxn>
                <a:cxn ang="0">
                  <a:pos x="169" y="115"/>
                </a:cxn>
                <a:cxn ang="0">
                  <a:pos x="172" y="102"/>
                </a:cxn>
                <a:cxn ang="0">
                  <a:pos x="174" y="84"/>
                </a:cxn>
                <a:cxn ang="0">
                  <a:pos x="172" y="65"/>
                </a:cxn>
                <a:cxn ang="0">
                  <a:pos x="165" y="44"/>
                </a:cxn>
                <a:cxn ang="0">
                  <a:pos x="149" y="22"/>
                </a:cxn>
                <a:cxn ang="0">
                  <a:pos x="124" y="0"/>
                </a:cxn>
              </a:cxnLst>
              <a:rect l="0" t="0" r="r" b="b"/>
              <a:pathLst>
                <a:path w="174" h="127">
                  <a:moveTo>
                    <a:pt x="124" y="0"/>
                  </a:moveTo>
                  <a:lnTo>
                    <a:pt x="118" y="1"/>
                  </a:lnTo>
                  <a:lnTo>
                    <a:pt x="102" y="5"/>
                  </a:lnTo>
                  <a:lnTo>
                    <a:pt x="80" y="12"/>
                  </a:lnTo>
                  <a:lnTo>
                    <a:pt x="55" y="20"/>
                  </a:lnTo>
                  <a:lnTo>
                    <a:pt x="30" y="32"/>
                  </a:lnTo>
                  <a:lnTo>
                    <a:pt x="12" y="47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7" y="95"/>
                  </a:lnTo>
                  <a:lnTo>
                    <a:pt x="17" y="102"/>
                  </a:lnTo>
                  <a:lnTo>
                    <a:pt x="31" y="109"/>
                  </a:lnTo>
                  <a:lnTo>
                    <a:pt x="52" y="115"/>
                  </a:lnTo>
                  <a:lnTo>
                    <a:pt x="81" y="122"/>
                  </a:lnTo>
                  <a:lnTo>
                    <a:pt x="117" y="126"/>
                  </a:lnTo>
                  <a:lnTo>
                    <a:pt x="163" y="127"/>
                  </a:lnTo>
                  <a:lnTo>
                    <a:pt x="164" y="123"/>
                  </a:lnTo>
                  <a:lnTo>
                    <a:pt x="169" y="115"/>
                  </a:lnTo>
                  <a:lnTo>
                    <a:pt x="172" y="102"/>
                  </a:lnTo>
                  <a:lnTo>
                    <a:pt x="174" y="84"/>
                  </a:lnTo>
                  <a:lnTo>
                    <a:pt x="172" y="65"/>
                  </a:lnTo>
                  <a:lnTo>
                    <a:pt x="165" y="44"/>
                  </a:lnTo>
                  <a:lnTo>
                    <a:pt x="149" y="2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23" name="Freeform 35"/>
            <p:cNvSpPr>
              <a:spLocks/>
            </p:cNvSpPr>
            <p:nvPr/>
          </p:nvSpPr>
          <p:spPr bwMode="auto">
            <a:xfrm>
              <a:off x="2180" y="1858"/>
              <a:ext cx="64" cy="3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51"/>
                </a:cxn>
                <a:cxn ang="0">
                  <a:pos x="5" y="45"/>
                </a:cxn>
                <a:cxn ang="0">
                  <a:pos x="11" y="37"/>
                </a:cxn>
                <a:cxn ang="0">
                  <a:pos x="19" y="27"/>
                </a:cxn>
                <a:cxn ang="0">
                  <a:pos x="32" y="17"/>
                </a:cxn>
                <a:cxn ang="0">
                  <a:pos x="49" y="9"/>
                </a:cxn>
                <a:cxn ang="0">
                  <a:pos x="70" y="2"/>
                </a:cxn>
                <a:cxn ang="0">
                  <a:pos x="96" y="0"/>
                </a:cxn>
                <a:cxn ang="0">
                  <a:pos x="0" y="53"/>
                </a:cxn>
              </a:cxnLst>
              <a:rect l="0" t="0" r="r" b="b"/>
              <a:pathLst>
                <a:path w="96" h="53">
                  <a:moveTo>
                    <a:pt x="0" y="53"/>
                  </a:moveTo>
                  <a:lnTo>
                    <a:pt x="2" y="51"/>
                  </a:lnTo>
                  <a:lnTo>
                    <a:pt x="5" y="45"/>
                  </a:lnTo>
                  <a:lnTo>
                    <a:pt x="11" y="37"/>
                  </a:lnTo>
                  <a:lnTo>
                    <a:pt x="19" y="27"/>
                  </a:lnTo>
                  <a:lnTo>
                    <a:pt x="32" y="17"/>
                  </a:lnTo>
                  <a:lnTo>
                    <a:pt x="49" y="9"/>
                  </a:lnTo>
                  <a:lnTo>
                    <a:pt x="70" y="2"/>
                  </a:lnTo>
                  <a:lnTo>
                    <a:pt x="9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24" name="Freeform 36"/>
            <p:cNvSpPr>
              <a:spLocks/>
            </p:cNvSpPr>
            <p:nvPr/>
          </p:nvSpPr>
          <p:spPr bwMode="auto">
            <a:xfrm>
              <a:off x="2136" y="1770"/>
              <a:ext cx="108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24" y="20"/>
                </a:cxn>
                <a:cxn ang="0">
                  <a:pos x="41" y="29"/>
                </a:cxn>
                <a:cxn ang="0">
                  <a:pos x="64" y="35"/>
                </a:cxn>
                <a:cxn ang="0">
                  <a:pos x="92" y="35"/>
                </a:cxn>
                <a:cxn ang="0">
                  <a:pos x="123" y="27"/>
                </a:cxn>
                <a:cxn ang="0">
                  <a:pos x="160" y="7"/>
                </a:cxn>
                <a:cxn ang="0">
                  <a:pos x="0" y="0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2" y="4"/>
                  </a:lnTo>
                  <a:lnTo>
                    <a:pt x="10" y="10"/>
                  </a:lnTo>
                  <a:lnTo>
                    <a:pt x="24" y="20"/>
                  </a:lnTo>
                  <a:lnTo>
                    <a:pt x="41" y="29"/>
                  </a:lnTo>
                  <a:lnTo>
                    <a:pt x="64" y="35"/>
                  </a:lnTo>
                  <a:lnTo>
                    <a:pt x="92" y="35"/>
                  </a:lnTo>
                  <a:lnTo>
                    <a:pt x="123" y="2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25" name="Freeform 37"/>
            <p:cNvSpPr>
              <a:spLocks/>
            </p:cNvSpPr>
            <p:nvPr/>
          </p:nvSpPr>
          <p:spPr bwMode="auto">
            <a:xfrm>
              <a:off x="3018" y="1207"/>
              <a:ext cx="68" cy="121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79" y="169"/>
                </a:cxn>
                <a:cxn ang="0">
                  <a:pos x="102" y="0"/>
                </a:cxn>
                <a:cxn ang="0">
                  <a:pos x="0" y="163"/>
                </a:cxn>
              </a:cxnLst>
              <a:rect l="0" t="0" r="r" b="b"/>
              <a:pathLst>
                <a:path w="102" h="169">
                  <a:moveTo>
                    <a:pt x="0" y="163"/>
                  </a:moveTo>
                  <a:lnTo>
                    <a:pt x="79" y="169"/>
                  </a:lnTo>
                  <a:lnTo>
                    <a:pt x="10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26" name="Freeform 38"/>
            <p:cNvSpPr>
              <a:spLocks/>
            </p:cNvSpPr>
            <p:nvPr/>
          </p:nvSpPr>
          <p:spPr bwMode="auto">
            <a:xfrm>
              <a:off x="3173" y="2175"/>
              <a:ext cx="346" cy="80"/>
            </a:xfrm>
            <a:custGeom>
              <a:avLst/>
              <a:gdLst/>
              <a:ahLst/>
              <a:cxnLst>
                <a:cxn ang="0">
                  <a:pos x="518" y="35"/>
                </a:cxn>
                <a:cxn ang="0">
                  <a:pos x="507" y="40"/>
                </a:cxn>
                <a:cxn ang="0">
                  <a:pos x="487" y="48"/>
                </a:cxn>
                <a:cxn ang="0">
                  <a:pos x="458" y="55"/>
                </a:cxn>
                <a:cxn ang="0">
                  <a:pos x="421" y="58"/>
                </a:cxn>
                <a:cxn ang="0">
                  <a:pos x="377" y="56"/>
                </a:cxn>
                <a:cxn ang="0">
                  <a:pos x="326" y="43"/>
                </a:cxn>
                <a:cxn ang="0">
                  <a:pos x="271" y="18"/>
                </a:cxn>
                <a:cxn ang="0">
                  <a:pos x="241" y="1"/>
                </a:cxn>
                <a:cxn ang="0">
                  <a:pos x="230" y="11"/>
                </a:cxn>
                <a:cxn ang="0">
                  <a:pos x="199" y="23"/>
                </a:cxn>
                <a:cxn ang="0">
                  <a:pos x="140" y="27"/>
                </a:cxn>
                <a:cxn ang="0">
                  <a:pos x="101" y="25"/>
                </a:cxn>
                <a:cxn ang="0">
                  <a:pos x="120" y="35"/>
                </a:cxn>
                <a:cxn ang="0">
                  <a:pos x="162" y="47"/>
                </a:cxn>
                <a:cxn ang="0">
                  <a:pos x="227" y="53"/>
                </a:cxn>
                <a:cxn ang="0">
                  <a:pos x="269" y="50"/>
                </a:cxn>
                <a:cxn ang="0">
                  <a:pos x="268" y="54"/>
                </a:cxn>
                <a:cxn ang="0">
                  <a:pos x="263" y="60"/>
                </a:cxn>
                <a:cxn ang="0">
                  <a:pos x="250" y="65"/>
                </a:cxn>
                <a:cxn ang="0">
                  <a:pos x="226" y="71"/>
                </a:cxn>
                <a:cxn ang="0">
                  <a:pos x="187" y="76"/>
                </a:cxn>
                <a:cxn ang="0">
                  <a:pos x="129" y="77"/>
                </a:cxn>
                <a:cxn ang="0">
                  <a:pos x="50" y="73"/>
                </a:cxn>
                <a:cxn ang="0">
                  <a:pos x="5" y="71"/>
                </a:cxn>
                <a:cxn ang="0">
                  <a:pos x="38" y="79"/>
                </a:cxn>
                <a:cxn ang="0">
                  <a:pos x="96" y="92"/>
                </a:cxn>
                <a:cxn ang="0">
                  <a:pos x="172" y="103"/>
                </a:cxn>
                <a:cxn ang="0">
                  <a:pos x="257" y="110"/>
                </a:cxn>
                <a:cxn ang="0">
                  <a:pos x="345" y="108"/>
                </a:cxn>
                <a:cxn ang="0">
                  <a:pos x="426" y="92"/>
                </a:cxn>
                <a:cxn ang="0">
                  <a:pos x="493" y="58"/>
                </a:cxn>
              </a:cxnLst>
              <a:rect l="0" t="0" r="r" b="b"/>
              <a:pathLst>
                <a:path w="519" h="110">
                  <a:moveTo>
                    <a:pt x="519" y="34"/>
                  </a:moveTo>
                  <a:lnTo>
                    <a:pt x="518" y="35"/>
                  </a:lnTo>
                  <a:lnTo>
                    <a:pt x="513" y="38"/>
                  </a:lnTo>
                  <a:lnTo>
                    <a:pt x="507" y="40"/>
                  </a:lnTo>
                  <a:lnTo>
                    <a:pt x="498" y="45"/>
                  </a:lnTo>
                  <a:lnTo>
                    <a:pt x="487" y="48"/>
                  </a:lnTo>
                  <a:lnTo>
                    <a:pt x="473" y="52"/>
                  </a:lnTo>
                  <a:lnTo>
                    <a:pt x="458" y="55"/>
                  </a:lnTo>
                  <a:lnTo>
                    <a:pt x="441" y="57"/>
                  </a:lnTo>
                  <a:lnTo>
                    <a:pt x="421" y="58"/>
                  </a:lnTo>
                  <a:lnTo>
                    <a:pt x="400" y="58"/>
                  </a:lnTo>
                  <a:lnTo>
                    <a:pt x="377" y="56"/>
                  </a:lnTo>
                  <a:lnTo>
                    <a:pt x="353" y="50"/>
                  </a:lnTo>
                  <a:lnTo>
                    <a:pt x="326" y="43"/>
                  </a:lnTo>
                  <a:lnTo>
                    <a:pt x="300" y="32"/>
                  </a:lnTo>
                  <a:lnTo>
                    <a:pt x="271" y="18"/>
                  </a:lnTo>
                  <a:lnTo>
                    <a:pt x="242" y="0"/>
                  </a:lnTo>
                  <a:lnTo>
                    <a:pt x="241" y="1"/>
                  </a:lnTo>
                  <a:lnTo>
                    <a:pt x="238" y="5"/>
                  </a:lnTo>
                  <a:lnTo>
                    <a:pt x="230" y="11"/>
                  </a:lnTo>
                  <a:lnTo>
                    <a:pt x="217" y="17"/>
                  </a:lnTo>
                  <a:lnTo>
                    <a:pt x="199" y="23"/>
                  </a:lnTo>
                  <a:lnTo>
                    <a:pt x="173" y="26"/>
                  </a:lnTo>
                  <a:lnTo>
                    <a:pt x="140" y="27"/>
                  </a:lnTo>
                  <a:lnTo>
                    <a:pt x="98" y="24"/>
                  </a:lnTo>
                  <a:lnTo>
                    <a:pt x="101" y="25"/>
                  </a:lnTo>
                  <a:lnTo>
                    <a:pt x="109" y="30"/>
                  </a:lnTo>
                  <a:lnTo>
                    <a:pt x="120" y="35"/>
                  </a:lnTo>
                  <a:lnTo>
                    <a:pt x="139" y="41"/>
                  </a:lnTo>
                  <a:lnTo>
                    <a:pt x="162" y="47"/>
                  </a:lnTo>
                  <a:lnTo>
                    <a:pt x="192" y="50"/>
                  </a:lnTo>
                  <a:lnTo>
                    <a:pt x="227" y="53"/>
                  </a:lnTo>
                  <a:lnTo>
                    <a:pt x="269" y="50"/>
                  </a:lnTo>
                  <a:lnTo>
                    <a:pt x="269" y="50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7" y="56"/>
                  </a:lnTo>
                  <a:lnTo>
                    <a:pt x="263" y="60"/>
                  </a:lnTo>
                  <a:lnTo>
                    <a:pt x="259" y="63"/>
                  </a:lnTo>
                  <a:lnTo>
                    <a:pt x="250" y="65"/>
                  </a:lnTo>
                  <a:lnTo>
                    <a:pt x="240" y="69"/>
                  </a:lnTo>
                  <a:lnTo>
                    <a:pt x="226" y="71"/>
                  </a:lnTo>
                  <a:lnTo>
                    <a:pt x="209" y="73"/>
                  </a:lnTo>
                  <a:lnTo>
                    <a:pt x="187" y="76"/>
                  </a:lnTo>
                  <a:lnTo>
                    <a:pt x="161" y="77"/>
                  </a:lnTo>
                  <a:lnTo>
                    <a:pt x="129" y="77"/>
                  </a:lnTo>
                  <a:lnTo>
                    <a:pt x="93" y="76"/>
                  </a:lnTo>
                  <a:lnTo>
                    <a:pt x="50" y="73"/>
                  </a:lnTo>
                  <a:lnTo>
                    <a:pt x="0" y="70"/>
                  </a:lnTo>
                  <a:lnTo>
                    <a:pt x="5" y="71"/>
                  </a:lnTo>
                  <a:lnTo>
                    <a:pt x="18" y="75"/>
                  </a:lnTo>
                  <a:lnTo>
                    <a:pt x="38" y="79"/>
                  </a:lnTo>
                  <a:lnTo>
                    <a:pt x="65" y="85"/>
                  </a:lnTo>
                  <a:lnTo>
                    <a:pt x="96" y="92"/>
                  </a:lnTo>
                  <a:lnTo>
                    <a:pt x="133" y="98"/>
                  </a:lnTo>
                  <a:lnTo>
                    <a:pt x="172" y="103"/>
                  </a:lnTo>
                  <a:lnTo>
                    <a:pt x="215" y="107"/>
                  </a:lnTo>
                  <a:lnTo>
                    <a:pt x="257" y="110"/>
                  </a:lnTo>
                  <a:lnTo>
                    <a:pt x="301" y="110"/>
                  </a:lnTo>
                  <a:lnTo>
                    <a:pt x="345" y="108"/>
                  </a:lnTo>
                  <a:lnTo>
                    <a:pt x="386" y="102"/>
                  </a:lnTo>
                  <a:lnTo>
                    <a:pt x="426" y="92"/>
                  </a:lnTo>
                  <a:lnTo>
                    <a:pt x="462" y="78"/>
                  </a:lnTo>
                  <a:lnTo>
                    <a:pt x="493" y="58"/>
                  </a:lnTo>
                  <a:lnTo>
                    <a:pt x="51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27" name="Freeform 39"/>
            <p:cNvSpPr>
              <a:spLocks/>
            </p:cNvSpPr>
            <p:nvPr/>
          </p:nvSpPr>
          <p:spPr bwMode="auto">
            <a:xfrm>
              <a:off x="3084" y="2022"/>
              <a:ext cx="24" cy="6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0"/>
                </a:cxn>
                <a:cxn ang="0">
                  <a:pos x="25" y="2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2" y="23"/>
                </a:cxn>
                <a:cxn ang="0">
                  <a:pos x="0" y="41"/>
                </a:cxn>
                <a:cxn ang="0">
                  <a:pos x="5" y="64"/>
                </a:cxn>
                <a:cxn ang="0">
                  <a:pos x="19" y="95"/>
                </a:cxn>
                <a:cxn ang="0">
                  <a:pos x="35" y="0"/>
                </a:cxn>
              </a:cxnLst>
              <a:rect l="0" t="0" r="r" b="b"/>
              <a:pathLst>
                <a:path w="35" h="95">
                  <a:moveTo>
                    <a:pt x="35" y="0"/>
                  </a:moveTo>
                  <a:lnTo>
                    <a:pt x="33" y="0"/>
                  </a:lnTo>
                  <a:lnTo>
                    <a:pt x="25" y="2"/>
                  </a:lnTo>
                  <a:lnTo>
                    <a:pt x="17" y="6"/>
                  </a:lnTo>
                  <a:lnTo>
                    <a:pt x="8" y="13"/>
                  </a:lnTo>
                  <a:lnTo>
                    <a:pt x="2" y="23"/>
                  </a:lnTo>
                  <a:lnTo>
                    <a:pt x="0" y="41"/>
                  </a:lnTo>
                  <a:lnTo>
                    <a:pt x="5" y="64"/>
                  </a:lnTo>
                  <a:lnTo>
                    <a:pt x="19" y="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28" name="Freeform 40"/>
            <p:cNvSpPr>
              <a:spLocks/>
            </p:cNvSpPr>
            <p:nvPr/>
          </p:nvSpPr>
          <p:spPr bwMode="auto">
            <a:xfrm>
              <a:off x="3126" y="1440"/>
              <a:ext cx="122" cy="274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5" y="7"/>
                </a:cxn>
                <a:cxn ang="0">
                  <a:pos x="159" y="29"/>
                </a:cxn>
                <a:cxn ang="0">
                  <a:pos x="135" y="63"/>
                </a:cxn>
                <a:cxn ang="0">
                  <a:pos x="107" y="109"/>
                </a:cxn>
                <a:cxn ang="0">
                  <a:pos x="76" y="164"/>
                </a:cxn>
                <a:cxn ang="0">
                  <a:pos x="47" y="230"/>
                </a:cxn>
                <a:cxn ang="0">
                  <a:pos x="21" y="302"/>
                </a:cxn>
                <a:cxn ang="0">
                  <a:pos x="0" y="382"/>
                </a:cxn>
                <a:cxn ang="0">
                  <a:pos x="0" y="380"/>
                </a:cxn>
                <a:cxn ang="0">
                  <a:pos x="0" y="373"/>
                </a:cxn>
                <a:cxn ang="0">
                  <a:pos x="0" y="362"/>
                </a:cxn>
                <a:cxn ang="0">
                  <a:pos x="0" y="347"/>
                </a:cxn>
                <a:cxn ang="0">
                  <a:pos x="3" y="330"/>
                </a:cxn>
                <a:cxn ang="0">
                  <a:pos x="5" y="309"/>
                </a:cxn>
                <a:cxn ang="0">
                  <a:pos x="9" y="285"/>
                </a:cxn>
                <a:cxn ang="0">
                  <a:pos x="16" y="259"/>
                </a:cxn>
                <a:cxn ang="0">
                  <a:pos x="26" y="231"/>
                </a:cxn>
                <a:cxn ang="0">
                  <a:pos x="37" y="201"/>
                </a:cxn>
                <a:cxn ang="0">
                  <a:pos x="51" y="169"/>
                </a:cxn>
                <a:cxn ang="0">
                  <a:pos x="69" y="136"/>
                </a:cxn>
                <a:cxn ang="0">
                  <a:pos x="91" y="103"/>
                </a:cxn>
                <a:cxn ang="0">
                  <a:pos x="117" y="68"/>
                </a:cxn>
                <a:cxn ang="0">
                  <a:pos x="147" y="35"/>
                </a:cxn>
                <a:cxn ang="0">
                  <a:pos x="181" y="0"/>
                </a:cxn>
              </a:cxnLst>
              <a:rect l="0" t="0" r="r" b="b"/>
              <a:pathLst>
                <a:path w="181" h="382">
                  <a:moveTo>
                    <a:pt x="181" y="0"/>
                  </a:moveTo>
                  <a:lnTo>
                    <a:pt x="175" y="7"/>
                  </a:lnTo>
                  <a:lnTo>
                    <a:pt x="159" y="29"/>
                  </a:lnTo>
                  <a:lnTo>
                    <a:pt x="135" y="63"/>
                  </a:lnTo>
                  <a:lnTo>
                    <a:pt x="107" y="109"/>
                  </a:lnTo>
                  <a:lnTo>
                    <a:pt x="76" y="164"/>
                  </a:lnTo>
                  <a:lnTo>
                    <a:pt x="47" y="230"/>
                  </a:lnTo>
                  <a:lnTo>
                    <a:pt x="21" y="302"/>
                  </a:lnTo>
                  <a:lnTo>
                    <a:pt x="0" y="382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2"/>
                  </a:lnTo>
                  <a:lnTo>
                    <a:pt x="0" y="347"/>
                  </a:lnTo>
                  <a:lnTo>
                    <a:pt x="3" y="330"/>
                  </a:lnTo>
                  <a:lnTo>
                    <a:pt x="5" y="309"/>
                  </a:lnTo>
                  <a:lnTo>
                    <a:pt x="9" y="285"/>
                  </a:lnTo>
                  <a:lnTo>
                    <a:pt x="16" y="259"/>
                  </a:lnTo>
                  <a:lnTo>
                    <a:pt x="26" y="231"/>
                  </a:lnTo>
                  <a:lnTo>
                    <a:pt x="37" y="201"/>
                  </a:lnTo>
                  <a:lnTo>
                    <a:pt x="51" y="169"/>
                  </a:lnTo>
                  <a:lnTo>
                    <a:pt x="69" y="136"/>
                  </a:lnTo>
                  <a:lnTo>
                    <a:pt x="91" y="103"/>
                  </a:lnTo>
                  <a:lnTo>
                    <a:pt x="117" y="68"/>
                  </a:lnTo>
                  <a:lnTo>
                    <a:pt x="147" y="3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29" name="Freeform 41"/>
            <p:cNvSpPr>
              <a:spLocks/>
            </p:cNvSpPr>
            <p:nvPr/>
          </p:nvSpPr>
          <p:spPr bwMode="auto">
            <a:xfrm>
              <a:off x="2373" y="1762"/>
              <a:ext cx="351" cy="2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37"/>
                </a:cxn>
                <a:cxn ang="0">
                  <a:pos x="12" y="36"/>
                </a:cxn>
                <a:cxn ang="0">
                  <a:pos x="28" y="33"/>
                </a:cxn>
                <a:cxn ang="0">
                  <a:pos x="49" y="32"/>
                </a:cxn>
                <a:cxn ang="0">
                  <a:pos x="74" y="30"/>
                </a:cxn>
                <a:cxn ang="0">
                  <a:pos x="104" y="26"/>
                </a:cxn>
                <a:cxn ang="0">
                  <a:pos x="138" y="24"/>
                </a:cxn>
                <a:cxn ang="0">
                  <a:pos x="175" y="22"/>
                </a:cxn>
                <a:cxn ang="0">
                  <a:pos x="215" y="19"/>
                </a:cxn>
                <a:cxn ang="0">
                  <a:pos x="256" y="17"/>
                </a:cxn>
                <a:cxn ang="0">
                  <a:pos x="300" y="16"/>
                </a:cxn>
                <a:cxn ang="0">
                  <a:pos x="345" y="15"/>
                </a:cxn>
                <a:cxn ang="0">
                  <a:pos x="390" y="14"/>
                </a:cxn>
                <a:cxn ang="0">
                  <a:pos x="435" y="14"/>
                </a:cxn>
                <a:cxn ang="0">
                  <a:pos x="481" y="15"/>
                </a:cxn>
                <a:cxn ang="0">
                  <a:pos x="525" y="17"/>
                </a:cxn>
                <a:cxn ang="0">
                  <a:pos x="521" y="17"/>
                </a:cxn>
                <a:cxn ang="0">
                  <a:pos x="512" y="15"/>
                </a:cxn>
                <a:cxn ang="0">
                  <a:pos x="496" y="13"/>
                </a:cxn>
                <a:cxn ang="0">
                  <a:pos x="475" y="10"/>
                </a:cxn>
                <a:cxn ang="0">
                  <a:pos x="450" y="8"/>
                </a:cxn>
                <a:cxn ang="0">
                  <a:pos x="419" y="6"/>
                </a:cxn>
                <a:cxn ang="0">
                  <a:pos x="385" y="3"/>
                </a:cxn>
                <a:cxn ang="0">
                  <a:pos x="349" y="1"/>
                </a:cxn>
                <a:cxn ang="0">
                  <a:pos x="309" y="0"/>
                </a:cxn>
                <a:cxn ang="0">
                  <a:pos x="267" y="0"/>
                </a:cxn>
                <a:cxn ang="0">
                  <a:pos x="223" y="1"/>
                </a:cxn>
                <a:cxn ang="0">
                  <a:pos x="179" y="4"/>
                </a:cxn>
                <a:cxn ang="0">
                  <a:pos x="133" y="9"/>
                </a:cxn>
                <a:cxn ang="0">
                  <a:pos x="88" y="16"/>
                </a:cxn>
                <a:cxn ang="0">
                  <a:pos x="43" y="25"/>
                </a:cxn>
                <a:cxn ang="0">
                  <a:pos x="0" y="37"/>
                </a:cxn>
              </a:cxnLst>
              <a:rect l="0" t="0" r="r" b="b"/>
              <a:pathLst>
                <a:path w="525" h="37">
                  <a:moveTo>
                    <a:pt x="0" y="37"/>
                  </a:moveTo>
                  <a:lnTo>
                    <a:pt x="3" y="37"/>
                  </a:lnTo>
                  <a:lnTo>
                    <a:pt x="12" y="36"/>
                  </a:lnTo>
                  <a:lnTo>
                    <a:pt x="28" y="33"/>
                  </a:lnTo>
                  <a:lnTo>
                    <a:pt x="49" y="32"/>
                  </a:lnTo>
                  <a:lnTo>
                    <a:pt x="74" y="30"/>
                  </a:lnTo>
                  <a:lnTo>
                    <a:pt x="104" y="26"/>
                  </a:lnTo>
                  <a:lnTo>
                    <a:pt x="138" y="24"/>
                  </a:lnTo>
                  <a:lnTo>
                    <a:pt x="175" y="22"/>
                  </a:lnTo>
                  <a:lnTo>
                    <a:pt x="215" y="19"/>
                  </a:lnTo>
                  <a:lnTo>
                    <a:pt x="256" y="17"/>
                  </a:lnTo>
                  <a:lnTo>
                    <a:pt x="300" y="16"/>
                  </a:lnTo>
                  <a:lnTo>
                    <a:pt x="345" y="15"/>
                  </a:lnTo>
                  <a:lnTo>
                    <a:pt x="390" y="14"/>
                  </a:lnTo>
                  <a:lnTo>
                    <a:pt x="435" y="14"/>
                  </a:lnTo>
                  <a:lnTo>
                    <a:pt x="481" y="15"/>
                  </a:lnTo>
                  <a:lnTo>
                    <a:pt x="525" y="17"/>
                  </a:lnTo>
                  <a:lnTo>
                    <a:pt x="521" y="17"/>
                  </a:lnTo>
                  <a:lnTo>
                    <a:pt x="512" y="15"/>
                  </a:lnTo>
                  <a:lnTo>
                    <a:pt x="496" y="13"/>
                  </a:lnTo>
                  <a:lnTo>
                    <a:pt x="475" y="10"/>
                  </a:lnTo>
                  <a:lnTo>
                    <a:pt x="450" y="8"/>
                  </a:lnTo>
                  <a:lnTo>
                    <a:pt x="419" y="6"/>
                  </a:lnTo>
                  <a:lnTo>
                    <a:pt x="385" y="3"/>
                  </a:lnTo>
                  <a:lnTo>
                    <a:pt x="349" y="1"/>
                  </a:lnTo>
                  <a:lnTo>
                    <a:pt x="309" y="0"/>
                  </a:lnTo>
                  <a:lnTo>
                    <a:pt x="267" y="0"/>
                  </a:lnTo>
                  <a:lnTo>
                    <a:pt x="223" y="1"/>
                  </a:lnTo>
                  <a:lnTo>
                    <a:pt x="179" y="4"/>
                  </a:lnTo>
                  <a:lnTo>
                    <a:pt x="133" y="9"/>
                  </a:lnTo>
                  <a:lnTo>
                    <a:pt x="88" y="16"/>
                  </a:lnTo>
                  <a:lnTo>
                    <a:pt x="43" y="2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30" name="Freeform 42"/>
            <p:cNvSpPr>
              <a:spLocks/>
            </p:cNvSpPr>
            <p:nvPr/>
          </p:nvSpPr>
          <p:spPr bwMode="auto">
            <a:xfrm>
              <a:off x="2657" y="1559"/>
              <a:ext cx="171" cy="82"/>
            </a:xfrm>
            <a:custGeom>
              <a:avLst/>
              <a:gdLst/>
              <a:ahLst/>
              <a:cxnLst>
                <a:cxn ang="0">
                  <a:pos x="145" y="112"/>
                </a:cxn>
                <a:cxn ang="0">
                  <a:pos x="170" y="112"/>
                </a:cxn>
                <a:cxn ang="0">
                  <a:pos x="192" y="110"/>
                </a:cxn>
                <a:cxn ang="0">
                  <a:pos x="213" y="105"/>
                </a:cxn>
                <a:cxn ang="0">
                  <a:pos x="229" y="99"/>
                </a:cxn>
                <a:cxn ang="0">
                  <a:pos x="242" y="91"/>
                </a:cxn>
                <a:cxn ang="0">
                  <a:pos x="251" y="83"/>
                </a:cxn>
                <a:cxn ang="0">
                  <a:pos x="255" y="73"/>
                </a:cxn>
                <a:cxn ang="0">
                  <a:pos x="254" y="61"/>
                </a:cxn>
                <a:cxn ang="0">
                  <a:pos x="249" y="50"/>
                </a:cxn>
                <a:cxn ang="0">
                  <a:pos x="237" y="39"/>
                </a:cxn>
                <a:cxn ang="0">
                  <a:pos x="223" y="29"/>
                </a:cxn>
                <a:cxn ang="0">
                  <a:pos x="205" y="20"/>
                </a:cxn>
                <a:cxn ang="0">
                  <a:pos x="184" y="13"/>
                </a:cxn>
                <a:cxn ang="0">
                  <a:pos x="161" y="7"/>
                </a:cxn>
                <a:cxn ang="0">
                  <a:pos x="137" y="3"/>
                </a:cxn>
                <a:cxn ang="0">
                  <a:pos x="110" y="0"/>
                </a:cxn>
                <a:cxn ang="0">
                  <a:pos x="85" y="0"/>
                </a:cxn>
                <a:cxn ang="0">
                  <a:pos x="63" y="3"/>
                </a:cxn>
                <a:cxn ang="0">
                  <a:pos x="42" y="7"/>
                </a:cxn>
                <a:cxn ang="0">
                  <a:pos x="26" y="13"/>
                </a:cxn>
                <a:cxn ang="0">
                  <a:pos x="14" y="21"/>
                </a:cxn>
                <a:cxn ang="0">
                  <a:pos x="4" y="29"/>
                </a:cxn>
                <a:cxn ang="0">
                  <a:pos x="0" y="39"/>
                </a:cxn>
                <a:cxn ang="0">
                  <a:pos x="1" y="51"/>
                </a:cxn>
                <a:cxn ang="0">
                  <a:pos x="7" y="63"/>
                </a:cxn>
                <a:cxn ang="0">
                  <a:pos x="17" y="73"/>
                </a:cxn>
                <a:cxn ang="0">
                  <a:pos x="32" y="83"/>
                </a:cxn>
                <a:cxn ang="0">
                  <a:pos x="50" y="91"/>
                </a:cxn>
                <a:cxn ang="0">
                  <a:pos x="71" y="99"/>
                </a:cxn>
                <a:cxn ang="0">
                  <a:pos x="94" y="105"/>
                </a:cxn>
                <a:cxn ang="0">
                  <a:pos x="118" y="110"/>
                </a:cxn>
                <a:cxn ang="0">
                  <a:pos x="145" y="112"/>
                </a:cxn>
              </a:cxnLst>
              <a:rect l="0" t="0" r="r" b="b"/>
              <a:pathLst>
                <a:path w="255" h="112">
                  <a:moveTo>
                    <a:pt x="145" y="112"/>
                  </a:moveTo>
                  <a:lnTo>
                    <a:pt x="170" y="112"/>
                  </a:lnTo>
                  <a:lnTo>
                    <a:pt x="192" y="110"/>
                  </a:lnTo>
                  <a:lnTo>
                    <a:pt x="213" y="105"/>
                  </a:lnTo>
                  <a:lnTo>
                    <a:pt x="229" y="99"/>
                  </a:lnTo>
                  <a:lnTo>
                    <a:pt x="242" y="91"/>
                  </a:lnTo>
                  <a:lnTo>
                    <a:pt x="251" y="83"/>
                  </a:lnTo>
                  <a:lnTo>
                    <a:pt x="255" y="73"/>
                  </a:lnTo>
                  <a:lnTo>
                    <a:pt x="254" y="61"/>
                  </a:lnTo>
                  <a:lnTo>
                    <a:pt x="249" y="50"/>
                  </a:lnTo>
                  <a:lnTo>
                    <a:pt x="237" y="39"/>
                  </a:lnTo>
                  <a:lnTo>
                    <a:pt x="223" y="29"/>
                  </a:lnTo>
                  <a:lnTo>
                    <a:pt x="205" y="20"/>
                  </a:lnTo>
                  <a:lnTo>
                    <a:pt x="184" y="13"/>
                  </a:lnTo>
                  <a:lnTo>
                    <a:pt x="161" y="7"/>
                  </a:lnTo>
                  <a:lnTo>
                    <a:pt x="137" y="3"/>
                  </a:lnTo>
                  <a:lnTo>
                    <a:pt x="110" y="0"/>
                  </a:lnTo>
                  <a:lnTo>
                    <a:pt x="85" y="0"/>
                  </a:lnTo>
                  <a:lnTo>
                    <a:pt x="63" y="3"/>
                  </a:lnTo>
                  <a:lnTo>
                    <a:pt x="42" y="7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4" y="29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7" y="63"/>
                  </a:lnTo>
                  <a:lnTo>
                    <a:pt x="17" y="73"/>
                  </a:lnTo>
                  <a:lnTo>
                    <a:pt x="32" y="83"/>
                  </a:lnTo>
                  <a:lnTo>
                    <a:pt x="50" y="91"/>
                  </a:lnTo>
                  <a:lnTo>
                    <a:pt x="71" y="99"/>
                  </a:lnTo>
                  <a:lnTo>
                    <a:pt x="94" y="105"/>
                  </a:lnTo>
                  <a:lnTo>
                    <a:pt x="118" y="110"/>
                  </a:lnTo>
                  <a:lnTo>
                    <a:pt x="14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31" name="Freeform 43"/>
            <p:cNvSpPr>
              <a:spLocks/>
            </p:cNvSpPr>
            <p:nvPr/>
          </p:nvSpPr>
          <p:spPr bwMode="auto">
            <a:xfrm>
              <a:off x="2692" y="1578"/>
              <a:ext cx="84" cy="41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85" y="55"/>
                </a:cxn>
                <a:cxn ang="0">
                  <a:pos x="96" y="54"/>
                </a:cxn>
                <a:cxn ang="0">
                  <a:pos x="105" y="52"/>
                </a:cxn>
                <a:cxn ang="0">
                  <a:pos x="114" y="48"/>
                </a:cxn>
                <a:cxn ang="0">
                  <a:pos x="120" y="45"/>
                </a:cxn>
                <a:cxn ang="0">
                  <a:pos x="125" y="40"/>
                </a:cxn>
                <a:cxn ang="0">
                  <a:pos x="127" y="36"/>
                </a:cxn>
                <a:cxn ang="0">
                  <a:pos x="127" y="30"/>
                </a:cxn>
                <a:cxn ang="0">
                  <a:pos x="124" y="24"/>
                </a:cxn>
                <a:cxn ang="0">
                  <a:pos x="119" y="19"/>
                </a:cxn>
                <a:cxn ang="0">
                  <a:pos x="111" y="14"/>
                </a:cxn>
                <a:cxn ang="0">
                  <a:pos x="103" y="9"/>
                </a:cxn>
                <a:cxn ang="0">
                  <a:pos x="93" y="6"/>
                </a:cxn>
                <a:cxn ang="0">
                  <a:pos x="80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30" y="1"/>
                </a:cxn>
                <a:cxn ang="0">
                  <a:pos x="21" y="2"/>
                </a:cxn>
                <a:cxn ang="0">
                  <a:pos x="13" y="6"/>
                </a:cxn>
                <a:cxn ang="0">
                  <a:pos x="6" y="9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6"/>
                </a:cxn>
                <a:cxn ang="0">
                  <a:pos x="15" y="40"/>
                </a:cxn>
                <a:cxn ang="0">
                  <a:pos x="25" y="45"/>
                </a:cxn>
                <a:cxn ang="0">
                  <a:pos x="35" y="49"/>
                </a:cxn>
                <a:cxn ang="0">
                  <a:pos x="46" y="52"/>
                </a:cxn>
                <a:cxn ang="0">
                  <a:pos x="59" y="54"/>
                </a:cxn>
                <a:cxn ang="0">
                  <a:pos x="72" y="55"/>
                </a:cxn>
              </a:cxnLst>
              <a:rect l="0" t="0" r="r" b="b"/>
              <a:pathLst>
                <a:path w="127" h="55">
                  <a:moveTo>
                    <a:pt x="72" y="55"/>
                  </a:moveTo>
                  <a:lnTo>
                    <a:pt x="85" y="55"/>
                  </a:lnTo>
                  <a:lnTo>
                    <a:pt x="96" y="54"/>
                  </a:lnTo>
                  <a:lnTo>
                    <a:pt x="105" y="52"/>
                  </a:lnTo>
                  <a:lnTo>
                    <a:pt x="114" y="48"/>
                  </a:lnTo>
                  <a:lnTo>
                    <a:pt x="120" y="45"/>
                  </a:lnTo>
                  <a:lnTo>
                    <a:pt x="125" y="40"/>
                  </a:lnTo>
                  <a:lnTo>
                    <a:pt x="127" y="36"/>
                  </a:lnTo>
                  <a:lnTo>
                    <a:pt x="127" y="30"/>
                  </a:lnTo>
                  <a:lnTo>
                    <a:pt x="124" y="24"/>
                  </a:lnTo>
                  <a:lnTo>
                    <a:pt x="119" y="19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3" y="6"/>
                  </a:lnTo>
                  <a:lnTo>
                    <a:pt x="80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30" y="1"/>
                  </a:lnTo>
                  <a:lnTo>
                    <a:pt x="21" y="2"/>
                  </a:lnTo>
                  <a:lnTo>
                    <a:pt x="13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6"/>
                  </a:lnTo>
                  <a:lnTo>
                    <a:pt x="15" y="40"/>
                  </a:lnTo>
                  <a:lnTo>
                    <a:pt x="25" y="45"/>
                  </a:lnTo>
                  <a:lnTo>
                    <a:pt x="35" y="49"/>
                  </a:lnTo>
                  <a:lnTo>
                    <a:pt x="46" y="52"/>
                  </a:lnTo>
                  <a:lnTo>
                    <a:pt x="59" y="54"/>
                  </a:lnTo>
                  <a:lnTo>
                    <a:pt x="72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32" name="Freeform 44"/>
            <p:cNvSpPr>
              <a:spLocks/>
            </p:cNvSpPr>
            <p:nvPr/>
          </p:nvSpPr>
          <p:spPr bwMode="auto">
            <a:xfrm>
              <a:off x="2691" y="1578"/>
              <a:ext cx="41" cy="21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8" y="7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2" y="27"/>
                </a:cxn>
              </a:cxnLst>
              <a:rect l="0" t="0" r="r" b="b"/>
              <a:pathLst>
                <a:path w="63" h="27">
                  <a:moveTo>
                    <a:pt x="2" y="27"/>
                  </a:move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8" y="7"/>
                  </a:lnTo>
                  <a:lnTo>
                    <a:pt x="20" y="2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33" name="Freeform 45"/>
            <p:cNvSpPr>
              <a:spLocks/>
            </p:cNvSpPr>
            <p:nvPr/>
          </p:nvSpPr>
          <p:spPr bwMode="auto">
            <a:xfrm>
              <a:off x="2405" y="1410"/>
              <a:ext cx="200" cy="212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1" y="292"/>
                </a:cxn>
                <a:cxn ang="0">
                  <a:pos x="4" y="285"/>
                </a:cxn>
                <a:cxn ang="0">
                  <a:pos x="11" y="273"/>
                </a:cxn>
                <a:cxn ang="0">
                  <a:pos x="21" y="259"/>
                </a:cxn>
                <a:cxn ang="0">
                  <a:pos x="31" y="241"/>
                </a:cxn>
                <a:cxn ang="0">
                  <a:pos x="45" y="221"/>
                </a:cxn>
                <a:cxn ang="0">
                  <a:pos x="61" y="199"/>
                </a:cxn>
                <a:cxn ang="0">
                  <a:pos x="79" y="176"/>
                </a:cxn>
                <a:cxn ang="0">
                  <a:pos x="100" y="152"/>
                </a:cxn>
                <a:cxn ang="0">
                  <a:pos x="122" y="127"/>
                </a:cxn>
                <a:cxn ang="0">
                  <a:pos x="146" y="103"/>
                </a:cxn>
                <a:cxn ang="0">
                  <a:pos x="174" y="78"/>
                </a:cxn>
                <a:cxn ang="0">
                  <a:pos x="201" y="55"/>
                </a:cxn>
                <a:cxn ang="0">
                  <a:pos x="232" y="35"/>
                </a:cxn>
                <a:cxn ang="0">
                  <a:pos x="265" y="16"/>
                </a:cxn>
                <a:cxn ang="0">
                  <a:pos x="299" y="0"/>
                </a:cxn>
                <a:cxn ang="0">
                  <a:pos x="0" y="294"/>
                </a:cxn>
              </a:cxnLst>
              <a:rect l="0" t="0" r="r" b="b"/>
              <a:pathLst>
                <a:path w="299" h="294">
                  <a:moveTo>
                    <a:pt x="0" y="294"/>
                  </a:moveTo>
                  <a:lnTo>
                    <a:pt x="1" y="292"/>
                  </a:lnTo>
                  <a:lnTo>
                    <a:pt x="4" y="285"/>
                  </a:lnTo>
                  <a:lnTo>
                    <a:pt x="11" y="273"/>
                  </a:lnTo>
                  <a:lnTo>
                    <a:pt x="21" y="259"/>
                  </a:lnTo>
                  <a:lnTo>
                    <a:pt x="31" y="241"/>
                  </a:lnTo>
                  <a:lnTo>
                    <a:pt x="45" y="221"/>
                  </a:lnTo>
                  <a:lnTo>
                    <a:pt x="61" y="199"/>
                  </a:lnTo>
                  <a:lnTo>
                    <a:pt x="79" y="176"/>
                  </a:lnTo>
                  <a:lnTo>
                    <a:pt x="100" y="152"/>
                  </a:lnTo>
                  <a:lnTo>
                    <a:pt x="122" y="127"/>
                  </a:lnTo>
                  <a:lnTo>
                    <a:pt x="146" y="103"/>
                  </a:lnTo>
                  <a:lnTo>
                    <a:pt x="174" y="78"/>
                  </a:lnTo>
                  <a:lnTo>
                    <a:pt x="201" y="55"/>
                  </a:lnTo>
                  <a:lnTo>
                    <a:pt x="232" y="35"/>
                  </a:lnTo>
                  <a:lnTo>
                    <a:pt x="265" y="16"/>
                  </a:lnTo>
                  <a:lnTo>
                    <a:pt x="29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34" name="Freeform 46"/>
            <p:cNvSpPr>
              <a:spLocks/>
            </p:cNvSpPr>
            <p:nvPr/>
          </p:nvSpPr>
          <p:spPr bwMode="auto">
            <a:xfrm>
              <a:off x="2819" y="1058"/>
              <a:ext cx="119" cy="74"/>
            </a:xfrm>
            <a:custGeom>
              <a:avLst/>
              <a:gdLst/>
              <a:ahLst/>
              <a:cxnLst>
                <a:cxn ang="0">
                  <a:pos x="174" y="51"/>
                </a:cxn>
                <a:cxn ang="0">
                  <a:pos x="179" y="104"/>
                </a:cxn>
                <a:cxn ang="0">
                  <a:pos x="0" y="104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5" y="48"/>
                </a:cxn>
                <a:cxn ang="0">
                  <a:pos x="33" y="38"/>
                </a:cxn>
                <a:cxn ang="0">
                  <a:pos x="43" y="25"/>
                </a:cxn>
                <a:cxn ang="0">
                  <a:pos x="56" y="14"/>
                </a:cxn>
                <a:cxn ang="0">
                  <a:pos x="71" y="6"/>
                </a:cxn>
                <a:cxn ang="0">
                  <a:pos x="88" y="0"/>
                </a:cxn>
                <a:cxn ang="0">
                  <a:pos x="108" y="1"/>
                </a:cxn>
                <a:cxn ang="0">
                  <a:pos x="110" y="1"/>
                </a:cxn>
                <a:cxn ang="0">
                  <a:pos x="115" y="1"/>
                </a:cxn>
                <a:cxn ang="0">
                  <a:pos x="123" y="2"/>
                </a:cxn>
                <a:cxn ang="0">
                  <a:pos x="132" y="6"/>
                </a:cxn>
                <a:cxn ang="0">
                  <a:pos x="142" y="12"/>
                </a:cxn>
                <a:cxn ang="0">
                  <a:pos x="154" y="21"/>
                </a:cxn>
                <a:cxn ang="0">
                  <a:pos x="164" y="33"/>
                </a:cxn>
                <a:cxn ang="0">
                  <a:pos x="174" y="51"/>
                </a:cxn>
              </a:cxnLst>
              <a:rect l="0" t="0" r="r" b="b"/>
              <a:pathLst>
                <a:path w="179" h="104">
                  <a:moveTo>
                    <a:pt x="174" y="51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5" y="48"/>
                  </a:lnTo>
                  <a:lnTo>
                    <a:pt x="33" y="38"/>
                  </a:lnTo>
                  <a:lnTo>
                    <a:pt x="43" y="25"/>
                  </a:lnTo>
                  <a:lnTo>
                    <a:pt x="56" y="14"/>
                  </a:lnTo>
                  <a:lnTo>
                    <a:pt x="71" y="6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2" y="6"/>
                  </a:lnTo>
                  <a:lnTo>
                    <a:pt x="142" y="12"/>
                  </a:lnTo>
                  <a:lnTo>
                    <a:pt x="154" y="21"/>
                  </a:lnTo>
                  <a:lnTo>
                    <a:pt x="164" y="33"/>
                  </a:lnTo>
                  <a:lnTo>
                    <a:pt x="17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35" name="Freeform 47"/>
            <p:cNvSpPr>
              <a:spLocks/>
            </p:cNvSpPr>
            <p:nvPr/>
          </p:nvSpPr>
          <p:spPr bwMode="auto">
            <a:xfrm>
              <a:off x="3109" y="1065"/>
              <a:ext cx="118" cy="86"/>
            </a:xfrm>
            <a:custGeom>
              <a:avLst/>
              <a:gdLst/>
              <a:ahLst/>
              <a:cxnLst>
                <a:cxn ang="0">
                  <a:pos x="161" y="75"/>
                </a:cxn>
                <a:cxn ang="0">
                  <a:pos x="175" y="120"/>
                </a:cxn>
                <a:cxn ang="0">
                  <a:pos x="0" y="111"/>
                </a:cxn>
                <a:cxn ang="0">
                  <a:pos x="2" y="77"/>
                </a:cxn>
                <a:cxn ang="0">
                  <a:pos x="3" y="74"/>
                </a:cxn>
                <a:cxn ang="0">
                  <a:pos x="6" y="65"/>
                </a:cxn>
                <a:cxn ang="0">
                  <a:pos x="11" y="52"/>
                </a:cxn>
                <a:cxn ang="0">
                  <a:pos x="18" y="37"/>
                </a:cxn>
                <a:cxn ang="0">
                  <a:pos x="29" y="23"/>
                </a:cxn>
                <a:cxn ang="0">
                  <a:pos x="43" y="11"/>
                </a:cxn>
                <a:cxn ang="0">
                  <a:pos x="60" y="3"/>
                </a:cxn>
                <a:cxn ang="0">
                  <a:pos x="81" y="0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98" y="3"/>
                </a:cxn>
                <a:cxn ang="0">
                  <a:pos x="108" y="7"/>
                </a:cxn>
                <a:cxn ang="0">
                  <a:pos x="121" y="16"/>
                </a:cxn>
                <a:cxn ang="0">
                  <a:pos x="135" y="29"/>
                </a:cxn>
                <a:cxn ang="0">
                  <a:pos x="148" y="49"/>
                </a:cxn>
                <a:cxn ang="0">
                  <a:pos x="161" y="75"/>
                </a:cxn>
              </a:cxnLst>
              <a:rect l="0" t="0" r="r" b="b"/>
              <a:pathLst>
                <a:path w="175" h="120">
                  <a:moveTo>
                    <a:pt x="161" y="75"/>
                  </a:moveTo>
                  <a:lnTo>
                    <a:pt x="175" y="120"/>
                  </a:lnTo>
                  <a:lnTo>
                    <a:pt x="0" y="111"/>
                  </a:lnTo>
                  <a:lnTo>
                    <a:pt x="2" y="77"/>
                  </a:lnTo>
                  <a:lnTo>
                    <a:pt x="3" y="74"/>
                  </a:lnTo>
                  <a:lnTo>
                    <a:pt x="6" y="65"/>
                  </a:lnTo>
                  <a:lnTo>
                    <a:pt x="11" y="52"/>
                  </a:lnTo>
                  <a:lnTo>
                    <a:pt x="18" y="37"/>
                  </a:lnTo>
                  <a:lnTo>
                    <a:pt x="29" y="23"/>
                  </a:lnTo>
                  <a:lnTo>
                    <a:pt x="43" y="11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8" y="7"/>
                  </a:lnTo>
                  <a:lnTo>
                    <a:pt x="121" y="16"/>
                  </a:lnTo>
                  <a:lnTo>
                    <a:pt x="135" y="29"/>
                  </a:lnTo>
                  <a:lnTo>
                    <a:pt x="148" y="49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36" name="Freeform 48"/>
            <p:cNvSpPr>
              <a:spLocks/>
            </p:cNvSpPr>
            <p:nvPr/>
          </p:nvSpPr>
          <p:spPr bwMode="auto">
            <a:xfrm>
              <a:off x="2982" y="1090"/>
              <a:ext cx="80" cy="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1"/>
                </a:cxn>
                <a:cxn ang="0">
                  <a:pos x="114" y="69"/>
                </a:cxn>
                <a:cxn ang="0">
                  <a:pos x="120" y="8"/>
                </a:cxn>
                <a:cxn ang="0">
                  <a:pos x="7" y="0"/>
                </a:cxn>
              </a:cxnLst>
              <a:rect l="0" t="0" r="r" b="b"/>
              <a:pathLst>
                <a:path w="120" h="69">
                  <a:moveTo>
                    <a:pt x="7" y="0"/>
                  </a:moveTo>
                  <a:lnTo>
                    <a:pt x="0" y="61"/>
                  </a:lnTo>
                  <a:lnTo>
                    <a:pt x="114" y="69"/>
                  </a:lnTo>
                  <a:lnTo>
                    <a:pt x="1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37" name="Freeform 49"/>
            <p:cNvSpPr>
              <a:spLocks/>
            </p:cNvSpPr>
            <p:nvPr/>
          </p:nvSpPr>
          <p:spPr bwMode="auto">
            <a:xfrm>
              <a:off x="2994" y="1102"/>
              <a:ext cx="30" cy="2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2" y="36"/>
                </a:cxn>
                <a:cxn ang="0">
                  <a:pos x="44" y="1"/>
                </a:cxn>
                <a:cxn ang="0">
                  <a:pos x="4" y="0"/>
                </a:cxn>
              </a:cxnLst>
              <a:rect l="0" t="0" r="r" b="b"/>
              <a:pathLst>
                <a:path w="44" h="36">
                  <a:moveTo>
                    <a:pt x="4" y="0"/>
                  </a:moveTo>
                  <a:lnTo>
                    <a:pt x="0" y="36"/>
                  </a:lnTo>
                  <a:lnTo>
                    <a:pt x="42" y="36"/>
                  </a:lnTo>
                  <a:lnTo>
                    <a:pt x="4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38" name="Freeform 50"/>
            <p:cNvSpPr>
              <a:spLocks/>
            </p:cNvSpPr>
            <p:nvPr/>
          </p:nvSpPr>
          <p:spPr bwMode="auto">
            <a:xfrm>
              <a:off x="2854" y="1077"/>
              <a:ext cx="25" cy="28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27" y="38"/>
                </a:cxn>
                <a:cxn ang="0">
                  <a:pos x="34" y="33"/>
                </a:cxn>
                <a:cxn ang="0">
                  <a:pos x="38" y="27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4" y="5"/>
                </a:cxn>
                <a:cxn ang="0">
                  <a:pos x="27" y="1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7"/>
                </a:cxn>
                <a:cxn ang="0">
                  <a:pos x="6" y="33"/>
                </a:cxn>
                <a:cxn ang="0">
                  <a:pos x="13" y="38"/>
                </a:cxn>
                <a:cxn ang="0">
                  <a:pos x="20" y="3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939" name="Freeform 51"/>
            <p:cNvSpPr>
              <a:spLocks/>
            </p:cNvSpPr>
            <p:nvPr/>
          </p:nvSpPr>
          <p:spPr bwMode="auto">
            <a:xfrm>
              <a:off x="3134" y="1090"/>
              <a:ext cx="26" cy="2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6" y="38"/>
                </a:cxn>
                <a:cxn ang="0">
                  <a:pos x="33" y="34"/>
                </a:cxn>
                <a:cxn ang="0">
                  <a:pos x="38" y="28"/>
                </a:cxn>
                <a:cxn ang="0">
                  <a:pos x="39" y="20"/>
                </a:cxn>
                <a:cxn ang="0">
                  <a:pos x="38" y="13"/>
                </a:cxn>
                <a:cxn ang="0">
                  <a:pos x="33" y="6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4"/>
                </a:cxn>
                <a:cxn ang="0">
                  <a:pos x="11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940" name="Rectangle 5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</a:p>
        </p:txBody>
      </p:sp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685800" y="1119188"/>
            <a:ext cx="3167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 Approach</a:t>
            </a:r>
          </a:p>
        </p:txBody>
      </p: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1181100" y="394335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943" name="Text Box 55"/>
          <p:cNvSpPr txBox="1">
            <a:spLocks noChangeArrowheads="1"/>
          </p:cNvSpPr>
          <p:nvPr/>
        </p:nvSpPr>
        <p:spPr bwMode="auto">
          <a:xfrm>
            <a:off x="1255713" y="399573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93944" name="AutoShape 56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45" name="AutoShape 57"/>
          <p:cNvSpPr>
            <a:spLocks noChangeArrowheads="1"/>
          </p:cNvSpPr>
          <p:nvPr/>
        </p:nvSpPr>
        <p:spPr bwMode="auto">
          <a:xfrm rot="5400000">
            <a:off x="771525" y="4127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46" name="Rectangle 58"/>
          <p:cNvSpPr>
            <a:spLocks noChangeArrowheads="1"/>
          </p:cNvSpPr>
          <p:nvPr/>
        </p:nvSpPr>
        <p:spPr bwMode="auto">
          <a:xfrm>
            <a:off x="1181100" y="1733550"/>
            <a:ext cx="37719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947" name="Text Box 59"/>
          <p:cNvSpPr txBox="1">
            <a:spLocks noChangeArrowheads="1"/>
          </p:cNvSpPr>
          <p:nvPr/>
        </p:nvSpPr>
        <p:spPr bwMode="auto">
          <a:xfrm>
            <a:off x="1236663" y="1766888"/>
            <a:ext cx="360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–value.</a:t>
            </a:r>
          </a:p>
        </p:txBody>
      </p:sp>
      <p:sp>
        <p:nvSpPr>
          <p:cNvPr id="293948" name="Text Box 60"/>
          <p:cNvSpPr txBox="1">
            <a:spLocks noChangeArrowheads="1"/>
          </p:cNvSpPr>
          <p:nvPr/>
        </p:nvSpPr>
        <p:spPr bwMode="auto">
          <a:xfrm>
            <a:off x="1371600" y="2376488"/>
            <a:ext cx="6686550" cy="1309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2.286,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must be less than .025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1.998) and greater than .01 (for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2.387).</a:t>
            </a:r>
          </a:p>
          <a:p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.01 &lt;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&lt; .025</a:t>
            </a:r>
          </a:p>
        </p:txBody>
      </p:sp>
      <p:sp>
        <p:nvSpPr>
          <p:cNvPr id="293949" name="Oval 61"/>
          <p:cNvSpPr>
            <a:spLocks noChangeArrowheads="1"/>
          </p:cNvSpPr>
          <p:nvPr/>
        </p:nvSpPr>
        <p:spPr bwMode="auto">
          <a:xfrm>
            <a:off x="1115616" y="3143250"/>
            <a:ext cx="3448050" cy="6096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2035175" y="4564063"/>
            <a:ext cx="5470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–value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93952" name="Rectangle 64"/>
          <p:cNvSpPr>
            <a:spLocks noChangeArrowheads="1"/>
          </p:cNvSpPr>
          <p:nvPr/>
        </p:nvSpPr>
        <p:spPr bwMode="auto">
          <a:xfrm>
            <a:off x="1314450" y="5094288"/>
            <a:ext cx="7219950" cy="96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the mean speed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of vehicles at Location F is greater than 65 mph.</a:t>
            </a:r>
          </a:p>
        </p:txBody>
      </p:sp>
    </p:spTree>
    <p:extLst>
      <p:ext uri="{BB962C8B-B14F-4D97-AF65-F5344CB8AC3E}">
        <p14:creationId xmlns:p14="http://schemas.microsoft.com/office/powerpoint/2010/main" val="343107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85800" y="1119188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Critical Value Approach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1181100" y="3467100"/>
            <a:ext cx="493395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255713" y="3519488"/>
            <a:ext cx="482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5.  Determine whether to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1314450" y="4618038"/>
            <a:ext cx="7219950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are at least 95% confident that the mean speed of vehicles at Location F is greater than 65 mph.  Location F is a good candidate for a radar trap.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2263775" y="4110038"/>
            <a:ext cx="48847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Because 2.286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1.669, we 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18122" name="AutoShape 10"/>
          <p:cNvSpPr>
            <a:spLocks noChangeArrowheads="1"/>
          </p:cNvSpPr>
          <p:nvPr/>
        </p:nvSpPr>
        <p:spPr bwMode="auto">
          <a:xfrm rot="5400000">
            <a:off x="77152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AutoShape 11"/>
          <p:cNvSpPr>
            <a:spLocks noChangeArrowheads="1"/>
          </p:cNvSpPr>
          <p:nvPr/>
        </p:nvSpPr>
        <p:spPr bwMode="auto">
          <a:xfrm rot="5400000">
            <a:off x="771525" y="3651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8124" name="Group 12"/>
          <p:cNvGrpSpPr>
            <a:grpSpLocks/>
          </p:cNvGrpSpPr>
          <p:nvPr/>
        </p:nvGrpSpPr>
        <p:grpSpPr bwMode="auto">
          <a:xfrm>
            <a:off x="7281863" y="431800"/>
            <a:ext cx="1535112" cy="1006475"/>
            <a:chOff x="2019" y="1016"/>
            <a:chExt cx="1651" cy="1354"/>
          </a:xfrm>
        </p:grpSpPr>
        <p:sp>
          <p:nvSpPr>
            <p:cNvPr id="218125" name="Freeform 13"/>
            <p:cNvSpPr>
              <a:spLocks/>
            </p:cNvSpPr>
            <p:nvPr/>
          </p:nvSpPr>
          <p:spPr bwMode="auto">
            <a:xfrm>
              <a:off x="2019" y="1016"/>
              <a:ext cx="1651" cy="1354"/>
            </a:xfrm>
            <a:custGeom>
              <a:avLst/>
              <a:gdLst/>
              <a:ahLst/>
              <a:cxnLst>
                <a:cxn ang="0">
                  <a:pos x="1975" y="258"/>
                </a:cxn>
                <a:cxn ang="0">
                  <a:pos x="2057" y="369"/>
                </a:cxn>
                <a:cxn ang="0">
                  <a:pos x="2124" y="424"/>
                </a:cxn>
                <a:cxn ang="0">
                  <a:pos x="2233" y="452"/>
                </a:cxn>
                <a:cxn ang="0">
                  <a:pos x="2260" y="490"/>
                </a:cxn>
                <a:cxn ang="0">
                  <a:pos x="2237" y="543"/>
                </a:cxn>
                <a:cxn ang="0">
                  <a:pos x="2272" y="680"/>
                </a:cxn>
                <a:cxn ang="0">
                  <a:pos x="2376" y="869"/>
                </a:cxn>
                <a:cxn ang="0">
                  <a:pos x="2415" y="1008"/>
                </a:cxn>
                <a:cxn ang="0">
                  <a:pos x="2420" y="1082"/>
                </a:cxn>
                <a:cxn ang="0">
                  <a:pos x="2461" y="1159"/>
                </a:cxn>
                <a:cxn ang="0">
                  <a:pos x="2462" y="1288"/>
                </a:cxn>
                <a:cxn ang="0">
                  <a:pos x="2465" y="1421"/>
                </a:cxn>
                <a:cxn ang="0">
                  <a:pos x="2472" y="1612"/>
                </a:cxn>
                <a:cxn ang="0">
                  <a:pos x="2445" y="1772"/>
                </a:cxn>
                <a:cxn ang="0">
                  <a:pos x="2396" y="1832"/>
                </a:cxn>
                <a:cxn ang="0">
                  <a:pos x="2291" y="1875"/>
                </a:cxn>
                <a:cxn ang="0">
                  <a:pos x="2181" y="1884"/>
                </a:cxn>
                <a:cxn ang="0">
                  <a:pos x="2108" y="1877"/>
                </a:cxn>
                <a:cxn ang="0">
                  <a:pos x="206" y="1518"/>
                </a:cxn>
                <a:cxn ang="0">
                  <a:pos x="113" y="1452"/>
                </a:cxn>
                <a:cxn ang="0">
                  <a:pos x="66" y="1381"/>
                </a:cxn>
                <a:cxn ang="0">
                  <a:pos x="53" y="1328"/>
                </a:cxn>
                <a:cxn ang="0">
                  <a:pos x="49" y="1266"/>
                </a:cxn>
                <a:cxn ang="0">
                  <a:pos x="86" y="1155"/>
                </a:cxn>
                <a:cxn ang="0">
                  <a:pos x="90" y="1107"/>
                </a:cxn>
                <a:cxn ang="0">
                  <a:pos x="91" y="1004"/>
                </a:cxn>
                <a:cxn ang="0">
                  <a:pos x="92" y="966"/>
                </a:cxn>
                <a:cxn ang="0">
                  <a:pos x="31" y="912"/>
                </a:cxn>
                <a:cxn ang="0">
                  <a:pos x="3" y="860"/>
                </a:cxn>
                <a:cxn ang="0">
                  <a:pos x="15" y="774"/>
                </a:cxn>
                <a:cxn ang="0">
                  <a:pos x="69" y="722"/>
                </a:cxn>
                <a:cxn ang="0">
                  <a:pos x="124" y="699"/>
                </a:cxn>
                <a:cxn ang="0">
                  <a:pos x="174" y="678"/>
                </a:cxn>
                <a:cxn ang="0">
                  <a:pos x="322" y="618"/>
                </a:cxn>
                <a:cxn ang="0">
                  <a:pos x="486" y="568"/>
                </a:cxn>
                <a:cxn ang="0">
                  <a:pos x="637" y="530"/>
                </a:cxn>
                <a:cxn ang="0">
                  <a:pos x="710" y="498"/>
                </a:cxn>
                <a:cxn ang="0">
                  <a:pos x="678" y="446"/>
                </a:cxn>
                <a:cxn ang="0">
                  <a:pos x="685" y="416"/>
                </a:cxn>
                <a:cxn ang="0">
                  <a:pos x="779" y="390"/>
                </a:cxn>
                <a:cxn ang="0">
                  <a:pos x="881" y="349"/>
                </a:cxn>
                <a:cxn ang="0">
                  <a:pos x="972" y="248"/>
                </a:cxn>
                <a:cxn ang="0">
                  <a:pos x="1048" y="196"/>
                </a:cxn>
                <a:cxn ang="0">
                  <a:pos x="1097" y="177"/>
                </a:cxn>
                <a:cxn ang="0">
                  <a:pos x="1173" y="74"/>
                </a:cxn>
                <a:cxn ang="0">
                  <a:pos x="1210" y="37"/>
                </a:cxn>
                <a:cxn ang="0">
                  <a:pos x="1317" y="5"/>
                </a:cxn>
                <a:cxn ang="0">
                  <a:pos x="1353" y="9"/>
                </a:cxn>
                <a:cxn ang="0">
                  <a:pos x="1430" y="62"/>
                </a:cxn>
                <a:cxn ang="0">
                  <a:pos x="1595" y="44"/>
                </a:cxn>
                <a:cxn ang="0">
                  <a:pos x="1685" y="0"/>
                </a:cxn>
                <a:cxn ang="0">
                  <a:pos x="1748" y="5"/>
                </a:cxn>
                <a:cxn ang="0">
                  <a:pos x="1836" y="61"/>
                </a:cxn>
              </a:cxnLst>
              <a:rect l="0" t="0" r="r" b="b"/>
              <a:pathLst>
                <a:path w="2472" h="1884">
                  <a:moveTo>
                    <a:pt x="1854" y="92"/>
                  </a:moveTo>
                  <a:lnTo>
                    <a:pt x="1908" y="216"/>
                  </a:lnTo>
                  <a:lnTo>
                    <a:pt x="1944" y="235"/>
                  </a:lnTo>
                  <a:lnTo>
                    <a:pt x="1975" y="258"/>
                  </a:lnTo>
                  <a:lnTo>
                    <a:pt x="2002" y="285"/>
                  </a:lnTo>
                  <a:lnTo>
                    <a:pt x="2024" y="313"/>
                  </a:lnTo>
                  <a:lnTo>
                    <a:pt x="2042" y="341"/>
                  </a:lnTo>
                  <a:lnTo>
                    <a:pt x="2057" y="369"/>
                  </a:lnTo>
                  <a:lnTo>
                    <a:pt x="2067" y="396"/>
                  </a:lnTo>
                  <a:lnTo>
                    <a:pt x="2077" y="420"/>
                  </a:lnTo>
                  <a:lnTo>
                    <a:pt x="2097" y="421"/>
                  </a:lnTo>
                  <a:lnTo>
                    <a:pt x="2124" y="424"/>
                  </a:lnTo>
                  <a:lnTo>
                    <a:pt x="2153" y="429"/>
                  </a:lnTo>
                  <a:lnTo>
                    <a:pt x="2181" y="435"/>
                  </a:lnTo>
                  <a:lnTo>
                    <a:pt x="2209" y="442"/>
                  </a:lnTo>
                  <a:lnTo>
                    <a:pt x="2233" y="452"/>
                  </a:lnTo>
                  <a:lnTo>
                    <a:pt x="2250" y="465"/>
                  </a:lnTo>
                  <a:lnTo>
                    <a:pt x="2258" y="481"/>
                  </a:lnTo>
                  <a:lnTo>
                    <a:pt x="2260" y="483"/>
                  </a:lnTo>
                  <a:lnTo>
                    <a:pt x="2260" y="490"/>
                  </a:lnTo>
                  <a:lnTo>
                    <a:pt x="2260" y="500"/>
                  </a:lnTo>
                  <a:lnTo>
                    <a:pt x="2257" y="514"/>
                  </a:lnTo>
                  <a:lnTo>
                    <a:pt x="2249" y="528"/>
                  </a:lnTo>
                  <a:lnTo>
                    <a:pt x="2237" y="543"/>
                  </a:lnTo>
                  <a:lnTo>
                    <a:pt x="2216" y="558"/>
                  </a:lnTo>
                  <a:lnTo>
                    <a:pt x="2187" y="572"/>
                  </a:lnTo>
                  <a:lnTo>
                    <a:pt x="2233" y="627"/>
                  </a:lnTo>
                  <a:lnTo>
                    <a:pt x="2272" y="680"/>
                  </a:lnTo>
                  <a:lnTo>
                    <a:pt x="2306" y="732"/>
                  </a:lnTo>
                  <a:lnTo>
                    <a:pt x="2335" y="781"/>
                  </a:lnTo>
                  <a:lnTo>
                    <a:pt x="2358" y="825"/>
                  </a:lnTo>
                  <a:lnTo>
                    <a:pt x="2376" y="869"/>
                  </a:lnTo>
                  <a:lnTo>
                    <a:pt x="2390" y="908"/>
                  </a:lnTo>
                  <a:lnTo>
                    <a:pt x="2401" y="945"/>
                  </a:lnTo>
                  <a:lnTo>
                    <a:pt x="2409" y="978"/>
                  </a:lnTo>
                  <a:lnTo>
                    <a:pt x="2415" y="1008"/>
                  </a:lnTo>
                  <a:lnTo>
                    <a:pt x="2417" y="1033"/>
                  </a:lnTo>
                  <a:lnTo>
                    <a:pt x="2420" y="1054"/>
                  </a:lnTo>
                  <a:lnTo>
                    <a:pt x="2420" y="1071"/>
                  </a:lnTo>
                  <a:lnTo>
                    <a:pt x="2420" y="1082"/>
                  </a:lnTo>
                  <a:lnTo>
                    <a:pt x="2419" y="1091"/>
                  </a:lnTo>
                  <a:lnTo>
                    <a:pt x="2419" y="1093"/>
                  </a:lnTo>
                  <a:lnTo>
                    <a:pt x="2445" y="1124"/>
                  </a:lnTo>
                  <a:lnTo>
                    <a:pt x="2461" y="1159"/>
                  </a:lnTo>
                  <a:lnTo>
                    <a:pt x="2468" y="1195"/>
                  </a:lnTo>
                  <a:lnTo>
                    <a:pt x="2470" y="1230"/>
                  </a:lnTo>
                  <a:lnTo>
                    <a:pt x="2467" y="1262"/>
                  </a:lnTo>
                  <a:lnTo>
                    <a:pt x="2462" y="1288"/>
                  </a:lnTo>
                  <a:lnTo>
                    <a:pt x="2459" y="1305"/>
                  </a:lnTo>
                  <a:lnTo>
                    <a:pt x="2457" y="1311"/>
                  </a:lnTo>
                  <a:lnTo>
                    <a:pt x="2467" y="1375"/>
                  </a:lnTo>
                  <a:lnTo>
                    <a:pt x="2465" y="1421"/>
                  </a:lnTo>
                  <a:lnTo>
                    <a:pt x="2458" y="1448"/>
                  </a:lnTo>
                  <a:lnTo>
                    <a:pt x="2454" y="1456"/>
                  </a:lnTo>
                  <a:lnTo>
                    <a:pt x="2468" y="1541"/>
                  </a:lnTo>
                  <a:lnTo>
                    <a:pt x="2472" y="1612"/>
                  </a:lnTo>
                  <a:lnTo>
                    <a:pt x="2470" y="1669"/>
                  </a:lnTo>
                  <a:lnTo>
                    <a:pt x="2464" y="1715"/>
                  </a:lnTo>
                  <a:lnTo>
                    <a:pt x="2454" y="1749"/>
                  </a:lnTo>
                  <a:lnTo>
                    <a:pt x="2445" y="1772"/>
                  </a:lnTo>
                  <a:lnTo>
                    <a:pt x="2437" y="1784"/>
                  </a:lnTo>
                  <a:lnTo>
                    <a:pt x="2435" y="1789"/>
                  </a:lnTo>
                  <a:lnTo>
                    <a:pt x="2417" y="1812"/>
                  </a:lnTo>
                  <a:lnTo>
                    <a:pt x="2396" y="1832"/>
                  </a:lnTo>
                  <a:lnTo>
                    <a:pt x="2373" y="1848"/>
                  </a:lnTo>
                  <a:lnTo>
                    <a:pt x="2346" y="1859"/>
                  </a:lnTo>
                  <a:lnTo>
                    <a:pt x="2318" y="1869"/>
                  </a:lnTo>
                  <a:lnTo>
                    <a:pt x="2291" y="1875"/>
                  </a:lnTo>
                  <a:lnTo>
                    <a:pt x="2262" y="1880"/>
                  </a:lnTo>
                  <a:lnTo>
                    <a:pt x="2234" y="1882"/>
                  </a:lnTo>
                  <a:lnTo>
                    <a:pt x="2207" y="1884"/>
                  </a:lnTo>
                  <a:lnTo>
                    <a:pt x="2181" y="1884"/>
                  </a:lnTo>
                  <a:lnTo>
                    <a:pt x="2157" y="1882"/>
                  </a:lnTo>
                  <a:lnTo>
                    <a:pt x="2138" y="1880"/>
                  </a:lnTo>
                  <a:lnTo>
                    <a:pt x="2120" y="1878"/>
                  </a:lnTo>
                  <a:lnTo>
                    <a:pt x="2108" y="1877"/>
                  </a:lnTo>
                  <a:lnTo>
                    <a:pt x="2098" y="1874"/>
                  </a:lnTo>
                  <a:lnTo>
                    <a:pt x="2096" y="1874"/>
                  </a:lnTo>
                  <a:lnTo>
                    <a:pt x="239" y="1531"/>
                  </a:lnTo>
                  <a:lnTo>
                    <a:pt x="206" y="1518"/>
                  </a:lnTo>
                  <a:lnTo>
                    <a:pt x="177" y="1503"/>
                  </a:lnTo>
                  <a:lnTo>
                    <a:pt x="152" y="1488"/>
                  </a:lnTo>
                  <a:lnTo>
                    <a:pt x="130" y="1471"/>
                  </a:lnTo>
                  <a:lnTo>
                    <a:pt x="113" y="1452"/>
                  </a:lnTo>
                  <a:lnTo>
                    <a:pt x="96" y="1434"/>
                  </a:lnTo>
                  <a:lnTo>
                    <a:pt x="85" y="1417"/>
                  </a:lnTo>
                  <a:lnTo>
                    <a:pt x="75" y="1398"/>
                  </a:lnTo>
                  <a:lnTo>
                    <a:pt x="66" y="1381"/>
                  </a:lnTo>
                  <a:lnTo>
                    <a:pt x="61" y="1366"/>
                  </a:lnTo>
                  <a:lnTo>
                    <a:pt x="57" y="1351"/>
                  </a:lnTo>
                  <a:lnTo>
                    <a:pt x="54" y="1338"/>
                  </a:lnTo>
                  <a:lnTo>
                    <a:pt x="53" y="1328"/>
                  </a:lnTo>
                  <a:lnTo>
                    <a:pt x="52" y="1320"/>
                  </a:lnTo>
                  <a:lnTo>
                    <a:pt x="52" y="1315"/>
                  </a:lnTo>
                  <a:lnTo>
                    <a:pt x="52" y="1313"/>
                  </a:lnTo>
                  <a:lnTo>
                    <a:pt x="49" y="1266"/>
                  </a:lnTo>
                  <a:lnTo>
                    <a:pt x="53" y="1227"/>
                  </a:lnTo>
                  <a:lnTo>
                    <a:pt x="62" y="1195"/>
                  </a:lnTo>
                  <a:lnTo>
                    <a:pt x="73" y="1172"/>
                  </a:lnTo>
                  <a:lnTo>
                    <a:pt x="86" y="1155"/>
                  </a:lnTo>
                  <a:lnTo>
                    <a:pt x="98" y="1144"/>
                  </a:lnTo>
                  <a:lnTo>
                    <a:pt x="106" y="1138"/>
                  </a:lnTo>
                  <a:lnTo>
                    <a:pt x="109" y="1135"/>
                  </a:lnTo>
                  <a:lnTo>
                    <a:pt x="90" y="1107"/>
                  </a:lnTo>
                  <a:lnTo>
                    <a:pt x="80" y="1078"/>
                  </a:lnTo>
                  <a:lnTo>
                    <a:pt x="79" y="1050"/>
                  </a:lnTo>
                  <a:lnTo>
                    <a:pt x="84" y="1026"/>
                  </a:lnTo>
                  <a:lnTo>
                    <a:pt x="91" y="1004"/>
                  </a:lnTo>
                  <a:lnTo>
                    <a:pt x="100" y="988"/>
                  </a:lnTo>
                  <a:lnTo>
                    <a:pt x="107" y="976"/>
                  </a:lnTo>
                  <a:lnTo>
                    <a:pt x="109" y="973"/>
                  </a:lnTo>
                  <a:lnTo>
                    <a:pt x="92" y="966"/>
                  </a:lnTo>
                  <a:lnTo>
                    <a:pt x="75" y="955"/>
                  </a:lnTo>
                  <a:lnTo>
                    <a:pt x="57" y="941"/>
                  </a:lnTo>
                  <a:lnTo>
                    <a:pt x="43" y="926"/>
                  </a:lnTo>
                  <a:lnTo>
                    <a:pt x="31" y="912"/>
                  </a:lnTo>
                  <a:lnTo>
                    <a:pt x="20" y="899"/>
                  </a:lnTo>
                  <a:lnTo>
                    <a:pt x="15" y="891"/>
                  </a:lnTo>
                  <a:lnTo>
                    <a:pt x="12" y="888"/>
                  </a:lnTo>
                  <a:lnTo>
                    <a:pt x="3" y="860"/>
                  </a:lnTo>
                  <a:lnTo>
                    <a:pt x="0" y="835"/>
                  </a:lnTo>
                  <a:lnTo>
                    <a:pt x="1" y="812"/>
                  </a:lnTo>
                  <a:lnTo>
                    <a:pt x="5" y="791"/>
                  </a:lnTo>
                  <a:lnTo>
                    <a:pt x="15" y="774"/>
                  </a:lnTo>
                  <a:lnTo>
                    <a:pt x="25" y="757"/>
                  </a:lnTo>
                  <a:lnTo>
                    <a:pt x="39" y="744"/>
                  </a:lnTo>
                  <a:lnTo>
                    <a:pt x="53" y="732"/>
                  </a:lnTo>
                  <a:lnTo>
                    <a:pt x="69" y="722"/>
                  </a:lnTo>
                  <a:lnTo>
                    <a:pt x="84" y="714"/>
                  </a:lnTo>
                  <a:lnTo>
                    <a:pt x="99" y="708"/>
                  </a:lnTo>
                  <a:lnTo>
                    <a:pt x="113" y="702"/>
                  </a:lnTo>
                  <a:lnTo>
                    <a:pt x="124" y="699"/>
                  </a:lnTo>
                  <a:lnTo>
                    <a:pt x="133" y="69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174" y="678"/>
                  </a:lnTo>
                  <a:lnTo>
                    <a:pt x="208" y="662"/>
                  </a:lnTo>
                  <a:lnTo>
                    <a:pt x="244" y="647"/>
                  </a:lnTo>
                  <a:lnTo>
                    <a:pt x="283" y="632"/>
                  </a:lnTo>
                  <a:lnTo>
                    <a:pt x="322" y="618"/>
                  </a:lnTo>
                  <a:lnTo>
                    <a:pt x="363" y="604"/>
                  </a:lnTo>
                  <a:lnTo>
                    <a:pt x="404" y="591"/>
                  </a:lnTo>
                  <a:lnTo>
                    <a:pt x="444" y="580"/>
                  </a:lnTo>
                  <a:lnTo>
                    <a:pt x="486" y="568"/>
                  </a:lnTo>
                  <a:lnTo>
                    <a:pt x="525" y="558"/>
                  </a:lnTo>
                  <a:lnTo>
                    <a:pt x="564" y="548"/>
                  </a:lnTo>
                  <a:lnTo>
                    <a:pt x="602" y="538"/>
                  </a:lnTo>
                  <a:lnTo>
                    <a:pt x="637" y="530"/>
                  </a:lnTo>
                  <a:lnTo>
                    <a:pt x="670" y="523"/>
                  </a:lnTo>
                  <a:lnTo>
                    <a:pt x="700" y="517"/>
                  </a:lnTo>
                  <a:lnTo>
                    <a:pt x="727" y="511"/>
                  </a:lnTo>
                  <a:lnTo>
                    <a:pt x="710" y="498"/>
                  </a:lnTo>
                  <a:lnTo>
                    <a:pt x="699" y="484"/>
                  </a:lnTo>
                  <a:lnTo>
                    <a:pt x="690" y="470"/>
                  </a:lnTo>
                  <a:lnTo>
                    <a:pt x="683" y="458"/>
                  </a:lnTo>
                  <a:lnTo>
                    <a:pt x="678" y="446"/>
                  </a:lnTo>
                  <a:lnTo>
                    <a:pt x="676" y="436"/>
                  </a:lnTo>
                  <a:lnTo>
                    <a:pt x="675" y="430"/>
                  </a:lnTo>
                  <a:lnTo>
                    <a:pt x="675" y="428"/>
                  </a:lnTo>
                  <a:lnTo>
                    <a:pt x="685" y="416"/>
                  </a:lnTo>
                  <a:lnTo>
                    <a:pt x="701" y="407"/>
                  </a:lnTo>
                  <a:lnTo>
                    <a:pt x="724" y="400"/>
                  </a:lnTo>
                  <a:lnTo>
                    <a:pt x="751" y="394"/>
                  </a:lnTo>
                  <a:lnTo>
                    <a:pt x="779" y="390"/>
                  </a:lnTo>
                  <a:lnTo>
                    <a:pt x="807" y="387"/>
                  </a:lnTo>
                  <a:lnTo>
                    <a:pt x="835" y="385"/>
                  </a:lnTo>
                  <a:lnTo>
                    <a:pt x="858" y="384"/>
                  </a:lnTo>
                  <a:lnTo>
                    <a:pt x="881" y="349"/>
                  </a:lnTo>
                  <a:lnTo>
                    <a:pt x="904" y="318"/>
                  </a:lnTo>
                  <a:lnTo>
                    <a:pt x="927" y="292"/>
                  </a:lnTo>
                  <a:lnTo>
                    <a:pt x="950" y="268"/>
                  </a:lnTo>
                  <a:lnTo>
                    <a:pt x="972" y="248"/>
                  </a:lnTo>
                  <a:lnTo>
                    <a:pt x="993" y="231"/>
                  </a:lnTo>
                  <a:lnTo>
                    <a:pt x="1012" y="217"/>
                  </a:lnTo>
                  <a:lnTo>
                    <a:pt x="1031" y="205"/>
                  </a:lnTo>
                  <a:lnTo>
                    <a:pt x="1048" y="196"/>
                  </a:lnTo>
                  <a:lnTo>
                    <a:pt x="1063" y="188"/>
                  </a:lnTo>
                  <a:lnTo>
                    <a:pt x="1077" y="183"/>
                  </a:lnTo>
                  <a:lnTo>
                    <a:pt x="1088" y="179"/>
                  </a:lnTo>
                  <a:lnTo>
                    <a:pt x="1097" y="177"/>
                  </a:lnTo>
                  <a:lnTo>
                    <a:pt x="1104" y="175"/>
                  </a:lnTo>
                  <a:lnTo>
                    <a:pt x="1109" y="174"/>
                  </a:lnTo>
                  <a:lnTo>
                    <a:pt x="1110" y="174"/>
                  </a:lnTo>
                  <a:lnTo>
                    <a:pt x="1173" y="74"/>
                  </a:lnTo>
                  <a:lnTo>
                    <a:pt x="1176" y="71"/>
                  </a:lnTo>
                  <a:lnTo>
                    <a:pt x="1183" y="62"/>
                  </a:lnTo>
                  <a:lnTo>
                    <a:pt x="1194" y="51"/>
                  </a:lnTo>
                  <a:lnTo>
                    <a:pt x="1210" y="37"/>
                  </a:lnTo>
                  <a:lnTo>
                    <a:pt x="1231" y="24"/>
                  </a:lnTo>
                  <a:lnTo>
                    <a:pt x="1255" y="13"/>
                  </a:lnTo>
                  <a:lnTo>
                    <a:pt x="1284" y="6"/>
                  </a:lnTo>
                  <a:lnTo>
                    <a:pt x="1317" y="5"/>
                  </a:lnTo>
                  <a:lnTo>
                    <a:pt x="1320" y="5"/>
                  </a:lnTo>
                  <a:lnTo>
                    <a:pt x="1328" y="5"/>
                  </a:lnTo>
                  <a:lnTo>
                    <a:pt x="1339" y="6"/>
                  </a:lnTo>
                  <a:lnTo>
                    <a:pt x="1353" y="9"/>
                  </a:lnTo>
                  <a:lnTo>
                    <a:pt x="1370" y="16"/>
                  </a:lnTo>
                  <a:lnTo>
                    <a:pt x="1390" y="27"/>
                  </a:lnTo>
                  <a:lnTo>
                    <a:pt x="1410" y="42"/>
                  </a:lnTo>
                  <a:lnTo>
                    <a:pt x="1430" y="62"/>
                  </a:lnTo>
                  <a:lnTo>
                    <a:pt x="1573" y="68"/>
                  </a:lnTo>
                  <a:lnTo>
                    <a:pt x="1575" y="65"/>
                  </a:lnTo>
                  <a:lnTo>
                    <a:pt x="1584" y="57"/>
                  </a:lnTo>
                  <a:lnTo>
                    <a:pt x="1595" y="44"/>
                  </a:lnTo>
                  <a:lnTo>
                    <a:pt x="1611" y="30"/>
                  </a:lnTo>
                  <a:lnTo>
                    <a:pt x="1632" y="18"/>
                  </a:lnTo>
                  <a:lnTo>
                    <a:pt x="1656" y="7"/>
                  </a:lnTo>
                  <a:lnTo>
                    <a:pt x="1685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31" y="1"/>
                  </a:lnTo>
                  <a:lnTo>
                    <a:pt x="1748" y="5"/>
                  </a:lnTo>
                  <a:lnTo>
                    <a:pt x="1768" y="12"/>
                  </a:lnTo>
                  <a:lnTo>
                    <a:pt x="1791" y="22"/>
                  </a:lnTo>
                  <a:lnTo>
                    <a:pt x="1814" y="38"/>
                  </a:lnTo>
                  <a:lnTo>
                    <a:pt x="1836" y="61"/>
                  </a:lnTo>
                  <a:lnTo>
                    <a:pt x="185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26" name="Freeform 14"/>
            <p:cNvSpPr>
              <a:spLocks/>
            </p:cNvSpPr>
            <p:nvPr/>
          </p:nvSpPr>
          <p:spPr bwMode="auto">
            <a:xfrm>
              <a:off x="2366" y="1364"/>
              <a:ext cx="544" cy="288"/>
            </a:xfrm>
            <a:custGeom>
              <a:avLst/>
              <a:gdLst/>
              <a:ahLst/>
              <a:cxnLst>
                <a:cxn ang="0">
                  <a:pos x="813" y="5"/>
                </a:cxn>
                <a:cxn ang="0">
                  <a:pos x="802" y="4"/>
                </a:cxn>
                <a:cxn ang="0">
                  <a:pos x="778" y="2"/>
                </a:cxn>
                <a:cxn ang="0">
                  <a:pos x="741" y="0"/>
                </a:cxn>
                <a:cxn ang="0">
                  <a:pos x="690" y="0"/>
                </a:cxn>
                <a:cxn ang="0">
                  <a:pos x="624" y="4"/>
                </a:cxn>
                <a:cxn ang="0">
                  <a:pos x="541" y="11"/>
                </a:cxn>
                <a:cxn ang="0">
                  <a:pos x="443" y="24"/>
                </a:cxn>
                <a:cxn ang="0">
                  <a:pos x="385" y="32"/>
                </a:cxn>
                <a:cxn ang="0">
                  <a:pos x="367" y="36"/>
                </a:cxn>
                <a:cxn ang="0">
                  <a:pos x="336" y="48"/>
                </a:cxn>
                <a:cxn ang="0">
                  <a:pos x="291" y="71"/>
                </a:cxn>
                <a:cxn ang="0">
                  <a:pos x="237" y="108"/>
                </a:cxn>
                <a:cxn ang="0">
                  <a:pos x="174" y="162"/>
                </a:cxn>
                <a:cxn ang="0">
                  <a:pos x="107" y="238"/>
                </a:cxn>
                <a:cxn ang="0">
                  <a:pos x="36" y="339"/>
                </a:cxn>
                <a:cxn ang="0">
                  <a:pos x="3" y="400"/>
                </a:cxn>
                <a:cxn ang="0">
                  <a:pos x="31" y="398"/>
                </a:cxn>
                <a:cxn ang="0">
                  <a:pos x="82" y="396"/>
                </a:cxn>
                <a:cxn ang="0">
                  <a:pos x="147" y="392"/>
                </a:cxn>
                <a:cxn ang="0">
                  <a:pos x="223" y="389"/>
                </a:cxn>
                <a:cxn ang="0">
                  <a:pos x="304" y="388"/>
                </a:cxn>
                <a:cxn ang="0">
                  <a:pos x="382" y="387"/>
                </a:cxn>
                <a:cxn ang="0">
                  <a:pos x="454" y="389"/>
                </a:cxn>
                <a:cxn ang="0">
                  <a:pos x="486" y="388"/>
                </a:cxn>
                <a:cxn ang="0">
                  <a:pos x="494" y="366"/>
                </a:cxn>
                <a:cxn ang="0">
                  <a:pos x="510" y="327"/>
                </a:cxn>
                <a:cxn ang="0">
                  <a:pos x="538" y="275"/>
                </a:cxn>
                <a:cxn ang="0">
                  <a:pos x="576" y="215"/>
                </a:cxn>
                <a:cxn ang="0">
                  <a:pos x="627" y="150"/>
                </a:cxn>
                <a:cxn ang="0">
                  <a:pos x="691" y="87"/>
                </a:cxn>
                <a:cxn ang="0">
                  <a:pos x="769" y="30"/>
                </a:cxn>
              </a:cxnLst>
              <a:rect l="0" t="0" r="r" b="b"/>
              <a:pathLst>
                <a:path w="814" h="400">
                  <a:moveTo>
                    <a:pt x="814" y="5"/>
                  </a:moveTo>
                  <a:lnTo>
                    <a:pt x="813" y="5"/>
                  </a:lnTo>
                  <a:lnTo>
                    <a:pt x="809" y="4"/>
                  </a:lnTo>
                  <a:lnTo>
                    <a:pt x="802" y="4"/>
                  </a:lnTo>
                  <a:lnTo>
                    <a:pt x="791" y="3"/>
                  </a:lnTo>
                  <a:lnTo>
                    <a:pt x="778" y="2"/>
                  </a:lnTo>
                  <a:lnTo>
                    <a:pt x="761" y="0"/>
                  </a:lnTo>
                  <a:lnTo>
                    <a:pt x="741" y="0"/>
                  </a:lnTo>
                  <a:lnTo>
                    <a:pt x="718" y="0"/>
                  </a:lnTo>
                  <a:lnTo>
                    <a:pt x="690" y="0"/>
                  </a:lnTo>
                  <a:lnTo>
                    <a:pt x="659" y="2"/>
                  </a:lnTo>
                  <a:lnTo>
                    <a:pt x="624" y="4"/>
                  </a:lnTo>
                  <a:lnTo>
                    <a:pt x="585" y="7"/>
                  </a:lnTo>
                  <a:lnTo>
                    <a:pt x="541" y="11"/>
                  </a:lnTo>
                  <a:lnTo>
                    <a:pt x="494" y="17"/>
                  </a:lnTo>
                  <a:lnTo>
                    <a:pt x="443" y="24"/>
                  </a:lnTo>
                  <a:lnTo>
                    <a:pt x="387" y="32"/>
                  </a:lnTo>
                  <a:lnTo>
                    <a:pt x="385" y="32"/>
                  </a:lnTo>
                  <a:lnTo>
                    <a:pt x="378" y="33"/>
                  </a:lnTo>
                  <a:lnTo>
                    <a:pt x="367" y="36"/>
                  </a:lnTo>
                  <a:lnTo>
                    <a:pt x="354" y="41"/>
                  </a:lnTo>
                  <a:lnTo>
                    <a:pt x="336" y="48"/>
                  </a:lnTo>
                  <a:lnTo>
                    <a:pt x="314" y="57"/>
                  </a:lnTo>
                  <a:lnTo>
                    <a:pt x="291" y="71"/>
                  </a:lnTo>
                  <a:lnTo>
                    <a:pt x="265" y="87"/>
                  </a:lnTo>
                  <a:lnTo>
                    <a:pt x="237" y="108"/>
                  </a:lnTo>
                  <a:lnTo>
                    <a:pt x="206" y="132"/>
                  </a:lnTo>
                  <a:lnTo>
                    <a:pt x="174" y="162"/>
                  </a:lnTo>
                  <a:lnTo>
                    <a:pt x="142" y="198"/>
                  </a:lnTo>
                  <a:lnTo>
                    <a:pt x="107" y="238"/>
                  </a:lnTo>
                  <a:lnTo>
                    <a:pt x="71" y="285"/>
                  </a:lnTo>
                  <a:lnTo>
                    <a:pt x="36" y="339"/>
                  </a:lnTo>
                  <a:lnTo>
                    <a:pt x="0" y="400"/>
                  </a:lnTo>
                  <a:lnTo>
                    <a:pt x="3" y="400"/>
                  </a:lnTo>
                  <a:lnTo>
                    <a:pt x="15" y="399"/>
                  </a:lnTo>
                  <a:lnTo>
                    <a:pt x="31" y="398"/>
                  </a:lnTo>
                  <a:lnTo>
                    <a:pt x="54" y="397"/>
                  </a:lnTo>
                  <a:lnTo>
                    <a:pt x="82" y="396"/>
                  </a:lnTo>
                  <a:lnTo>
                    <a:pt x="113" y="393"/>
                  </a:lnTo>
                  <a:lnTo>
                    <a:pt x="147" y="392"/>
                  </a:lnTo>
                  <a:lnTo>
                    <a:pt x="184" y="390"/>
                  </a:lnTo>
                  <a:lnTo>
                    <a:pt x="223" y="389"/>
                  </a:lnTo>
                  <a:lnTo>
                    <a:pt x="264" y="388"/>
                  </a:lnTo>
                  <a:lnTo>
                    <a:pt x="304" y="388"/>
                  </a:lnTo>
                  <a:lnTo>
                    <a:pt x="344" y="387"/>
                  </a:lnTo>
                  <a:lnTo>
                    <a:pt x="382" y="387"/>
                  </a:lnTo>
                  <a:lnTo>
                    <a:pt x="419" y="388"/>
                  </a:lnTo>
                  <a:lnTo>
                    <a:pt x="454" y="389"/>
                  </a:lnTo>
                  <a:lnTo>
                    <a:pt x="485" y="391"/>
                  </a:lnTo>
                  <a:lnTo>
                    <a:pt x="486" y="388"/>
                  </a:lnTo>
                  <a:lnTo>
                    <a:pt x="488" y="380"/>
                  </a:lnTo>
                  <a:lnTo>
                    <a:pt x="494" y="366"/>
                  </a:lnTo>
                  <a:lnTo>
                    <a:pt x="501" y="349"/>
                  </a:lnTo>
                  <a:lnTo>
                    <a:pt x="510" y="327"/>
                  </a:lnTo>
                  <a:lnTo>
                    <a:pt x="523" y="302"/>
                  </a:lnTo>
                  <a:lnTo>
                    <a:pt x="538" y="275"/>
                  </a:lnTo>
                  <a:lnTo>
                    <a:pt x="555" y="245"/>
                  </a:lnTo>
                  <a:lnTo>
                    <a:pt x="576" y="215"/>
                  </a:lnTo>
                  <a:lnTo>
                    <a:pt x="600" y="183"/>
                  </a:lnTo>
                  <a:lnTo>
                    <a:pt x="627" y="150"/>
                  </a:lnTo>
                  <a:lnTo>
                    <a:pt x="657" y="118"/>
                  </a:lnTo>
                  <a:lnTo>
                    <a:pt x="691" y="87"/>
                  </a:lnTo>
                  <a:lnTo>
                    <a:pt x="728" y="58"/>
                  </a:lnTo>
                  <a:lnTo>
                    <a:pt x="769" y="30"/>
                  </a:lnTo>
                  <a:lnTo>
                    <a:pt x="81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27" name="Freeform 15"/>
            <p:cNvSpPr>
              <a:spLocks/>
            </p:cNvSpPr>
            <p:nvPr/>
          </p:nvSpPr>
          <p:spPr bwMode="auto">
            <a:xfrm>
              <a:off x="2764" y="1371"/>
              <a:ext cx="555" cy="389"/>
            </a:xfrm>
            <a:custGeom>
              <a:avLst/>
              <a:gdLst/>
              <a:ahLst/>
              <a:cxnLst>
                <a:cxn ang="0">
                  <a:pos x="1" y="390"/>
                </a:cxn>
                <a:cxn ang="0">
                  <a:pos x="13" y="365"/>
                </a:cxn>
                <a:cxn ang="0">
                  <a:pos x="33" y="321"/>
                </a:cxn>
                <a:cxn ang="0">
                  <a:pos x="64" y="264"/>
                </a:cxn>
                <a:cxn ang="0">
                  <a:pos x="106" y="199"/>
                </a:cxn>
                <a:cxn ang="0">
                  <a:pos x="156" y="132"/>
                </a:cxn>
                <a:cxn ang="0">
                  <a:pos x="216" y="71"/>
                </a:cxn>
                <a:cxn ang="0">
                  <a:pos x="284" y="19"/>
                </a:cxn>
                <a:cxn ang="0">
                  <a:pos x="325" y="0"/>
                </a:cxn>
                <a:cxn ang="0">
                  <a:pos x="353" y="0"/>
                </a:cxn>
                <a:cxn ang="0">
                  <a:pos x="405" y="1"/>
                </a:cxn>
                <a:cxn ang="0">
                  <a:pos x="473" y="3"/>
                </a:cxn>
                <a:cxn ang="0">
                  <a:pos x="552" y="5"/>
                </a:cxn>
                <a:cxn ang="0">
                  <a:pos x="636" y="10"/>
                </a:cxn>
                <a:cxn ang="0">
                  <a:pos x="719" y="17"/>
                </a:cxn>
                <a:cxn ang="0">
                  <a:pos x="795" y="25"/>
                </a:cxn>
                <a:cxn ang="0">
                  <a:pos x="826" y="32"/>
                </a:cxn>
                <a:cxn ang="0">
                  <a:pos x="807" y="46"/>
                </a:cxn>
                <a:cxn ang="0">
                  <a:pos x="776" y="76"/>
                </a:cxn>
                <a:cxn ang="0">
                  <a:pos x="737" y="122"/>
                </a:cxn>
                <a:cxn ang="0">
                  <a:pos x="692" y="184"/>
                </a:cxn>
                <a:cxn ang="0">
                  <a:pos x="648" y="264"/>
                </a:cxn>
                <a:cxn ang="0">
                  <a:pos x="609" y="360"/>
                </a:cxn>
                <a:cxn ang="0">
                  <a:pos x="579" y="476"/>
                </a:cxn>
                <a:cxn ang="0">
                  <a:pos x="567" y="539"/>
                </a:cxn>
                <a:cxn ang="0">
                  <a:pos x="553" y="532"/>
                </a:cxn>
                <a:cxn ang="0">
                  <a:pos x="522" y="518"/>
                </a:cxn>
                <a:cxn ang="0">
                  <a:pos x="473" y="500"/>
                </a:cxn>
                <a:cxn ang="0">
                  <a:pos x="405" y="478"/>
                </a:cxn>
                <a:cxn ang="0">
                  <a:pos x="318" y="454"/>
                </a:cxn>
                <a:cxn ang="0">
                  <a:pos x="208" y="430"/>
                </a:cxn>
                <a:cxn ang="0">
                  <a:pos x="76" y="405"/>
                </a:cxn>
              </a:cxnLst>
              <a:rect l="0" t="0" r="r" b="b"/>
              <a:pathLst>
                <a:path w="828" h="540">
                  <a:moveTo>
                    <a:pt x="0" y="394"/>
                  </a:moveTo>
                  <a:lnTo>
                    <a:pt x="1" y="390"/>
                  </a:lnTo>
                  <a:lnTo>
                    <a:pt x="6" y="381"/>
                  </a:lnTo>
                  <a:lnTo>
                    <a:pt x="13" y="365"/>
                  </a:lnTo>
                  <a:lnTo>
                    <a:pt x="22" y="345"/>
                  </a:lnTo>
                  <a:lnTo>
                    <a:pt x="33" y="321"/>
                  </a:lnTo>
                  <a:lnTo>
                    <a:pt x="48" y="294"/>
                  </a:lnTo>
                  <a:lnTo>
                    <a:pt x="64" y="264"/>
                  </a:lnTo>
                  <a:lnTo>
                    <a:pt x="84" y="231"/>
                  </a:lnTo>
                  <a:lnTo>
                    <a:pt x="106" y="199"/>
                  </a:lnTo>
                  <a:lnTo>
                    <a:pt x="130" y="166"/>
                  </a:lnTo>
                  <a:lnTo>
                    <a:pt x="156" y="132"/>
                  </a:lnTo>
                  <a:lnTo>
                    <a:pt x="185" y="101"/>
                  </a:lnTo>
                  <a:lnTo>
                    <a:pt x="216" y="71"/>
                  </a:lnTo>
                  <a:lnTo>
                    <a:pt x="249" y="43"/>
                  </a:lnTo>
                  <a:lnTo>
                    <a:pt x="284" y="19"/>
                  </a:lnTo>
                  <a:lnTo>
                    <a:pt x="321" y="0"/>
                  </a:lnTo>
                  <a:lnTo>
                    <a:pt x="325" y="0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7" y="1"/>
                  </a:lnTo>
                  <a:lnTo>
                    <a:pt x="405" y="1"/>
                  </a:lnTo>
                  <a:lnTo>
                    <a:pt x="438" y="2"/>
                  </a:lnTo>
                  <a:lnTo>
                    <a:pt x="473" y="3"/>
                  </a:lnTo>
                  <a:lnTo>
                    <a:pt x="511" y="4"/>
                  </a:lnTo>
                  <a:lnTo>
                    <a:pt x="552" y="5"/>
                  </a:lnTo>
                  <a:lnTo>
                    <a:pt x="594" y="8"/>
                  </a:lnTo>
                  <a:lnTo>
                    <a:pt x="636" y="10"/>
                  </a:lnTo>
                  <a:lnTo>
                    <a:pt x="678" y="14"/>
                  </a:lnTo>
                  <a:lnTo>
                    <a:pt x="719" y="17"/>
                  </a:lnTo>
                  <a:lnTo>
                    <a:pt x="758" y="20"/>
                  </a:lnTo>
                  <a:lnTo>
                    <a:pt x="795" y="25"/>
                  </a:lnTo>
                  <a:lnTo>
                    <a:pt x="828" y="30"/>
                  </a:lnTo>
                  <a:lnTo>
                    <a:pt x="826" y="32"/>
                  </a:lnTo>
                  <a:lnTo>
                    <a:pt x="819" y="37"/>
                  </a:lnTo>
                  <a:lnTo>
                    <a:pt x="807" y="46"/>
                  </a:lnTo>
                  <a:lnTo>
                    <a:pt x="793" y="60"/>
                  </a:lnTo>
                  <a:lnTo>
                    <a:pt x="776" y="76"/>
                  </a:lnTo>
                  <a:lnTo>
                    <a:pt x="758" y="96"/>
                  </a:lnTo>
                  <a:lnTo>
                    <a:pt x="737" y="122"/>
                  </a:lnTo>
                  <a:lnTo>
                    <a:pt x="715" y="151"/>
                  </a:lnTo>
                  <a:lnTo>
                    <a:pt x="692" y="184"/>
                  </a:lnTo>
                  <a:lnTo>
                    <a:pt x="670" y="222"/>
                  </a:lnTo>
                  <a:lnTo>
                    <a:pt x="648" y="264"/>
                  </a:lnTo>
                  <a:lnTo>
                    <a:pt x="628" y="310"/>
                  </a:lnTo>
                  <a:lnTo>
                    <a:pt x="609" y="360"/>
                  </a:lnTo>
                  <a:lnTo>
                    <a:pt x="593" y="416"/>
                  </a:lnTo>
                  <a:lnTo>
                    <a:pt x="579" y="476"/>
                  </a:lnTo>
                  <a:lnTo>
                    <a:pt x="569" y="540"/>
                  </a:lnTo>
                  <a:lnTo>
                    <a:pt x="567" y="539"/>
                  </a:lnTo>
                  <a:lnTo>
                    <a:pt x="562" y="537"/>
                  </a:lnTo>
                  <a:lnTo>
                    <a:pt x="553" y="532"/>
                  </a:lnTo>
                  <a:lnTo>
                    <a:pt x="539" y="525"/>
                  </a:lnTo>
                  <a:lnTo>
                    <a:pt x="522" y="518"/>
                  </a:lnTo>
                  <a:lnTo>
                    <a:pt x="500" y="509"/>
                  </a:lnTo>
                  <a:lnTo>
                    <a:pt x="473" y="500"/>
                  </a:lnTo>
                  <a:lnTo>
                    <a:pt x="442" y="490"/>
                  </a:lnTo>
                  <a:lnTo>
                    <a:pt x="405" y="478"/>
                  </a:lnTo>
                  <a:lnTo>
                    <a:pt x="364" y="466"/>
                  </a:lnTo>
                  <a:lnTo>
                    <a:pt x="318" y="454"/>
                  </a:lnTo>
                  <a:lnTo>
                    <a:pt x="266" y="441"/>
                  </a:lnTo>
                  <a:lnTo>
                    <a:pt x="208" y="430"/>
                  </a:lnTo>
                  <a:lnTo>
                    <a:pt x="145" y="417"/>
                  </a:lnTo>
                  <a:lnTo>
                    <a:pt x="76" y="405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28" name="Freeform 16"/>
            <p:cNvSpPr>
              <a:spLocks/>
            </p:cNvSpPr>
            <p:nvPr/>
          </p:nvSpPr>
          <p:spPr bwMode="auto">
            <a:xfrm>
              <a:off x="2190" y="1430"/>
              <a:ext cx="281" cy="229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" y="147"/>
                </a:cxn>
                <a:cxn ang="0">
                  <a:pos x="19" y="155"/>
                </a:cxn>
                <a:cxn ang="0">
                  <a:pos x="37" y="170"/>
                </a:cxn>
                <a:cxn ang="0">
                  <a:pos x="57" y="190"/>
                </a:cxn>
                <a:cxn ang="0">
                  <a:pos x="74" y="215"/>
                </a:cxn>
                <a:cxn ang="0">
                  <a:pos x="87" y="244"/>
                </a:cxn>
                <a:cxn ang="0">
                  <a:pos x="91" y="279"/>
                </a:cxn>
                <a:cxn ang="0">
                  <a:pos x="84" y="317"/>
                </a:cxn>
                <a:cxn ang="0">
                  <a:pos x="85" y="315"/>
                </a:cxn>
                <a:cxn ang="0">
                  <a:pos x="91" y="314"/>
                </a:cxn>
                <a:cxn ang="0">
                  <a:pos x="98" y="312"/>
                </a:cxn>
                <a:cxn ang="0">
                  <a:pos x="109" y="309"/>
                </a:cxn>
                <a:cxn ang="0">
                  <a:pos x="120" y="305"/>
                </a:cxn>
                <a:cxn ang="0">
                  <a:pos x="133" y="302"/>
                </a:cxn>
                <a:cxn ang="0">
                  <a:pos x="148" y="299"/>
                </a:cxn>
                <a:cxn ang="0">
                  <a:pos x="163" y="297"/>
                </a:cxn>
                <a:cxn ang="0">
                  <a:pos x="164" y="295"/>
                </a:cxn>
                <a:cxn ang="0">
                  <a:pos x="166" y="289"/>
                </a:cxn>
                <a:cxn ang="0">
                  <a:pos x="170" y="279"/>
                </a:cxn>
                <a:cxn ang="0">
                  <a:pos x="176" y="266"/>
                </a:cxn>
                <a:cxn ang="0">
                  <a:pos x="183" y="250"/>
                </a:cxn>
                <a:cxn ang="0">
                  <a:pos x="194" y="232"/>
                </a:cxn>
                <a:cxn ang="0">
                  <a:pos x="205" y="212"/>
                </a:cxn>
                <a:cxn ang="0">
                  <a:pos x="220" y="190"/>
                </a:cxn>
                <a:cxn ang="0">
                  <a:pos x="236" y="167"/>
                </a:cxn>
                <a:cxn ang="0">
                  <a:pos x="255" y="143"/>
                </a:cxn>
                <a:cxn ang="0">
                  <a:pos x="277" y="117"/>
                </a:cxn>
                <a:cxn ang="0">
                  <a:pos x="300" y="93"/>
                </a:cxn>
                <a:cxn ang="0">
                  <a:pos x="326" y="68"/>
                </a:cxn>
                <a:cxn ang="0">
                  <a:pos x="356" y="45"/>
                </a:cxn>
                <a:cxn ang="0">
                  <a:pos x="388" y="22"/>
                </a:cxn>
                <a:cxn ang="0">
                  <a:pos x="423" y="0"/>
                </a:cxn>
                <a:cxn ang="0">
                  <a:pos x="420" y="1"/>
                </a:cxn>
                <a:cxn ang="0">
                  <a:pos x="410" y="2"/>
                </a:cxn>
                <a:cxn ang="0">
                  <a:pos x="396" y="5"/>
                </a:cxn>
                <a:cxn ang="0">
                  <a:pos x="378" y="10"/>
                </a:cxn>
                <a:cxn ang="0">
                  <a:pos x="355" y="15"/>
                </a:cxn>
                <a:cxn ang="0">
                  <a:pos x="329" y="22"/>
                </a:cxn>
                <a:cxn ang="0">
                  <a:pos x="299" y="30"/>
                </a:cxn>
                <a:cxn ang="0">
                  <a:pos x="267" y="39"/>
                </a:cxn>
                <a:cxn ang="0">
                  <a:pos x="233" y="48"/>
                </a:cxn>
                <a:cxn ang="0">
                  <a:pos x="198" y="60"/>
                </a:cxn>
                <a:cxn ang="0">
                  <a:pos x="164" y="71"/>
                </a:cxn>
                <a:cxn ang="0">
                  <a:pos x="128" y="84"/>
                </a:cxn>
                <a:cxn ang="0">
                  <a:pos x="94" y="98"/>
                </a:cxn>
                <a:cxn ang="0">
                  <a:pos x="61" y="113"/>
                </a:cxn>
                <a:cxn ang="0">
                  <a:pos x="29" y="128"/>
                </a:cxn>
                <a:cxn ang="0">
                  <a:pos x="0" y="144"/>
                </a:cxn>
              </a:cxnLst>
              <a:rect l="0" t="0" r="r" b="b"/>
              <a:pathLst>
                <a:path w="423" h="317">
                  <a:moveTo>
                    <a:pt x="0" y="144"/>
                  </a:moveTo>
                  <a:lnTo>
                    <a:pt x="5" y="147"/>
                  </a:lnTo>
                  <a:lnTo>
                    <a:pt x="19" y="155"/>
                  </a:lnTo>
                  <a:lnTo>
                    <a:pt x="37" y="170"/>
                  </a:lnTo>
                  <a:lnTo>
                    <a:pt x="57" y="190"/>
                  </a:lnTo>
                  <a:lnTo>
                    <a:pt x="74" y="215"/>
                  </a:lnTo>
                  <a:lnTo>
                    <a:pt x="87" y="244"/>
                  </a:lnTo>
                  <a:lnTo>
                    <a:pt x="91" y="279"/>
                  </a:lnTo>
                  <a:lnTo>
                    <a:pt x="84" y="317"/>
                  </a:lnTo>
                  <a:lnTo>
                    <a:pt x="85" y="315"/>
                  </a:lnTo>
                  <a:lnTo>
                    <a:pt x="91" y="314"/>
                  </a:lnTo>
                  <a:lnTo>
                    <a:pt x="98" y="312"/>
                  </a:lnTo>
                  <a:lnTo>
                    <a:pt x="109" y="309"/>
                  </a:lnTo>
                  <a:lnTo>
                    <a:pt x="120" y="305"/>
                  </a:lnTo>
                  <a:lnTo>
                    <a:pt x="133" y="302"/>
                  </a:lnTo>
                  <a:lnTo>
                    <a:pt x="148" y="299"/>
                  </a:lnTo>
                  <a:lnTo>
                    <a:pt x="163" y="297"/>
                  </a:lnTo>
                  <a:lnTo>
                    <a:pt x="164" y="295"/>
                  </a:lnTo>
                  <a:lnTo>
                    <a:pt x="166" y="289"/>
                  </a:lnTo>
                  <a:lnTo>
                    <a:pt x="170" y="279"/>
                  </a:lnTo>
                  <a:lnTo>
                    <a:pt x="176" y="266"/>
                  </a:lnTo>
                  <a:lnTo>
                    <a:pt x="183" y="250"/>
                  </a:lnTo>
                  <a:lnTo>
                    <a:pt x="194" y="232"/>
                  </a:lnTo>
                  <a:lnTo>
                    <a:pt x="205" y="212"/>
                  </a:lnTo>
                  <a:lnTo>
                    <a:pt x="220" y="190"/>
                  </a:lnTo>
                  <a:lnTo>
                    <a:pt x="236" y="167"/>
                  </a:lnTo>
                  <a:lnTo>
                    <a:pt x="255" y="143"/>
                  </a:lnTo>
                  <a:lnTo>
                    <a:pt x="277" y="117"/>
                  </a:lnTo>
                  <a:lnTo>
                    <a:pt x="300" y="93"/>
                  </a:lnTo>
                  <a:lnTo>
                    <a:pt x="326" y="68"/>
                  </a:lnTo>
                  <a:lnTo>
                    <a:pt x="356" y="45"/>
                  </a:lnTo>
                  <a:lnTo>
                    <a:pt x="388" y="22"/>
                  </a:lnTo>
                  <a:lnTo>
                    <a:pt x="423" y="0"/>
                  </a:lnTo>
                  <a:lnTo>
                    <a:pt x="420" y="1"/>
                  </a:lnTo>
                  <a:lnTo>
                    <a:pt x="410" y="2"/>
                  </a:lnTo>
                  <a:lnTo>
                    <a:pt x="396" y="5"/>
                  </a:lnTo>
                  <a:lnTo>
                    <a:pt x="378" y="10"/>
                  </a:lnTo>
                  <a:lnTo>
                    <a:pt x="355" y="15"/>
                  </a:lnTo>
                  <a:lnTo>
                    <a:pt x="329" y="22"/>
                  </a:lnTo>
                  <a:lnTo>
                    <a:pt x="299" y="30"/>
                  </a:lnTo>
                  <a:lnTo>
                    <a:pt x="267" y="39"/>
                  </a:lnTo>
                  <a:lnTo>
                    <a:pt x="233" y="48"/>
                  </a:lnTo>
                  <a:lnTo>
                    <a:pt x="198" y="60"/>
                  </a:lnTo>
                  <a:lnTo>
                    <a:pt x="164" y="71"/>
                  </a:lnTo>
                  <a:lnTo>
                    <a:pt x="128" y="84"/>
                  </a:lnTo>
                  <a:lnTo>
                    <a:pt x="94" y="98"/>
                  </a:lnTo>
                  <a:lnTo>
                    <a:pt x="61" y="113"/>
                  </a:lnTo>
                  <a:lnTo>
                    <a:pt x="29" y="12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29" name="Freeform 17"/>
            <p:cNvSpPr>
              <a:spLocks/>
            </p:cNvSpPr>
            <p:nvPr/>
          </p:nvSpPr>
          <p:spPr bwMode="auto">
            <a:xfrm>
              <a:off x="2358" y="1771"/>
              <a:ext cx="770" cy="293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2" y="67"/>
                </a:cxn>
                <a:cxn ang="0">
                  <a:pos x="72" y="126"/>
                </a:cxn>
                <a:cxn ang="0">
                  <a:pos x="53" y="198"/>
                </a:cxn>
                <a:cxn ang="0">
                  <a:pos x="11" y="236"/>
                </a:cxn>
                <a:cxn ang="0">
                  <a:pos x="18" y="241"/>
                </a:cxn>
                <a:cxn ang="0">
                  <a:pos x="33" y="248"/>
                </a:cxn>
                <a:cxn ang="0">
                  <a:pos x="55" y="257"/>
                </a:cxn>
                <a:cxn ang="0">
                  <a:pos x="84" y="269"/>
                </a:cxn>
                <a:cxn ang="0">
                  <a:pos x="121" y="283"/>
                </a:cxn>
                <a:cxn ang="0">
                  <a:pos x="166" y="298"/>
                </a:cxn>
                <a:cxn ang="0">
                  <a:pos x="217" y="314"/>
                </a:cxn>
                <a:cxn ang="0">
                  <a:pos x="278" y="330"/>
                </a:cxn>
                <a:cxn ang="0">
                  <a:pos x="346" y="346"/>
                </a:cxn>
                <a:cxn ang="0">
                  <a:pos x="422" y="361"/>
                </a:cxn>
                <a:cxn ang="0">
                  <a:pos x="506" y="375"/>
                </a:cxn>
                <a:cxn ang="0">
                  <a:pos x="599" y="386"/>
                </a:cxn>
                <a:cxn ang="0">
                  <a:pos x="700" y="397"/>
                </a:cxn>
                <a:cxn ang="0">
                  <a:pos x="809" y="405"/>
                </a:cxn>
                <a:cxn ang="0">
                  <a:pos x="927" y="408"/>
                </a:cxn>
                <a:cxn ang="0">
                  <a:pos x="989" y="402"/>
                </a:cxn>
                <a:cxn ang="0">
                  <a:pos x="997" y="352"/>
                </a:cxn>
                <a:cxn ang="0">
                  <a:pos x="1028" y="277"/>
                </a:cxn>
                <a:cxn ang="0">
                  <a:pos x="1097" y="198"/>
                </a:cxn>
                <a:cxn ang="0">
                  <a:pos x="1149" y="166"/>
                </a:cxn>
                <a:cxn ang="0">
                  <a:pos x="1138" y="162"/>
                </a:cxn>
                <a:cxn ang="0">
                  <a:pos x="1116" y="151"/>
                </a:cxn>
                <a:cxn ang="0">
                  <a:pos x="1085" y="137"/>
                </a:cxn>
                <a:cxn ang="0">
                  <a:pos x="1042" y="121"/>
                </a:cxn>
                <a:cxn ang="0">
                  <a:pos x="991" y="103"/>
                </a:cxn>
                <a:cxn ang="0">
                  <a:pos x="932" y="84"/>
                </a:cxn>
                <a:cxn ang="0">
                  <a:pos x="862" y="65"/>
                </a:cxn>
                <a:cxn ang="0">
                  <a:pos x="786" y="46"/>
                </a:cxn>
                <a:cxn ang="0">
                  <a:pos x="702" y="30"/>
                </a:cxn>
                <a:cxn ang="0">
                  <a:pos x="611" y="16"/>
                </a:cxn>
                <a:cxn ang="0">
                  <a:pos x="512" y="6"/>
                </a:cxn>
                <a:cxn ang="0">
                  <a:pos x="409" y="0"/>
                </a:cxn>
                <a:cxn ang="0">
                  <a:pos x="298" y="0"/>
                </a:cxn>
                <a:cxn ang="0">
                  <a:pos x="183" y="6"/>
                </a:cxn>
                <a:cxn ang="0">
                  <a:pos x="62" y="20"/>
                </a:cxn>
              </a:cxnLst>
              <a:rect l="0" t="0" r="r" b="b"/>
              <a:pathLst>
                <a:path w="1150" h="409">
                  <a:moveTo>
                    <a:pt x="0" y="29"/>
                  </a:moveTo>
                  <a:lnTo>
                    <a:pt x="7" y="34"/>
                  </a:lnTo>
                  <a:lnTo>
                    <a:pt x="23" y="47"/>
                  </a:lnTo>
                  <a:lnTo>
                    <a:pt x="42" y="67"/>
                  </a:lnTo>
                  <a:lnTo>
                    <a:pt x="61" y="95"/>
                  </a:lnTo>
                  <a:lnTo>
                    <a:pt x="72" y="126"/>
                  </a:lnTo>
                  <a:lnTo>
                    <a:pt x="71" y="160"/>
                  </a:lnTo>
                  <a:lnTo>
                    <a:pt x="53" y="198"/>
                  </a:lnTo>
                  <a:lnTo>
                    <a:pt x="10" y="236"/>
                  </a:lnTo>
                  <a:lnTo>
                    <a:pt x="11" y="236"/>
                  </a:lnTo>
                  <a:lnTo>
                    <a:pt x="13" y="239"/>
                  </a:lnTo>
                  <a:lnTo>
                    <a:pt x="18" y="241"/>
                  </a:lnTo>
                  <a:lnTo>
                    <a:pt x="25" y="243"/>
                  </a:lnTo>
                  <a:lnTo>
                    <a:pt x="33" y="248"/>
                  </a:lnTo>
                  <a:lnTo>
                    <a:pt x="42" y="253"/>
                  </a:lnTo>
                  <a:lnTo>
                    <a:pt x="55" y="257"/>
                  </a:lnTo>
                  <a:lnTo>
                    <a:pt x="69" y="263"/>
                  </a:lnTo>
                  <a:lnTo>
                    <a:pt x="84" y="269"/>
                  </a:lnTo>
                  <a:lnTo>
                    <a:pt x="101" y="276"/>
                  </a:lnTo>
                  <a:lnTo>
                    <a:pt x="121" y="283"/>
                  </a:lnTo>
                  <a:lnTo>
                    <a:pt x="142" y="291"/>
                  </a:lnTo>
                  <a:lnTo>
                    <a:pt x="166" y="298"/>
                  </a:lnTo>
                  <a:lnTo>
                    <a:pt x="191" y="306"/>
                  </a:lnTo>
                  <a:lnTo>
                    <a:pt x="217" y="314"/>
                  </a:lnTo>
                  <a:lnTo>
                    <a:pt x="247" y="322"/>
                  </a:lnTo>
                  <a:lnTo>
                    <a:pt x="278" y="330"/>
                  </a:lnTo>
                  <a:lnTo>
                    <a:pt x="311" y="338"/>
                  </a:lnTo>
                  <a:lnTo>
                    <a:pt x="346" y="346"/>
                  </a:lnTo>
                  <a:lnTo>
                    <a:pt x="383" y="353"/>
                  </a:lnTo>
                  <a:lnTo>
                    <a:pt x="422" y="361"/>
                  </a:lnTo>
                  <a:lnTo>
                    <a:pt x="464" y="368"/>
                  </a:lnTo>
                  <a:lnTo>
                    <a:pt x="506" y="375"/>
                  </a:lnTo>
                  <a:lnTo>
                    <a:pt x="551" y="381"/>
                  </a:lnTo>
                  <a:lnTo>
                    <a:pt x="599" y="386"/>
                  </a:lnTo>
                  <a:lnTo>
                    <a:pt x="648" y="392"/>
                  </a:lnTo>
                  <a:lnTo>
                    <a:pt x="700" y="397"/>
                  </a:lnTo>
                  <a:lnTo>
                    <a:pt x="754" y="401"/>
                  </a:lnTo>
                  <a:lnTo>
                    <a:pt x="809" y="405"/>
                  </a:lnTo>
                  <a:lnTo>
                    <a:pt x="867" y="407"/>
                  </a:lnTo>
                  <a:lnTo>
                    <a:pt x="927" y="408"/>
                  </a:lnTo>
                  <a:lnTo>
                    <a:pt x="989" y="409"/>
                  </a:lnTo>
                  <a:lnTo>
                    <a:pt x="989" y="402"/>
                  </a:lnTo>
                  <a:lnTo>
                    <a:pt x="991" y="382"/>
                  </a:lnTo>
                  <a:lnTo>
                    <a:pt x="997" y="352"/>
                  </a:lnTo>
                  <a:lnTo>
                    <a:pt x="1010" y="316"/>
                  </a:lnTo>
                  <a:lnTo>
                    <a:pt x="1028" y="277"/>
                  </a:lnTo>
                  <a:lnTo>
                    <a:pt x="1057" y="236"/>
                  </a:lnTo>
                  <a:lnTo>
                    <a:pt x="1097" y="198"/>
                  </a:lnTo>
                  <a:lnTo>
                    <a:pt x="1150" y="167"/>
                  </a:lnTo>
                  <a:lnTo>
                    <a:pt x="1149" y="166"/>
                  </a:lnTo>
                  <a:lnTo>
                    <a:pt x="1145" y="165"/>
                  </a:lnTo>
                  <a:lnTo>
                    <a:pt x="1138" y="162"/>
                  </a:lnTo>
                  <a:lnTo>
                    <a:pt x="1128" y="157"/>
                  </a:lnTo>
                  <a:lnTo>
                    <a:pt x="1116" y="151"/>
                  </a:lnTo>
                  <a:lnTo>
                    <a:pt x="1102" y="145"/>
                  </a:lnTo>
                  <a:lnTo>
                    <a:pt x="1085" y="137"/>
                  </a:lnTo>
                  <a:lnTo>
                    <a:pt x="1064" y="129"/>
                  </a:lnTo>
                  <a:lnTo>
                    <a:pt x="1042" y="121"/>
                  </a:lnTo>
                  <a:lnTo>
                    <a:pt x="1018" y="112"/>
                  </a:lnTo>
                  <a:lnTo>
                    <a:pt x="991" y="103"/>
                  </a:lnTo>
                  <a:lnTo>
                    <a:pt x="963" y="94"/>
                  </a:lnTo>
                  <a:lnTo>
                    <a:pt x="932" y="84"/>
                  </a:lnTo>
                  <a:lnTo>
                    <a:pt x="898" y="75"/>
                  </a:lnTo>
                  <a:lnTo>
                    <a:pt x="862" y="65"/>
                  </a:lnTo>
                  <a:lnTo>
                    <a:pt x="826" y="56"/>
                  </a:lnTo>
                  <a:lnTo>
                    <a:pt x="786" y="46"/>
                  </a:lnTo>
                  <a:lnTo>
                    <a:pt x="745" y="38"/>
                  </a:lnTo>
                  <a:lnTo>
                    <a:pt x="702" y="30"/>
                  </a:lnTo>
                  <a:lnTo>
                    <a:pt x="657" y="23"/>
                  </a:lnTo>
                  <a:lnTo>
                    <a:pt x="611" y="16"/>
                  </a:lnTo>
                  <a:lnTo>
                    <a:pt x="563" y="11"/>
                  </a:lnTo>
                  <a:lnTo>
                    <a:pt x="512" y="6"/>
                  </a:lnTo>
                  <a:lnTo>
                    <a:pt x="462" y="3"/>
                  </a:lnTo>
                  <a:lnTo>
                    <a:pt x="409" y="0"/>
                  </a:lnTo>
                  <a:lnTo>
                    <a:pt x="354" y="0"/>
                  </a:lnTo>
                  <a:lnTo>
                    <a:pt x="298" y="0"/>
                  </a:lnTo>
                  <a:lnTo>
                    <a:pt x="240" y="3"/>
                  </a:lnTo>
                  <a:lnTo>
                    <a:pt x="183" y="6"/>
                  </a:lnTo>
                  <a:lnTo>
                    <a:pt x="123" y="12"/>
                  </a:lnTo>
                  <a:lnTo>
                    <a:pt x="62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30" name="Freeform 18"/>
            <p:cNvSpPr>
              <a:spLocks/>
            </p:cNvSpPr>
            <p:nvPr/>
          </p:nvSpPr>
          <p:spPr bwMode="auto">
            <a:xfrm>
              <a:off x="3211" y="1406"/>
              <a:ext cx="361" cy="488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273" y="1"/>
                </a:cxn>
                <a:cxn ang="0">
                  <a:pos x="266" y="6"/>
                </a:cxn>
                <a:cxn ang="0">
                  <a:pos x="254" y="13"/>
                </a:cxn>
                <a:cxn ang="0">
                  <a:pos x="239" y="24"/>
                </a:cxn>
                <a:cxn ang="0">
                  <a:pos x="222" y="38"/>
                </a:cxn>
                <a:cxn ang="0">
                  <a:pos x="203" y="58"/>
                </a:cxn>
                <a:cxn ang="0">
                  <a:pos x="181" y="81"/>
                </a:cxn>
                <a:cxn ang="0">
                  <a:pos x="158" y="107"/>
                </a:cxn>
                <a:cxn ang="0">
                  <a:pos x="135" y="141"/>
                </a:cxn>
                <a:cxn ang="0">
                  <a:pos x="110" y="178"/>
                </a:cxn>
                <a:cxn ang="0">
                  <a:pos x="87" y="220"/>
                </a:cxn>
                <a:cxn ang="0">
                  <a:pos x="65" y="270"/>
                </a:cxn>
                <a:cxn ang="0">
                  <a:pos x="46" y="324"/>
                </a:cxn>
                <a:cxn ang="0">
                  <a:pos x="27" y="385"/>
                </a:cxn>
                <a:cxn ang="0">
                  <a:pos x="11" y="453"/>
                </a:cxn>
                <a:cxn ang="0">
                  <a:pos x="0" y="527"/>
                </a:cxn>
                <a:cxn ang="0">
                  <a:pos x="2" y="529"/>
                </a:cxn>
                <a:cxn ang="0">
                  <a:pos x="9" y="534"/>
                </a:cxn>
                <a:cxn ang="0">
                  <a:pos x="19" y="542"/>
                </a:cxn>
                <a:cxn ang="0">
                  <a:pos x="33" y="552"/>
                </a:cxn>
                <a:cxn ang="0">
                  <a:pos x="52" y="564"/>
                </a:cxn>
                <a:cxn ang="0">
                  <a:pos x="71" y="578"/>
                </a:cxn>
                <a:cxn ang="0">
                  <a:pos x="95" y="591"/>
                </a:cxn>
                <a:cxn ang="0">
                  <a:pos x="121" y="606"/>
                </a:cxn>
                <a:cxn ang="0">
                  <a:pos x="148" y="621"/>
                </a:cxn>
                <a:cxn ang="0">
                  <a:pos x="178" y="635"/>
                </a:cxn>
                <a:cxn ang="0">
                  <a:pos x="209" y="648"/>
                </a:cxn>
                <a:cxn ang="0">
                  <a:pos x="241" y="659"/>
                </a:cxn>
                <a:cxn ang="0">
                  <a:pos x="274" y="669"/>
                </a:cxn>
                <a:cxn ang="0">
                  <a:pos x="306" y="675"/>
                </a:cxn>
                <a:cxn ang="0">
                  <a:pos x="340" y="679"/>
                </a:cxn>
                <a:cxn ang="0">
                  <a:pos x="373" y="679"/>
                </a:cxn>
                <a:cxn ang="0">
                  <a:pos x="381" y="679"/>
                </a:cxn>
                <a:cxn ang="0">
                  <a:pos x="402" y="679"/>
                </a:cxn>
                <a:cxn ang="0">
                  <a:pos x="429" y="674"/>
                </a:cxn>
                <a:cxn ang="0">
                  <a:pos x="463" y="664"/>
                </a:cxn>
                <a:cxn ang="0">
                  <a:pos x="494" y="646"/>
                </a:cxn>
                <a:cxn ang="0">
                  <a:pos x="520" y="617"/>
                </a:cxn>
                <a:cxn ang="0">
                  <a:pos x="538" y="573"/>
                </a:cxn>
                <a:cxn ang="0">
                  <a:pos x="541" y="514"/>
                </a:cxn>
                <a:cxn ang="0">
                  <a:pos x="541" y="512"/>
                </a:cxn>
                <a:cxn ang="0">
                  <a:pos x="541" y="505"/>
                </a:cxn>
                <a:cxn ang="0">
                  <a:pos x="541" y="495"/>
                </a:cxn>
                <a:cxn ang="0">
                  <a:pos x="539" y="478"/>
                </a:cxn>
                <a:cxn ang="0">
                  <a:pos x="535" y="460"/>
                </a:cxn>
                <a:cxn ang="0">
                  <a:pos x="531" y="436"/>
                </a:cxn>
                <a:cxn ang="0">
                  <a:pos x="524" y="408"/>
                </a:cxn>
                <a:cxn ang="0">
                  <a:pos x="514" y="377"/>
                </a:cxn>
                <a:cxn ang="0">
                  <a:pos x="500" y="342"/>
                </a:cxn>
                <a:cxn ang="0">
                  <a:pos x="482" y="303"/>
                </a:cxn>
                <a:cxn ang="0">
                  <a:pos x="461" y="262"/>
                </a:cxn>
                <a:cxn ang="0">
                  <a:pos x="435" y="216"/>
                </a:cxn>
                <a:cxn ang="0">
                  <a:pos x="404" y="166"/>
                </a:cxn>
                <a:cxn ang="0">
                  <a:pos x="367" y="114"/>
                </a:cxn>
                <a:cxn ang="0">
                  <a:pos x="325" y="59"/>
                </a:cxn>
                <a:cxn ang="0">
                  <a:pos x="275" y="0"/>
                </a:cxn>
              </a:cxnLst>
              <a:rect l="0" t="0" r="r" b="b"/>
              <a:pathLst>
                <a:path w="541" h="679">
                  <a:moveTo>
                    <a:pt x="275" y="0"/>
                  </a:moveTo>
                  <a:lnTo>
                    <a:pt x="273" y="1"/>
                  </a:lnTo>
                  <a:lnTo>
                    <a:pt x="266" y="6"/>
                  </a:lnTo>
                  <a:lnTo>
                    <a:pt x="254" y="13"/>
                  </a:lnTo>
                  <a:lnTo>
                    <a:pt x="239" y="24"/>
                  </a:lnTo>
                  <a:lnTo>
                    <a:pt x="222" y="38"/>
                  </a:lnTo>
                  <a:lnTo>
                    <a:pt x="203" y="58"/>
                  </a:lnTo>
                  <a:lnTo>
                    <a:pt x="181" y="81"/>
                  </a:lnTo>
                  <a:lnTo>
                    <a:pt x="158" y="107"/>
                  </a:lnTo>
                  <a:lnTo>
                    <a:pt x="135" y="141"/>
                  </a:lnTo>
                  <a:lnTo>
                    <a:pt x="110" y="178"/>
                  </a:lnTo>
                  <a:lnTo>
                    <a:pt x="87" y="220"/>
                  </a:lnTo>
                  <a:lnTo>
                    <a:pt x="65" y="270"/>
                  </a:lnTo>
                  <a:lnTo>
                    <a:pt x="46" y="324"/>
                  </a:lnTo>
                  <a:lnTo>
                    <a:pt x="27" y="385"/>
                  </a:lnTo>
                  <a:lnTo>
                    <a:pt x="11" y="453"/>
                  </a:lnTo>
                  <a:lnTo>
                    <a:pt x="0" y="527"/>
                  </a:lnTo>
                  <a:lnTo>
                    <a:pt x="2" y="529"/>
                  </a:lnTo>
                  <a:lnTo>
                    <a:pt x="9" y="534"/>
                  </a:lnTo>
                  <a:lnTo>
                    <a:pt x="19" y="542"/>
                  </a:lnTo>
                  <a:lnTo>
                    <a:pt x="33" y="552"/>
                  </a:lnTo>
                  <a:lnTo>
                    <a:pt x="52" y="564"/>
                  </a:lnTo>
                  <a:lnTo>
                    <a:pt x="71" y="578"/>
                  </a:lnTo>
                  <a:lnTo>
                    <a:pt x="95" y="591"/>
                  </a:lnTo>
                  <a:lnTo>
                    <a:pt x="121" y="606"/>
                  </a:lnTo>
                  <a:lnTo>
                    <a:pt x="148" y="621"/>
                  </a:lnTo>
                  <a:lnTo>
                    <a:pt x="178" y="635"/>
                  </a:lnTo>
                  <a:lnTo>
                    <a:pt x="209" y="648"/>
                  </a:lnTo>
                  <a:lnTo>
                    <a:pt x="241" y="659"/>
                  </a:lnTo>
                  <a:lnTo>
                    <a:pt x="274" y="669"/>
                  </a:lnTo>
                  <a:lnTo>
                    <a:pt x="306" y="675"/>
                  </a:lnTo>
                  <a:lnTo>
                    <a:pt x="340" y="679"/>
                  </a:lnTo>
                  <a:lnTo>
                    <a:pt x="373" y="679"/>
                  </a:lnTo>
                  <a:lnTo>
                    <a:pt x="381" y="679"/>
                  </a:lnTo>
                  <a:lnTo>
                    <a:pt x="402" y="679"/>
                  </a:lnTo>
                  <a:lnTo>
                    <a:pt x="429" y="674"/>
                  </a:lnTo>
                  <a:lnTo>
                    <a:pt x="463" y="664"/>
                  </a:lnTo>
                  <a:lnTo>
                    <a:pt x="494" y="646"/>
                  </a:lnTo>
                  <a:lnTo>
                    <a:pt x="520" y="617"/>
                  </a:lnTo>
                  <a:lnTo>
                    <a:pt x="538" y="573"/>
                  </a:lnTo>
                  <a:lnTo>
                    <a:pt x="541" y="514"/>
                  </a:lnTo>
                  <a:lnTo>
                    <a:pt x="541" y="512"/>
                  </a:lnTo>
                  <a:lnTo>
                    <a:pt x="541" y="505"/>
                  </a:lnTo>
                  <a:lnTo>
                    <a:pt x="541" y="495"/>
                  </a:lnTo>
                  <a:lnTo>
                    <a:pt x="539" y="478"/>
                  </a:lnTo>
                  <a:lnTo>
                    <a:pt x="535" y="460"/>
                  </a:lnTo>
                  <a:lnTo>
                    <a:pt x="531" y="436"/>
                  </a:lnTo>
                  <a:lnTo>
                    <a:pt x="524" y="408"/>
                  </a:lnTo>
                  <a:lnTo>
                    <a:pt x="514" y="377"/>
                  </a:lnTo>
                  <a:lnTo>
                    <a:pt x="500" y="342"/>
                  </a:lnTo>
                  <a:lnTo>
                    <a:pt x="482" y="303"/>
                  </a:lnTo>
                  <a:lnTo>
                    <a:pt x="461" y="262"/>
                  </a:lnTo>
                  <a:lnTo>
                    <a:pt x="435" y="216"/>
                  </a:lnTo>
                  <a:lnTo>
                    <a:pt x="404" y="166"/>
                  </a:lnTo>
                  <a:lnTo>
                    <a:pt x="367" y="114"/>
                  </a:lnTo>
                  <a:lnTo>
                    <a:pt x="325" y="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31" name="Freeform 19"/>
            <p:cNvSpPr>
              <a:spLocks/>
            </p:cNvSpPr>
            <p:nvPr/>
          </p:nvSpPr>
          <p:spPr bwMode="auto">
            <a:xfrm>
              <a:off x="3396" y="1454"/>
              <a:ext cx="147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12"/>
                </a:cxn>
                <a:cxn ang="0">
                  <a:pos x="15" y="24"/>
                </a:cxn>
                <a:cxn ang="0">
                  <a:pos x="25" y="42"/>
                </a:cxn>
                <a:cxn ang="0">
                  <a:pos x="38" y="62"/>
                </a:cxn>
                <a:cxn ang="0">
                  <a:pos x="53" y="88"/>
                </a:cxn>
                <a:cxn ang="0">
                  <a:pos x="69" y="115"/>
                </a:cxn>
                <a:cxn ang="0">
                  <a:pos x="86" y="146"/>
                </a:cxn>
                <a:cxn ang="0">
                  <a:pos x="103" y="179"/>
                </a:cxn>
                <a:cxn ang="0">
                  <a:pos x="120" y="213"/>
                </a:cxn>
                <a:cxn ang="0">
                  <a:pos x="139" y="248"/>
                </a:cxn>
                <a:cxn ang="0">
                  <a:pos x="155" y="285"/>
                </a:cxn>
                <a:cxn ang="0">
                  <a:pos x="171" y="320"/>
                </a:cxn>
                <a:cxn ang="0">
                  <a:pos x="186" y="357"/>
                </a:cxn>
                <a:cxn ang="0">
                  <a:pos x="200" y="393"/>
                </a:cxn>
                <a:cxn ang="0">
                  <a:pos x="210" y="428"/>
                </a:cxn>
                <a:cxn ang="0">
                  <a:pos x="211" y="427"/>
                </a:cxn>
                <a:cxn ang="0">
                  <a:pos x="213" y="423"/>
                </a:cxn>
                <a:cxn ang="0">
                  <a:pos x="215" y="417"/>
                </a:cxn>
                <a:cxn ang="0">
                  <a:pos x="217" y="409"/>
                </a:cxn>
                <a:cxn ang="0">
                  <a:pos x="220" y="398"/>
                </a:cxn>
                <a:cxn ang="0">
                  <a:pos x="218" y="383"/>
                </a:cxn>
                <a:cxn ang="0">
                  <a:pos x="217" y="364"/>
                </a:cxn>
                <a:cxn ang="0">
                  <a:pos x="213" y="342"/>
                </a:cxn>
                <a:cxn ang="0">
                  <a:pos x="203" y="316"/>
                </a:cxn>
                <a:cxn ang="0">
                  <a:pos x="192" y="286"/>
                </a:cxn>
                <a:cxn ang="0">
                  <a:pos x="175" y="251"/>
                </a:cxn>
                <a:cxn ang="0">
                  <a:pos x="153" y="211"/>
                </a:cxn>
                <a:cxn ang="0">
                  <a:pos x="125" y="167"/>
                </a:cxn>
                <a:cxn ang="0">
                  <a:pos x="91" y="116"/>
                </a:cxn>
                <a:cxn ang="0">
                  <a:pos x="49" y="61"/>
                </a:cxn>
                <a:cxn ang="0">
                  <a:pos x="0" y="0"/>
                </a:cxn>
              </a:cxnLst>
              <a:rect l="0" t="0" r="r" b="b"/>
              <a:pathLst>
                <a:path w="220" h="428">
                  <a:moveTo>
                    <a:pt x="0" y="0"/>
                  </a:moveTo>
                  <a:lnTo>
                    <a:pt x="2" y="2"/>
                  </a:lnTo>
                  <a:lnTo>
                    <a:pt x="6" y="12"/>
                  </a:lnTo>
                  <a:lnTo>
                    <a:pt x="15" y="24"/>
                  </a:lnTo>
                  <a:lnTo>
                    <a:pt x="25" y="42"/>
                  </a:lnTo>
                  <a:lnTo>
                    <a:pt x="38" y="62"/>
                  </a:lnTo>
                  <a:lnTo>
                    <a:pt x="53" y="88"/>
                  </a:lnTo>
                  <a:lnTo>
                    <a:pt x="69" y="115"/>
                  </a:lnTo>
                  <a:lnTo>
                    <a:pt x="86" y="146"/>
                  </a:lnTo>
                  <a:lnTo>
                    <a:pt x="103" y="179"/>
                  </a:lnTo>
                  <a:lnTo>
                    <a:pt x="120" y="213"/>
                  </a:lnTo>
                  <a:lnTo>
                    <a:pt x="139" y="248"/>
                  </a:lnTo>
                  <a:lnTo>
                    <a:pt x="155" y="285"/>
                  </a:lnTo>
                  <a:lnTo>
                    <a:pt x="171" y="320"/>
                  </a:lnTo>
                  <a:lnTo>
                    <a:pt x="186" y="357"/>
                  </a:lnTo>
                  <a:lnTo>
                    <a:pt x="200" y="393"/>
                  </a:lnTo>
                  <a:lnTo>
                    <a:pt x="210" y="428"/>
                  </a:lnTo>
                  <a:lnTo>
                    <a:pt x="211" y="427"/>
                  </a:lnTo>
                  <a:lnTo>
                    <a:pt x="213" y="423"/>
                  </a:lnTo>
                  <a:lnTo>
                    <a:pt x="215" y="417"/>
                  </a:lnTo>
                  <a:lnTo>
                    <a:pt x="217" y="409"/>
                  </a:lnTo>
                  <a:lnTo>
                    <a:pt x="220" y="398"/>
                  </a:lnTo>
                  <a:lnTo>
                    <a:pt x="218" y="383"/>
                  </a:lnTo>
                  <a:lnTo>
                    <a:pt x="217" y="364"/>
                  </a:lnTo>
                  <a:lnTo>
                    <a:pt x="213" y="342"/>
                  </a:lnTo>
                  <a:lnTo>
                    <a:pt x="203" y="316"/>
                  </a:lnTo>
                  <a:lnTo>
                    <a:pt x="192" y="286"/>
                  </a:lnTo>
                  <a:lnTo>
                    <a:pt x="175" y="251"/>
                  </a:lnTo>
                  <a:lnTo>
                    <a:pt x="153" y="211"/>
                  </a:lnTo>
                  <a:lnTo>
                    <a:pt x="125" y="167"/>
                  </a:lnTo>
                  <a:lnTo>
                    <a:pt x="91" y="116"/>
                  </a:lnTo>
                  <a:lnTo>
                    <a:pt x="4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32" name="Freeform 20"/>
            <p:cNvSpPr>
              <a:spLocks/>
            </p:cNvSpPr>
            <p:nvPr/>
          </p:nvSpPr>
          <p:spPr bwMode="auto">
            <a:xfrm>
              <a:off x="2108" y="1888"/>
              <a:ext cx="1447" cy="404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5" y="10"/>
                </a:cxn>
                <a:cxn ang="0">
                  <a:pos x="12" y="26"/>
                </a:cxn>
                <a:cxn ang="0">
                  <a:pos x="15" y="47"/>
                </a:cxn>
                <a:cxn ang="0">
                  <a:pos x="30" y="70"/>
                </a:cxn>
                <a:cxn ang="0">
                  <a:pos x="65" y="94"/>
                </a:cxn>
                <a:cxn ang="0">
                  <a:pos x="123" y="115"/>
                </a:cxn>
                <a:cxn ang="0">
                  <a:pos x="213" y="132"/>
                </a:cxn>
                <a:cxn ang="0">
                  <a:pos x="272" y="139"/>
                </a:cxn>
                <a:cxn ang="0">
                  <a:pos x="286" y="143"/>
                </a:cxn>
                <a:cxn ang="0">
                  <a:pos x="310" y="152"/>
                </a:cxn>
                <a:cxn ang="0">
                  <a:pos x="346" y="163"/>
                </a:cxn>
                <a:cxn ang="0">
                  <a:pos x="393" y="178"/>
                </a:cxn>
                <a:cxn ang="0">
                  <a:pos x="448" y="194"/>
                </a:cxn>
                <a:cxn ang="0">
                  <a:pos x="513" y="212"/>
                </a:cxn>
                <a:cxn ang="0">
                  <a:pos x="585" y="231"/>
                </a:cxn>
                <a:cxn ang="0">
                  <a:pos x="665" y="250"/>
                </a:cxn>
                <a:cxn ang="0">
                  <a:pos x="750" y="268"/>
                </a:cxn>
                <a:cxn ang="0">
                  <a:pos x="841" y="286"/>
                </a:cxn>
                <a:cxn ang="0">
                  <a:pos x="937" y="301"/>
                </a:cxn>
                <a:cxn ang="0">
                  <a:pos x="1035" y="313"/>
                </a:cxn>
                <a:cxn ang="0">
                  <a:pos x="1137" y="324"/>
                </a:cxn>
                <a:cxn ang="0">
                  <a:pos x="1241" y="329"/>
                </a:cxn>
                <a:cxn ang="0">
                  <a:pos x="1346" y="332"/>
                </a:cxn>
                <a:cxn ang="0">
                  <a:pos x="1401" y="334"/>
                </a:cxn>
                <a:cxn ang="0">
                  <a:pos x="1419" y="355"/>
                </a:cxn>
                <a:cxn ang="0">
                  <a:pos x="1460" y="384"/>
                </a:cxn>
                <a:cxn ang="0">
                  <a:pos x="1524" y="403"/>
                </a:cxn>
                <a:cxn ang="0">
                  <a:pos x="1570" y="407"/>
                </a:cxn>
                <a:cxn ang="0">
                  <a:pos x="1595" y="400"/>
                </a:cxn>
                <a:cxn ang="0">
                  <a:pos x="1636" y="378"/>
                </a:cxn>
                <a:cxn ang="0">
                  <a:pos x="1681" y="332"/>
                </a:cxn>
                <a:cxn ang="0">
                  <a:pos x="1703" y="295"/>
                </a:cxn>
                <a:cxn ang="0">
                  <a:pos x="1718" y="288"/>
                </a:cxn>
                <a:cxn ang="0">
                  <a:pos x="1748" y="286"/>
                </a:cxn>
                <a:cxn ang="0">
                  <a:pos x="1792" y="303"/>
                </a:cxn>
                <a:cxn ang="0">
                  <a:pos x="1821" y="325"/>
                </a:cxn>
                <a:cxn ang="0">
                  <a:pos x="1834" y="337"/>
                </a:cxn>
                <a:cxn ang="0">
                  <a:pos x="1858" y="359"/>
                </a:cxn>
                <a:cxn ang="0">
                  <a:pos x="1893" y="382"/>
                </a:cxn>
                <a:cxn ang="0">
                  <a:pos x="1936" y="404"/>
                </a:cxn>
                <a:cxn ang="0">
                  <a:pos x="1991" y="417"/>
                </a:cxn>
                <a:cxn ang="0">
                  <a:pos x="2054" y="416"/>
                </a:cxn>
                <a:cxn ang="0">
                  <a:pos x="2124" y="395"/>
                </a:cxn>
                <a:cxn ang="0">
                  <a:pos x="2163" y="379"/>
                </a:cxn>
                <a:cxn ang="0">
                  <a:pos x="2167" y="397"/>
                </a:cxn>
                <a:cxn ang="0">
                  <a:pos x="2167" y="430"/>
                </a:cxn>
                <a:cxn ang="0">
                  <a:pos x="2156" y="468"/>
                </a:cxn>
                <a:cxn ang="0">
                  <a:pos x="2130" y="506"/>
                </a:cxn>
                <a:cxn ang="0">
                  <a:pos x="2079" y="538"/>
                </a:cxn>
                <a:cxn ang="0">
                  <a:pos x="1997" y="558"/>
                </a:cxn>
                <a:cxn ang="0">
                  <a:pos x="1879" y="560"/>
                </a:cxn>
                <a:cxn ang="0">
                  <a:pos x="158" y="243"/>
                </a:cxn>
                <a:cxn ang="0">
                  <a:pos x="149" y="239"/>
                </a:cxn>
                <a:cxn ang="0">
                  <a:pos x="125" y="229"/>
                </a:cxn>
                <a:cxn ang="0">
                  <a:pos x="91" y="212"/>
                </a:cxn>
                <a:cxn ang="0">
                  <a:pos x="57" y="185"/>
                </a:cxn>
                <a:cxn ang="0">
                  <a:pos x="25" y="152"/>
                </a:cxn>
                <a:cxn ang="0">
                  <a:pos x="5" y="110"/>
                </a:cxn>
                <a:cxn ang="0">
                  <a:pos x="1" y="60"/>
                </a:cxn>
                <a:cxn ang="0">
                  <a:pos x="21" y="0"/>
                </a:cxn>
              </a:cxnLst>
              <a:rect l="0" t="0" r="r" b="b"/>
              <a:pathLst>
                <a:path w="2167" h="561">
                  <a:moveTo>
                    <a:pt x="21" y="0"/>
                  </a:moveTo>
                  <a:lnTo>
                    <a:pt x="20" y="1"/>
                  </a:lnTo>
                  <a:lnTo>
                    <a:pt x="17" y="4"/>
                  </a:lnTo>
                  <a:lnTo>
                    <a:pt x="15" y="10"/>
                  </a:lnTo>
                  <a:lnTo>
                    <a:pt x="13" y="17"/>
                  </a:lnTo>
                  <a:lnTo>
                    <a:pt x="12" y="26"/>
                  </a:lnTo>
                  <a:lnTo>
                    <a:pt x="12" y="37"/>
                  </a:lnTo>
                  <a:lnTo>
                    <a:pt x="15" y="47"/>
                  </a:lnTo>
                  <a:lnTo>
                    <a:pt x="21" y="58"/>
                  </a:lnTo>
                  <a:lnTo>
                    <a:pt x="30" y="70"/>
                  </a:lnTo>
                  <a:lnTo>
                    <a:pt x="45" y="82"/>
                  </a:lnTo>
                  <a:lnTo>
                    <a:pt x="65" y="94"/>
                  </a:lnTo>
                  <a:lnTo>
                    <a:pt x="91" y="105"/>
                  </a:lnTo>
                  <a:lnTo>
                    <a:pt x="123" y="115"/>
                  </a:lnTo>
                  <a:lnTo>
                    <a:pt x="164" y="124"/>
                  </a:lnTo>
                  <a:lnTo>
                    <a:pt x="213" y="132"/>
                  </a:lnTo>
                  <a:lnTo>
                    <a:pt x="271" y="138"/>
                  </a:lnTo>
                  <a:lnTo>
                    <a:pt x="272" y="139"/>
                  </a:lnTo>
                  <a:lnTo>
                    <a:pt x="278" y="140"/>
                  </a:lnTo>
                  <a:lnTo>
                    <a:pt x="286" y="143"/>
                  </a:lnTo>
                  <a:lnTo>
                    <a:pt x="296" y="147"/>
                  </a:lnTo>
                  <a:lnTo>
                    <a:pt x="310" y="152"/>
                  </a:lnTo>
                  <a:lnTo>
                    <a:pt x="327" y="158"/>
                  </a:lnTo>
                  <a:lnTo>
                    <a:pt x="346" y="163"/>
                  </a:lnTo>
                  <a:lnTo>
                    <a:pt x="368" y="170"/>
                  </a:lnTo>
                  <a:lnTo>
                    <a:pt x="393" y="178"/>
                  </a:lnTo>
                  <a:lnTo>
                    <a:pt x="419" y="186"/>
                  </a:lnTo>
                  <a:lnTo>
                    <a:pt x="448" y="194"/>
                  </a:lnTo>
                  <a:lnTo>
                    <a:pt x="479" y="204"/>
                  </a:lnTo>
                  <a:lnTo>
                    <a:pt x="513" y="212"/>
                  </a:lnTo>
                  <a:lnTo>
                    <a:pt x="548" y="221"/>
                  </a:lnTo>
                  <a:lnTo>
                    <a:pt x="585" y="231"/>
                  </a:lnTo>
                  <a:lnTo>
                    <a:pt x="624" y="241"/>
                  </a:lnTo>
                  <a:lnTo>
                    <a:pt x="665" y="250"/>
                  </a:lnTo>
                  <a:lnTo>
                    <a:pt x="706" y="259"/>
                  </a:lnTo>
                  <a:lnTo>
                    <a:pt x="750" y="268"/>
                  </a:lnTo>
                  <a:lnTo>
                    <a:pt x="795" y="276"/>
                  </a:lnTo>
                  <a:lnTo>
                    <a:pt x="841" y="286"/>
                  </a:lnTo>
                  <a:lnTo>
                    <a:pt x="888" y="292"/>
                  </a:lnTo>
                  <a:lnTo>
                    <a:pt x="937" y="301"/>
                  </a:lnTo>
                  <a:lnTo>
                    <a:pt x="985" y="307"/>
                  </a:lnTo>
                  <a:lnTo>
                    <a:pt x="1035" y="313"/>
                  </a:lnTo>
                  <a:lnTo>
                    <a:pt x="1085" y="319"/>
                  </a:lnTo>
                  <a:lnTo>
                    <a:pt x="1137" y="324"/>
                  </a:lnTo>
                  <a:lnTo>
                    <a:pt x="1189" y="327"/>
                  </a:lnTo>
                  <a:lnTo>
                    <a:pt x="1241" y="329"/>
                  </a:lnTo>
                  <a:lnTo>
                    <a:pt x="1294" y="331"/>
                  </a:lnTo>
                  <a:lnTo>
                    <a:pt x="1346" y="332"/>
                  </a:lnTo>
                  <a:lnTo>
                    <a:pt x="1399" y="331"/>
                  </a:lnTo>
                  <a:lnTo>
                    <a:pt x="1401" y="334"/>
                  </a:lnTo>
                  <a:lnTo>
                    <a:pt x="1408" y="342"/>
                  </a:lnTo>
                  <a:lnTo>
                    <a:pt x="1419" y="355"/>
                  </a:lnTo>
                  <a:lnTo>
                    <a:pt x="1437" y="369"/>
                  </a:lnTo>
                  <a:lnTo>
                    <a:pt x="1460" y="384"/>
                  </a:lnTo>
                  <a:lnTo>
                    <a:pt x="1488" y="395"/>
                  </a:lnTo>
                  <a:lnTo>
                    <a:pt x="1524" y="403"/>
                  </a:lnTo>
                  <a:lnTo>
                    <a:pt x="1567" y="407"/>
                  </a:lnTo>
                  <a:lnTo>
                    <a:pt x="1570" y="407"/>
                  </a:lnTo>
                  <a:lnTo>
                    <a:pt x="1581" y="404"/>
                  </a:lnTo>
                  <a:lnTo>
                    <a:pt x="1595" y="400"/>
                  </a:lnTo>
                  <a:lnTo>
                    <a:pt x="1615" y="392"/>
                  </a:lnTo>
                  <a:lnTo>
                    <a:pt x="1636" y="378"/>
                  </a:lnTo>
                  <a:lnTo>
                    <a:pt x="1659" y="358"/>
                  </a:lnTo>
                  <a:lnTo>
                    <a:pt x="1681" y="332"/>
                  </a:lnTo>
                  <a:lnTo>
                    <a:pt x="1700" y="296"/>
                  </a:lnTo>
                  <a:lnTo>
                    <a:pt x="1703" y="295"/>
                  </a:lnTo>
                  <a:lnTo>
                    <a:pt x="1708" y="291"/>
                  </a:lnTo>
                  <a:lnTo>
                    <a:pt x="1718" y="288"/>
                  </a:lnTo>
                  <a:lnTo>
                    <a:pt x="1730" y="284"/>
                  </a:lnTo>
                  <a:lnTo>
                    <a:pt x="1748" y="286"/>
                  </a:lnTo>
                  <a:lnTo>
                    <a:pt x="1768" y="291"/>
                  </a:lnTo>
                  <a:lnTo>
                    <a:pt x="1792" y="303"/>
                  </a:lnTo>
                  <a:lnTo>
                    <a:pt x="1820" y="322"/>
                  </a:lnTo>
                  <a:lnTo>
                    <a:pt x="1821" y="325"/>
                  </a:lnTo>
                  <a:lnTo>
                    <a:pt x="1826" y="329"/>
                  </a:lnTo>
                  <a:lnTo>
                    <a:pt x="1834" y="337"/>
                  </a:lnTo>
                  <a:lnTo>
                    <a:pt x="1844" y="348"/>
                  </a:lnTo>
                  <a:lnTo>
                    <a:pt x="1858" y="359"/>
                  </a:lnTo>
                  <a:lnTo>
                    <a:pt x="1874" y="371"/>
                  </a:lnTo>
                  <a:lnTo>
                    <a:pt x="1893" y="382"/>
                  </a:lnTo>
                  <a:lnTo>
                    <a:pt x="1913" y="394"/>
                  </a:lnTo>
                  <a:lnTo>
                    <a:pt x="1936" y="404"/>
                  </a:lnTo>
                  <a:lnTo>
                    <a:pt x="1963" y="411"/>
                  </a:lnTo>
                  <a:lnTo>
                    <a:pt x="1991" y="417"/>
                  </a:lnTo>
                  <a:lnTo>
                    <a:pt x="2022" y="418"/>
                  </a:lnTo>
                  <a:lnTo>
                    <a:pt x="2054" y="416"/>
                  </a:lnTo>
                  <a:lnTo>
                    <a:pt x="2088" y="409"/>
                  </a:lnTo>
                  <a:lnTo>
                    <a:pt x="2124" y="395"/>
                  </a:lnTo>
                  <a:lnTo>
                    <a:pt x="2162" y="377"/>
                  </a:lnTo>
                  <a:lnTo>
                    <a:pt x="2163" y="379"/>
                  </a:lnTo>
                  <a:lnTo>
                    <a:pt x="2165" y="387"/>
                  </a:lnTo>
                  <a:lnTo>
                    <a:pt x="2167" y="397"/>
                  </a:lnTo>
                  <a:lnTo>
                    <a:pt x="2167" y="412"/>
                  </a:lnTo>
                  <a:lnTo>
                    <a:pt x="2167" y="430"/>
                  </a:lnTo>
                  <a:lnTo>
                    <a:pt x="2163" y="448"/>
                  </a:lnTo>
                  <a:lnTo>
                    <a:pt x="2156" y="468"/>
                  </a:lnTo>
                  <a:lnTo>
                    <a:pt x="2146" y="486"/>
                  </a:lnTo>
                  <a:lnTo>
                    <a:pt x="2130" y="506"/>
                  </a:lnTo>
                  <a:lnTo>
                    <a:pt x="2108" y="523"/>
                  </a:lnTo>
                  <a:lnTo>
                    <a:pt x="2079" y="538"/>
                  </a:lnTo>
                  <a:lnTo>
                    <a:pt x="2042" y="549"/>
                  </a:lnTo>
                  <a:lnTo>
                    <a:pt x="1997" y="558"/>
                  </a:lnTo>
                  <a:lnTo>
                    <a:pt x="1943" y="561"/>
                  </a:lnTo>
                  <a:lnTo>
                    <a:pt x="1879" y="560"/>
                  </a:lnTo>
                  <a:lnTo>
                    <a:pt x="1804" y="552"/>
                  </a:lnTo>
                  <a:lnTo>
                    <a:pt x="158" y="243"/>
                  </a:lnTo>
                  <a:lnTo>
                    <a:pt x="156" y="242"/>
                  </a:lnTo>
                  <a:lnTo>
                    <a:pt x="149" y="239"/>
                  </a:lnTo>
                  <a:lnTo>
                    <a:pt x="137" y="235"/>
                  </a:lnTo>
                  <a:lnTo>
                    <a:pt x="125" y="229"/>
                  </a:lnTo>
                  <a:lnTo>
                    <a:pt x="108" y="221"/>
                  </a:lnTo>
                  <a:lnTo>
                    <a:pt x="91" y="212"/>
                  </a:lnTo>
                  <a:lnTo>
                    <a:pt x="74" y="199"/>
                  </a:lnTo>
                  <a:lnTo>
                    <a:pt x="57" y="185"/>
                  </a:lnTo>
                  <a:lnTo>
                    <a:pt x="39" y="170"/>
                  </a:lnTo>
                  <a:lnTo>
                    <a:pt x="25" y="152"/>
                  </a:lnTo>
                  <a:lnTo>
                    <a:pt x="13" y="132"/>
                  </a:lnTo>
                  <a:lnTo>
                    <a:pt x="5" y="110"/>
                  </a:lnTo>
                  <a:lnTo>
                    <a:pt x="0" y="86"/>
                  </a:lnTo>
                  <a:lnTo>
                    <a:pt x="1" y="60"/>
                  </a:lnTo>
                  <a:lnTo>
                    <a:pt x="8" y="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33" name="Freeform 21"/>
            <p:cNvSpPr>
              <a:spLocks/>
            </p:cNvSpPr>
            <p:nvPr/>
          </p:nvSpPr>
          <p:spPr bwMode="auto">
            <a:xfrm>
              <a:off x="2716" y="1263"/>
              <a:ext cx="183" cy="70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" y="94"/>
                </a:cxn>
                <a:cxn ang="0">
                  <a:pos x="9" y="93"/>
                </a:cxn>
                <a:cxn ang="0">
                  <a:pos x="20" y="92"/>
                </a:cxn>
                <a:cxn ang="0">
                  <a:pos x="35" y="91"/>
                </a:cxn>
                <a:cxn ang="0">
                  <a:pos x="52" y="89"/>
                </a:cxn>
                <a:cxn ang="0">
                  <a:pos x="70" y="86"/>
                </a:cxn>
                <a:cxn ang="0">
                  <a:pos x="92" y="85"/>
                </a:cxn>
                <a:cxn ang="0">
                  <a:pos x="114" y="83"/>
                </a:cxn>
                <a:cxn ang="0">
                  <a:pos x="137" y="81"/>
                </a:cxn>
                <a:cxn ang="0">
                  <a:pos x="161" y="80"/>
                </a:cxn>
                <a:cxn ang="0">
                  <a:pos x="184" y="78"/>
                </a:cxn>
                <a:cxn ang="0">
                  <a:pos x="206" y="77"/>
                </a:cxn>
                <a:cxn ang="0">
                  <a:pos x="227" y="76"/>
                </a:cxn>
                <a:cxn ang="0">
                  <a:pos x="245" y="76"/>
                </a:cxn>
                <a:cxn ang="0">
                  <a:pos x="262" y="77"/>
                </a:cxn>
                <a:cxn ang="0">
                  <a:pos x="275" y="78"/>
                </a:cxn>
                <a:cxn ang="0">
                  <a:pos x="274" y="75"/>
                </a:cxn>
                <a:cxn ang="0">
                  <a:pos x="271" y="67"/>
                </a:cxn>
                <a:cxn ang="0">
                  <a:pos x="264" y="54"/>
                </a:cxn>
                <a:cxn ang="0">
                  <a:pos x="254" y="40"/>
                </a:cxn>
                <a:cxn ang="0">
                  <a:pos x="240" y="25"/>
                </a:cxn>
                <a:cxn ang="0">
                  <a:pos x="222" y="13"/>
                </a:cxn>
                <a:cxn ang="0">
                  <a:pos x="201" y="3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57" y="2"/>
                </a:cxn>
                <a:cxn ang="0">
                  <a:pos x="137" y="7"/>
                </a:cxn>
                <a:cxn ang="0">
                  <a:pos x="112" y="15"/>
                </a:cxn>
                <a:cxn ang="0">
                  <a:pos x="84" y="28"/>
                </a:cxn>
                <a:cxn ang="0">
                  <a:pos x="54" y="44"/>
                </a:cxn>
                <a:cxn ang="0">
                  <a:pos x="27" y="66"/>
                </a:cxn>
                <a:cxn ang="0">
                  <a:pos x="0" y="94"/>
                </a:cxn>
              </a:cxnLst>
              <a:rect l="0" t="0" r="r" b="b"/>
              <a:pathLst>
                <a:path w="275" h="94">
                  <a:moveTo>
                    <a:pt x="0" y="94"/>
                  </a:moveTo>
                  <a:lnTo>
                    <a:pt x="2" y="94"/>
                  </a:lnTo>
                  <a:lnTo>
                    <a:pt x="9" y="93"/>
                  </a:lnTo>
                  <a:lnTo>
                    <a:pt x="20" y="92"/>
                  </a:lnTo>
                  <a:lnTo>
                    <a:pt x="35" y="91"/>
                  </a:lnTo>
                  <a:lnTo>
                    <a:pt x="52" y="89"/>
                  </a:lnTo>
                  <a:lnTo>
                    <a:pt x="70" y="86"/>
                  </a:lnTo>
                  <a:lnTo>
                    <a:pt x="92" y="85"/>
                  </a:lnTo>
                  <a:lnTo>
                    <a:pt x="114" y="83"/>
                  </a:lnTo>
                  <a:lnTo>
                    <a:pt x="137" y="81"/>
                  </a:lnTo>
                  <a:lnTo>
                    <a:pt x="161" y="80"/>
                  </a:lnTo>
                  <a:lnTo>
                    <a:pt x="184" y="78"/>
                  </a:lnTo>
                  <a:lnTo>
                    <a:pt x="206" y="77"/>
                  </a:lnTo>
                  <a:lnTo>
                    <a:pt x="227" y="76"/>
                  </a:lnTo>
                  <a:lnTo>
                    <a:pt x="245" y="76"/>
                  </a:lnTo>
                  <a:lnTo>
                    <a:pt x="262" y="77"/>
                  </a:lnTo>
                  <a:lnTo>
                    <a:pt x="275" y="78"/>
                  </a:lnTo>
                  <a:lnTo>
                    <a:pt x="274" y="75"/>
                  </a:lnTo>
                  <a:lnTo>
                    <a:pt x="271" y="67"/>
                  </a:lnTo>
                  <a:lnTo>
                    <a:pt x="264" y="54"/>
                  </a:lnTo>
                  <a:lnTo>
                    <a:pt x="254" y="40"/>
                  </a:lnTo>
                  <a:lnTo>
                    <a:pt x="240" y="25"/>
                  </a:lnTo>
                  <a:lnTo>
                    <a:pt x="222" y="13"/>
                  </a:lnTo>
                  <a:lnTo>
                    <a:pt x="201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37" y="7"/>
                  </a:lnTo>
                  <a:lnTo>
                    <a:pt x="112" y="15"/>
                  </a:lnTo>
                  <a:lnTo>
                    <a:pt x="84" y="28"/>
                  </a:lnTo>
                  <a:lnTo>
                    <a:pt x="54" y="44"/>
                  </a:lnTo>
                  <a:lnTo>
                    <a:pt x="27" y="6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34" name="Freeform 22"/>
            <p:cNvSpPr>
              <a:spLocks/>
            </p:cNvSpPr>
            <p:nvPr/>
          </p:nvSpPr>
          <p:spPr bwMode="auto">
            <a:xfrm>
              <a:off x="3008" y="1272"/>
              <a:ext cx="173" cy="63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3" y="49"/>
                </a:cxn>
                <a:cxn ang="0">
                  <a:pos x="10" y="35"/>
                </a:cxn>
                <a:cxn ang="0">
                  <a:pos x="24" y="21"/>
                </a:cxn>
                <a:cxn ang="0">
                  <a:pos x="46" y="11"/>
                </a:cxn>
                <a:cxn ang="0">
                  <a:pos x="77" y="3"/>
                </a:cxn>
                <a:cxn ang="0">
                  <a:pos x="121" y="2"/>
                </a:cxn>
                <a:cxn ang="0">
                  <a:pos x="125" y="0"/>
                </a:cxn>
                <a:cxn ang="0">
                  <a:pos x="138" y="0"/>
                </a:cxn>
                <a:cxn ang="0">
                  <a:pos x="155" y="2"/>
                </a:cxn>
                <a:cxn ang="0">
                  <a:pos x="177" y="5"/>
                </a:cxn>
                <a:cxn ang="0">
                  <a:pos x="200" y="14"/>
                </a:cxn>
                <a:cxn ang="0">
                  <a:pos x="223" y="30"/>
                </a:cxn>
                <a:cxn ang="0">
                  <a:pos x="244" y="55"/>
                </a:cxn>
                <a:cxn ang="0">
                  <a:pos x="260" y="89"/>
                </a:cxn>
                <a:cxn ang="0">
                  <a:pos x="258" y="89"/>
                </a:cxn>
                <a:cxn ang="0">
                  <a:pos x="252" y="88"/>
                </a:cxn>
                <a:cxn ang="0">
                  <a:pos x="243" y="88"/>
                </a:cxn>
                <a:cxn ang="0">
                  <a:pos x="230" y="87"/>
                </a:cxn>
                <a:cxn ang="0">
                  <a:pos x="214" y="86"/>
                </a:cxn>
                <a:cxn ang="0">
                  <a:pos x="197" y="83"/>
                </a:cxn>
                <a:cxn ang="0">
                  <a:pos x="178" y="82"/>
                </a:cxn>
                <a:cxn ang="0">
                  <a:pos x="157" y="81"/>
                </a:cxn>
                <a:cxn ang="0">
                  <a:pos x="137" y="79"/>
                </a:cxn>
                <a:cxn ang="0">
                  <a:pos x="115" y="78"/>
                </a:cxn>
                <a:cxn ang="0">
                  <a:pos x="93" y="76"/>
                </a:cxn>
                <a:cxn ang="0">
                  <a:pos x="71" y="75"/>
                </a:cxn>
                <a:cxn ang="0">
                  <a:pos x="52" y="74"/>
                </a:cxn>
                <a:cxn ang="0">
                  <a:pos x="32" y="73"/>
                </a:cxn>
                <a:cxn ang="0">
                  <a:pos x="15" y="73"/>
                </a:cxn>
                <a:cxn ang="0">
                  <a:pos x="0" y="73"/>
                </a:cxn>
              </a:cxnLst>
              <a:rect l="0" t="0" r="r" b="b"/>
              <a:pathLst>
                <a:path w="260" h="89">
                  <a:moveTo>
                    <a:pt x="0" y="73"/>
                  </a:moveTo>
                  <a:lnTo>
                    <a:pt x="0" y="70"/>
                  </a:lnTo>
                  <a:lnTo>
                    <a:pt x="0" y="61"/>
                  </a:lnTo>
                  <a:lnTo>
                    <a:pt x="3" y="49"/>
                  </a:lnTo>
                  <a:lnTo>
                    <a:pt x="10" y="35"/>
                  </a:lnTo>
                  <a:lnTo>
                    <a:pt x="24" y="21"/>
                  </a:lnTo>
                  <a:lnTo>
                    <a:pt x="46" y="11"/>
                  </a:lnTo>
                  <a:lnTo>
                    <a:pt x="77" y="3"/>
                  </a:lnTo>
                  <a:lnTo>
                    <a:pt x="121" y="2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5" y="2"/>
                  </a:lnTo>
                  <a:lnTo>
                    <a:pt x="177" y="5"/>
                  </a:lnTo>
                  <a:lnTo>
                    <a:pt x="200" y="14"/>
                  </a:lnTo>
                  <a:lnTo>
                    <a:pt x="223" y="30"/>
                  </a:lnTo>
                  <a:lnTo>
                    <a:pt x="244" y="55"/>
                  </a:lnTo>
                  <a:lnTo>
                    <a:pt x="260" y="89"/>
                  </a:lnTo>
                  <a:lnTo>
                    <a:pt x="258" y="89"/>
                  </a:lnTo>
                  <a:lnTo>
                    <a:pt x="252" y="88"/>
                  </a:lnTo>
                  <a:lnTo>
                    <a:pt x="243" y="88"/>
                  </a:lnTo>
                  <a:lnTo>
                    <a:pt x="230" y="87"/>
                  </a:lnTo>
                  <a:lnTo>
                    <a:pt x="214" y="86"/>
                  </a:lnTo>
                  <a:lnTo>
                    <a:pt x="197" y="83"/>
                  </a:lnTo>
                  <a:lnTo>
                    <a:pt x="178" y="82"/>
                  </a:lnTo>
                  <a:lnTo>
                    <a:pt x="157" y="81"/>
                  </a:lnTo>
                  <a:lnTo>
                    <a:pt x="137" y="79"/>
                  </a:lnTo>
                  <a:lnTo>
                    <a:pt x="115" y="78"/>
                  </a:lnTo>
                  <a:lnTo>
                    <a:pt x="93" y="76"/>
                  </a:lnTo>
                  <a:lnTo>
                    <a:pt x="71" y="75"/>
                  </a:lnTo>
                  <a:lnTo>
                    <a:pt x="52" y="74"/>
                  </a:lnTo>
                  <a:lnTo>
                    <a:pt x="32" y="73"/>
                  </a:lnTo>
                  <a:lnTo>
                    <a:pt x="1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35" name="Freeform 23"/>
            <p:cNvSpPr>
              <a:spLocks/>
            </p:cNvSpPr>
            <p:nvPr/>
          </p:nvSpPr>
          <p:spPr bwMode="auto">
            <a:xfrm>
              <a:off x="2607" y="1180"/>
              <a:ext cx="745" cy="168"/>
            </a:xfrm>
            <a:custGeom>
              <a:avLst/>
              <a:gdLst/>
              <a:ahLst/>
              <a:cxnLst>
                <a:cxn ang="0">
                  <a:pos x="1" y="233"/>
                </a:cxn>
                <a:cxn ang="0">
                  <a:pos x="12" y="215"/>
                </a:cxn>
                <a:cxn ang="0">
                  <a:pos x="33" y="184"/>
                </a:cxn>
                <a:cxn ang="0">
                  <a:pos x="63" y="146"/>
                </a:cxn>
                <a:cxn ang="0">
                  <a:pos x="102" y="104"/>
                </a:cxn>
                <a:cxn ang="0">
                  <a:pos x="149" y="65"/>
                </a:cxn>
                <a:cxn ang="0">
                  <a:pos x="202" y="33"/>
                </a:cxn>
                <a:cxn ang="0">
                  <a:pos x="262" y="14"/>
                </a:cxn>
                <a:cxn ang="0">
                  <a:pos x="297" y="11"/>
                </a:cxn>
                <a:cxn ang="0">
                  <a:pos x="318" y="8"/>
                </a:cxn>
                <a:cxn ang="0">
                  <a:pos x="359" y="5"/>
                </a:cxn>
                <a:cxn ang="0">
                  <a:pos x="419" y="2"/>
                </a:cxn>
                <a:cxn ang="0">
                  <a:pos x="497" y="0"/>
                </a:cxn>
                <a:cxn ang="0">
                  <a:pos x="593" y="0"/>
                </a:cxn>
                <a:cxn ang="0">
                  <a:pos x="706" y="5"/>
                </a:cxn>
                <a:cxn ang="0">
                  <a:pos x="834" y="14"/>
                </a:cxn>
                <a:cxn ang="0">
                  <a:pos x="906" y="21"/>
                </a:cxn>
                <a:cxn ang="0">
                  <a:pos x="919" y="21"/>
                </a:cxn>
                <a:cxn ang="0">
                  <a:pos x="941" y="25"/>
                </a:cxn>
                <a:cxn ang="0">
                  <a:pos x="971" y="34"/>
                </a:cxn>
                <a:cxn ang="0">
                  <a:pos x="1005" y="52"/>
                </a:cxn>
                <a:cxn ang="0">
                  <a:pos x="1041" y="83"/>
                </a:cxn>
                <a:cxn ang="0">
                  <a:pos x="1074" y="130"/>
                </a:cxn>
                <a:cxn ang="0">
                  <a:pos x="1104" y="193"/>
                </a:cxn>
                <a:cxn ang="0">
                  <a:pos x="1116" y="233"/>
                </a:cxn>
                <a:cxn ang="0">
                  <a:pos x="1110" y="230"/>
                </a:cxn>
                <a:cxn ang="0">
                  <a:pos x="1099" y="225"/>
                </a:cxn>
                <a:cxn ang="0">
                  <a:pos x="1077" y="223"/>
                </a:cxn>
                <a:cxn ang="0">
                  <a:pos x="1062" y="221"/>
                </a:cxn>
                <a:cxn ang="0">
                  <a:pos x="1061" y="207"/>
                </a:cxn>
                <a:cxn ang="0">
                  <a:pos x="1056" y="181"/>
                </a:cxn>
                <a:cxn ang="0">
                  <a:pos x="1046" y="150"/>
                </a:cxn>
                <a:cxn ang="0">
                  <a:pos x="1027" y="117"/>
                </a:cxn>
                <a:cxn ang="0">
                  <a:pos x="997" y="85"/>
                </a:cxn>
                <a:cxn ang="0">
                  <a:pos x="953" y="59"/>
                </a:cxn>
                <a:cxn ang="0">
                  <a:pos x="895" y="43"/>
                </a:cxn>
                <a:cxn ang="0">
                  <a:pos x="856" y="40"/>
                </a:cxn>
                <a:cxn ang="0">
                  <a:pos x="826" y="36"/>
                </a:cxn>
                <a:cxn ang="0">
                  <a:pos x="771" y="32"/>
                </a:cxn>
                <a:cxn ang="0">
                  <a:pos x="700" y="26"/>
                </a:cxn>
                <a:cxn ang="0">
                  <a:pos x="615" y="22"/>
                </a:cxn>
                <a:cxn ang="0">
                  <a:pos x="523" y="20"/>
                </a:cxn>
                <a:cxn ang="0">
                  <a:pos x="428" y="21"/>
                </a:cxn>
                <a:cxn ang="0">
                  <a:pos x="337" y="27"/>
                </a:cxn>
                <a:cxn ang="0">
                  <a:pos x="293" y="32"/>
                </a:cxn>
                <a:cxn ang="0">
                  <a:pos x="280" y="34"/>
                </a:cxn>
                <a:cxn ang="0">
                  <a:pos x="254" y="40"/>
                </a:cxn>
                <a:cxn ang="0">
                  <a:pos x="221" y="51"/>
                </a:cxn>
                <a:cxn ang="0">
                  <a:pos x="181" y="71"/>
                </a:cxn>
                <a:cxn ang="0">
                  <a:pos x="139" y="100"/>
                </a:cxn>
                <a:cxn ang="0">
                  <a:pos x="98" y="140"/>
                </a:cxn>
                <a:cxn ang="0">
                  <a:pos x="58" y="194"/>
                </a:cxn>
                <a:cxn ang="0">
                  <a:pos x="0" y="236"/>
                </a:cxn>
              </a:cxnLst>
              <a:rect l="0" t="0" r="r" b="b"/>
              <a:pathLst>
                <a:path w="1116" h="236">
                  <a:moveTo>
                    <a:pt x="0" y="236"/>
                  </a:moveTo>
                  <a:lnTo>
                    <a:pt x="1" y="233"/>
                  </a:lnTo>
                  <a:lnTo>
                    <a:pt x="5" y="226"/>
                  </a:lnTo>
                  <a:lnTo>
                    <a:pt x="12" y="215"/>
                  </a:lnTo>
                  <a:lnTo>
                    <a:pt x="22" y="201"/>
                  </a:lnTo>
                  <a:lnTo>
                    <a:pt x="33" y="184"/>
                  </a:lnTo>
                  <a:lnTo>
                    <a:pt x="47" y="165"/>
                  </a:lnTo>
                  <a:lnTo>
                    <a:pt x="63" y="146"/>
                  </a:lnTo>
                  <a:lnTo>
                    <a:pt x="81" y="125"/>
                  </a:lnTo>
                  <a:lnTo>
                    <a:pt x="102" y="104"/>
                  </a:lnTo>
                  <a:lnTo>
                    <a:pt x="125" y="83"/>
                  </a:lnTo>
                  <a:lnTo>
                    <a:pt x="149" y="65"/>
                  </a:lnTo>
                  <a:lnTo>
                    <a:pt x="175" y="48"/>
                  </a:lnTo>
                  <a:lnTo>
                    <a:pt x="202" y="33"/>
                  </a:lnTo>
                  <a:lnTo>
                    <a:pt x="232" y="21"/>
                  </a:lnTo>
                  <a:lnTo>
                    <a:pt x="262" y="14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305" y="10"/>
                  </a:lnTo>
                  <a:lnTo>
                    <a:pt x="318" y="8"/>
                  </a:lnTo>
                  <a:lnTo>
                    <a:pt x="336" y="6"/>
                  </a:lnTo>
                  <a:lnTo>
                    <a:pt x="359" y="5"/>
                  </a:lnTo>
                  <a:lnTo>
                    <a:pt x="387" y="4"/>
                  </a:lnTo>
                  <a:lnTo>
                    <a:pt x="419" y="2"/>
                  </a:lnTo>
                  <a:lnTo>
                    <a:pt x="456" y="0"/>
                  </a:lnTo>
                  <a:lnTo>
                    <a:pt x="497" y="0"/>
                  </a:lnTo>
                  <a:lnTo>
                    <a:pt x="543" y="0"/>
                  </a:lnTo>
                  <a:lnTo>
                    <a:pt x="593" y="0"/>
                  </a:lnTo>
                  <a:lnTo>
                    <a:pt x="647" y="3"/>
                  </a:lnTo>
                  <a:lnTo>
                    <a:pt x="706" y="5"/>
                  </a:lnTo>
                  <a:lnTo>
                    <a:pt x="768" y="10"/>
                  </a:lnTo>
                  <a:lnTo>
                    <a:pt x="834" y="14"/>
                  </a:lnTo>
                  <a:lnTo>
                    <a:pt x="904" y="21"/>
                  </a:lnTo>
                  <a:lnTo>
                    <a:pt x="906" y="21"/>
                  </a:lnTo>
                  <a:lnTo>
                    <a:pt x="911" y="21"/>
                  </a:lnTo>
                  <a:lnTo>
                    <a:pt x="919" y="21"/>
                  </a:lnTo>
                  <a:lnTo>
                    <a:pt x="929" y="22"/>
                  </a:lnTo>
                  <a:lnTo>
                    <a:pt x="941" y="25"/>
                  </a:lnTo>
                  <a:lnTo>
                    <a:pt x="956" y="28"/>
                  </a:lnTo>
                  <a:lnTo>
                    <a:pt x="971" y="34"/>
                  </a:lnTo>
                  <a:lnTo>
                    <a:pt x="988" y="42"/>
                  </a:lnTo>
                  <a:lnTo>
                    <a:pt x="1005" y="52"/>
                  </a:lnTo>
                  <a:lnTo>
                    <a:pt x="1023" y="66"/>
                  </a:lnTo>
                  <a:lnTo>
                    <a:pt x="1041" y="83"/>
                  </a:lnTo>
                  <a:lnTo>
                    <a:pt x="1058" y="104"/>
                  </a:lnTo>
                  <a:lnTo>
                    <a:pt x="1074" y="130"/>
                  </a:lnTo>
                  <a:lnTo>
                    <a:pt x="1089" y="159"/>
                  </a:lnTo>
                  <a:lnTo>
                    <a:pt x="1104" y="193"/>
                  </a:lnTo>
                  <a:lnTo>
                    <a:pt x="1116" y="233"/>
                  </a:lnTo>
                  <a:lnTo>
                    <a:pt x="1116" y="233"/>
                  </a:lnTo>
                  <a:lnTo>
                    <a:pt x="1114" y="231"/>
                  </a:lnTo>
                  <a:lnTo>
                    <a:pt x="1110" y="230"/>
                  </a:lnTo>
                  <a:lnTo>
                    <a:pt x="1106" y="227"/>
                  </a:lnTo>
                  <a:lnTo>
                    <a:pt x="1099" y="225"/>
                  </a:lnTo>
                  <a:lnTo>
                    <a:pt x="1089" y="224"/>
                  </a:lnTo>
                  <a:lnTo>
                    <a:pt x="1077" y="223"/>
                  </a:lnTo>
                  <a:lnTo>
                    <a:pt x="1062" y="223"/>
                  </a:lnTo>
                  <a:lnTo>
                    <a:pt x="1062" y="221"/>
                  </a:lnTo>
                  <a:lnTo>
                    <a:pt x="1062" y="215"/>
                  </a:lnTo>
                  <a:lnTo>
                    <a:pt x="1061" y="207"/>
                  </a:lnTo>
                  <a:lnTo>
                    <a:pt x="1059" y="195"/>
                  </a:lnTo>
                  <a:lnTo>
                    <a:pt x="1056" y="181"/>
                  </a:lnTo>
                  <a:lnTo>
                    <a:pt x="1051" y="166"/>
                  </a:lnTo>
                  <a:lnTo>
                    <a:pt x="1046" y="150"/>
                  </a:lnTo>
                  <a:lnTo>
                    <a:pt x="1038" y="133"/>
                  </a:lnTo>
                  <a:lnTo>
                    <a:pt x="1027" y="117"/>
                  </a:lnTo>
                  <a:lnTo>
                    <a:pt x="1013" y="101"/>
                  </a:lnTo>
                  <a:lnTo>
                    <a:pt x="997" y="85"/>
                  </a:lnTo>
                  <a:lnTo>
                    <a:pt x="978" y="71"/>
                  </a:lnTo>
                  <a:lnTo>
                    <a:pt x="953" y="59"/>
                  </a:lnTo>
                  <a:lnTo>
                    <a:pt x="927" y="49"/>
                  </a:lnTo>
                  <a:lnTo>
                    <a:pt x="895" y="43"/>
                  </a:lnTo>
                  <a:lnTo>
                    <a:pt x="859" y="40"/>
                  </a:lnTo>
                  <a:lnTo>
                    <a:pt x="856" y="40"/>
                  </a:lnTo>
                  <a:lnTo>
                    <a:pt x="844" y="38"/>
                  </a:lnTo>
                  <a:lnTo>
                    <a:pt x="826" y="36"/>
                  </a:lnTo>
                  <a:lnTo>
                    <a:pt x="801" y="34"/>
                  </a:lnTo>
                  <a:lnTo>
                    <a:pt x="771" y="32"/>
                  </a:lnTo>
                  <a:lnTo>
                    <a:pt x="738" y="29"/>
                  </a:lnTo>
                  <a:lnTo>
                    <a:pt x="700" y="26"/>
                  </a:lnTo>
                  <a:lnTo>
                    <a:pt x="659" y="23"/>
                  </a:lnTo>
                  <a:lnTo>
                    <a:pt x="615" y="22"/>
                  </a:lnTo>
                  <a:lnTo>
                    <a:pt x="569" y="20"/>
                  </a:lnTo>
                  <a:lnTo>
                    <a:pt x="523" y="20"/>
                  </a:lnTo>
                  <a:lnTo>
                    <a:pt x="475" y="20"/>
                  </a:lnTo>
                  <a:lnTo>
                    <a:pt x="428" y="21"/>
                  </a:lnTo>
                  <a:lnTo>
                    <a:pt x="382" y="23"/>
                  </a:lnTo>
                  <a:lnTo>
                    <a:pt x="337" y="27"/>
                  </a:lnTo>
                  <a:lnTo>
                    <a:pt x="296" y="32"/>
                  </a:lnTo>
                  <a:lnTo>
                    <a:pt x="293" y="32"/>
                  </a:lnTo>
                  <a:lnTo>
                    <a:pt x="289" y="33"/>
                  </a:lnTo>
                  <a:lnTo>
                    <a:pt x="280" y="34"/>
                  </a:lnTo>
                  <a:lnTo>
                    <a:pt x="268" y="36"/>
                  </a:lnTo>
                  <a:lnTo>
                    <a:pt x="254" y="40"/>
                  </a:lnTo>
                  <a:lnTo>
                    <a:pt x="238" y="44"/>
                  </a:lnTo>
                  <a:lnTo>
                    <a:pt x="221" y="51"/>
                  </a:lnTo>
                  <a:lnTo>
                    <a:pt x="201" y="59"/>
                  </a:lnTo>
                  <a:lnTo>
                    <a:pt x="181" y="71"/>
                  </a:lnTo>
                  <a:lnTo>
                    <a:pt x="160" y="83"/>
                  </a:lnTo>
                  <a:lnTo>
                    <a:pt x="139" y="100"/>
                  </a:lnTo>
                  <a:lnTo>
                    <a:pt x="118" y="118"/>
                  </a:lnTo>
                  <a:lnTo>
                    <a:pt x="98" y="140"/>
                  </a:lnTo>
                  <a:lnTo>
                    <a:pt x="77" y="165"/>
                  </a:lnTo>
                  <a:lnTo>
                    <a:pt x="58" y="194"/>
                  </a:lnTo>
                  <a:lnTo>
                    <a:pt x="41" y="22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36" name="Freeform 24"/>
            <p:cNvSpPr>
              <a:spLocks/>
            </p:cNvSpPr>
            <p:nvPr/>
          </p:nvSpPr>
          <p:spPr bwMode="auto">
            <a:xfrm>
              <a:off x="3073" y="1991"/>
              <a:ext cx="122" cy="130"/>
            </a:xfrm>
            <a:custGeom>
              <a:avLst/>
              <a:gdLst/>
              <a:ahLst/>
              <a:cxnLst>
                <a:cxn ang="0">
                  <a:pos x="95" y="180"/>
                </a:cxn>
                <a:cxn ang="0">
                  <a:pos x="114" y="179"/>
                </a:cxn>
                <a:cxn ang="0">
                  <a:pos x="131" y="174"/>
                </a:cxn>
                <a:cxn ang="0">
                  <a:pos x="146" y="167"/>
                </a:cxn>
                <a:cxn ang="0">
                  <a:pos x="159" y="157"/>
                </a:cxn>
                <a:cxn ang="0">
                  <a:pos x="169" y="144"/>
                </a:cxn>
                <a:cxn ang="0">
                  <a:pos x="177" y="129"/>
                </a:cxn>
                <a:cxn ang="0">
                  <a:pos x="182" y="113"/>
                </a:cxn>
                <a:cxn ang="0">
                  <a:pos x="183" y="94"/>
                </a:cxn>
                <a:cxn ang="0">
                  <a:pos x="180" y="76"/>
                </a:cxn>
                <a:cxn ang="0">
                  <a:pos x="174" y="59"/>
                </a:cxn>
                <a:cxn ang="0">
                  <a:pos x="164" y="44"/>
                </a:cxn>
                <a:cxn ang="0">
                  <a:pos x="153" y="30"/>
                </a:cxn>
                <a:cxn ang="0">
                  <a:pos x="138" y="17"/>
                </a:cxn>
                <a:cxn ang="0">
                  <a:pos x="122" y="9"/>
                </a:cxn>
                <a:cxn ang="0">
                  <a:pos x="104" y="2"/>
                </a:cxn>
                <a:cxn ang="0">
                  <a:pos x="86" y="0"/>
                </a:cxn>
                <a:cxn ang="0">
                  <a:pos x="68" y="1"/>
                </a:cxn>
                <a:cxn ang="0">
                  <a:pos x="50" y="6"/>
                </a:cxn>
                <a:cxn ang="0">
                  <a:pos x="35" y="14"/>
                </a:cxn>
                <a:cxn ang="0">
                  <a:pos x="23" y="24"/>
                </a:cxn>
                <a:cxn ang="0">
                  <a:pos x="12" y="37"/>
                </a:cxn>
                <a:cxn ang="0">
                  <a:pos x="5" y="52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2" y="105"/>
                </a:cxn>
                <a:cxn ang="0">
                  <a:pos x="9" y="122"/>
                </a:cxn>
                <a:cxn ang="0">
                  <a:pos x="18" y="137"/>
                </a:cxn>
                <a:cxn ang="0">
                  <a:pos x="30" y="151"/>
                </a:cxn>
                <a:cxn ang="0">
                  <a:pos x="43" y="162"/>
                </a:cxn>
                <a:cxn ang="0">
                  <a:pos x="59" y="172"/>
                </a:cxn>
                <a:cxn ang="0">
                  <a:pos x="77" y="177"/>
                </a:cxn>
                <a:cxn ang="0">
                  <a:pos x="95" y="180"/>
                </a:cxn>
              </a:cxnLst>
              <a:rect l="0" t="0" r="r" b="b"/>
              <a:pathLst>
                <a:path w="183" h="180">
                  <a:moveTo>
                    <a:pt x="95" y="180"/>
                  </a:moveTo>
                  <a:lnTo>
                    <a:pt x="114" y="179"/>
                  </a:lnTo>
                  <a:lnTo>
                    <a:pt x="131" y="174"/>
                  </a:lnTo>
                  <a:lnTo>
                    <a:pt x="146" y="167"/>
                  </a:lnTo>
                  <a:lnTo>
                    <a:pt x="159" y="157"/>
                  </a:lnTo>
                  <a:lnTo>
                    <a:pt x="169" y="144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3" y="94"/>
                  </a:lnTo>
                  <a:lnTo>
                    <a:pt x="180" y="76"/>
                  </a:lnTo>
                  <a:lnTo>
                    <a:pt x="174" y="59"/>
                  </a:lnTo>
                  <a:lnTo>
                    <a:pt x="164" y="44"/>
                  </a:lnTo>
                  <a:lnTo>
                    <a:pt x="153" y="30"/>
                  </a:lnTo>
                  <a:lnTo>
                    <a:pt x="138" y="17"/>
                  </a:lnTo>
                  <a:lnTo>
                    <a:pt x="122" y="9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1"/>
                  </a:lnTo>
                  <a:lnTo>
                    <a:pt x="50" y="6"/>
                  </a:lnTo>
                  <a:lnTo>
                    <a:pt x="35" y="14"/>
                  </a:lnTo>
                  <a:lnTo>
                    <a:pt x="23" y="24"/>
                  </a:lnTo>
                  <a:lnTo>
                    <a:pt x="12" y="37"/>
                  </a:lnTo>
                  <a:lnTo>
                    <a:pt x="5" y="52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2" y="105"/>
                  </a:lnTo>
                  <a:lnTo>
                    <a:pt x="9" y="122"/>
                  </a:lnTo>
                  <a:lnTo>
                    <a:pt x="18" y="137"/>
                  </a:lnTo>
                  <a:lnTo>
                    <a:pt x="30" y="151"/>
                  </a:lnTo>
                  <a:lnTo>
                    <a:pt x="43" y="162"/>
                  </a:lnTo>
                  <a:lnTo>
                    <a:pt x="59" y="172"/>
                  </a:lnTo>
                  <a:lnTo>
                    <a:pt x="77" y="177"/>
                  </a:lnTo>
                  <a:lnTo>
                    <a:pt x="95" y="180"/>
                  </a:lnTo>
                  <a:close/>
                </a:path>
              </a:pathLst>
            </a:custGeom>
            <a:solidFill>
              <a:srgbClr val="6868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37" name="Freeform 25"/>
            <p:cNvSpPr>
              <a:spLocks/>
            </p:cNvSpPr>
            <p:nvPr/>
          </p:nvSpPr>
          <p:spPr bwMode="auto">
            <a:xfrm>
              <a:off x="2077" y="1603"/>
              <a:ext cx="79" cy="84"/>
            </a:xfrm>
            <a:custGeom>
              <a:avLst/>
              <a:gdLst/>
              <a:ahLst/>
              <a:cxnLst>
                <a:cxn ang="0">
                  <a:pos x="62" y="118"/>
                </a:cxn>
                <a:cxn ang="0">
                  <a:pos x="75" y="117"/>
                </a:cxn>
                <a:cxn ang="0">
                  <a:pos x="85" y="114"/>
                </a:cxn>
                <a:cxn ang="0">
                  <a:pos x="96" y="109"/>
                </a:cxn>
                <a:cxn ang="0">
                  <a:pos x="104" y="102"/>
                </a:cxn>
                <a:cxn ang="0">
                  <a:pos x="111" y="94"/>
                </a:cxn>
                <a:cxn ang="0">
                  <a:pos x="116" y="84"/>
                </a:cxn>
                <a:cxn ang="0">
                  <a:pos x="119" y="73"/>
                </a:cxn>
                <a:cxn ang="0">
                  <a:pos x="120" y="61"/>
                </a:cxn>
                <a:cxn ang="0">
                  <a:pos x="118" y="50"/>
                </a:cxn>
                <a:cxn ang="0">
                  <a:pos x="114" y="38"/>
                </a:cxn>
                <a:cxn ang="0">
                  <a:pos x="107" y="28"/>
                </a:cxn>
                <a:cxn ang="0">
                  <a:pos x="100" y="20"/>
                </a:cxn>
                <a:cxn ang="0">
                  <a:pos x="91" y="12"/>
                </a:cxn>
                <a:cxn ang="0">
                  <a:pos x="81" y="6"/>
                </a:cxn>
                <a:cxn ang="0">
                  <a:pos x="69" y="3"/>
                </a:cxn>
                <a:cxn ang="0">
                  <a:pos x="57" y="0"/>
                </a:cxn>
                <a:cxn ang="0">
                  <a:pos x="45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5" y="16"/>
                </a:cxn>
                <a:cxn ang="0">
                  <a:pos x="8" y="24"/>
                </a:cxn>
                <a:cxn ang="0">
                  <a:pos x="4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1" y="68"/>
                </a:cxn>
                <a:cxn ang="0">
                  <a:pos x="6" y="80"/>
                </a:cxn>
                <a:cxn ang="0">
                  <a:pos x="12" y="90"/>
                </a:cxn>
                <a:cxn ang="0">
                  <a:pos x="20" y="99"/>
                </a:cxn>
                <a:cxn ang="0">
                  <a:pos x="29" y="106"/>
                </a:cxn>
                <a:cxn ang="0">
                  <a:pos x="39" y="112"/>
                </a:cxn>
                <a:cxn ang="0">
                  <a:pos x="51" y="117"/>
                </a:cxn>
                <a:cxn ang="0">
                  <a:pos x="62" y="118"/>
                </a:cxn>
              </a:cxnLst>
              <a:rect l="0" t="0" r="r" b="b"/>
              <a:pathLst>
                <a:path w="120" h="118">
                  <a:moveTo>
                    <a:pt x="62" y="118"/>
                  </a:moveTo>
                  <a:lnTo>
                    <a:pt x="75" y="117"/>
                  </a:lnTo>
                  <a:lnTo>
                    <a:pt x="85" y="114"/>
                  </a:lnTo>
                  <a:lnTo>
                    <a:pt x="96" y="109"/>
                  </a:lnTo>
                  <a:lnTo>
                    <a:pt x="104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19" y="73"/>
                  </a:lnTo>
                  <a:lnTo>
                    <a:pt x="120" y="61"/>
                  </a:lnTo>
                  <a:lnTo>
                    <a:pt x="118" y="50"/>
                  </a:lnTo>
                  <a:lnTo>
                    <a:pt x="114" y="38"/>
                  </a:lnTo>
                  <a:lnTo>
                    <a:pt x="107" y="28"/>
                  </a:lnTo>
                  <a:lnTo>
                    <a:pt x="100" y="20"/>
                  </a:lnTo>
                  <a:lnTo>
                    <a:pt x="91" y="12"/>
                  </a:lnTo>
                  <a:lnTo>
                    <a:pt x="81" y="6"/>
                  </a:lnTo>
                  <a:lnTo>
                    <a:pt x="69" y="3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" y="68"/>
                  </a:lnTo>
                  <a:lnTo>
                    <a:pt x="6" y="80"/>
                  </a:lnTo>
                  <a:lnTo>
                    <a:pt x="12" y="90"/>
                  </a:lnTo>
                  <a:lnTo>
                    <a:pt x="20" y="99"/>
                  </a:lnTo>
                  <a:lnTo>
                    <a:pt x="29" y="106"/>
                  </a:lnTo>
                  <a:lnTo>
                    <a:pt x="39" y="112"/>
                  </a:lnTo>
                  <a:lnTo>
                    <a:pt x="51" y="117"/>
                  </a:lnTo>
                  <a:lnTo>
                    <a:pt x="62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38" name="Freeform 26"/>
            <p:cNvSpPr>
              <a:spLocks/>
            </p:cNvSpPr>
            <p:nvPr/>
          </p:nvSpPr>
          <p:spPr bwMode="auto">
            <a:xfrm>
              <a:off x="2065" y="1548"/>
              <a:ext cx="121" cy="5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5"/>
                </a:cxn>
                <a:cxn ang="0">
                  <a:pos x="8" y="30"/>
                </a:cxn>
                <a:cxn ang="0">
                  <a:pos x="18" y="23"/>
                </a:cxn>
                <a:cxn ang="0">
                  <a:pos x="31" y="15"/>
                </a:cxn>
                <a:cxn ang="0">
                  <a:pos x="46" y="8"/>
                </a:cxn>
                <a:cxn ang="0">
                  <a:pos x="63" y="3"/>
                </a:cxn>
                <a:cxn ang="0">
                  <a:pos x="82" y="0"/>
                </a:cxn>
                <a:cxn ang="0">
                  <a:pos x="101" y="3"/>
                </a:cxn>
                <a:cxn ang="0">
                  <a:pos x="103" y="3"/>
                </a:cxn>
                <a:cxn ang="0">
                  <a:pos x="110" y="5"/>
                </a:cxn>
                <a:cxn ang="0">
                  <a:pos x="120" y="8"/>
                </a:cxn>
                <a:cxn ang="0">
                  <a:pos x="131" y="15"/>
                </a:cxn>
                <a:cxn ang="0">
                  <a:pos x="144" y="25"/>
                </a:cxn>
                <a:cxn ang="0">
                  <a:pos x="158" y="38"/>
                </a:cxn>
                <a:cxn ang="0">
                  <a:pos x="169" y="57"/>
                </a:cxn>
                <a:cxn ang="0">
                  <a:pos x="179" y="80"/>
                </a:cxn>
                <a:cxn ang="0">
                  <a:pos x="176" y="76"/>
                </a:cxn>
                <a:cxn ang="0">
                  <a:pos x="167" y="68"/>
                </a:cxn>
                <a:cxn ang="0">
                  <a:pos x="152" y="57"/>
                </a:cxn>
                <a:cxn ang="0">
                  <a:pos x="131" y="45"/>
                </a:cxn>
                <a:cxn ang="0">
                  <a:pos x="105" y="36"/>
                </a:cxn>
                <a:cxn ang="0">
                  <a:pos x="74" y="29"/>
                </a:cxn>
                <a:cxn ang="0">
                  <a:pos x="39" y="29"/>
                </a:cxn>
                <a:cxn ang="0">
                  <a:pos x="0" y="37"/>
                </a:cxn>
              </a:cxnLst>
              <a:rect l="0" t="0" r="r" b="b"/>
              <a:pathLst>
                <a:path w="179" h="80">
                  <a:moveTo>
                    <a:pt x="0" y="37"/>
                  </a:moveTo>
                  <a:lnTo>
                    <a:pt x="2" y="35"/>
                  </a:lnTo>
                  <a:lnTo>
                    <a:pt x="8" y="30"/>
                  </a:lnTo>
                  <a:lnTo>
                    <a:pt x="18" y="23"/>
                  </a:lnTo>
                  <a:lnTo>
                    <a:pt x="31" y="15"/>
                  </a:lnTo>
                  <a:lnTo>
                    <a:pt x="46" y="8"/>
                  </a:lnTo>
                  <a:lnTo>
                    <a:pt x="63" y="3"/>
                  </a:lnTo>
                  <a:lnTo>
                    <a:pt x="82" y="0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10" y="5"/>
                  </a:lnTo>
                  <a:lnTo>
                    <a:pt x="120" y="8"/>
                  </a:lnTo>
                  <a:lnTo>
                    <a:pt x="131" y="15"/>
                  </a:lnTo>
                  <a:lnTo>
                    <a:pt x="144" y="25"/>
                  </a:lnTo>
                  <a:lnTo>
                    <a:pt x="158" y="38"/>
                  </a:lnTo>
                  <a:lnTo>
                    <a:pt x="169" y="57"/>
                  </a:lnTo>
                  <a:lnTo>
                    <a:pt x="179" y="80"/>
                  </a:lnTo>
                  <a:lnTo>
                    <a:pt x="176" y="76"/>
                  </a:lnTo>
                  <a:lnTo>
                    <a:pt x="167" y="68"/>
                  </a:lnTo>
                  <a:lnTo>
                    <a:pt x="152" y="57"/>
                  </a:lnTo>
                  <a:lnTo>
                    <a:pt x="131" y="45"/>
                  </a:lnTo>
                  <a:lnTo>
                    <a:pt x="105" y="36"/>
                  </a:lnTo>
                  <a:lnTo>
                    <a:pt x="74" y="29"/>
                  </a:lnTo>
                  <a:lnTo>
                    <a:pt x="39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39" name="Freeform 27"/>
            <p:cNvSpPr>
              <a:spLocks/>
            </p:cNvSpPr>
            <p:nvPr/>
          </p:nvSpPr>
          <p:spPr bwMode="auto">
            <a:xfrm>
              <a:off x="3268" y="1959"/>
              <a:ext cx="308" cy="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10"/>
                </a:cxn>
                <a:cxn ang="0">
                  <a:pos x="13" y="22"/>
                </a:cxn>
                <a:cxn ang="0">
                  <a:pos x="22" y="38"/>
                </a:cxn>
                <a:cxn ang="0">
                  <a:pos x="34" y="56"/>
                </a:cxn>
                <a:cxn ang="0">
                  <a:pos x="49" y="76"/>
                </a:cxn>
                <a:cxn ang="0">
                  <a:pos x="65" y="98"/>
                </a:cxn>
                <a:cxn ang="0">
                  <a:pos x="83" y="121"/>
                </a:cxn>
                <a:cxn ang="0">
                  <a:pos x="103" y="143"/>
                </a:cxn>
                <a:cxn ang="0">
                  <a:pos x="126" y="165"/>
                </a:cxn>
                <a:cxn ang="0">
                  <a:pos x="149" y="185"/>
                </a:cxn>
                <a:cxn ang="0">
                  <a:pos x="174" y="204"/>
                </a:cxn>
                <a:cxn ang="0">
                  <a:pos x="202" y="220"/>
                </a:cxn>
                <a:cxn ang="0">
                  <a:pos x="231" y="232"/>
                </a:cxn>
                <a:cxn ang="0">
                  <a:pos x="259" y="240"/>
                </a:cxn>
                <a:cxn ang="0">
                  <a:pos x="290" y="243"/>
                </a:cxn>
                <a:cxn ang="0">
                  <a:pos x="296" y="244"/>
                </a:cxn>
                <a:cxn ang="0">
                  <a:pos x="312" y="245"/>
                </a:cxn>
                <a:cxn ang="0">
                  <a:pos x="334" y="244"/>
                </a:cxn>
                <a:cxn ang="0">
                  <a:pos x="362" y="235"/>
                </a:cxn>
                <a:cxn ang="0">
                  <a:pos x="391" y="217"/>
                </a:cxn>
                <a:cxn ang="0">
                  <a:pos x="418" y="185"/>
                </a:cxn>
                <a:cxn ang="0">
                  <a:pos x="444" y="138"/>
                </a:cxn>
                <a:cxn ang="0">
                  <a:pos x="462" y="70"/>
                </a:cxn>
                <a:cxn ang="0">
                  <a:pos x="461" y="71"/>
                </a:cxn>
                <a:cxn ang="0">
                  <a:pos x="456" y="75"/>
                </a:cxn>
                <a:cxn ang="0">
                  <a:pos x="448" y="81"/>
                </a:cxn>
                <a:cxn ang="0">
                  <a:pos x="437" y="86"/>
                </a:cxn>
                <a:cxn ang="0">
                  <a:pos x="422" y="93"/>
                </a:cxn>
                <a:cxn ang="0">
                  <a:pos x="404" y="100"/>
                </a:cxn>
                <a:cxn ang="0">
                  <a:pos x="383" y="105"/>
                </a:cxn>
                <a:cxn ang="0">
                  <a:pos x="356" y="108"/>
                </a:cxn>
                <a:cxn ang="0">
                  <a:pos x="327" y="109"/>
                </a:cxn>
                <a:cxn ang="0">
                  <a:pos x="293" y="108"/>
                </a:cxn>
                <a:cxn ang="0">
                  <a:pos x="256" y="102"/>
                </a:cxn>
                <a:cxn ang="0">
                  <a:pos x="213" y="93"/>
                </a:cxn>
                <a:cxn ang="0">
                  <a:pos x="167" y="79"/>
                </a:cxn>
                <a:cxn ang="0">
                  <a:pos x="115" y="59"/>
                </a:cxn>
                <a:cxn ang="0">
                  <a:pos x="60" y="33"/>
                </a:cxn>
                <a:cxn ang="0">
                  <a:pos x="0" y="0"/>
                </a:cxn>
              </a:cxnLst>
              <a:rect l="0" t="0" r="r" b="b"/>
              <a:pathLst>
                <a:path w="462" h="245">
                  <a:moveTo>
                    <a:pt x="0" y="0"/>
                  </a:moveTo>
                  <a:lnTo>
                    <a:pt x="1" y="2"/>
                  </a:lnTo>
                  <a:lnTo>
                    <a:pt x="6" y="10"/>
                  </a:lnTo>
                  <a:lnTo>
                    <a:pt x="13" y="22"/>
                  </a:lnTo>
                  <a:lnTo>
                    <a:pt x="22" y="38"/>
                  </a:lnTo>
                  <a:lnTo>
                    <a:pt x="34" y="56"/>
                  </a:lnTo>
                  <a:lnTo>
                    <a:pt x="49" y="76"/>
                  </a:lnTo>
                  <a:lnTo>
                    <a:pt x="65" y="98"/>
                  </a:lnTo>
                  <a:lnTo>
                    <a:pt x="83" y="121"/>
                  </a:lnTo>
                  <a:lnTo>
                    <a:pt x="103" y="143"/>
                  </a:lnTo>
                  <a:lnTo>
                    <a:pt x="126" y="165"/>
                  </a:lnTo>
                  <a:lnTo>
                    <a:pt x="149" y="185"/>
                  </a:lnTo>
                  <a:lnTo>
                    <a:pt x="174" y="204"/>
                  </a:lnTo>
                  <a:lnTo>
                    <a:pt x="202" y="220"/>
                  </a:lnTo>
                  <a:lnTo>
                    <a:pt x="231" y="232"/>
                  </a:lnTo>
                  <a:lnTo>
                    <a:pt x="259" y="240"/>
                  </a:lnTo>
                  <a:lnTo>
                    <a:pt x="290" y="243"/>
                  </a:lnTo>
                  <a:lnTo>
                    <a:pt x="296" y="244"/>
                  </a:lnTo>
                  <a:lnTo>
                    <a:pt x="312" y="245"/>
                  </a:lnTo>
                  <a:lnTo>
                    <a:pt x="334" y="244"/>
                  </a:lnTo>
                  <a:lnTo>
                    <a:pt x="362" y="235"/>
                  </a:lnTo>
                  <a:lnTo>
                    <a:pt x="391" y="217"/>
                  </a:lnTo>
                  <a:lnTo>
                    <a:pt x="418" y="185"/>
                  </a:lnTo>
                  <a:lnTo>
                    <a:pt x="444" y="138"/>
                  </a:lnTo>
                  <a:lnTo>
                    <a:pt x="462" y="70"/>
                  </a:lnTo>
                  <a:lnTo>
                    <a:pt x="461" y="71"/>
                  </a:lnTo>
                  <a:lnTo>
                    <a:pt x="456" y="75"/>
                  </a:lnTo>
                  <a:lnTo>
                    <a:pt x="448" y="81"/>
                  </a:lnTo>
                  <a:lnTo>
                    <a:pt x="437" y="86"/>
                  </a:lnTo>
                  <a:lnTo>
                    <a:pt x="422" y="93"/>
                  </a:lnTo>
                  <a:lnTo>
                    <a:pt x="404" y="100"/>
                  </a:lnTo>
                  <a:lnTo>
                    <a:pt x="383" y="105"/>
                  </a:lnTo>
                  <a:lnTo>
                    <a:pt x="356" y="108"/>
                  </a:lnTo>
                  <a:lnTo>
                    <a:pt x="327" y="109"/>
                  </a:lnTo>
                  <a:lnTo>
                    <a:pt x="293" y="108"/>
                  </a:lnTo>
                  <a:lnTo>
                    <a:pt x="256" y="102"/>
                  </a:lnTo>
                  <a:lnTo>
                    <a:pt x="213" y="93"/>
                  </a:lnTo>
                  <a:lnTo>
                    <a:pt x="167" y="79"/>
                  </a:lnTo>
                  <a:lnTo>
                    <a:pt x="115" y="59"/>
                  </a:lnTo>
                  <a:lnTo>
                    <a:pt x="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40" name="Freeform 28"/>
            <p:cNvSpPr>
              <a:spLocks/>
            </p:cNvSpPr>
            <p:nvPr/>
          </p:nvSpPr>
          <p:spPr bwMode="auto">
            <a:xfrm>
              <a:off x="2716" y="1197"/>
              <a:ext cx="186" cy="1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149" y="174"/>
                </a:cxn>
                <a:cxn ang="0">
                  <a:pos x="279" y="0"/>
                </a:cxn>
                <a:cxn ang="0">
                  <a:pos x="0" y="187"/>
                </a:cxn>
              </a:cxnLst>
              <a:rect l="0" t="0" r="r" b="b"/>
              <a:pathLst>
                <a:path w="279" h="187">
                  <a:moveTo>
                    <a:pt x="0" y="187"/>
                  </a:moveTo>
                  <a:lnTo>
                    <a:pt x="149" y="174"/>
                  </a:lnTo>
                  <a:lnTo>
                    <a:pt x="279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41" name="Freeform 29"/>
            <p:cNvSpPr>
              <a:spLocks/>
            </p:cNvSpPr>
            <p:nvPr/>
          </p:nvSpPr>
          <p:spPr bwMode="auto">
            <a:xfrm>
              <a:off x="2878" y="1417"/>
              <a:ext cx="387" cy="297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" y="322"/>
                </a:cxn>
                <a:cxn ang="0">
                  <a:pos x="12" y="323"/>
                </a:cxn>
                <a:cxn ang="0">
                  <a:pos x="26" y="326"/>
                </a:cxn>
                <a:cxn ang="0">
                  <a:pos x="44" y="330"/>
                </a:cxn>
                <a:cxn ang="0">
                  <a:pos x="65" y="334"/>
                </a:cxn>
                <a:cxn ang="0">
                  <a:pos x="90" y="340"/>
                </a:cxn>
                <a:cxn ang="0">
                  <a:pos x="117" y="346"/>
                </a:cxn>
                <a:cxn ang="0">
                  <a:pos x="146" y="353"/>
                </a:cxn>
                <a:cxn ang="0">
                  <a:pos x="176" y="360"/>
                </a:cxn>
                <a:cxn ang="0">
                  <a:pos x="206" y="367"/>
                </a:cxn>
                <a:cxn ang="0">
                  <a:pos x="237" y="375"/>
                </a:cxn>
                <a:cxn ang="0">
                  <a:pos x="267" y="383"/>
                </a:cxn>
                <a:cxn ang="0">
                  <a:pos x="295" y="391"/>
                </a:cxn>
                <a:cxn ang="0">
                  <a:pos x="322" y="399"/>
                </a:cxn>
                <a:cxn ang="0">
                  <a:pos x="345" y="406"/>
                </a:cxn>
                <a:cxn ang="0">
                  <a:pos x="365" y="414"/>
                </a:cxn>
                <a:cxn ang="0">
                  <a:pos x="366" y="410"/>
                </a:cxn>
                <a:cxn ang="0">
                  <a:pos x="369" y="400"/>
                </a:cxn>
                <a:cxn ang="0">
                  <a:pos x="373" y="384"/>
                </a:cxn>
                <a:cxn ang="0">
                  <a:pos x="379" y="363"/>
                </a:cxn>
                <a:cxn ang="0">
                  <a:pos x="387" y="337"/>
                </a:cxn>
                <a:cxn ang="0">
                  <a:pos x="396" y="308"/>
                </a:cxn>
                <a:cxn ang="0">
                  <a:pos x="407" y="277"/>
                </a:cxn>
                <a:cxn ang="0">
                  <a:pos x="419" y="243"/>
                </a:cxn>
                <a:cxn ang="0">
                  <a:pos x="434" y="208"/>
                </a:cxn>
                <a:cxn ang="0">
                  <a:pos x="451" y="173"/>
                </a:cxn>
                <a:cxn ang="0">
                  <a:pos x="468" y="138"/>
                </a:cxn>
                <a:cxn ang="0">
                  <a:pos x="487" y="105"/>
                </a:cxn>
                <a:cxn ang="0">
                  <a:pos x="508" y="74"/>
                </a:cxn>
                <a:cxn ang="0">
                  <a:pos x="531" y="45"/>
                </a:cxn>
                <a:cxn ang="0">
                  <a:pos x="555" y="21"/>
                </a:cxn>
                <a:cxn ang="0">
                  <a:pos x="581" y="0"/>
                </a:cxn>
                <a:cxn ang="0">
                  <a:pos x="577" y="1"/>
                </a:cxn>
                <a:cxn ang="0">
                  <a:pos x="566" y="5"/>
                </a:cxn>
                <a:cxn ang="0">
                  <a:pos x="547" y="10"/>
                </a:cxn>
                <a:cxn ang="0">
                  <a:pos x="524" y="19"/>
                </a:cxn>
                <a:cxn ang="0">
                  <a:pos x="494" y="29"/>
                </a:cxn>
                <a:cxn ang="0">
                  <a:pos x="460" y="42"/>
                </a:cxn>
                <a:cxn ang="0">
                  <a:pos x="422" y="57"/>
                </a:cxn>
                <a:cxn ang="0">
                  <a:pos x="380" y="75"/>
                </a:cxn>
                <a:cxn ang="0">
                  <a:pos x="335" y="96"/>
                </a:cxn>
                <a:cxn ang="0">
                  <a:pos x="289" y="119"/>
                </a:cxn>
                <a:cxn ang="0">
                  <a:pos x="241" y="145"/>
                </a:cxn>
                <a:cxn ang="0">
                  <a:pos x="193" y="174"/>
                </a:cxn>
                <a:cxn ang="0">
                  <a:pos x="143" y="206"/>
                </a:cxn>
                <a:cxn ang="0">
                  <a:pos x="93" y="241"/>
                </a:cxn>
                <a:cxn ang="0">
                  <a:pos x="46" y="279"/>
                </a:cxn>
                <a:cxn ang="0">
                  <a:pos x="0" y="320"/>
                </a:cxn>
              </a:cxnLst>
              <a:rect l="0" t="0" r="r" b="b"/>
              <a:pathLst>
                <a:path w="581" h="414">
                  <a:moveTo>
                    <a:pt x="0" y="320"/>
                  </a:moveTo>
                  <a:lnTo>
                    <a:pt x="4" y="322"/>
                  </a:lnTo>
                  <a:lnTo>
                    <a:pt x="12" y="323"/>
                  </a:lnTo>
                  <a:lnTo>
                    <a:pt x="26" y="326"/>
                  </a:lnTo>
                  <a:lnTo>
                    <a:pt x="44" y="330"/>
                  </a:lnTo>
                  <a:lnTo>
                    <a:pt x="65" y="334"/>
                  </a:lnTo>
                  <a:lnTo>
                    <a:pt x="90" y="340"/>
                  </a:lnTo>
                  <a:lnTo>
                    <a:pt x="117" y="346"/>
                  </a:lnTo>
                  <a:lnTo>
                    <a:pt x="146" y="353"/>
                  </a:lnTo>
                  <a:lnTo>
                    <a:pt x="176" y="360"/>
                  </a:lnTo>
                  <a:lnTo>
                    <a:pt x="206" y="367"/>
                  </a:lnTo>
                  <a:lnTo>
                    <a:pt x="237" y="375"/>
                  </a:lnTo>
                  <a:lnTo>
                    <a:pt x="267" y="383"/>
                  </a:lnTo>
                  <a:lnTo>
                    <a:pt x="295" y="391"/>
                  </a:lnTo>
                  <a:lnTo>
                    <a:pt x="322" y="399"/>
                  </a:lnTo>
                  <a:lnTo>
                    <a:pt x="345" y="406"/>
                  </a:lnTo>
                  <a:lnTo>
                    <a:pt x="365" y="414"/>
                  </a:lnTo>
                  <a:lnTo>
                    <a:pt x="366" y="410"/>
                  </a:lnTo>
                  <a:lnTo>
                    <a:pt x="369" y="400"/>
                  </a:lnTo>
                  <a:lnTo>
                    <a:pt x="373" y="384"/>
                  </a:lnTo>
                  <a:lnTo>
                    <a:pt x="379" y="363"/>
                  </a:lnTo>
                  <a:lnTo>
                    <a:pt x="387" y="337"/>
                  </a:lnTo>
                  <a:lnTo>
                    <a:pt x="396" y="308"/>
                  </a:lnTo>
                  <a:lnTo>
                    <a:pt x="407" y="277"/>
                  </a:lnTo>
                  <a:lnTo>
                    <a:pt x="419" y="243"/>
                  </a:lnTo>
                  <a:lnTo>
                    <a:pt x="434" y="208"/>
                  </a:lnTo>
                  <a:lnTo>
                    <a:pt x="451" y="173"/>
                  </a:lnTo>
                  <a:lnTo>
                    <a:pt x="468" y="138"/>
                  </a:lnTo>
                  <a:lnTo>
                    <a:pt x="487" y="105"/>
                  </a:lnTo>
                  <a:lnTo>
                    <a:pt x="508" y="74"/>
                  </a:lnTo>
                  <a:lnTo>
                    <a:pt x="531" y="45"/>
                  </a:lnTo>
                  <a:lnTo>
                    <a:pt x="555" y="21"/>
                  </a:lnTo>
                  <a:lnTo>
                    <a:pt x="581" y="0"/>
                  </a:lnTo>
                  <a:lnTo>
                    <a:pt x="577" y="1"/>
                  </a:lnTo>
                  <a:lnTo>
                    <a:pt x="566" y="5"/>
                  </a:lnTo>
                  <a:lnTo>
                    <a:pt x="547" y="10"/>
                  </a:lnTo>
                  <a:lnTo>
                    <a:pt x="524" y="19"/>
                  </a:lnTo>
                  <a:lnTo>
                    <a:pt x="494" y="29"/>
                  </a:lnTo>
                  <a:lnTo>
                    <a:pt x="460" y="42"/>
                  </a:lnTo>
                  <a:lnTo>
                    <a:pt x="422" y="57"/>
                  </a:lnTo>
                  <a:lnTo>
                    <a:pt x="380" y="75"/>
                  </a:lnTo>
                  <a:lnTo>
                    <a:pt x="335" y="96"/>
                  </a:lnTo>
                  <a:lnTo>
                    <a:pt x="289" y="119"/>
                  </a:lnTo>
                  <a:lnTo>
                    <a:pt x="241" y="145"/>
                  </a:lnTo>
                  <a:lnTo>
                    <a:pt x="193" y="174"/>
                  </a:lnTo>
                  <a:lnTo>
                    <a:pt x="143" y="206"/>
                  </a:lnTo>
                  <a:lnTo>
                    <a:pt x="93" y="241"/>
                  </a:lnTo>
                  <a:lnTo>
                    <a:pt x="46" y="279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42" name="Freeform 30"/>
            <p:cNvSpPr>
              <a:spLocks/>
            </p:cNvSpPr>
            <p:nvPr/>
          </p:nvSpPr>
          <p:spPr bwMode="auto">
            <a:xfrm>
              <a:off x="2458" y="1846"/>
              <a:ext cx="522" cy="131"/>
            </a:xfrm>
            <a:custGeom>
              <a:avLst/>
              <a:gdLst/>
              <a:ahLst/>
              <a:cxnLst>
                <a:cxn ang="0">
                  <a:pos x="447" y="175"/>
                </a:cxn>
                <a:cxn ang="0">
                  <a:pos x="522" y="180"/>
                </a:cxn>
                <a:cxn ang="0">
                  <a:pos x="591" y="182"/>
                </a:cxn>
                <a:cxn ang="0">
                  <a:pos x="651" y="180"/>
                </a:cxn>
                <a:cxn ang="0">
                  <a:pos x="702" y="175"/>
                </a:cxn>
                <a:cxn ang="0">
                  <a:pos x="741" y="167"/>
                </a:cxn>
                <a:cxn ang="0">
                  <a:pos x="768" y="157"/>
                </a:cxn>
                <a:cxn ang="0">
                  <a:pos x="780" y="143"/>
                </a:cxn>
                <a:cxn ang="0">
                  <a:pos x="777" y="127"/>
                </a:cxn>
                <a:cxn ang="0">
                  <a:pos x="757" y="110"/>
                </a:cxn>
                <a:cxn ang="0">
                  <a:pos x="725" y="92"/>
                </a:cxn>
                <a:cxn ang="0">
                  <a:pos x="680" y="74"/>
                </a:cxn>
                <a:cxn ang="0">
                  <a:pos x="626" y="58"/>
                </a:cxn>
                <a:cxn ang="0">
                  <a:pos x="561" y="42"/>
                </a:cxn>
                <a:cxn ang="0">
                  <a:pos x="490" y="28"/>
                </a:cxn>
                <a:cxn ang="0">
                  <a:pos x="414" y="16"/>
                </a:cxn>
                <a:cxn ang="0">
                  <a:pos x="333" y="7"/>
                </a:cxn>
                <a:cxn ang="0">
                  <a:pos x="258" y="2"/>
                </a:cxn>
                <a:cxn ang="0">
                  <a:pos x="189" y="0"/>
                </a:cxn>
                <a:cxn ang="0">
                  <a:pos x="129" y="2"/>
                </a:cxn>
                <a:cxn ang="0">
                  <a:pos x="79" y="7"/>
                </a:cxn>
                <a:cxn ang="0">
                  <a:pos x="40" y="15"/>
                </a:cxn>
                <a:cxn ang="0">
                  <a:pos x="13" y="25"/>
                </a:cxn>
                <a:cxn ang="0">
                  <a:pos x="0" y="39"/>
                </a:cxn>
                <a:cxn ang="0">
                  <a:pos x="4" y="55"/>
                </a:cxn>
                <a:cxn ang="0">
                  <a:pos x="23" y="73"/>
                </a:cxn>
                <a:cxn ang="0">
                  <a:pos x="56" y="90"/>
                </a:cxn>
                <a:cxn ang="0">
                  <a:pos x="101" y="108"/>
                </a:cxn>
                <a:cxn ang="0">
                  <a:pos x="155" y="125"/>
                </a:cxn>
                <a:cxn ang="0">
                  <a:pos x="219" y="141"/>
                </a:cxn>
                <a:cxn ang="0">
                  <a:pos x="291" y="155"/>
                </a:cxn>
                <a:cxn ang="0">
                  <a:pos x="367" y="166"/>
                </a:cxn>
              </a:cxnLst>
              <a:rect l="0" t="0" r="r" b="b"/>
              <a:pathLst>
                <a:path w="780" h="182">
                  <a:moveTo>
                    <a:pt x="407" y="171"/>
                  </a:moveTo>
                  <a:lnTo>
                    <a:pt x="447" y="175"/>
                  </a:lnTo>
                  <a:lnTo>
                    <a:pt x="485" y="178"/>
                  </a:lnTo>
                  <a:lnTo>
                    <a:pt x="522" y="180"/>
                  </a:lnTo>
                  <a:lnTo>
                    <a:pt x="558" y="181"/>
                  </a:lnTo>
                  <a:lnTo>
                    <a:pt x="591" y="182"/>
                  </a:lnTo>
                  <a:lnTo>
                    <a:pt x="622" y="181"/>
                  </a:lnTo>
                  <a:lnTo>
                    <a:pt x="651" y="180"/>
                  </a:lnTo>
                  <a:lnTo>
                    <a:pt x="678" y="179"/>
                  </a:lnTo>
                  <a:lnTo>
                    <a:pt x="702" y="175"/>
                  </a:lnTo>
                  <a:lnTo>
                    <a:pt x="723" y="172"/>
                  </a:lnTo>
                  <a:lnTo>
                    <a:pt x="741" y="167"/>
                  </a:lnTo>
                  <a:lnTo>
                    <a:pt x="756" y="163"/>
                  </a:lnTo>
                  <a:lnTo>
                    <a:pt x="768" y="157"/>
                  </a:lnTo>
                  <a:lnTo>
                    <a:pt x="776" y="150"/>
                  </a:lnTo>
                  <a:lnTo>
                    <a:pt x="780" y="143"/>
                  </a:lnTo>
                  <a:lnTo>
                    <a:pt x="780" y="135"/>
                  </a:lnTo>
                  <a:lnTo>
                    <a:pt x="777" y="127"/>
                  </a:lnTo>
                  <a:lnTo>
                    <a:pt x="769" y="118"/>
                  </a:lnTo>
                  <a:lnTo>
                    <a:pt x="757" y="110"/>
                  </a:lnTo>
                  <a:lnTo>
                    <a:pt x="743" y="100"/>
                  </a:lnTo>
                  <a:lnTo>
                    <a:pt x="725" y="92"/>
                  </a:lnTo>
                  <a:lnTo>
                    <a:pt x="704" y="83"/>
                  </a:lnTo>
                  <a:lnTo>
                    <a:pt x="680" y="74"/>
                  </a:lnTo>
                  <a:lnTo>
                    <a:pt x="655" y="66"/>
                  </a:lnTo>
                  <a:lnTo>
                    <a:pt x="626" y="58"/>
                  </a:lnTo>
                  <a:lnTo>
                    <a:pt x="595" y="50"/>
                  </a:lnTo>
                  <a:lnTo>
                    <a:pt x="561" y="42"/>
                  </a:lnTo>
                  <a:lnTo>
                    <a:pt x="527" y="35"/>
                  </a:lnTo>
                  <a:lnTo>
                    <a:pt x="490" y="28"/>
                  </a:lnTo>
                  <a:lnTo>
                    <a:pt x="453" y="22"/>
                  </a:lnTo>
                  <a:lnTo>
                    <a:pt x="414" y="16"/>
                  </a:lnTo>
                  <a:lnTo>
                    <a:pt x="374" y="12"/>
                  </a:lnTo>
                  <a:lnTo>
                    <a:pt x="333" y="7"/>
                  </a:lnTo>
                  <a:lnTo>
                    <a:pt x="295" y="5"/>
                  </a:lnTo>
                  <a:lnTo>
                    <a:pt x="258" y="2"/>
                  </a:lnTo>
                  <a:lnTo>
                    <a:pt x="223" y="1"/>
                  </a:lnTo>
                  <a:lnTo>
                    <a:pt x="189" y="0"/>
                  </a:lnTo>
                  <a:lnTo>
                    <a:pt x="158" y="1"/>
                  </a:lnTo>
                  <a:lnTo>
                    <a:pt x="129" y="2"/>
                  </a:lnTo>
                  <a:lnTo>
                    <a:pt x="103" y="4"/>
                  </a:lnTo>
                  <a:lnTo>
                    <a:pt x="79" y="7"/>
                  </a:lnTo>
                  <a:lnTo>
                    <a:pt x="58" y="10"/>
                  </a:lnTo>
                  <a:lnTo>
                    <a:pt x="40" y="15"/>
                  </a:lnTo>
                  <a:lnTo>
                    <a:pt x="25" y="20"/>
                  </a:lnTo>
                  <a:lnTo>
                    <a:pt x="13" y="25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4" y="55"/>
                  </a:lnTo>
                  <a:lnTo>
                    <a:pt x="12" y="65"/>
                  </a:lnTo>
                  <a:lnTo>
                    <a:pt x="23" y="73"/>
                  </a:lnTo>
                  <a:lnTo>
                    <a:pt x="37" y="82"/>
                  </a:lnTo>
                  <a:lnTo>
                    <a:pt x="56" y="90"/>
                  </a:lnTo>
                  <a:lnTo>
                    <a:pt x="76" y="99"/>
                  </a:lnTo>
                  <a:lnTo>
                    <a:pt x="101" y="108"/>
                  </a:lnTo>
                  <a:lnTo>
                    <a:pt x="126" y="116"/>
                  </a:lnTo>
                  <a:lnTo>
                    <a:pt x="155" y="125"/>
                  </a:lnTo>
                  <a:lnTo>
                    <a:pt x="186" y="133"/>
                  </a:lnTo>
                  <a:lnTo>
                    <a:pt x="219" y="141"/>
                  </a:lnTo>
                  <a:lnTo>
                    <a:pt x="254" y="148"/>
                  </a:lnTo>
                  <a:lnTo>
                    <a:pt x="291" y="155"/>
                  </a:lnTo>
                  <a:lnTo>
                    <a:pt x="328" y="160"/>
                  </a:lnTo>
                  <a:lnTo>
                    <a:pt x="367" y="166"/>
                  </a:lnTo>
                  <a:lnTo>
                    <a:pt x="407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43" name="Freeform 31"/>
            <p:cNvSpPr>
              <a:spLocks/>
            </p:cNvSpPr>
            <p:nvPr/>
          </p:nvSpPr>
          <p:spPr bwMode="auto">
            <a:xfrm>
              <a:off x="2119" y="1698"/>
              <a:ext cx="1116" cy="196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0" y="103"/>
                </a:cxn>
                <a:cxn ang="0">
                  <a:pos x="42" y="139"/>
                </a:cxn>
                <a:cxn ang="0">
                  <a:pos x="116" y="154"/>
                </a:cxn>
                <a:cxn ang="0">
                  <a:pos x="173" y="144"/>
                </a:cxn>
                <a:cxn ang="0">
                  <a:pos x="186" y="134"/>
                </a:cxn>
                <a:cxn ang="0">
                  <a:pos x="215" y="116"/>
                </a:cxn>
                <a:cxn ang="0">
                  <a:pos x="267" y="94"/>
                </a:cxn>
                <a:cxn ang="0">
                  <a:pos x="345" y="73"/>
                </a:cxn>
                <a:cxn ang="0">
                  <a:pos x="455" y="53"/>
                </a:cxn>
                <a:cxn ang="0">
                  <a:pos x="603" y="38"/>
                </a:cxn>
                <a:cxn ang="0">
                  <a:pos x="792" y="33"/>
                </a:cxn>
                <a:cxn ang="0">
                  <a:pos x="905" y="36"/>
                </a:cxn>
                <a:cxn ang="0">
                  <a:pos x="915" y="37"/>
                </a:cxn>
                <a:cxn ang="0">
                  <a:pos x="935" y="38"/>
                </a:cxn>
                <a:cxn ang="0">
                  <a:pos x="961" y="41"/>
                </a:cxn>
                <a:cxn ang="0">
                  <a:pos x="997" y="46"/>
                </a:cxn>
                <a:cxn ang="0">
                  <a:pos x="1038" y="53"/>
                </a:cxn>
                <a:cxn ang="0">
                  <a:pos x="1087" y="61"/>
                </a:cxn>
                <a:cxn ang="0">
                  <a:pos x="1138" y="71"/>
                </a:cxn>
                <a:cxn ang="0">
                  <a:pos x="1196" y="83"/>
                </a:cxn>
                <a:cxn ang="0">
                  <a:pos x="1256" y="99"/>
                </a:cxn>
                <a:cxn ang="0">
                  <a:pos x="1319" y="116"/>
                </a:cxn>
                <a:cxn ang="0">
                  <a:pos x="1383" y="137"/>
                </a:cxn>
                <a:cxn ang="0">
                  <a:pos x="1448" y="161"/>
                </a:cxn>
                <a:cxn ang="0">
                  <a:pos x="1514" y="188"/>
                </a:cxn>
                <a:cxn ang="0">
                  <a:pos x="1577" y="219"/>
                </a:cxn>
                <a:cxn ang="0">
                  <a:pos x="1641" y="253"/>
                </a:cxn>
                <a:cxn ang="0">
                  <a:pos x="1669" y="272"/>
                </a:cxn>
                <a:cxn ang="0">
                  <a:pos x="1665" y="267"/>
                </a:cxn>
                <a:cxn ang="0">
                  <a:pos x="1656" y="258"/>
                </a:cxn>
                <a:cxn ang="0">
                  <a:pos x="1640" y="247"/>
                </a:cxn>
                <a:cxn ang="0">
                  <a:pos x="1619" y="232"/>
                </a:cxn>
                <a:cxn ang="0">
                  <a:pos x="1592" y="214"/>
                </a:cxn>
                <a:cxn ang="0">
                  <a:pos x="1560" y="196"/>
                </a:cxn>
                <a:cxn ang="0">
                  <a:pos x="1521" y="174"/>
                </a:cxn>
                <a:cxn ang="0">
                  <a:pos x="1475" y="152"/>
                </a:cxn>
                <a:cxn ang="0">
                  <a:pos x="1423" y="130"/>
                </a:cxn>
                <a:cxn ang="0">
                  <a:pos x="1363" y="107"/>
                </a:cxn>
                <a:cxn ang="0">
                  <a:pos x="1296" y="85"/>
                </a:cxn>
                <a:cxn ang="0">
                  <a:pos x="1223" y="64"/>
                </a:cxn>
                <a:cxn ang="0">
                  <a:pos x="1141" y="44"/>
                </a:cxn>
                <a:cxn ang="0">
                  <a:pos x="1051" y="26"/>
                </a:cxn>
                <a:cxn ang="0">
                  <a:pos x="952" y="10"/>
                </a:cxn>
                <a:cxn ang="0">
                  <a:pos x="895" y="3"/>
                </a:cxn>
                <a:cxn ang="0">
                  <a:pos x="863" y="2"/>
                </a:cxn>
                <a:cxn ang="0">
                  <a:pos x="801" y="0"/>
                </a:cxn>
                <a:cxn ang="0">
                  <a:pos x="717" y="0"/>
                </a:cxn>
                <a:cxn ang="0">
                  <a:pos x="614" y="1"/>
                </a:cxn>
                <a:cxn ang="0">
                  <a:pos x="499" y="6"/>
                </a:cxn>
                <a:cxn ang="0">
                  <a:pos x="376" y="14"/>
                </a:cxn>
                <a:cxn ang="0">
                  <a:pos x="249" y="28"/>
                </a:cxn>
                <a:cxn ang="0">
                  <a:pos x="185" y="38"/>
                </a:cxn>
                <a:cxn ang="0">
                  <a:pos x="179" y="43"/>
                </a:cxn>
                <a:cxn ang="0">
                  <a:pos x="166" y="52"/>
                </a:cxn>
                <a:cxn ang="0">
                  <a:pos x="148" y="62"/>
                </a:cxn>
                <a:cxn ang="0">
                  <a:pos x="124" y="71"/>
                </a:cxn>
                <a:cxn ang="0">
                  <a:pos x="95" y="77"/>
                </a:cxn>
                <a:cxn ang="0">
                  <a:pos x="60" y="78"/>
                </a:cxn>
                <a:cxn ang="0">
                  <a:pos x="21" y="71"/>
                </a:cxn>
              </a:cxnLst>
              <a:rect l="0" t="0" r="r" b="b"/>
              <a:pathLst>
                <a:path w="1671" h="272">
                  <a:moveTo>
                    <a:pt x="0" y="64"/>
                  </a:moveTo>
                  <a:lnTo>
                    <a:pt x="0" y="70"/>
                  </a:lnTo>
                  <a:lnTo>
                    <a:pt x="3" y="84"/>
                  </a:lnTo>
                  <a:lnTo>
                    <a:pt x="10" y="103"/>
                  </a:lnTo>
                  <a:lnTo>
                    <a:pt x="22" y="122"/>
                  </a:lnTo>
                  <a:lnTo>
                    <a:pt x="42" y="139"/>
                  </a:lnTo>
                  <a:lnTo>
                    <a:pt x="73" y="152"/>
                  </a:lnTo>
                  <a:lnTo>
                    <a:pt x="116" y="154"/>
                  </a:lnTo>
                  <a:lnTo>
                    <a:pt x="172" y="145"/>
                  </a:lnTo>
                  <a:lnTo>
                    <a:pt x="173" y="144"/>
                  </a:lnTo>
                  <a:lnTo>
                    <a:pt x="178" y="139"/>
                  </a:lnTo>
                  <a:lnTo>
                    <a:pt x="186" y="134"/>
                  </a:lnTo>
                  <a:lnTo>
                    <a:pt x="197" y="126"/>
                  </a:lnTo>
                  <a:lnTo>
                    <a:pt x="215" y="116"/>
                  </a:lnTo>
                  <a:lnTo>
                    <a:pt x="238" y="105"/>
                  </a:lnTo>
                  <a:lnTo>
                    <a:pt x="267" y="94"/>
                  </a:lnTo>
                  <a:lnTo>
                    <a:pt x="302" y="83"/>
                  </a:lnTo>
                  <a:lnTo>
                    <a:pt x="345" y="73"/>
                  </a:lnTo>
                  <a:lnTo>
                    <a:pt x="396" y="62"/>
                  </a:lnTo>
                  <a:lnTo>
                    <a:pt x="455" y="53"/>
                  </a:lnTo>
                  <a:lnTo>
                    <a:pt x="523" y="45"/>
                  </a:lnTo>
                  <a:lnTo>
                    <a:pt x="603" y="38"/>
                  </a:lnTo>
                  <a:lnTo>
                    <a:pt x="692" y="35"/>
                  </a:lnTo>
                  <a:lnTo>
                    <a:pt x="792" y="33"/>
                  </a:lnTo>
                  <a:lnTo>
                    <a:pt x="903" y="36"/>
                  </a:lnTo>
                  <a:lnTo>
                    <a:pt x="905" y="36"/>
                  </a:lnTo>
                  <a:lnTo>
                    <a:pt x="908" y="36"/>
                  </a:lnTo>
                  <a:lnTo>
                    <a:pt x="915" y="37"/>
                  </a:lnTo>
                  <a:lnTo>
                    <a:pt x="923" y="38"/>
                  </a:lnTo>
                  <a:lnTo>
                    <a:pt x="935" y="38"/>
                  </a:lnTo>
                  <a:lnTo>
                    <a:pt x="947" y="40"/>
                  </a:lnTo>
                  <a:lnTo>
                    <a:pt x="961" y="41"/>
                  </a:lnTo>
                  <a:lnTo>
                    <a:pt x="978" y="44"/>
                  </a:lnTo>
                  <a:lnTo>
                    <a:pt x="997" y="46"/>
                  </a:lnTo>
                  <a:lnTo>
                    <a:pt x="1016" y="49"/>
                  </a:lnTo>
                  <a:lnTo>
                    <a:pt x="1038" y="53"/>
                  </a:lnTo>
                  <a:lnTo>
                    <a:pt x="1061" y="56"/>
                  </a:lnTo>
                  <a:lnTo>
                    <a:pt x="1087" y="61"/>
                  </a:lnTo>
                  <a:lnTo>
                    <a:pt x="1112" y="66"/>
                  </a:lnTo>
                  <a:lnTo>
                    <a:pt x="1138" y="71"/>
                  </a:lnTo>
                  <a:lnTo>
                    <a:pt x="1167" y="77"/>
                  </a:lnTo>
                  <a:lnTo>
                    <a:pt x="1196" y="83"/>
                  </a:lnTo>
                  <a:lnTo>
                    <a:pt x="1226" y="91"/>
                  </a:lnTo>
                  <a:lnTo>
                    <a:pt x="1256" y="99"/>
                  </a:lnTo>
                  <a:lnTo>
                    <a:pt x="1287" y="107"/>
                  </a:lnTo>
                  <a:lnTo>
                    <a:pt x="1319" y="116"/>
                  </a:lnTo>
                  <a:lnTo>
                    <a:pt x="1350" y="127"/>
                  </a:lnTo>
                  <a:lnTo>
                    <a:pt x="1383" y="137"/>
                  </a:lnTo>
                  <a:lnTo>
                    <a:pt x="1416" y="149"/>
                  </a:lnTo>
                  <a:lnTo>
                    <a:pt x="1448" y="161"/>
                  </a:lnTo>
                  <a:lnTo>
                    <a:pt x="1481" y="174"/>
                  </a:lnTo>
                  <a:lnTo>
                    <a:pt x="1514" y="188"/>
                  </a:lnTo>
                  <a:lnTo>
                    <a:pt x="1546" y="203"/>
                  </a:lnTo>
                  <a:lnTo>
                    <a:pt x="1577" y="219"/>
                  </a:lnTo>
                  <a:lnTo>
                    <a:pt x="1610" y="235"/>
                  </a:lnTo>
                  <a:lnTo>
                    <a:pt x="1641" y="253"/>
                  </a:lnTo>
                  <a:lnTo>
                    <a:pt x="1671" y="272"/>
                  </a:lnTo>
                  <a:lnTo>
                    <a:pt x="1669" y="272"/>
                  </a:lnTo>
                  <a:lnTo>
                    <a:pt x="1668" y="270"/>
                  </a:lnTo>
                  <a:lnTo>
                    <a:pt x="1665" y="267"/>
                  </a:lnTo>
                  <a:lnTo>
                    <a:pt x="1661" y="263"/>
                  </a:lnTo>
                  <a:lnTo>
                    <a:pt x="1656" y="258"/>
                  </a:lnTo>
                  <a:lnTo>
                    <a:pt x="1649" y="253"/>
                  </a:lnTo>
                  <a:lnTo>
                    <a:pt x="1640" y="247"/>
                  </a:lnTo>
                  <a:lnTo>
                    <a:pt x="1630" y="240"/>
                  </a:lnTo>
                  <a:lnTo>
                    <a:pt x="1619" y="232"/>
                  </a:lnTo>
                  <a:lnTo>
                    <a:pt x="1606" y="224"/>
                  </a:lnTo>
                  <a:lnTo>
                    <a:pt x="1592" y="214"/>
                  </a:lnTo>
                  <a:lnTo>
                    <a:pt x="1577" y="205"/>
                  </a:lnTo>
                  <a:lnTo>
                    <a:pt x="1560" y="196"/>
                  </a:lnTo>
                  <a:lnTo>
                    <a:pt x="1540" y="185"/>
                  </a:lnTo>
                  <a:lnTo>
                    <a:pt x="1521" y="174"/>
                  </a:lnTo>
                  <a:lnTo>
                    <a:pt x="1499" y="164"/>
                  </a:lnTo>
                  <a:lnTo>
                    <a:pt x="1475" y="152"/>
                  </a:lnTo>
                  <a:lnTo>
                    <a:pt x="1449" y="142"/>
                  </a:lnTo>
                  <a:lnTo>
                    <a:pt x="1423" y="130"/>
                  </a:lnTo>
                  <a:lnTo>
                    <a:pt x="1394" y="119"/>
                  </a:lnTo>
                  <a:lnTo>
                    <a:pt x="1363" y="107"/>
                  </a:lnTo>
                  <a:lnTo>
                    <a:pt x="1331" y="97"/>
                  </a:lnTo>
                  <a:lnTo>
                    <a:pt x="1296" y="85"/>
                  </a:lnTo>
                  <a:lnTo>
                    <a:pt x="1261" y="75"/>
                  </a:lnTo>
                  <a:lnTo>
                    <a:pt x="1223" y="64"/>
                  </a:lnTo>
                  <a:lnTo>
                    <a:pt x="1182" y="54"/>
                  </a:lnTo>
                  <a:lnTo>
                    <a:pt x="1141" y="44"/>
                  </a:lnTo>
                  <a:lnTo>
                    <a:pt x="1097" y="35"/>
                  </a:lnTo>
                  <a:lnTo>
                    <a:pt x="1051" y="26"/>
                  </a:lnTo>
                  <a:lnTo>
                    <a:pt x="1003" y="18"/>
                  </a:lnTo>
                  <a:lnTo>
                    <a:pt x="952" y="10"/>
                  </a:lnTo>
                  <a:lnTo>
                    <a:pt x="900" y="3"/>
                  </a:lnTo>
                  <a:lnTo>
                    <a:pt x="895" y="3"/>
                  </a:lnTo>
                  <a:lnTo>
                    <a:pt x="883" y="2"/>
                  </a:lnTo>
                  <a:lnTo>
                    <a:pt x="863" y="2"/>
                  </a:lnTo>
                  <a:lnTo>
                    <a:pt x="836" y="1"/>
                  </a:lnTo>
                  <a:lnTo>
                    <a:pt x="801" y="0"/>
                  </a:lnTo>
                  <a:lnTo>
                    <a:pt x="762" y="0"/>
                  </a:lnTo>
                  <a:lnTo>
                    <a:pt x="717" y="0"/>
                  </a:lnTo>
                  <a:lnTo>
                    <a:pt x="667" y="0"/>
                  </a:lnTo>
                  <a:lnTo>
                    <a:pt x="614" y="1"/>
                  </a:lnTo>
                  <a:lnTo>
                    <a:pt x="558" y="3"/>
                  </a:lnTo>
                  <a:lnTo>
                    <a:pt x="499" y="6"/>
                  </a:lnTo>
                  <a:lnTo>
                    <a:pt x="438" y="9"/>
                  </a:lnTo>
                  <a:lnTo>
                    <a:pt x="376" y="14"/>
                  </a:lnTo>
                  <a:lnTo>
                    <a:pt x="313" y="21"/>
                  </a:lnTo>
                  <a:lnTo>
                    <a:pt x="249" y="28"/>
                  </a:lnTo>
                  <a:lnTo>
                    <a:pt x="186" y="37"/>
                  </a:lnTo>
                  <a:lnTo>
                    <a:pt x="185" y="38"/>
                  </a:lnTo>
                  <a:lnTo>
                    <a:pt x="182" y="40"/>
                  </a:lnTo>
                  <a:lnTo>
                    <a:pt x="179" y="43"/>
                  </a:lnTo>
                  <a:lnTo>
                    <a:pt x="173" y="47"/>
                  </a:lnTo>
                  <a:lnTo>
                    <a:pt x="166" y="52"/>
                  </a:lnTo>
                  <a:lnTo>
                    <a:pt x="158" y="58"/>
                  </a:lnTo>
                  <a:lnTo>
                    <a:pt x="148" y="62"/>
                  </a:lnTo>
                  <a:lnTo>
                    <a:pt x="136" y="67"/>
                  </a:lnTo>
                  <a:lnTo>
                    <a:pt x="124" y="71"/>
                  </a:lnTo>
                  <a:lnTo>
                    <a:pt x="110" y="75"/>
                  </a:lnTo>
                  <a:lnTo>
                    <a:pt x="95" y="77"/>
                  </a:lnTo>
                  <a:lnTo>
                    <a:pt x="79" y="78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1" y="7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44" name="Freeform 32"/>
            <p:cNvSpPr>
              <a:spLocks/>
            </p:cNvSpPr>
            <p:nvPr/>
          </p:nvSpPr>
          <p:spPr bwMode="auto">
            <a:xfrm>
              <a:off x="2148" y="1989"/>
              <a:ext cx="712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3" y="21"/>
                </a:cxn>
                <a:cxn ang="0">
                  <a:pos x="44" y="26"/>
                </a:cxn>
                <a:cxn ang="0">
                  <a:pos x="56" y="31"/>
                </a:cxn>
                <a:cxn ang="0">
                  <a:pos x="70" y="37"/>
                </a:cxn>
                <a:cxn ang="0">
                  <a:pos x="86" y="44"/>
                </a:cxn>
                <a:cxn ang="0">
                  <a:pos x="106" y="51"/>
                </a:cxn>
                <a:cxn ang="0">
                  <a:pos x="127" y="59"/>
                </a:cxn>
                <a:cxn ang="0">
                  <a:pos x="151" y="66"/>
                </a:cxn>
                <a:cxn ang="0">
                  <a:pos x="177" y="75"/>
                </a:cxn>
                <a:cxn ang="0">
                  <a:pos x="206" y="83"/>
                </a:cxn>
                <a:cxn ang="0">
                  <a:pos x="238" y="92"/>
                </a:cxn>
                <a:cxn ang="0">
                  <a:pos x="273" y="102"/>
                </a:cxn>
                <a:cxn ang="0">
                  <a:pos x="311" y="111"/>
                </a:cxn>
                <a:cxn ang="0">
                  <a:pos x="354" y="121"/>
                </a:cxn>
                <a:cxn ang="0">
                  <a:pos x="399" y="132"/>
                </a:cxn>
                <a:cxn ang="0">
                  <a:pos x="447" y="142"/>
                </a:cxn>
                <a:cxn ang="0">
                  <a:pos x="499" y="152"/>
                </a:cxn>
                <a:cxn ang="0">
                  <a:pos x="555" y="163"/>
                </a:cxn>
                <a:cxn ang="0">
                  <a:pos x="615" y="174"/>
                </a:cxn>
                <a:cxn ang="0">
                  <a:pos x="680" y="186"/>
                </a:cxn>
                <a:cxn ang="0">
                  <a:pos x="748" y="197"/>
                </a:cxn>
                <a:cxn ang="0">
                  <a:pos x="821" y="209"/>
                </a:cxn>
                <a:cxn ang="0">
                  <a:pos x="899" y="220"/>
                </a:cxn>
                <a:cxn ang="0">
                  <a:pos x="980" y="232"/>
                </a:cxn>
                <a:cxn ang="0">
                  <a:pos x="1067" y="243"/>
                </a:cxn>
                <a:cxn ang="0">
                  <a:pos x="0" y="0"/>
                </a:cxn>
              </a:cxnLst>
              <a:rect l="0" t="0" r="r" b="b"/>
              <a:pathLst>
                <a:path w="1067" h="24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4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4" y="16"/>
                  </a:lnTo>
                  <a:lnTo>
                    <a:pt x="33" y="21"/>
                  </a:lnTo>
                  <a:lnTo>
                    <a:pt x="44" y="26"/>
                  </a:lnTo>
                  <a:lnTo>
                    <a:pt x="56" y="31"/>
                  </a:lnTo>
                  <a:lnTo>
                    <a:pt x="70" y="37"/>
                  </a:lnTo>
                  <a:lnTo>
                    <a:pt x="86" y="44"/>
                  </a:lnTo>
                  <a:lnTo>
                    <a:pt x="106" y="51"/>
                  </a:lnTo>
                  <a:lnTo>
                    <a:pt x="127" y="59"/>
                  </a:lnTo>
                  <a:lnTo>
                    <a:pt x="151" y="66"/>
                  </a:lnTo>
                  <a:lnTo>
                    <a:pt x="177" y="75"/>
                  </a:lnTo>
                  <a:lnTo>
                    <a:pt x="206" y="83"/>
                  </a:lnTo>
                  <a:lnTo>
                    <a:pt x="238" y="92"/>
                  </a:lnTo>
                  <a:lnTo>
                    <a:pt x="273" y="102"/>
                  </a:lnTo>
                  <a:lnTo>
                    <a:pt x="311" y="111"/>
                  </a:lnTo>
                  <a:lnTo>
                    <a:pt x="354" y="121"/>
                  </a:lnTo>
                  <a:lnTo>
                    <a:pt x="399" y="132"/>
                  </a:lnTo>
                  <a:lnTo>
                    <a:pt x="447" y="142"/>
                  </a:lnTo>
                  <a:lnTo>
                    <a:pt x="499" y="152"/>
                  </a:lnTo>
                  <a:lnTo>
                    <a:pt x="555" y="163"/>
                  </a:lnTo>
                  <a:lnTo>
                    <a:pt x="615" y="174"/>
                  </a:lnTo>
                  <a:lnTo>
                    <a:pt x="680" y="186"/>
                  </a:lnTo>
                  <a:lnTo>
                    <a:pt x="748" y="197"/>
                  </a:lnTo>
                  <a:lnTo>
                    <a:pt x="821" y="209"/>
                  </a:lnTo>
                  <a:lnTo>
                    <a:pt x="899" y="220"/>
                  </a:lnTo>
                  <a:lnTo>
                    <a:pt x="980" y="232"/>
                  </a:lnTo>
                  <a:lnTo>
                    <a:pt x="1067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45" name="Freeform 33"/>
            <p:cNvSpPr>
              <a:spLocks/>
            </p:cNvSpPr>
            <p:nvPr/>
          </p:nvSpPr>
          <p:spPr bwMode="auto">
            <a:xfrm>
              <a:off x="3333" y="2018"/>
              <a:ext cx="233" cy="126"/>
            </a:xfrm>
            <a:custGeom>
              <a:avLst/>
              <a:gdLst/>
              <a:ahLst/>
              <a:cxnLst>
                <a:cxn ang="0">
                  <a:pos x="188" y="169"/>
                </a:cxn>
                <a:cxn ang="0">
                  <a:pos x="222" y="174"/>
                </a:cxn>
                <a:cxn ang="0">
                  <a:pos x="255" y="174"/>
                </a:cxn>
                <a:cxn ang="0">
                  <a:pos x="282" y="172"/>
                </a:cxn>
                <a:cxn ang="0">
                  <a:pos x="306" y="166"/>
                </a:cxn>
                <a:cxn ang="0">
                  <a:pos x="326" y="158"/>
                </a:cxn>
                <a:cxn ang="0">
                  <a:pos x="340" y="146"/>
                </a:cxn>
                <a:cxn ang="0">
                  <a:pos x="347" y="132"/>
                </a:cxn>
                <a:cxn ang="0">
                  <a:pos x="348" y="116"/>
                </a:cxn>
                <a:cxn ang="0">
                  <a:pos x="346" y="108"/>
                </a:cxn>
                <a:cxn ang="0">
                  <a:pos x="342" y="99"/>
                </a:cxn>
                <a:cxn ang="0">
                  <a:pos x="336" y="91"/>
                </a:cxn>
                <a:cxn ang="0">
                  <a:pos x="330" y="82"/>
                </a:cxn>
                <a:cxn ang="0">
                  <a:pos x="320" y="74"/>
                </a:cxn>
                <a:cxn ang="0">
                  <a:pos x="311" y="66"/>
                </a:cxn>
                <a:cxn ang="0">
                  <a:pos x="300" y="57"/>
                </a:cxn>
                <a:cxn ang="0">
                  <a:pos x="288" y="49"/>
                </a:cxn>
                <a:cxn ang="0">
                  <a:pos x="274" y="42"/>
                </a:cxn>
                <a:cxn ang="0">
                  <a:pos x="260" y="36"/>
                </a:cxn>
                <a:cxn ang="0">
                  <a:pos x="245" y="29"/>
                </a:cxn>
                <a:cxn ang="0">
                  <a:pos x="229" y="23"/>
                </a:cxn>
                <a:cxn ang="0">
                  <a:pos x="213" y="17"/>
                </a:cxn>
                <a:cxn ang="0">
                  <a:pos x="196" y="12"/>
                </a:cxn>
                <a:cxn ang="0">
                  <a:pos x="179" y="8"/>
                </a:cxn>
                <a:cxn ang="0">
                  <a:pos x="160" y="4"/>
                </a:cxn>
                <a:cxn ang="0">
                  <a:pos x="126" y="0"/>
                </a:cxn>
                <a:cxn ang="0">
                  <a:pos x="93" y="0"/>
                </a:cxn>
                <a:cxn ang="0">
                  <a:pos x="66" y="2"/>
                </a:cxn>
                <a:cxn ang="0">
                  <a:pos x="42" y="8"/>
                </a:cxn>
                <a:cxn ang="0">
                  <a:pos x="22" y="16"/>
                </a:cxn>
                <a:cxn ang="0">
                  <a:pos x="9" y="27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2" y="66"/>
                </a:cxn>
                <a:cxn ang="0">
                  <a:pos x="7" y="75"/>
                </a:cxn>
                <a:cxn ang="0">
                  <a:pos x="12" y="83"/>
                </a:cxn>
                <a:cxn ang="0">
                  <a:pos x="20" y="92"/>
                </a:cxn>
                <a:cxn ang="0">
                  <a:pos x="28" y="100"/>
                </a:cxn>
                <a:cxn ang="0">
                  <a:pos x="38" y="108"/>
                </a:cxn>
                <a:cxn ang="0">
                  <a:pos x="48" y="116"/>
                </a:cxn>
                <a:cxn ang="0">
                  <a:pos x="61" y="124"/>
                </a:cxn>
                <a:cxn ang="0">
                  <a:pos x="74" y="131"/>
                </a:cxn>
                <a:cxn ang="0">
                  <a:pos x="88" y="138"/>
                </a:cxn>
                <a:cxn ang="0">
                  <a:pos x="103" y="145"/>
                </a:cxn>
                <a:cxn ang="0">
                  <a:pos x="119" y="151"/>
                </a:cxn>
                <a:cxn ang="0">
                  <a:pos x="135" y="157"/>
                </a:cxn>
                <a:cxn ang="0">
                  <a:pos x="152" y="161"/>
                </a:cxn>
                <a:cxn ang="0">
                  <a:pos x="169" y="166"/>
                </a:cxn>
                <a:cxn ang="0">
                  <a:pos x="188" y="169"/>
                </a:cxn>
              </a:cxnLst>
              <a:rect l="0" t="0" r="r" b="b"/>
              <a:pathLst>
                <a:path w="348" h="174">
                  <a:moveTo>
                    <a:pt x="188" y="169"/>
                  </a:moveTo>
                  <a:lnTo>
                    <a:pt x="222" y="174"/>
                  </a:lnTo>
                  <a:lnTo>
                    <a:pt x="255" y="174"/>
                  </a:lnTo>
                  <a:lnTo>
                    <a:pt x="282" y="172"/>
                  </a:lnTo>
                  <a:lnTo>
                    <a:pt x="306" y="166"/>
                  </a:lnTo>
                  <a:lnTo>
                    <a:pt x="326" y="158"/>
                  </a:lnTo>
                  <a:lnTo>
                    <a:pt x="340" y="146"/>
                  </a:lnTo>
                  <a:lnTo>
                    <a:pt x="347" y="132"/>
                  </a:lnTo>
                  <a:lnTo>
                    <a:pt x="348" y="116"/>
                  </a:lnTo>
                  <a:lnTo>
                    <a:pt x="346" y="108"/>
                  </a:lnTo>
                  <a:lnTo>
                    <a:pt x="342" y="99"/>
                  </a:lnTo>
                  <a:lnTo>
                    <a:pt x="336" y="91"/>
                  </a:lnTo>
                  <a:lnTo>
                    <a:pt x="330" y="82"/>
                  </a:lnTo>
                  <a:lnTo>
                    <a:pt x="320" y="74"/>
                  </a:lnTo>
                  <a:lnTo>
                    <a:pt x="311" y="66"/>
                  </a:lnTo>
                  <a:lnTo>
                    <a:pt x="300" y="57"/>
                  </a:lnTo>
                  <a:lnTo>
                    <a:pt x="288" y="49"/>
                  </a:lnTo>
                  <a:lnTo>
                    <a:pt x="274" y="42"/>
                  </a:lnTo>
                  <a:lnTo>
                    <a:pt x="260" y="36"/>
                  </a:lnTo>
                  <a:lnTo>
                    <a:pt x="245" y="29"/>
                  </a:lnTo>
                  <a:lnTo>
                    <a:pt x="229" y="23"/>
                  </a:lnTo>
                  <a:lnTo>
                    <a:pt x="213" y="17"/>
                  </a:lnTo>
                  <a:lnTo>
                    <a:pt x="196" y="12"/>
                  </a:lnTo>
                  <a:lnTo>
                    <a:pt x="179" y="8"/>
                  </a:lnTo>
                  <a:lnTo>
                    <a:pt x="160" y="4"/>
                  </a:lnTo>
                  <a:lnTo>
                    <a:pt x="126" y="0"/>
                  </a:lnTo>
                  <a:lnTo>
                    <a:pt x="93" y="0"/>
                  </a:lnTo>
                  <a:lnTo>
                    <a:pt x="66" y="2"/>
                  </a:lnTo>
                  <a:lnTo>
                    <a:pt x="42" y="8"/>
                  </a:lnTo>
                  <a:lnTo>
                    <a:pt x="22" y="16"/>
                  </a:lnTo>
                  <a:lnTo>
                    <a:pt x="9" y="27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7" y="75"/>
                  </a:lnTo>
                  <a:lnTo>
                    <a:pt x="12" y="83"/>
                  </a:lnTo>
                  <a:lnTo>
                    <a:pt x="20" y="92"/>
                  </a:lnTo>
                  <a:lnTo>
                    <a:pt x="28" y="100"/>
                  </a:lnTo>
                  <a:lnTo>
                    <a:pt x="38" y="108"/>
                  </a:lnTo>
                  <a:lnTo>
                    <a:pt x="48" y="116"/>
                  </a:lnTo>
                  <a:lnTo>
                    <a:pt x="61" y="124"/>
                  </a:lnTo>
                  <a:lnTo>
                    <a:pt x="74" y="131"/>
                  </a:lnTo>
                  <a:lnTo>
                    <a:pt x="88" y="138"/>
                  </a:lnTo>
                  <a:lnTo>
                    <a:pt x="103" y="145"/>
                  </a:lnTo>
                  <a:lnTo>
                    <a:pt x="119" y="151"/>
                  </a:lnTo>
                  <a:lnTo>
                    <a:pt x="135" y="157"/>
                  </a:lnTo>
                  <a:lnTo>
                    <a:pt x="152" y="161"/>
                  </a:lnTo>
                  <a:lnTo>
                    <a:pt x="169" y="166"/>
                  </a:lnTo>
                  <a:lnTo>
                    <a:pt x="188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46" name="Freeform 34"/>
            <p:cNvSpPr>
              <a:spLocks/>
            </p:cNvSpPr>
            <p:nvPr/>
          </p:nvSpPr>
          <p:spPr bwMode="auto">
            <a:xfrm>
              <a:off x="3372" y="2045"/>
              <a:ext cx="148" cy="82"/>
            </a:xfrm>
            <a:custGeom>
              <a:avLst/>
              <a:gdLst/>
              <a:ahLst/>
              <a:cxnLst>
                <a:cxn ang="0">
                  <a:pos x="119" y="109"/>
                </a:cxn>
                <a:cxn ang="0">
                  <a:pos x="141" y="112"/>
                </a:cxn>
                <a:cxn ang="0">
                  <a:pos x="162" y="113"/>
                </a:cxn>
                <a:cxn ang="0">
                  <a:pos x="181" y="110"/>
                </a:cxn>
                <a:cxn ang="0">
                  <a:pos x="195" y="107"/>
                </a:cxn>
                <a:cxn ang="0">
                  <a:pos x="208" y="102"/>
                </a:cxn>
                <a:cxn ang="0">
                  <a:pos x="216" y="94"/>
                </a:cxn>
                <a:cxn ang="0">
                  <a:pos x="221" y="86"/>
                </a:cxn>
                <a:cxn ang="0">
                  <a:pos x="222" y="76"/>
                </a:cxn>
                <a:cxn ang="0">
                  <a:pos x="219" y="64"/>
                </a:cxn>
                <a:cxn ang="0">
                  <a:pos x="210" y="53"/>
                </a:cxn>
                <a:cxn ang="0">
                  <a:pos x="198" y="42"/>
                </a:cxn>
                <a:cxn ang="0">
                  <a:pos x="183" y="32"/>
                </a:cxn>
                <a:cxn ang="0">
                  <a:pos x="166" y="23"/>
                </a:cxn>
                <a:cxn ang="0">
                  <a:pos x="146" y="15"/>
                </a:cxn>
                <a:cxn ang="0">
                  <a:pos x="125" y="8"/>
                </a:cxn>
                <a:cxn ang="0">
                  <a:pos x="102" y="3"/>
                </a:cxn>
                <a:cxn ang="0">
                  <a:pos x="80" y="1"/>
                </a:cxn>
                <a:cxn ang="0">
                  <a:pos x="60" y="0"/>
                </a:cxn>
                <a:cxn ang="0">
                  <a:pos x="41" y="2"/>
                </a:cxn>
                <a:cxn ang="0">
                  <a:pos x="26" y="5"/>
                </a:cxn>
                <a:cxn ang="0">
                  <a:pos x="13" y="11"/>
                </a:cxn>
                <a:cxn ang="0">
                  <a:pos x="5" y="18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3" y="48"/>
                </a:cxn>
                <a:cxn ang="0">
                  <a:pos x="11" y="60"/>
                </a:cxn>
                <a:cxn ang="0">
                  <a:pos x="23" y="70"/>
                </a:cxn>
                <a:cxn ang="0">
                  <a:pos x="38" y="80"/>
                </a:cxn>
                <a:cxn ang="0">
                  <a:pos x="55" y="90"/>
                </a:cxn>
                <a:cxn ang="0">
                  <a:pos x="76" y="98"/>
                </a:cxn>
                <a:cxn ang="0">
                  <a:pos x="96" y="105"/>
                </a:cxn>
                <a:cxn ang="0">
                  <a:pos x="119" y="109"/>
                </a:cxn>
              </a:cxnLst>
              <a:rect l="0" t="0" r="r" b="b"/>
              <a:pathLst>
                <a:path w="222" h="113">
                  <a:moveTo>
                    <a:pt x="119" y="109"/>
                  </a:moveTo>
                  <a:lnTo>
                    <a:pt x="141" y="112"/>
                  </a:lnTo>
                  <a:lnTo>
                    <a:pt x="162" y="113"/>
                  </a:lnTo>
                  <a:lnTo>
                    <a:pt x="181" y="110"/>
                  </a:lnTo>
                  <a:lnTo>
                    <a:pt x="195" y="107"/>
                  </a:lnTo>
                  <a:lnTo>
                    <a:pt x="208" y="102"/>
                  </a:lnTo>
                  <a:lnTo>
                    <a:pt x="216" y="94"/>
                  </a:lnTo>
                  <a:lnTo>
                    <a:pt x="221" y="86"/>
                  </a:lnTo>
                  <a:lnTo>
                    <a:pt x="222" y="76"/>
                  </a:lnTo>
                  <a:lnTo>
                    <a:pt x="219" y="64"/>
                  </a:lnTo>
                  <a:lnTo>
                    <a:pt x="210" y="53"/>
                  </a:lnTo>
                  <a:lnTo>
                    <a:pt x="198" y="42"/>
                  </a:lnTo>
                  <a:lnTo>
                    <a:pt x="183" y="32"/>
                  </a:lnTo>
                  <a:lnTo>
                    <a:pt x="166" y="23"/>
                  </a:lnTo>
                  <a:lnTo>
                    <a:pt x="146" y="15"/>
                  </a:lnTo>
                  <a:lnTo>
                    <a:pt x="125" y="8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0" y="0"/>
                  </a:lnTo>
                  <a:lnTo>
                    <a:pt x="41" y="2"/>
                  </a:lnTo>
                  <a:lnTo>
                    <a:pt x="26" y="5"/>
                  </a:lnTo>
                  <a:lnTo>
                    <a:pt x="13" y="11"/>
                  </a:lnTo>
                  <a:lnTo>
                    <a:pt x="5" y="18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3" y="48"/>
                  </a:lnTo>
                  <a:lnTo>
                    <a:pt x="11" y="60"/>
                  </a:lnTo>
                  <a:lnTo>
                    <a:pt x="23" y="70"/>
                  </a:lnTo>
                  <a:lnTo>
                    <a:pt x="38" y="80"/>
                  </a:lnTo>
                  <a:lnTo>
                    <a:pt x="55" y="90"/>
                  </a:lnTo>
                  <a:lnTo>
                    <a:pt x="76" y="98"/>
                  </a:lnTo>
                  <a:lnTo>
                    <a:pt x="96" y="105"/>
                  </a:lnTo>
                  <a:lnTo>
                    <a:pt x="119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47" name="Freeform 35"/>
            <p:cNvSpPr>
              <a:spLocks/>
            </p:cNvSpPr>
            <p:nvPr/>
          </p:nvSpPr>
          <p:spPr bwMode="auto">
            <a:xfrm>
              <a:off x="3121" y="2028"/>
              <a:ext cx="49" cy="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5"/>
                </a:cxn>
                <a:cxn ang="0">
                  <a:pos x="72" y="16"/>
                </a:cxn>
                <a:cxn ang="0">
                  <a:pos x="74" y="34"/>
                </a:cxn>
                <a:cxn ang="0">
                  <a:pos x="74" y="53"/>
                </a:cxn>
                <a:cxn ang="0">
                  <a:pos x="68" y="74"/>
                </a:cxn>
                <a:cxn ang="0">
                  <a:pos x="55" y="93"/>
                </a:cxn>
                <a:cxn ang="0">
                  <a:pos x="34" y="106"/>
                </a:cxn>
                <a:cxn ang="0">
                  <a:pos x="0" y="113"/>
                </a:cxn>
                <a:cxn ang="0">
                  <a:pos x="67" y="0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lnTo>
                    <a:pt x="68" y="5"/>
                  </a:lnTo>
                  <a:lnTo>
                    <a:pt x="72" y="16"/>
                  </a:lnTo>
                  <a:lnTo>
                    <a:pt x="74" y="34"/>
                  </a:lnTo>
                  <a:lnTo>
                    <a:pt x="74" y="53"/>
                  </a:lnTo>
                  <a:lnTo>
                    <a:pt x="68" y="74"/>
                  </a:lnTo>
                  <a:lnTo>
                    <a:pt x="55" y="93"/>
                  </a:lnTo>
                  <a:lnTo>
                    <a:pt x="34" y="106"/>
                  </a:lnTo>
                  <a:lnTo>
                    <a:pt x="0" y="1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48" name="Freeform 36"/>
            <p:cNvSpPr>
              <a:spLocks/>
            </p:cNvSpPr>
            <p:nvPr/>
          </p:nvSpPr>
          <p:spPr bwMode="auto">
            <a:xfrm>
              <a:off x="3325" y="1744"/>
              <a:ext cx="162" cy="169"/>
            </a:xfrm>
            <a:custGeom>
              <a:avLst/>
              <a:gdLst/>
              <a:ahLst/>
              <a:cxnLst>
                <a:cxn ang="0">
                  <a:pos x="127" y="235"/>
                </a:cxn>
                <a:cxn ang="0">
                  <a:pos x="151" y="234"/>
                </a:cxn>
                <a:cxn ang="0">
                  <a:pos x="174" y="229"/>
                </a:cxn>
                <a:cxn ang="0">
                  <a:pos x="194" y="219"/>
                </a:cxn>
                <a:cxn ang="0">
                  <a:pos x="211" y="205"/>
                </a:cxn>
                <a:cxn ang="0">
                  <a:pos x="225" y="189"/>
                </a:cxn>
                <a:cxn ang="0">
                  <a:pos x="235" y="170"/>
                </a:cxn>
                <a:cxn ang="0">
                  <a:pos x="241" y="148"/>
                </a:cxn>
                <a:cxn ang="0">
                  <a:pos x="242" y="124"/>
                </a:cxn>
                <a:cxn ang="0">
                  <a:pos x="239" y="99"/>
                </a:cxn>
                <a:cxn ang="0">
                  <a:pos x="231" y="78"/>
                </a:cxn>
                <a:cxn ang="0">
                  <a:pos x="219" y="57"/>
                </a:cxn>
                <a:cxn ang="0">
                  <a:pos x="203" y="38"/>
                </a:cxn>
                <a:cxn ang="0">
                  <a:pos x="185" y="23"/>
                </a:cxn>
                <a:cxn ang="0">
                  <a:pos x="163" y="12"/>
                </a:cxn>
                <a:cxn ang="0">
                  <a:pos x="140" y="4"/>
                </a:cxn>
                <a:cxn ang="0">
                  <a:pos x="116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9" y="18"/>
                </a:cxn>
                <a:cxn ang="0">
                  <a:pos x="32" y="30"/>
                </a:cxn>
                <a:cxn ang="0">
                  <a:pos x="18" y="48"/>
                </a:cxn>
                <a:cxn ang="0">
                  <a:pos x="7" y="67"/>
                </a:cxn>
                <a:cxn ang="0">
                  <a:pos x="2" y="89"/>
                </a:cxn>
                <a:cxn ang="0">
                  <a:pos x="0" y="113"/>
                </a:cxn>
                <a:cxn ang="0">
                  <a:pos x="4" y="137"/>
                </a:cxn>
                <a:cxn ang="0">
                  <a:pos x="12" y="159"/>
                </a:cxn>
                <a:cxn ang="0">
                  <a:pos x="25" y="180"/>
                </a:cxn>
                <a:cxn ang="0">
                  <a:pos x="40" y="199"/>
                </a:cxn>
                <a:cxn ang="0">
                  <a:pos x="58" y="214"/>
                </a:cxn>
                <a:cxn ang="0">
                  <a:pos x="80" y="225"/>
                </a:cxn>
                <a:cxn ang="0">
                  <a:pos x="103" y="232"/>
                </a:cxn>
                <a:cxn ang="0">
                  <a:pos x="127" y="235"/>
                </a:cxn>
              </a:cxnLst>
              <a:rect l="0" t="0" r="r" b="b"/>
              <a:pathLst>
                <a:path w="242" h="235">
                  <a:moveTo>
                    <a:pt x="127" y="235"/>
                  </a:moveTo>
                  <a:lnTo>
                    <a:pt x="151" y="234"/>
                  </a:lnTo>
                  <a:lnTo>
                    <a:pt x="174" y="229"/>
                  </a:lnTo>
                  <a:lnTo>
                    <a:pt x="194" y="219"/>
                  </a:lnTo>
                  <a:lnTo>
                    <a:pt x="211" y="205"/>
                  </a:lnTo>
                  <a:lnTo>
                    <a:pt x="225" y="189"/>
                  </a:lnTo>
                  <a:lnTo>
                    <a:pt x="235" y="170"/>
                  </a:lnTo>
                  <a:lnTo>
                    <a:pt x="241" y="148"/>
                  </a:lnTo>
                  <a:lnTo>
                    <a:pt x="242" y="124"/>
                  </a:lnTo>
                  <a:lnTo>
                    <a:pt x="239" y="99"/>
                  </a:lnTo>
                  <a:lnTo>
                    <a:pt x="231" y="78"/>
                  </a:lnTo>
                  <a:lnTo>
                    <a:pt x="219" y="57"/>
                  </a:lnTo>
                  <a:lnTo>
                    <a:pt x="203" y="38"/>
                  </a:lnTo>
                  <a:lnTo>
                    <a:pt x="185" y="23"/>
                  </a:lnTo>
                  <a:lnTo>
                    <a:pt x="163" y="12"/>
                  </a:lnTo>
                  <a:lnTo>
                    <a:pt x="140" y="4"/>
                  </a:lnTo>
                  <a:lnTo>
                    <a:pt x="116" y="0"/>
                  </a:lnTo>
                  <a:lnTo>
                    <a:pt x="91" y="1"/>
                  </a:lnTo>
                  <a:lnTo>
                    <a:pt x="68" y="7"/>
                  </a:lnTo>
                  <a:lnTo>
                    <a:pt x="49" y="18"/>
                  </a:lnTo>
                  <a:lnTo>
                    <a:pt x="32" y="30"/>
                  </a:lnTo>
                  <a:lnTo>
                    <a:pt x="18" y="48"/>
                  </a:lnTo>
                  <a:lnTo>
                    <a:pt x="7" y="67"/>
                  </a:lnTo>
                  <a:lnTo>
                    <a:pt x="2" y="89"/>
                  </a:lnTo>
                  <a:lnTo>
                    <a:pt x="0" y="113"/>
                  </a:lnTo>
                  <a:lnTo>
                    <a:pt x="4" y="137"/>
                  </a:lnTo>
                  <a:lnTo>
                    <a:pt x="12" y="159"/>
                  </a:lnTo>
                  <a:lnTo>
                    <a:pt x="25" y="180"/>
                  </a:lnTo>
                  <a:lnTo>
                    <a:pt x="40" y="199"/>
                  </a:lnTo>
                  <a:lnTo>
                    <a:pt x="58" y="214"/>
                  </a:lnTo>
                  <a:lnTo>
                    <a:pt x="80" y="225"/>
                  </a:lnTo>
                  <a:lnTo>
                    <a:pt x="103" y="232"/>
                  </a:lnTo>
                  <a:lnTo>
                    <a:pt x="127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49" name="Freeform 37"/>
            <p:cNvSpPr>
              <a:spLocks/>
            </p:cNvSpPr>
            <p:nvPr/>
          </p:nvSpPr>
          <p:spPr bwMode="auto">
            <a:xfrm>
              <a:off x="3300" y="1682"/>
              <a:ext cx="222" cy="208"/>
            </a:xfrm>
            <a:custGeom>
              <a:avLst/>
              <a:gdLst/>
              <a:ahLst/>
              <a:cxnLst>
                <a:cxn ang="0">
                  <a:pos x="172" y="289"/>
                </a:cxn>
                <a:cxn ang="0">
                  <a:pos x="206" y="288"/>
                </a:cxn>
                <a:cxn ang="0">
                  <a:pos x="237" y="281"/>
                </a:cxn>
                <a:cxn ang="0">
                  <a:pos x="264" y="268"/>
                </a:cxn>
                <a:cxn ang="0">
                  <a:pos x="289" y="252"/>
                </a:cxn>
                <a:cxn ang="0">
                  <a:pos x="307" y="232"/>
                </a:cxn>
                <a:cxn ang="0">
                  <a:pos x="321" y="207"/>
                </a:cxn>
                <a:cxn ang="0">
                  <a:pos x="330" y="181"/>
                </a:cxn>
                <a:cxn ang="0">
                  <a:pos x="331" y="152"/>
                </a:cxn>
                <a:cxn ang="0">
                  <a:pos x="327" y="123"/>
                </a:cxn>
                <a:cxn ang="0">
                  <a:pos x="315" y="96"/>
                </a:cxn>
                <a:cxn ang="0">
                  <a:pos x="299" y="70"/>
                </a:cxn>
                <a:cxn ang="0">
                  <a:pos x="278" y="48"/>
                </a:cxn>
                <a:cxn ang="0">
                  <a:pos x="252" y="29"/>
                </a:cxn>
                <a:cxn ang="0">
                  <a:pos x="223" y="15"/>
                </a:cxn>
                <a:cxn ang="0">
                  <a:pos x="192" y="4"/>
                </a:cxn>
                <a:cxn ang="0">
                  <a:pos x="159" y="0"/>
                </a:cxn>
                <a:cxn ang="0">
                  <a:pos x="125" y="1"/>
                </a:cxn>
                <a:cxn ang="0">
                  <a:pos x="94" y="9"/>
                </a:cxn>
                <a:cxn ang="0">
                  <a:pos x="66" y="21"/>
                </a:cxn>
                <a:cxn ang="0">
                  <a:pos x="43" y="38"/>
                </a:cxn>
                <a:cxn ang="0">
                  <a:pos x="24" y="58"/>
                </a:cxn>
                <a:cxn ang="0">
                  <a:pos x="10" y="82"/>
                </a:cxn>
                <a:cxn ang="0">
                  <a:pos x="2" y="109"/>
                </a:cxn>
                <a:cxn ang="0">
                  <a:pos x="0" y="138"/>
                </a:cxn>
                <a:cxn ang="0">
                  <a:pos x="4" y="167"/>
                </a:cxn>
                <a:cxn ang="0">
                  <a:pos x="16" y="195"/>
                </a:cxn>
                <a:cxn ang="0">
                  <a:pos x="32" y="220"/>
                </a:cxn>
                <a:cxn ang="0">
                  <a:pos x="54" y="242"/>
                </a:cxn>
                <a:cxn ang="0">
                  <a:pos x="79" y="260"/>
                </a:cxn>
                <a:cxn ang="0">
                  <a:pos x="108" y="275"/>
                </a:cxn>
                <a:cxn ang="0">
                  <a:pos x="139" y="285"/>
                </a:cxn>
                <a:cxn ang="0">
                  <a:pos x="172" y="289"/>
                </a:cxn>
              </a:cxnLst>
              <a:rect l="0" t="0" r="r" b="b"/>
              <a:pathLst>
                <a:path w="331" h="289">
                  <a:moveTo>
                    <a:pt x="172" y="289"/>
                  </a:moveTo>
                  <a:lnTo>
                    <a:pt x="206" y="288"/>
                  </a:lnTo>
                  <a:lnTo>
                    <a:pt x="237" y="281"/>
                  </a:lnTo>
                  <a:lnTo>
                    <a:pt x="264" y="268"/>
                  </a:lnTo>
                  <a:lnTo>
                    <a:pt x="289" y="252"/>
                  </a:lnTo>
                  <a:lnTo>
                    <a:pt x="307" y="232"/>
                  </a:lnTo>
                  <a:lnTo>
                    <a:pt x="321" y="207"/>
                  </a:lnTo>
                  <a:lnTo>
                    <a:pt x="330" y="181"/>
                  </a:lnTo>
                  <a:lnTo>
                    <a:pt x="331" y="152"/>
                  </a:lnTo>
                  <a:lnTo>
                    <a:pt x="327" y="123"/>
                  </a:lnTo>
                  <a:lnTo>
                    <a:pt x="315" y="96"/>
                  </a:lnTo>
                  <a:lnTo>
                    <a:pt x="299" y="70"/>
                  </a:lnTo>
                  <a:lnTo>
                    <a:pt x="278" y="48"/>
                  </a:lnTo>
                  <a:lnTo>
                    <a:pt x="252" y="29"/>
                  </a:lnTo>
                  <a:lnTo>
                    <a:pt x="223" y="15"/>
                  </a:lnTo>
                  <a:lnTo>
                    <a:pt x="192" y="4"/>
                  </a:lnTo>
                  <a:lnTo>
                    <a:pt x="159" y="0"/>
                  </a:lnTo>
                  <a:lnTo>
                    <a:pt x="125" y="1"/>
                  </a:lnTo>
                  <a:lnTo>
                    <a:pt x="94" y="9"/>
                  </a:lnTo>
                  <a:lnTo>
                    <a:pt x="66" y="21"/>
                  </a:lnTo>
                  <a:lnTo>
                    <a:pt x="43" y="38"/>
                  </a:lnTo>
                  <a:lnTo>
                    <a:pt x="24" y="58"/>
                  </a:lnTo>
                  <a:lnTo>
                    <a:pt x="10" y="82"/>
                  </a:lnTo>
                  <a:lnTo>
                    <a:pt x="2" y="109"/>
                  </a:lnTo>
                  <a:lnTo>
                    <a:pt x="0" y="138"/>
                  </a:lnTo>
                  <a:lnTo>
                    <a:pt x="4" y="167"/>
                  </a:lnTo>
                  <a:lnTo>
                    <a:pt x="16" y="195"/>
                  </a:lnTo>
                  <a:lnTo>
                    <a:pt x="32" y="220"/>
                  </a:lnTo>
                  <a:lnTo>
                    <a:pt x="54" y="242"/>
                  </a:lnTo>
                  <a:lnTo>
                    <a:pt x="79" y="260"/>
                  </a:lnTo>
                  <a:lnTo>
                    <a:pt x="108" y="275"/>
                  </a:lnTo>
                  <a:lnTo>
                    <a:pt x="139" y="285"/>
                  </a:lnTo>
                  <a:lnTo>
                    <a:pt x="172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0" name="Freeform 38"/>
            <p:cNvSpPr>
              <a:spLocks/>
            </p:cNvSpPr>
            <p:nvPr/>
          </p:nvSpPr>
          <p:spPr bwMode="auto">
            <a:xfrm>
              <a:off x="3357" y="1777"/>
              <a:ext cx="91" cy="95"/>
            </a:xfrm>
            <a:custGeom>
              <a:avLst/>
              <a:gdLst/>
              <a:ahLst/>
              <a:cxnLst>
                <a:cxn ang="0">
                  <a:pos x="70" y="132"/>
                </a:cxn>
                <a:cxn ang="0">
                  <a:pos x="84" y="131"/>
                </a:cxn>
                <a:cxn ang="0">
                  <a:pos x="97" y="127"/>
                </a:cxn>
                <a:cxn ang="0">
                  <a:pos x="107" y="123"/>
                </a:cxn>
                <a:cxn ang="0">
                  <a:pos x="117" y="115"/>
                </a:cxn>
                <a:cxn ang="0">
                  <a:pos x="124" y="105"/>
                </a:cxn>
                <a:cxn ang="0">
                  <a:pos x="130" y="95"/>
                </a:cxn>
                <a:cxn ang="0">
                  <a:pos x="134" y="82"/>
                </a:cxn>
                <a:cxn ang="0">
                  <a:pos x="135" y="70"/>
                </a:cxn>
                <a:cxn ang="0">
                  <a:pos x="132" y="56"/>
                </a:cxn>
                <a:cxn ang="0">
                  <a:pos x="128" y="43"/>
                </a:cxn>
                <a:cxn ang="0">
                  <a:pos x="121" y="32"/>
                </a:cxn>
                <a:cxn ang="0">
                  <a:pos x="113" y="22"/>
                </a:cxn>
                <a:cxn ang="0">
                  <a:pos x="102" y="13"/>
                </a:cxn>
                <a:cxn ang="0">
                  <a:pos x="91" y="7"/>
                </a:cxn>
                <a:cxn ang="0">
                  <a:pos x="78" y="3"/>
                </a:cxn>
                <a:cxn ang="0">
                  <a:pos x="64" y="0"/>
                </a:cxn>
                <a:cxn ang="0">
                  <a:pos x="51" y="2"/>
                </a:cxn>
                <a:cxn ang="0">
                  <a:pos x="39" y="5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7"/>
                </a:cxn>
                <a:cxn ang="0">
                  <a:pos x="5" y="37"/>
                </a:cxn>
                <a:cxn ang="0">
                  <a:pos x="1" y="50"/>
                </a:cxn>
                <a:cxn ang="0">
                  <a:pos x="0" y="63"/>
                </a:cxn>
                <a:cxn ang="0">
                  <a:pos x="2" y="76"/>
                </a:cxn>
                <a:cxn ang="0">
                  <a:pos x="7" y="89"/>
                </a:cxn>
                <a:cxn ang="0">
                  <a:pos x="14" y="101"/>
                </a:cxn>
                <a:cxn ang="0">
                  <a:pos x="22" y="110"/>
                </a:cxn>
                <a:cxn ang="0">
                  <a:pos x="32" y="119"/>
                </a:cxn>
                <a:cxn ang="0">
                  <a:pos x="44" y="125"/>
                </a:cxn>
                <a:cxn ang="0">
                  <a:pos x="56" y="130"/>
                </a:cxn>
                <a:cxn ang="0">
                  <a:pos x="70" y="132"/>
                </a:cxn>
              </a:cxnLst>
              <a:rect l="0" t="0" r="r" b="b"/>
              <a:pathLst>
                <a:path w="135" h="132">
                  <a:moveTo>
                    <a:pt x="70" y="132"/>
                  </a:moveTo>
                  <a:lnTo>
                    <a:pt x="84" y="131"/>
                  </a:lnTo>
                  <a:lnTo>
                    <a:pt x="97" y="127"/>
                  </a:lnTo>
                  <a:lnTo>
                    <a:pt x="107" y="123"/>
                  </a:lnTo>
                  <a:lnTo>
                    <a:pt x="117" y="115"/>
                  </a:lnTo>
                  <a:lnTo>
                    <a:pt x="124" y="105"/>
                  </a:lnTo>
                  <a:lnTo>
                    <a:pt x="130" y="95"/>
                  </a:lnTo>
                  <a:lnTo>
                    <a:pt x="134" y="82"/>
                  </a:lnTo>
                  <a:lnTo>
                    <a:pt x="135" y="70"/>
                  </a:lnTo>
                  <a:lnTo>
                    <a:pt x="132" y="56"/>
                  </a:lnTo>
                  <a:lnTo>
                    <a:pt x="128" y="43"/>
                  </a:lnTo>
                  <a:lnTo>
                    <a:pt x="121" y="32"/>
                  </a:lnTo>
                  <a:lnTo>
                    <a:pt x="113" y="22"/>
                  </a:lnTo>
                  <a:lnTo>
                    <a:pt x="102" y="13"/>
                  </a:lnTo>
                  <a:lnTo>
                    <a:pt x="91" y="7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2" y="76"/>
                  </a:lnTo>
                  <a:lnTo>
                    <a:pt x="7" y="89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2" y="119"/>
                  </a:lnTo>
                  <a:lnTo>
                    <a:pt x="44" y="125"/>
                  </a:lnTo>
                  <a:lnTo>
                    <a:pt x="56" y="130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1" name="Freeform 39"/>
            <p:cNvSpPr>
              <a:spLocks/>
            </p:cNvSpPr>
            <p:nvPr/>
          </p:nvSpPr>
          <p:spPr bwMode="auto">
            <a:xfrm>
              <a:off x="3327" y="1720"/>
              <a:ext cx="133" cy="6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" y="80"/>
                </a:cxn>
                <a:cxn ang="0">
                  <a:pos x="5" y="72"/>
                </a:cxn>
                <a:cxn ang="0">
                  <a:pos x="12" y="60"/>
                </a:cxn>
                <a:cxn ang="0">
                  <a:pos x="22" y="45"/>
                </a:cxn>
                <a:cxn ang="0">
                  <a:pos x="33" y="30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86" y="1"/>
                </a:cxn>
                <a:cxn ang="0">
                  <a:pos x="88" y="1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3" y="2"/>
                </a:cxn>
                <a:cxn ang="0">
                  <a:pos x="140" y="8"/>
                </a:cxn>
                <a:cxn ang="0">
                  <a:pos x="159" y="18"/>
                </a:cxn>
                <a:cxn ang="0">
                  <a:pos x="179" y="33"/>
                </a:cxn>
                <a:cxn ang="0">
                  <a:pos x="200" y="56"/>
                </a:cxn>
                <a:cxn ang="0">
                  <a:pos x="199" y="55"/>
                </a:cxn>
                <a:cxn ang="0">
                  <a:pos x="196" y="54"/>
                </a:cxn>
                <a:cxn ang="0">
                  <a:pos x="190" y="52"/>
                </a:cxn>
                <a:cxn ang="0">
                  <a:pos x="182" y="48"/>
                </a:cxn>
                <a:cxn ang="0">
                  <a:pos x="172" y="45"/>
                </a:cxn>
                <a:cxn ang="0">
                  <a:pos x="162" y="42"/>
                </a:cxn>
                <a:cxn ang="0">
                  <a:pos x="149" y="40"/>
                </a:cxn>
                <a:cxn ang="0">
                  <a:pos x="136" y="38"/>
                </a:cxn>
                <a:cxn ang="0">
                  <a:pos x="121" y="37"/>
                </a:cxn>
                <a:cxn ang="0">
                  <a:pos x="106" y="37"/>
                </a:cxn>
                <a:cxn ang="0">
                  <a:pos x="88" y="39"/>
                </a:cxn>
                <a:cxn ang="0">
                  <a:pos x="71" y="44"/>
                </a:cxn>
                <a:cxn ang="0">
                  <a:pos x="54" y="49"/>
                </a:cxn>
                <a:cxn ang="0">
                  <a:pos x="35" y="57"/>
                </a:cxn>
                <a:cxn ang="0">
                  <a:pos x="18" y="69"/>
                </a:cxn>
                <a:cxn ang="0">
                  <a:pos x="0" y="84"/>
                </a:cxn>
              </a:cxnLst>
              <a:rect l="0" t="0" r="r" b="b"/>
              <a:pathLst>
                <a:path w="200" h="84">
                  <a:moveTo>
                    <a:pt x="0" y="84"/>
                  </a:moveTo>
                  <a:lnTo>
                    <a:pt x="1" y="80"/>
                  </a:lnTo>
                  <a:lnTo>
                    <a:pt x="5" y="72"/>
                  </a:lnTo>
                  <a:lnTo>
                    <a:pt x="12" y="60"/>
                  </a:lnTo>
                  <a:lnTo>
                    <a:pt x="22" y="45"/>
                  </a:lnTo>
                  <a:lnTo>
                    <a:pt x="33" y="30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88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40" y="8"/>
                  </a:lnTo>
                  <a:lnTo>
                    <a:pt x="159" y="18"/>
                  </a:lnTo>
                  <a:lnTo>
                    <a:pt x="179" y="33"/>
                  </a:lnTo>
                  <a:lnTo>
                    <a:pt x="200" y="56"/>
                  </a:lnTo>
                  <a:lnTo>
                    <a:pt x="199" y="55"/>
                  </a:lnTo>
                  <a:lnTo>
                    <a:pt x="196" y="54"/>
                  </a:lnTo>
                  <a:lnTo>
                    <a:pt x="190" y="52"/>
                  </a:lnTo>
                  <a:lnTo>
                    <a:pt x="182" y="48"/>
                  </a:lnTo>
                  <a:lnTo>
                    <a:pt x="172" y="45"/>
                  </a:lnTo>
                  <a:lnTo>
                    <a:pt x="162" y="42"/>
                  </a:lnTo>
                  <a:lnTo>
                    <a:pt x="149" y="40"/>
                  </a:lnTo>
                  <a:lnTo>
                    <a:pt x="136" y="38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88" y="39"/>
                  </a:lnTo>
                  <a:lnTo>
                    <a:pt x="71" y="44"/>
                  </a:lnTo>
                  <a:lnTo>
                    <a:pt x="54" y="49"/>
                  </a:lnTo>
                  <a:lnTo>
                    <a:pt x="35" y="57"/>
                  </a:lnTo>
                  <a:lnTo>
                    <a:pt x="18" y="6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2" name="Freeform 40"/>
            <p:cNvSpPr>
              <a:spLocks/>
            </p:cNvSpPr>
            <p:nvPr/>
          </p:nvSpPr>
          <p:spPr bwMode="auto">
            <a:xfrm>
              <a:off x="3387" y="1790"/>
              <a:ext cx="38" cy="6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2" y="2"/>
                </a:cxn>
                <a:cxn ang="0">
                  <a:pos x="43" y="11"/>
                </a:cxn>
                <a:cxn ang="0">
                  <a:pos x="53" y="31"/>
                </a:cxn>
                <a:cxn ang="0">
                  <a:pos x="56" y="62"/>
                </a:cxn>
                <a:cxn ang="0">
                  <a:pos x="55" y="63"/>
                </a:cxn>
                <a:cxn ang="0">
                  <a:pos x="53" y="68"/>
                </a:cxn>
                <a:cxn ang="0">
                  <a:pos x="49" y="74"/>
                </a:cxn>
                <a:cxn ang="0">
                  <a:pos x="43" y="81"/>
                </a:cxn>
                <a:cxn ang="0">
                  <a:pos x="35" y="86"/>
                </a:cxn>
                <a:cxn ang="0">
                  <a:pos x="26" y="91"/>
                </a:cxn>
                <a:cxn ang="0">
                  <a:pos x="14" y="93"/>
                </a:cxn>
                <a:cxn ang="0">
                  <a:pos x="0" y="92"/>
                </a:cxn>
                <a:cxn ang="0">
                  <a:pos x="1" y="89"/>
                </a:cxn>
                <a:cxn ang="0">
                  <a:pos x="5" y="81"/>
                </a:cxn>
                <a:cxn ang="0">
                  <a:pos x="11" y="68"/>
                </a:cxn>
                <a:cxn ang="0">
                  <a:pos x="17" y="53"/>
                </a:cxn>
                <a:cxn ang="0">
                  <a:pos x="23" y="37"/>
                </a:cxn>
                <a:cxn ang="0">
                  <a:pos x="27" y="22"/>
                </a:cxn>
                <a:cxn ang="0">
                  <a:pos x="30" y="9"/>
                </a:cxn>
                <a:cxn ang="0">
                  <a:pos x="27" y="0"/>
                </a:cxn>
              </a:cxnLst>
              <a:rect l="0" t="0" r="r" b="b"/>
              <a:pathLst>
                <a:path w="56" h="93">
                  <a:moveTo>
                    <a:pt x="27" y="0"/>
                  </a:moveTo>
                  <a:lnTo>
                    <a:pt x="32" y="2"/>
                  </a:lnTo>
                  <a:lnTo>
                    <a:pt x="43" y="11"/>
                  </a:lnTo>
                  <a:lnTo>
                    <a:pt x="53" y="31"/>
                  </a:lnTo>
                  <a:lnTo>
                    <a:pt x="56" y="62"/>
                  </a:lnTo>
                  <a:lnTo>
                    <a:pt x="55" y="63"/>
                  </a:lnTo>
                  <a:lnTo>
                    <a:pt x="53" y="68"/>
                  </a:lnTo>
                  <a:lnTo>
                    <a:pt x="49" y="74"/>
                  </a:lnTo>
                  <a:lnTo>
                    <a:pt x="43" y="81"/>
                  </a:lnTo>
                  <a:lnTo>
                    <a:pt x="35" y="86"/>
                  </a:lnTo>
                  <a:lnTo>
                    <a:pt x="26" y="91"/>
                  </a:lnTo>
                  <a:lnTo>
                    <a:pt x="14" y="93"/>
                  </a:lnTo>
                  <a:lnTo>
                    <a:pt x="0" y="92"/>
                  </a:lnTo>
                  <a:lnTo>
                    <a:pt x="1" y="89"/>
                  </a:lnTo>
                  <a:lnTo>
                    <a:pt x="5" y="81"/>
                  </a:lnTo>
                  <a:lnTo>
                    <a:pt x="11" y="68"/>
                  </a:lnTo>
                  <a:lnTo>
                    <a:pt x="17" y="53"/>
                  </a:lnTo>
                  <a:lnTo>
                    <a:pt x="23" y="37"/>
                  </a:lnTo>
                  <a:lnTo>
                    <a:pt x="27" y="22"/>
                  </a:lnTo>
                  <a:lnTo>
                    <a:pt x="3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3" name="Freeform 41"/>
            <p:cNvSpPr>
              <a:spLocks/>
            </p:cNvSpPr>
            <p:nvPr/>
          </p:nvSpPr>
          <p:spPr bwMode="auto">
            <a:xfrm>
              <a:off x="2108" y="1617"/>
              <a:ext cx="34" cy="5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2"/>
                </a:cxn>
                <a:cxn ang="0">
                  <a:pos x="39" y="10"/>
                </a:cxn>
                <a:cxn ang="0">
                  <a:pos x="49" y="28"/>
                </a:cxn>
                <a:cxn ang="0">
                  <a:pos x="51" y="55"/>
                </a:cxn>
                <a:cxn ang="0">
                  <a:pos x="50" y="56"/>
                </a:cxn>
                <a:cxn ang="0">
                  <a:pos x="49" y="60"/>
                </a:cxn>
                <a:cxn ang="0">
                  <a:pos x="45" y="66"/>
                </a:cxn>
                <a:cxn ang="0">
                  <a:pos x="39" y="71"/>
                </a:cxn>
                <a:cxn ang="0">
                  <a:pos x="32" y="76"/>
                </a:cxn>
                <a:cxn ang="0">
                  <a:pos x="24" y="81"/>
                </a:cxn>
                <a:cxn ang="0">
                  <a:pos x="13" y="83"/>
                </a:cxn>
                <a:cxn ang="0">
                  <a:pos x="0" y="82"/>
                </a:cxn>
                <a:cxn ang="0">
                  <a:pos x="5" y="71"/>
                </a:cxn>
                <a:cxn ang="0">
                  <a:pos x="16" y="46"/>
                </a:cxn>
                <a:cxn ang="0">
                  <a:pos x="25" y="20"/>
                </a:cxn>
                <a:cxn ang="0">
                  <a:pos x="25" y="0"/>
                </a:cxn>
              </a:cxnLst>
              <a:rect l="0" t="0" r="r" b="b"/>
              <a:pathLst>
                <a:path w="51" h="83">
                  <a:moveTo>
                    <a:pt x="25" y="0"/>
                  </a:moveTo>
                  <a:lnTo>
                    <a:pt x="30" y="2"/>
                  </a:lnTo>
                  <a:lnTo>
                    <a:pt x="39" y="10"/>
                  </a:lnTo>
                  <a:lnTo>
                    <a:pt x="49" y="28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49" y="60"/>
                  </a:lnTo>
                  <a:lnTo>
                    <a:pt x="45" y="66"/>
                  </a:lnTo>
                  <a:lnTo>
                    <a:pt x="39" y="71"/>
                  </a:lnTo>
                  <a:lnTo>
                    <a:pt x="32" y="76"/>
                  </a:lnTo>
                  <a:lnTo>
                    <a:pt x="24" y="81"/>
                  </a:lnTo>
                  <a:lnTo>
                    <a:pt x="13" y="83"/>
                  </a:lnTo>
                  <a:lnTo>
                    <a:pt x="0" y="82"/>
                  </a:lnTo>
                  <a:lnTo>
                    <a:pt x="5" y="71"/>
                  </a:lnTo>
                  <a:lnTo>
                    <a:pt x="16" y="46"/>
                  </a:lnTo>
                  <a:lnTo>
                    <a:pt x="25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4" name="Freeform 42"/>
            <p:cNvSpPr>
              <a:spLocks/>
            </p:cNvSpPr>
            <p:nvPr/>
          </p:nvSpPr>
          <p:spPr bwMode="auto">
            <a:xfrm>
              <a:off x="3137" y="1928"/>
              <a:ext cx="103" cy="11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20" y="31"/>
                </a:cxn>
                <a:cxn ang="0">
                  <a:pos x="41" y="40"/>
                </a:cxn>
                <a:cxn ang="0">
                  <a:pos x="66" y="53"/>
                </a:cxn>
                <a:cxn ang="0">
                  <a:pos x="92" y="71"/>
                </a:cxn>
                <a:cxn ang="0">
                  <a:pos x="117" y="96"/>
                </a:cxn>
                <a:cxn ang="0">
                  <a:pos x="137" y="127"/>
                </a:cxn>
                <a:cxn ang="0">
                  <a:pos x="152" y="164"/>
                </a:cxn>
                <a:cxn ang="0">
                  <a:pos x="153" y="160"/>
                </a:cxn>
                <a:cxn ang="0">
                  <a:pos x="155" y="152"/>
                </a:cxn>
                <a:cxn ang="0">
                  <a:pos x="156" y="138"/>
                </a:cxn>
                <a:cxn ang="0">
                  <a:pos x="156" y="120"/>
                </a:cxn>
                <a:cxn ang="0">
                  <a:pos x="153" y="99"/>
                </a:cxn>
                <a:cxn ang="0">
                  <a:pos x="146" y="74"/>
                </a:cxn>
                <a:cxn ang="0">
                  <a:pos x="136" y="47"/>
                </a:cxn>
                <a:cxn ang="0">
                  <a:pos x="120" y="20"/>
                </a:cxn>
                <a:cxn ang="0">
                  <a:pos x="118" y="17"/>
                </a:cxn>
                <a:cxn ang="0">
                  <a:pos x="110" y="13"/>
                </a:cxn>
                <a:cxn ang="0">
                  <a:pos x="98" y="7"/>
                </a:cxn>
                <a:cxn ang="0">
                  <a:pos x="82" y="2"/>
                </a:cxn>
                <a:cxn ang="0">
                  <a:pos x="64" y="0"/>
                </a:cxn>
                <a:cxn ang="0">
                  <a:pos x="44" y="1"/>
                </a:cxn>
                <a:cxn ang="0">
                  <a:pos x="22" y="9"/>
                </a:cxn>
                <a:cxn ang="0">
                  <a:pos x="0" y="25"/>
                </a:cxn>
              </a:cxnLst>
              <a:rect l="0" t="0" r="r" b="b"/>
              <a:pathLst>
                <a:path w="156" h="164">
                  <a:moveTo>
                    <a:pt x="0" y="25"/>
                  </a:moveTo>
                  <a:lnTo>
                    <a:pt x="6" y="27"/>
                  </a:lnTo>
                  <a:lnTo>
                    <a:pt x="20" y="31"/>
                  </a:lnTo>
                  <a:lnTo>
                    <a:pt x="41" y="40"/>
                  </a:lnTo>
                  <a:lnTo>
                    <a:pt x="66" y="53"/>
                  </a:lnTo>
                  <a:lnTo>
                    <a:pt x="92" y="71"/>
                  </a:lnTo>
                  <a:lnTo>
                    <a:pt x="117" y="96"/>
                  </a:lnTo>
                  <a:lnTo>
                    <a:pt x="137" y="127"/>
                  </a:lnTo>
                  <a:lnTo>
                    <a:pt x="152" y="164"/>
                  </a:lnTo>
                  <a:lnTo>
                    <a:pt x="153" y="160"/>
                  </a:lnTo>
                  <a:lnTo>
                    <a:pt x="155" y="152"/>
                  </a:lnTo>
                  <a:lnTo>
                    <a:pt x="156" y="138"/>
                  </a:lnTo>
                  <a:lnTo>
                    <a:pt x="156" y="120"/>
                  </a:lnTo>
                  <a:lnTo>
                    <a:pt x="153" y="99"/>
                  </a:lnTo>
                  <a:lnTo>
                    <a:pt x="146" y="74"/>
                  </a:lnTo>
                  <a:lnTo>
                    <a:pt x="136" y="47"/>
                  </a:lnTo>
                  <a:lnTo>
                    <a:pt x="120" y="20"/>
                  </a:lnTo>
                  <a:lnTo>
                    <a:pt x="118" y="17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2" y="2"/>
                  </a:lnTo>
                  <a:lnTo>
                    <a:pt x="64" y="0"/>
                  </a:lnTo>
                  <a:lnTo>
                    <a:pt x="44" y="1"/>
                  </a:lnTo>
                  <a:lnTo>
                    <a:pt x="22" y="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5" name="Freeform 43"/>
            <p:cNvSpPr>
              <a:spLocks/>
            </p:cNvSpPr>
            <p:nvPr/>
          </p:nvSpPr>
          <p:spPr bwMode="auto">
            <a:xfrm>
              <a:off x="2290" y="1821"/>
              <a:ext cx="66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12" y="14"/>
                </a:cxn>
                <a:cxn ang="0">
                  <a:pos x="22" y="31"/>
                </a:cxn>
                <a:cxn ang="0">
                  <a:pos x="32" y="50"/>
                </a:cxn>
                <a:cxn ang="0">
                  <a:pos x="40" y="73"/>
                </a:cxn>
                <a:cxn ang="0">
                  <a:pos x="44" y="97"/>
                </a:cxn>
                <a:cxn ang="0">
                  <a:pos x="38" y="122"/>
                </a:cxn>
                <a:cxn ang="0">
                  <a:pos x="23" y="144"/>
                </a:cxn>
                <a:cxn ang="0">
                  <a:pos x="25" y="142"/>
                </a:cxn>
                <a:cxn ang="0">
                  <a:pos x="34" y="141"/>
                </a:cxn>
                <a:cxn ang="0">
                  <a:pos x="44" y="137"/>
                </a:cxn>
                <a:cxn ang="0">
                  <a:pos x="57" y="131"/>
                </a:cxn>
                <a:cxn ang="0">
                  <a:pos x="70" y="122"/>
                </a:cxn>
                <a:cxn ang="0">
                  <a:pos x="82" y="109"/>
                </a:cxn>
                <a:cxn ang="0">
                  <a:pos x="93" y="93"/>
                </a:cxn>
                <a:cxn ang="0">
                  <a:pos x="100" y="73"/>
                </a:cxn>
                <a:cxn ang="0">
                  <a:pos x="99" y="71"/>
                </a:cxn>
                <a:cxn ang="0">
                  <a:pos x="97" y="64"/>
                </a:cxn>
                <a:cxn ang="0">
                  <a:pos x="91" y="55"/>
                </a:cxn>
                <a:cxn ang="0">
                  <a:pos x="82" y="43"/>
                </a:cxn>
                <a:cxn ang="0">
                  <a:pos x="69" y="31"/>
                </a:cxn>
                <a:cxn ang="0">
                  <a:pos x="52" y="18"/>
                </a:cxn>
                <a:cxn ang="0">
                  <a:pos x="29" y="8"/>
                </a:cxn>
                <a:cxn ang="0">
                  <a:pos x="0" y="0"/>
                </a:cxn>
              </a:cxnLst>
              <a:rect l="0" t="0" r="r" b="b"/>
              <a:pathLst>
                <a:path w="100" h="144">
                  <a:moveTo>
                    <a:pt x="0" y="0"/>
                  </a:moveTo>
                  <a:lnTo>
                    <a:pt x="4" y="3"/>
                  </a:lnTo>
                  <a:lnTo>
                    <a:pt x="12" y="14"/>
                  </a:lnTo>
                  <a:lnTo>
                    <a:pt x="22" y="31"/>
                  </a:lnTo>
                  <a:lnTo>
                    <a:pt x="32" y="50"/>
                  </a:lnTo>
                  <a:lnTo>
                    <a:pt x="40" y="73"/>
                  </a:lnTo>
                  <a:lnTo>
                    <a:pt x="44" y="97"/>
                  </a:lnTo>
                  <a:lnTo>
                    <a:pt x="38" y="122"/>
                  </a:lnTo>
                  <a:lnTo>
                    <a:pt x="23" y="144"/>
                  </a:lnTo>
                  <a:lnTo>
                    <a:pt x="25" y="142"/>
                  </a:lnTo>
                  <a:lnTo>
                    <a:pt x="34" y="141"/>
                  </a:lnTo>
                  <a:lnTo>
                    <a:pt x="44" y="137"/>
                  </a:lnTo>
                  <a:lnTo>
                    <a:pt x="57" y="131"/>
                  </a:lnTo>
                  <a:lnTo>
                    <a:pt x="70" y="122"/>
                  </a:lnTo>
                  <a:lnTo>
                    <a:pt x="82" y="109"/>
                  </a:lnTo>
                  <a:lnTo>
                    <a:pt x="93" y="93"/>
                  </a:lnTo>
                  <a:lnTo>
                    <a:pt x="100" y="73"/>
                  </a:lnTo>
                  <a:lnTo>
                    <a:pt x="99" y="71"/>
                  </a:lnTo>
                  <a:lnTo>
                    <a:pt x="97" y="64"/>
                  </a:lnTo>
                  <a:lnTo>
                    <a:pt x="91" y="55"/>
                  </a:lnTo>
                  <a:lnTo>
                    <a:pt x="82" y="43"/>
                  </a:lnTo>
                  <a:lnTo>
                    <a:pt x="69" y="31"/>
                  </a:lnTo>
                  <a:lnTo>
                    <a:pt x="52" y="18"/>
                  </a:lnTo>
                  <a:lnTo>
                    <a:pt x="2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6" name="Freeform 44"/>
            <p:cNvSpPr>
              <a:spLocks/>
            </p:cNvSpPr>
            <p:nvPr/>
          </p:nvSpPr>
          <p:spPr bwMode="auto">
            <a:xfrm>
              <a:off x="2164" y="1842"/>
              <a:ext cx="116" cy="9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8" y="1"/>
                </a:cxn>
                <a:cxn ang="0">
                  <a:pos x="102" y="5"/>
                </a:cxn>
                <a:cxn ang="0">
                  <a:pos x="80" y="12"/>
                </a:cxn>
                <a:cxn ang="0">
                  <a:pos x="55" y="20"/>
                </a:cxn>
                <a:cxn ang="0">
                  <a:pos x="30" y="32"/>
                </a:cxn>
                <a:cxn ang="0">
                  <a:pos x="12" y="47"/>
                </a:cxn>
                <a:cxn ang="0">
                  <a:pos x="0" y="6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7" y="95"/>
                </a:cxn>
                <a:cxn ang="0">
                  <a:pos x="17" y="102"/>
                </a:cxn>
                <a:cxn ang="0">
                  <a:pos x="31" y="109"/>
                </a:cxn>
                <a:cxn ang="0">
                  <a:pos x="52" y="115"/>
                </a:cxn>
                <a:cxn ang="0">
                  <a:pos x="81" y="122"/>
                </a:cxn>
                <a:cxn ang="0">
                  <a:pos x="117" y="126"/>
                </a:cxn>
                <a:cxn ang="0">
                  <a:pos x="163" y="127"/>
                </a:cxn>
                <a:cxn ang="0">
                  <a:pos x="164" y="123"/>
                </a:cxn>
                <a:cxn ang="0">
                  <a:pos x="169" y="115"/>
                </a:cxn>
                <a:cxn ang="0">
                  <a:pos x="172" y="102"/>
                </a:cxn>
                <a:cxn ang="0">
                  <a:pos x="174" y="84"/>
                </a:cxn>
                <a:cxn ang="0">
                  <a:pos x="172" y="65"/>
                </a:cxn>
                <a:cxn ang="0">
                  <a:pos x="165" y="44"/>
                </a:cxn>
                <a:cxn ang="0">
                  <a:pos x="149" y="22"/>
                </a:cxn>
                <a:cxn ang="0">
                  <a:pos x="124" y="0"/>
                </a:cxn>
              </a:cxnLst>
              <a:rect l="0" t="0" r="r" b="b"/>
              <a:pathLst>
                <a:path w="174" h="127">
                  <a:moveTo>
                    <a:pt x="124" y="0"/>
                  </a:moveTo>
                  <a:lnTo>
                    <a:pt x="118" y="1"/>
                  </a:lnTo>
                  <a:lnTo>
                    <a:pt x="102" y="5"/>
                  </a:lnTo>
                  <a:lnTo>
                    <a:pt x="80" y="12"/>
                  </a:lnTo>
                  <a:lnTo>
                    <a:pt x="55" y="20"/>
                  </a:lnTo>
                  <a:lnTo>
                    <a:pt x="30" y="32"/>
                  </a:lnTo>
                  <a:lnTo>
                    <a:pt x="12" y="47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7" y="95"/>
                  </a:lnTo>
                  <a:lnTo>
                    <a:pt x="17" y="102"/>
                  </a:lnTo>
                  <a:lnTo>
                    <a:pt x="31" y="109"/>
                  </a:lnTo>
                  <a:lnTo>
                    <a:pt x="52" y="115"/>
                  </a:lnTo>
                  <a:lnTo>
                    <a:pt x="81" y="122"/>
                  </a:lnTo>
                  <a:lnTo>
                    <a:pt x="117" y="126"/>
                  </a:lnTo>
                  <a:lnTo>
                    <a:pt x="163" y="127"/>
                  </a:lnTo>
                  <a:lnTo>
                    <a:pt x="164" y="123"/>
                  </a:lnTo>
                  <a:lnTo>
                    <a:pt x="169" y="115"/>
                  </a:lnTo>
                  <a:lnTo>
                    <a:pt x="172" y="102"/>
                  </a:lnTo>
                  <a:lnTo>
                    <a:pt x="174" y="84"/>
                  </a:lnTo>
                  <a:lnTo>
                    <a:pt x="172" y="65"/>
                  </a:lnTo>
                  <a:lnTo>
                    <a:pt x="165" y="44"/>
                  </a:lnTo>
                  <a:lnTo>
                    <a:pt x="149" y="2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7" name="Freeform 45"/>
            <p:cNvSpPr>
              <a:spLocks/>
            </p:cNvSpPr>
            <p:nvPr/>
          </p:nvSpPr>
          <p:spPr bwMode="auto">
            <a:xfrm>
              <a:off x="2180" y="1858"/>
              <a:ext cx="64" cy="3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51"/>
                </a:cxn>
                <a:cxn ang="0">
                  <a:pos x="5" y="45"/>
                </a:cxn>
                <a:cxn ang="0">
                  <a:pos x="11" y="37"/>
                </a:cxn>
                <a:cxn ang="0">
                  <a:pos x="19" y="27"/>
                </a:cxn>
                <a:cxn ang="0">
                  <a:pos x="32" y="17"/>
                </a:cxn>
                <a:cxn ang="0">
                  <a:pos x="49" y="9"/>
                </a:cxn>
                <a:cxn ang="0">
                  <a:pos x="70" y="2"/>
                </a:cxn>
                <a:cxn ang="0">
                  <a:pos x="96" y="0"/>
                </a:cxn>
                <a:cxn ang="0">
                  <a:pos x="0" y="53"/>
                </a:cxn>
              </a:cxnLst>
              <a:rect l="0" t="0" r="r" b="b"/>
              <a:pathLst>
                <a:path w="96" h="53">
                  <a:moveTo>
                    <a:pt x="0" y="53"/>
                  </a:moveTo>
                  <a:lnTo>
                    <a:pt x="2" y="51"/>
                  </a:lnTo>
                  <a:lnTo>
                    <a:pt x="5" y="45"/>
                  </a:lnTo>
                  <a:lnTo>
                    <a:pt x="11" y="37"/>
                  </a:lnTo>
                  <a:lnTo>
                    <a:pt x="19" y="27"/>
                  </a:lnTo>
                  <a:lnTo>
                    <a:pt x="32" y="17"/>
                  </a:lnTo>
                  <a:lnTo>
                    <a:pt x="49" y="9"/>
                  </a:lnTo>
                  <a:lnTo>
                    <a:pt x="70" y="2"/>
                  </a:lnTo>
                  <a:lnTo>
                    <a:pt x="9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8" name="Freeform 46"/>
            <p:cNvSpPr>
              <a:spLocks/>
            </p:cNvSpPr>
            <p:nvPr/>
          </p:nvSpPr>
          <p:spPr bwMode="auto">
            <a:xfrm>
              <a:off x="2136" y="1770"/>
              <a:ext cx="108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24" y="20"/>
                </a:cxn>
                <a:cxn ang="0">
                  <a:pos x="41" y="29"/>
                </a:cxn>
                <a:cxn ang="0">
                  <a:pos x="64" y="35"/>
                </a:cxn>
                <a:cxn ang="0">
                  <a:pos x="92" y="35"/>
                </a:cxn>
                <a:cxn ang="0">
                  <a:pos x="123" y="27"/>
                </a:cxn>
                <a:cxn ang="0">
                  <a:pos x="160" y="7"/>
                </a:cxn>
                <a:cxn ang="0">
                  <a:pos x="0" y="0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2" y="4"/>
                  </a:lnTo>
                  <a:lnTo>
                    <a:pt x="10" y="10"/>
                  </a:lnTo>
                  <a:lnTo>
                    <a:pt x="24" y="20"/>
                  </a:lnTo>
                  <a:lnTo>
                    <a:pt x="41" y="29"/>
                  </a:lnTo>
                  <a:lnTo>
                    <a:pt x="64" y="35"/>
                  </a:lnTo>
                  <a:lnTo>
                    <a:pt x="92" y="35"/>
                  </a:lnTo>
                  <a:lnTo>
                    <a:pt x="123" y="2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59" name="Freeform 47"/>
            <p:cNvSpPr>
              <a:spLocks/>
            </p:cNvSpPr>
            <p:nvPr/>
          </p:nvSpPr>
          <p:spPr bwMode="auto">
            <a:xfrm>
              <a:off x="3018" y="1207"/>
              <a:ext cx="68" cy="121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79" y="169"/>
                </a:cxn>
                <a:cxn ang="0">
                  <a:pos x="102" y="0"/>
                </a:cxn>
                <a:cxn ang="0">
                  <a:pos x="0" y="163"/>
                </a:cxn>
              </a:cxnLst>
              <a:rect l="0" t="0" r="r" b="b"/>
              <a:pathLst>
                <a:path w="102" h="169">
                  <a:moveTo>
                    <a:pt x="0" y="163"/>
                  </a:moveTo>
                  <a:lnTo>
                    <a:pt x="79" y="169"/>
                  </a:lnTo>
                  <a:lnTo>
                    <a:pt x="10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60" name="Freeform 48"/>
            <p:cNvSpPr>
              <a:spLocks/>
            </p:cNvSpPr>
            <p:nvPr/>
          </p:nvSpPr>
          <p:spPr bwMode="auto">
            <a:xfrm>
              <a:off x="3173" y="2175"/>
              <a:ext cx="346" cy="80"/>
            </a:xfrm>
            <a:custGeom>
              <a:avLst/>
              <a:gdLst/>
              <a:ahLst/>
              <a:cxnLst>
                <a:cxn ang="0">
                  <a:pos x="518" y="35"/>
                </a:cxn>
                <a:cxn ang="0">
                  <a:pos x="507" y="40"/>
                </a:cxn>
                <a:cxn ang="0">
                  <a:pos x="487" y="48"/>
                </a:cxn>
                <a:cxn ang="0">
                  <a:pos x="458" y="55"/>
                </a:cxn>
                <a:cxn ang="0">
                  <a:pos x="421" y="58"/>
                </a:cxn>
                <a:cxn ang="0">
                  <a:pos x="377" y="56"/>
                </a:cxn>
                <a:cxn ang="0">
                  <a:pos x="326" y="43"/>
                </a:cxn>
                <a:cxn ang="0">
                  <a:pos x="271" y="18"/>
                </a:cxn>
                <a:cxn ang="0">
                  <a:pos x="241" y="1"/>
                </a:cxn>
                <a:cxn ang="0">
                  <a:pos x="230" y="11"/>
                </a:cxn>
                <a:cxn ang="0">
                  <a:pos x="199" y="23"/>
                </a:cxn>
                <a:cxn ang="0">
                  <a:pos x="140" y="27"/>
                </a:cxn>
                <a:cxn ang="0">
                  <a:pos x="101" y="25"/>
                </a:cxn>
                <a:cxn ang="0">
                  <a:pos x="120" y="35"/>
                </a:cxn>
                <a:cxn ang="0">
                  <a:pos x="162" y="47"/>
                </a:cxn>
                <a:cxn ang="0">
                  <a:pos x="227" y="53"/>
                </a:cxn>
                <a:cxn ang="0">
                  <a:pos x="269" y="50"/>
                </a:cxn>
                <a:cxn ang="0">
                  <a:pos x="268" y="54"/>
                </a:cxn>
                <a:cxn ang="0">
                  <a:pos x="263" y="60"/>
                </a:cxn>
                <a:cxn ang="0">
                  <a:pos x="250" y="65"/>
                </a:cxn>
                <a:cxn ang="0">
                  <a:pos x="226" y="71"/>
                </a:cxn>
                <a:cxn ang="0">
                  <a:pos x="187" y="76"/>
                </a:cxn>
                <a:cxn ang="0">
                  <a:pos x="129" y="77"/>
                </a:cxn>
                <a:cxn ang="0">
                  <a:pos x="50" y="73"/>
                </a:cxn>
                <a:cxn ang="0">
                  <a:pos x="5" y="71"/>
                </a:cxn>
                <a:cxn ang="0">
                  <a:pos x="38" y="79"/>
                </a:cxn>
                <a:cxn ang="0">
                  <a:pos x="96" y="92"/>
                </a:cxn>
                <a:cxn ang="0">
                  <a:pos x="172" y="103"/>
                </a:cxn>
                <a:cxn ang="0">
                  <a:pos x="257" y="110"/>
                </a:cxn>
                <a:cxn ang="0">
                  <a:pos x="345" y="108"/>
                </a:cxn>
                <a:cxn ang="0">
                  <a:pos x="426" y="92"/>
                </a:cxn>
                <a:cxn ang="0">
                  <a:pos x="493" y="58"/>
                </a:cxn>
              </a:cxnLst>
              <a:rect l="0" t="0" r="r" b="b"/>
              <a:pathLst>
                <a:path w="519" h="110">
                  <a:moveTo>
                    <a:pt x="519" y="34"/>
                  </a:moveTo>
                  <a:lnTo>
                    <a:pt x="518" y="35"/>
                  </a:lnTo>
                  <a:lnTo>
                    <a:pt x="513" y="38"/>
                  </a:lnTo>
                  <a:lnTo>
                    <a:pt x="507" y="40"/>
                  </a:lnTo>
                  <a:lnTo>
                    <a:pt x="498" y="45"/>
                  </a:lnTo>
                  <a:lnTo>
                    <a:pt x="487" y="48"/>
                  </a:lnTo>
                  <a:lnTo>
                    <a:pt x="473" y="52"/>
                  </a:lnTo>
                  <a:lnTo>
                    <a:pt x="458" y="55"/>
                  </a:lnTo>
                  <a:lnTo>
                    <a:pt x="441" y="57"/>
                  </a:lnTo>
                  <a:lnTo>
                    <a:pt x="421" y="58"/>
                  </a:lnTo>
                  <a:lnTo>
                    <a:pt x="400" y="58"/>
                  </a:lnTo>
                  <a:lnTo>
                    <a:pt x="377" y="56"/>
                  </a:lnTo>
                  <a:lnTo>
                    <a:pt x="353" y="50"/>
                  </a:lnTo>
                  <a:lnTo>
                    <a:pt x="326" y="43"/>
                  </a:lnTo>
                  <a:lnTo>
                    <a:pt x="300" y="32"/>
                  </a:lnTo>
                  <a:lnTo>
                    <a:pt x="271" y="18"/>
                  </a:lnTo>
                  <a:lnTo>
                    <a:pt x="242" y="0"/>
                  </a:lnTo>
                  <a:lnTo>
                    <a:pt x="241" y="1"/>
                  </a:lnTo>
                  <a:lnTo>
                    <a:pt x="238" y="5"/>
                  </a:lnTo>
                  <a:lnTo>
                    <a:pt x="230" y="11"/>
                  </a:lnTo>
                  <a:lnTo>
                    <a:pt x="217" y="17"/>
                  </a:lnTo>
                  <a:lnTo>
                    <a:pt x="199" y="23"/>
                  </a:lnTo>
                  <a:lnTo>
                    <a:pt x="173" y="26"/>
                  </a:lnTo>
                  <a:lnTo>
                    <a:pt x="140" y="27"/>
                  </a:lnTo>
                  <a:lnTo>
                    <a:pt x="98" y="24"/>
                  </a:lnTo>
                  <a:lnTo>
                    <a:pt x="101" y="25"/>
                  </a:lnTo>
                  <a:lnTo>
                    <a:pt x="109" y="30"/>
                  </a:lnTo>
                  <a:lnTo>
                    <a:pt x="120" y="35"/>
                  </a:lnTo>
                  <a:lnTo>
                    <a:pt x="139" y="41"/>
                  </a:lnTo>
                  <a:lnTo>
                    <a:pt x="162" y="47"/>
                  </a:lnTo>
                  <a:lnTo>
                    <a:pt x="192" y="50"/>
                  </a:lnTo>
                  <a:lnTo>
                    <a:pt x="227" y="53"/>
                  </a:lnTo>
                  <a:lnTo>
                    <a:pt x="269" y="50"/>
                  </a:lnTo>
                  <a:lnTo>
                    <a:pt x="269" y="50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7" y="56"/>
                  </a:lnTo>
                  <a:lnTo>
                    <a:pt x="263" y="60"/>
                  </a:lnTo>
                  <a:lnTo>
                    <a:pt x="259" y="63"/>
                  </a:lnTo>
                  <a:lnTo>
                    <a:pt x="250" y="65"/>
                  </a:lnTo>
                  <a:lnTo>
                    <a:pt x="240" y="69"/>
                  </a:lnTo>
                  <a:lnTo>
                    <a:pt x="226" y="71"/>
                  </a:lnTo>
                  <a:lnTo>
                    <a:pt x="209" y="73"/>
                  </a:lnTo>
                  <a:lnTo>
                    <a:pt x="187" y="76"/>
                  </a:lnTo>
                  <a:lnTo>
                    <a:pt x="161" y="77"/>
                  </a:lnTo>
                  <a:lnTo>
                    <a:pt x="129" y="77"/>
                  </a:lnTo>
                  <a:lnTo>
                    <a:pt x="93" y="76"/>
                  </a:lnTo>
                  <a:lnTo>
                    <a:pt x="50" y="73"/>
                  </a:lnTo>
                  <a:lnTo>
                    <a:pt x="0" y="70"/>
                  </a:lnTo>
                  <a:lnTo>
                    <a:pt x="5" y="71"/>
                  </a:lnTo>
                  <a:lnTo>
                    <a:pt x="18" y="75"/>
                  </a:lnTo>
                  <a:lnTo>
                    <a:pt x="38" y="79"/>
                  </a:lnTo>
                  <a:lnTo>
                    <a:pt x="65" y="85"/>
                  </a:lnTo>
                  <a:lnTo>
                    <a:pt x="96" y="92"/>
                  </a:lnTo>
                  <a:lnTo>
                    <a:pt x="133" y="98"/>
                  </a:lnTo>
                  <a:lnTo>
                    <a:pt x="172" y="103"/>
                  </a:lnTo>
                  <a:lnTo>
                    <a:pt x="215" y="107"/>
                  </a:lnTo>
                  <a:lnTo>
                    <a:pt x="257" y="110"/>
                  </a:lnTo>
                  <a:lnTo>
                    <a:pt x="301" y="110"/>
                  </a:lnTo>
                  <a:lnTo>
                    <a:pt x="345" y="108"/>
                  </a:lnTo>
                  <a:lnTo>
                    <a:pt x="386" y="102"/>
                  </a:lnTo>
                  <a:lnTo>
                    <a:pt x="426" y="92"/>
                  </a:lnTo>
                  <a:lnTo>
                    <a:pt x="462" y="78"/>
                  </a:lnTo>
                  <a:lnTo>
                    <a:pt x="493" y="58"/>
                  </a:lnTo>
                  <a:lnTo>
                    <a:pt x="51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61" name="Freeform 49"/>
            <p:cNvSpPr>
              <a:spLocks/>
            </p:cNvSpPr>
            <p:nvPr/>
          </p:nvSpPr>
          <p:spPr bwMode="auto">
            <a:xfrm>
              <a:off x="3084" y="2022"/>
              <a:ext cx="24" cy="6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0"/>
                </a:cxn>
                <a:cxn ang="0">
                  <a:pos x="25" y="2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2" y="23"/>
                </a:cxn>
                <a:cxn ang="0">
                  <a:pos x="0" y="41"/>
                </a:cxn>
                <a:cxn ang="0">
                  <a:pos x="5" y="64"/>
                </a:cxn>
                <a:cxn ang="0">
                  <a:pos x="19" y="95"/>
                </a:cxn>
                <a:cxn ang="0">
                  <a:pos x="35" y="0"/>
                </a:cxn>
              </a:cxnLst>
              <a:rect l="0" t="0" r="r" b="b"/>
              <a:pathLst>
                <a:path w="35" h="95">
                  <a:moveTo>
                    <a:pt x="35" y="0"/>
                  </a:moveTo>
                  <a:lnTo>
                    <a:pt x="33" y="0"/>
                  </a:lnTo>
                  <a:lnTo>
                    <a:pt x="25" y="2"/>
                  </a:lnTo>
                  <a:lnTo>
                    <a:pt x="17" y="6"/>
                  </a:lnTo>
                  <a:lnTo>
                    <a:pt x="8" y="13"/>
                  </a:lnTo>
                  <a:lnTo>
                    <a:pt x="2" y="23"/>
                  </a:lnTo>
                  <a:lnTo>
                    <a:pt x="0" y="41"/>
                  </a:lnTo>
                  <a:lnTo>
                    <a:pt x="5" y="64"/>
                  </a:lnTo>
                  <a:lnTo>
                    <a:pt x="19" y="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62" name="Freeform 50"/>
            <p:cNvSpPr>
              <a:spLocks/>
            </p:cNvSpPr>
            <p:nvPr/>
          </p:nvSpPr>
          <p:spPr bwMode="auto">
            <a:xfrm>
              <a:off x="3126" y="1440"/>
              <a:ext cx="122" cy="274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5" y="7"/>
                </a:cxn>
                <a:cxn ang="0">
                  <a:pos x="159" y="29"/>
                </a:cxn>
                <a:cxn ang="0">
                  <a:pos x="135" y="63"/>
                </a:cxn>
                <a:cxn ang="0">
                  <a:pos x="107" y="109"/>
                </a:cxn>
                <a:cxn ang="0">
                  <a:pos x="76" y="164"/>
                </a:cxn>
                <a:cxn ang="0">
                  <a:pos x="47" y="230"/>
                </a:cxn>
                <a:cxn ang="0">
                  <a:pos x="21" y="302"/>
                </a:cxn>
                <a:cxn ang="0">
                  <a:pos x="0" y="382"/>
                </a:cxn>
                <a:cxn ang="0">
                  <a:pos x="0" y="380"/>
                </a:cxn>
                <a:cxn ang="0">
                  <a:pos x="0" y="373"/>
                </a:cxn>
                <a:cxn ang="0">
                  <a:pos x="0" y="362"/>
                </a:cxn>
                <a:cxn ang="0">
                  <a:pos x="0" y="347"/>
                </a:cxn>
                <a:cxn ang="0">
                  <a:pos x="3" y="330"/>
                </a:cxn>
                <a:cxn ang="0">
                  <a:pos x="5" y="309"/>
                </a:cxn>
                <a:cxn ang="0">
                  <a:pos x="9" y="285"/>
                </a:cxn>
                <a:cxn ang="0">
                  <a:pos x="16" y="259"/>
                </a:cxn>
                <a:cxn ang="0">
                  <a:pos x="26" y="231"/>
                </a:cxn>
                <a:cxn ang="0">
                  <a:pos x="37" y="201"/>
                </a:cxn>
                <a:cxn ang="0">
                  <a:pos x="51" y="169"/>
                </a:cxn>
                <a:cxn ang="0">
                  <a:pos x="69" y="136"/>
                </a:cxn>
                <a:cxn ang="0">
                  <a:pos x="91" y="103"/>
                </a:cxn>
                <a:cxn ang="0">
                  <a:pos x="117" y="68"/>
                </a:cxn>
                <a:cxn ang="0">
                  <a:pos x="147" y="35"/>
                </a:cxn>
                <a:cxn ang="0">
                  <a:pos x="181" y="0"/>
                </a:cxn>
              </a:cxnLst>
              <a:rect l="0" t="0" r="r" b="b"/>
              <a:pathLst>
                <a:path w="181" h="382">
                  <a:moveTo>
                    <a:pt x="181" y="0"/>
                  </a:moveTo>
                  <a:lnTo>
                    <a:pt x="175" y="7"/>
                  </a:lnTo>
                  <a:lnTo>
                    <a:pt x="159" y="29"/>
                  </a:lnTo>
                  <a:lnTo>
                    <a:pt x="135" y="63"/>
                  </a:lnTo>
                  <a:lnTo>
                    <a:pt x="107" y="109"/>
                  </a:lnTo>
                  <a:lnTo>
                    <a:pt x="76" y="164"/>
                  </a:lnTo>
                  <a:lnTo>
                    <a:pt x="47" y="230"/>
                  </a:lnTo>
                  <a:lnTo>
                    <a:pt x="21" y="302"/>
                  </a:lnTo>
                  <a:lnTo>
                    <a:pt x="0" y="382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2"/>
                  </a:lnTo>
                  <a:lnTo>
                    <a:pt x="0" y="347"/>
                  </a:lnTo>
                  <a:lnTo>
                    <a:pt x="3" y="330"/>
                  </a:lnTo>
                  <a:lnTo>
                    <a:pt x="5" y="309"/>
                  </a:lnTo>
                  <a:lnTo>
                    <a:pt x="9" y="285"/>
                  </a:lnTo>
                  <a:lnTo>
                    <a:pt x="16" y="259"/>
                  </a:lnTo>
                  <a:lnTo>
                    <a:pt x="26" y="231"/>
                  </a:lnTo>
                  <a:lnTo>
                    <a:pt x="37" y="201"/>
                  </a:lnTo>
                  <a:lnTo>
                    <a:pt x="51" y="169"/>
                  </a:lnTo>
                  <a:lnTo>
                    <a:pt x="69" y="136"/>
                  </a:lnTo>
                  <a:lnTo>
                    <a:pt x="91" y="103"/>
                  </a:lnTo>
                  <a:lnTo>
                    <a:pt x="117" y="68"/>
                  </a:lnTo>
                  <a:lnTo>
                    <a:pt x="147" y="3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63" name="Freeform 51"/>
            <p:cNvSpPr>
              <a:spLocks/>
            </p:cNvSpPr>
            <p:nvPr/>
          </p:nvSpPr>
          <p:spPr bwMode="auto">
            <a:xfrm>
              <a:off x="2373" y="1762"/>
              <a:ext cx="351" cy="2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37"/>
                </a:cxn>
                <a:cxn ang="0">
                  <a:pos x="12" y="36"/>
                </a:cxn>
                <a:cxn ang="0">
                  <a:pos x="28" y="33"/>
                </a:cxn>
                <a:cxn ang="0">
                  <a:pos x="49" y="32"/>
                </a:cxn>
                <a:cxn ang="0">
                  <a:pos x="74" y="30"/>
                </a:cxn>
                <a:cxn ang="0">
                  <a:pos x="104" y="26"/>
                </a:cxn>
                <a:cxn ang="0">
                  <a:pos x="138" y="24"/>
                </a:cxn>
                <a:cxn ang="0">
                  <a:pos x="175" y="22"/>
                </a:cxn>
                <a:cxn ang="0">
                  <a:pos x="215" y="19"/>
                </a:cxn>
                <a:cxn ang="0">
                  <a:pos x="256" y="17"/>
                </a:cxn>
                <a:cxn ang="0">
                  <a:pos x="300" y="16"/>
                </a:cxn>
                <a:cxn ang="0">
                  <a:pos x="345" y="15"/>
                </a:cxn>
                <a:cxn ang="0">
                  <a:pos x="390" y="14"/>
                </a:cxn>
                <a:cxn ang="0">
                  <a:pos x="435" y="14"/>
                </a:cxn>
                <a:cxn ang="0">
                  <a:pos x="481" y="15"/>
                </a:cxn>
                <a:cxn ang="0">
                  <a:pos x="525" y="17"/>
                </a:cxn>
                <a:cxn ang="0">
                  <a:pos x="521" y="17"/>
                </a:cxn>
                <a:cxn ang="0">
                  <a:pos x="512" y="15"/>
                </a:cxn>
                <a:cxn ang="0">
                  <a:pos x="496" y="13"/>
                </a:cxn>
                <a:cxn ang="0">
                  <a:pos x="475" y="10"/>
                </a:cxn>
                <a:cxn ang="0">
                  <a:pos x="450" y="8"/>
                </a:cxn>
                <a:cxn ang="0">
                  <a:pos x="419" y="6"/>
                </a:cxn>
                <a:cxn ang="0">
                  <a:pos x="385" y="3"/>
                </a:cxn>
                <a:cxn ang="0">
                  <a:pos x="349" y="1"/>
                </a:cxn>
                <a:cxn ang="0">
                  <a:pos x="309" y="0"/>
                </a:cxn>
                <a:cxn ang="0">
                  <a:pos x="267" y="0"/>
                </a:cxn>
                <a:cxn ang="0">
                  <a:pos x="223" y="1"/>
                </a:cxn>
                <a:cxn ang="0">
                  <a:pos x="179" y="4"/>
                </a:cxn>
                <a:cxn ang="0">
                  <a:pos x="133" y="9"/>
                </a:cxn>
                <a:cxn ang="0">
                  <a:pos x="88" y="16"/>
                </a:cxn>
                <a:cxn ang="0">
                  <a:pos x="43" y="25"/>
                </a:cxn>
                <a:cxn ang="0">
                  <a:pos x="0" y="37"/>
                </a:cxn>
              </a:cxnLst>
              <a:rect l="0" t="0" r="r" b="b"/>
              <a:pathLst>
                <a:path w="525" h="37">
                  <a:moveTo>
                    <a:pt x="0" y="37"/>
                  </a:moveTo>
                  <a:lnTo>
                    <a:pt x="3" y="37"/>
                  </a:lnTo>
                  <a:lnTo>
                    <a:pt x="12" y="36"/>
                  </a:lnTo>
                  <a:lnTo>
                    <a:pt x="28" y="33"/>
                  </a:lnTo>
                  <a:lnTo>
                    <a:pt x="49" y="32"/>
                  </a:lnTo>
                  <a:lnTo>
                    <a:pt x="74" y="30"/>
                  </a:lnTo>
                  <a:lnTo>
                    <a:pt x="104" y="26"/>
                  </a:lnTo>
                  <a:lnTo>
                    <a:pt x="138" y="24"/>
                  </a:lnTo>
                  <a:lnTo>
                    <a:pt x="175" y="22"/>
                  </a:lnTo>
                  <a:lnTo>
                    <a:pt x="215" y="19"/>
                  </a:lnTo>
                  <a:lnTo>
                    <a:pt x="256" y="17"/>
                  </a:lnTo>
                  <a:lnTo>
                    <a:pt x="300" y="16"/>
                  </a:lnTo>
                  <a:lnTo>
                    <a:pt x="345" y="15"/>
                  </a:lnTo>
                  <a:lnTo>
                    <a:pt x="390" y="14"/>
                  </a:lnTo>
                  <a:lnTo>
                    <a:pt x="435" y="14"/>
                  </a:lnTo>
                  <a:lnTo>
                    <a:pt x="481" y="15"/>
                  </a:lnTo>
                  <a:lnTo>
                    <a:pt x="525" y="17"/>
                  </a:lnTo>
                  <a:lnTo>
                    <a:pt x="521" y="17"/>
                  </a:lnTo>
                  <a:lnTo>
                    <a:pt x="512" y="15"/>
                  </a:lnTo>
                  <a:lnTo>
                    <a:pt x="496" y="13"/>
                  </a:lnTo>
                  <a:lnTo>
                    <a:pt x="475" y="10"/>
                  </a:lnTo>
                  <a:lnTo>
                    <a:pt x="450" y="8"/>
                  </a:lnTo>
                  <a:lnTo>
                    <a:pt x="419" y="6"/>
                  </a:lnTo>
                  <a:lnTo>
                    <a:pt x="385" y="3"/>
                  </a:lnTo>
                  <a:lnTo>
                    <a:pt x="349" y="1"/>
                  </a:lnTo>
                  <a:lnTo>
                    <a:pt x="309" y="0"/>
                  </a:lnTo>
                  <a:lnTo>
                    <a:pt x="267" y="0"/>
                  </a:lnTo>
                  <a:lnTo>
                    <a:pt x="223" y="1"/>
                  </a:lnTo>
                  <a:lnTo>
                    <a:pt x="179" y="4"/>
                  </a:lnTo>
                  <a:lnTo>
                    <a:pt x="133" y="9"/>
                  </a:lnTo>
                  <a:lnTo>
                    <a:pt x="88" y="16"/>
                  </a:lnTo>
                  <a:lnTo>
                    <a:pt x="43" y="2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64" name="Freeform 52"/>
            <p:cNvSpPr>
              <a:spLocks/>
            </p:cNvSpPr>
            <p:nvPr/>
          </p:nvSpPr>
          <p:spPr bwMode="auto">
            <a:xfrm>
              <a:off x="2657" y="1559"/>
              <a:ext cx="171" cy="82"/>
            </a:xfrm>
            <a:custGeom>
              <a:avLst/>
              <a:gdLst/>
              <a:ahLst/>
              <a:cxnLst>
                <a:cxn ang="0">
                  <a:pos x="145" y="112"/>
                </a:cxn>
                <a:cxn ang="0">
                  <a:pos x="170" y="112"/>
                </a:cxn>
                <a:cxn ang="0">
                  <a:pos x="192" y="110"/>
                </a:cxn>
                <a:cxn ang="0">
                  <a:pos x="213" y="105"/>
                </a:cxn>
                <a:cxn ang="0">
                  <a:pos x="229" y="99"/>
                </a:cxn>
                <a:cxn ang="0">
                  <a:pos x="242" y="91"/>
                </a:cxn>
                <a:cxn ang="0">
                  <a:pos x="251" y="83"/>
                </a:cxn>
                <a:cxn ang="0">
                  <a:pos x="255" y="73"/>
                </a:cxn>
                <a:cxn ang="0">
                  <a:pos x="254" y="61"/>
                </a:cxn>
                <a:cxn ang="0">
                  <a:pos x="249" y="50"/>
                </a:cxn>
                <a:cxn ang="0">
                  <a:pos x="237" y="39"/>
                </a:cxn>
                <a:cxn ang="0">
                  <a:pos x="223" y="29"/>
                </a:cxn>
                <a:cxn ang="0">
                  <a:pos x="205" y="20"/>
                </a:cxn>
                <a:cxn ang="0">
                  <a:pos x="184" y="13"/>
                </a:cxn>
                <a:cxn ang="0">
                  <a:pos x="161" y="7"/>
                </a:cxn>
                <a:cxn ang="0">
                  <a:pos x="137" y="3"/>
                </a:cxn>
                <a:cxn ang="0">
                  <a:pos x="110" y="0"/>
                </a:cxn>
                <a:cxn ang="0">
                  <a:pos x="85" y="0"/>
                </a:cxn>
                <a:cxn ang="0">
                  <a:pos x="63" y="3"/>
                </a:cxn>
                <a:cxn ang="0">
                  <a:pos x="42" y="7"/>
                </a:cxn>
                <a:cxn ang="0">
                  <a:pos x="26" y="13"/>
                </a:cxn>
                <a:cxn ang="0">
                  <a:pos x="14" y="21"/>
                </a:cxn>
                <a:cxn ang="0">
                  <a:pos x="4" y="29"/>
                </a:cxn>
                <a:cxn ang="0">
                  <a:pos x="0" y="39"/>
                </a:cxn>
                <a:cxn ang="0">
                  <a:pos x="1" y="51"/>
                </a:cxn>
                <a:cxn ang="0">
                  <a:pos x="7" y="63"/>
                </a:cxn>
                <a:cxn ang="0">
                  <a:pos x="17" y="73"/>
                </a:cxn>
                <a:cxn ang="0">
                  <a:pos x="32" y="83"/>
                </a:cxn>
                <a:cxn ang="0">
                  <a:pos x="50" y="91"/>
                </a:cxn>
                <a:cxn ang="0">
                  <a:pos x="71" y="99"/>
                </a:cxn>
                <a:cxn ang="0">
                  <a:pos x="94" y="105"/>
                </a:cxn>
                <a:cxn ang="0">
                  <a:pos x="118" y="110"/>
                </a:cxn>
                <a:cxn ang="0">
                  <a:pos x="145" y="112"/>
                </a:cxn>
              </a:cxnLst>
              <a:rect l="0" t="0" r="r" b="b"/>
              <a:pathLst>
                <a:path w="255" h="112">
                  <a:moveTo>
                    <a:pt x="145" y="112"/>
                  </a:moveTo>
                  <a:lnTo>
                    <a:pt x="170" y="112"/>
                  </a:lnTo>
                  <a:lnTo>
                    <a:pt x="192" y="110"/>
                  </a:lnTo>
                  <a:lnTo>
                    <a:pt x="213" y="105"/>
                  </a:lnTo>
                  <a:lnTo>
                    <a:pt x="229" y="99"/>
                  </a:lnTo>
                  <a:lnTo>
                    <a:pt x="242" y="91"/>
                  </a:lnTo>
                  <a:lnTo>
                    <a:pt x="251" y="83"/>
                  </a:lnTo>
                  <a:lnTo>
                    <a:pt x="255" y="73"/>
                  </a:lnTo>
                  <a:lnTo>
                    <a:pt x="254" y="61"/>
                  </a:lnTo>
                  <a:lnTo>
                    <a:pt x="249" y="50"/>
                  </a:lnTo>
                  <a:lnTo>
                    <a:pt x="237" y="39"/>
                  </a:lnTo>
                  <a:lnTo>
                    <a:pt x="223" y="29"/>
                  </a:lnTo>
                  <a:lnTo>
                    <a:pt x="205" y="20"/>
                  </a:lnTo>
                  <a:lnTo>
                    <a:pt x="184" y="13"/>
                  </a:lnTo>
                  <a:lnTo>
                    <a:pt x="161" y="7"/>
                  </a:lnTo>
                  <a:lnTo>
                    <a:pt x="137" y="3"/>
                  </a:lnTo>
                  <a:lnTo>
                    <a:pt x="110" y="0"/>
                  </a:lnTo>
                  <a:lnTo>
                    <a:pt x="85" y="0"/>
                  </a:lnTo>
                  <a:lnTo>
                    <a:pt x="63" y="3"/>
                  </a:lnTo>
                  <a:lnTo>
                    <a:pt x="42" y="7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4" y="29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7" y="63"/>
                  </a:lnTo>
                  <a:lnTo>
                    <a:pt x="17" y="73"/>
                  </a:lnTo>
                  <a:lnTo>
                    <a:pt x="32" y="83"/>
                  </a:lnTo>
                  <a:lnTo>
                    <a:pt x="50" y="91"/>
                  </a:lnTo>
                  <a:lnTo>
                    <a:pt x="71" y="99"/>
                  </a:lnTo>
                  <a:lnTo>
                    <a:pt x="94" y="105"/>
                  </a:lnTo>
                  <a:lnTo>
                    <a:pt x="118" y="110"/>
                  </a:lnTo>
                  <a:lnTo>
                    <a:pt x="14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65" name="Freeform 53"/>
            <p:cNvSpPr>
              <a:spLocks/>
            </p:cNvSpPr>
            <p:nvPr/>
          </p:nvSpPr>
          <p:spPr bwMode="auto">
            <a:xfrm>
              <a:off x="2692" y="1578"/>
              <a:ext cx="84" cy="41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85" y="55"/>
                </a:cxn>
                <a:cxn ang="0">
                  <a:pos x="96" y="54"/>
                </a:cxn>
                <a:cxn ang="0">
                  <a:pos x="105" y="52"/>
                </a:cxn>
                <a:cxn ang="0">
                  <a:pos x="114" y="48"/>
                </a:cxn>
                <a:cxn ang="0">
                  <a:pos x="120" y="45"/>
                </a:cxn>
                <a:cxn ang="0">
                  <a:pos x="125" y="40"/>
                </a:cxn>
                <a:cxn ang="0">
                  <a:pos x="127" y="36"/>
                </a:cxn>
                <a:cxn ang="0">
                  <a:pos x="127" y="30"/>
                </a:cxn>
                <a:cxn ang="0">
                  <a:pos x="124" y="24"/>
                </a:cxn>
                <a:cxn ang="0">
                  <a:pos x="119" y="19"/>
                </a:cxn>
                <a:cxn ang="0">
                  <a:pos x="111" y="14"/>
                </a:cxn>
                <a:cxn ang="0">
                  <a:pos x="103" y="9"/>
                </a:cxn>
                <a:cxn ang="0">
                  <a:pos x="93" y="6"/>
                </a:cxn>
                <a:cxn ang="0">
                  <a:pos x="80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30" y="1"/>
                </a:cxn>
                <a:cxn ang="0">
                  <a:pos x="21" y="2"/>
                </a:cxn>
                <a:cxn ang="0">
                  <a:pos x="13" y="6"/>
                </a:cxn>
                <a:cxn ang="0">
                  <a:pos x="6" y="9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6"/>
                </a:cxn>
                <a:cxn ang="0">
                  <a:pos x="15" y="40"/>
                </a:cxn>
                <a:cxn ang="0">
                  <a:pos x="25" y="45"/>
                </a:cxn>
                <a:cxn ang="0">
                  <a:pos x="35" y="49"/>
                </a:cxn>
                <a:cxn ang="0">
                  <a:pos x="46" y="52"/>
                </a:cxn>
                <a:cxn ang="0">
                  <a:pos x="59" y="54"/>
                </a:cxn>
                <a:cxn ang="0">
                  <a:pos x="72" y="55"/>
                </a:cxn>
              </a:cxnLst>
              <a:rect l="0" t="0" r="r" b="b"/>
              <a:pathLst>
                <a:path w="127" h="55">
                  <a:moveTo>
                    <a:pt x="72" y="55"/>
                  </a:moveTo>
                  <a:lnTo>
                    <a:pt x="85" y="55"/>
                  </a:lnTo>
                  <a:lnTo>
                    <a:pt x="96" y="54"/>
                  </a:lnTo>
                  <a:lnTo>
                    <a:pt x="105" y="52"/>
                  </a:lnTo>
                  <a:lnTo>
                    <a:pt x="114" y="48"/>
                  </a:lnTo>
                  <a:lnTo>
                    <a:pt x="120" y="45"/>
                  </a:lnTo>
                  <a:lnTo>
                    <a:pt x="125" y="40"/>
                  </a:lnTo>
                  <a:lnTo>
                    <a:pt x="127" y="36"/>
                  </a:lnTo>
                  <a:lnTo>
                    <a:pt x="127" y="30"/>
                  </a:lnTo>
                  <a:lnTo>
                    <a:pt x="124" y="24"/>
                  </a:lnTo>
                  <a:lnTo>
                    <a:pt x="119" y="19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3" y="6"/>
                  </a:lnTo>
                  <a:lnTo>
                    <a:pt x="80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30" y="1"/>
                  </a:lnTo>
                  <a:lnTo>
                    <a:pt x="21" y="2"/>
                  </a:lnTo>
                  <a:lnTo>
                    <a:pt x="13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6"/>
                  </a:lnTo>
                  <a:lnTo>
                    <a:pt x="15" y="40"/>
                  </a:lnTo>
                  <a:lnTo>
                    <a:pt x="25" y="45"/>
                  </a:lnTo>
                  <a:lnTo>
                    <a:pt x="35" y="49"/>
                  </a:lnTo>
                  <a:lnTo>
                    <a:pt x="46" y="52"/>
                  </a:lnTo>
                  <a:lnTo>
                    <a:pt x="59" y="54"/>
                  </a:lnTo>
                  <a:lnTo>
                    <a:pt x="72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66" name="Freeform 54"/>
            <p:cNvSpPr>
              <a:spLocks/>
            </p:cNvSpPr>
            <p:nvPr/>
          </p:nvSpPr>
          <p:spPr bwMode="auto">
            <a:xfrm>
              <a:off x="2691" y="1578"/>
              <a:ext cx="41" cy="21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8" y="7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2" y="27"/>
                </a:cxn>
              </a:cxnLst>
              <a:rect l="0" t="0" r="r" b="b"/>
              <a:pathLst>
                <a:path w="63" h="27">
                  <a:moveTo>
                    <a:pt x="2" y="27"/>
                  </a:move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8" y="7"/>
                  </a:lnTo>
                  <a:lnTo>
                    <a:pt x="20" y="2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67" name="Freeform 55"/>
            <p:cNvSpPr>
              <a:spLocks/>
            </p:cNvSpPr>
            <p:nvPr/>
          </p:nvSpPr>
          <p:spPr bwMode="auto">
            <a:xfrm>
              <a:off x="2405" y="1410"/>
              <a:ext cx="200" cy="212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1" y="292"/>
                </a:cxn>
                <a:cxn ang="0">
                  <a:pos x="4" y="285"/>
                </a:cxn>
                <a:cxn ang="0">
                  <a:pos x="11" y="273"/>
                </a:cxn>
                <a:cxn ang="0">
                  <a:pos x="21" y="259"/>
                </a:cxn>
                <a:cxn ang="0">
                  <a:pos x="31" y="241"/>
                </a:cxn>
                <a:cxn ang="0">
                  <a:pos x="45" y="221"/>
                </a:cxn>
                <a:cxn ang="0">
                  <a:pos x="61" y="199"/>
                </a:cxn>
                <a:cxn ang="0">
                  <a:pos x="79" y="176"/>
                </a:cxn>
                <a:cxn ang="0">
                  <a:pos x="100" y="152"/>
                </a:cxn>
                <a:cxn ang="0">
                  <a:pos x="122" y="127"/>
                </a:cxn>
                <a:cxn ang="0">
                  <a:pos x="146" y="103"/>
                </a:cxn>
                <a:cxn ang="0">
                  <a:pos x="174" y="78"/>
                </a:cxn>
                <a:cxn ang="0">
                  <a:pos x="201" y="55"/>
                </a:cxn>
                <a:cxn ang="0">
                  <a:pos x="232" y="35"/>
                </a:cxn>
                <a:cxn ang="0">
                  <a:pos x="265" y="16"/>
                </a:cxn>
                <a:cxn ang="0">
                  <a:pos x="299" y="0"/>
                </a:cxn>
                <a:cxn ang="0">
                  <a:pos x="0" y="294"/>
                </a:cxn>
              </a:cxnLst>
              <a:rect l="0" t="0" r="r" b="b"/>
              <a:pathLst>
                <a:path w="299" h="294">
                  <a:moveTo>
                    <a:pt x="0" y="294"/>
                  </a:moveTo>
                  <a:lnTo>
                    <a:pt x="1" y="292"/>
                  </a:lnTo>
                  <a:lnTo>
                    <a:pt x="4" y="285"/>
                  </a:lnTo>
                  <a:lnTo>
                    <a:pt x="11" y="273"/>
                  </a:lnTo>
                  <a:lnTo>
                    <a:pt x="21" y="259"/>
                  </a:lnTo>
                  <a:lnTo>
                    <a:pt x="31" y="241"/>
                  </a:lnTo>
                  <a:lnTo>
                    <a:pt x="45" y="221"/>
                  </a:lnTo>
                  <a:lnTo>
                    <a:pt x="61" y="199"/>
                  </a:lnTo>
                  <a:lnTo>
                    <a:pt x="79" y="176"/>
                  </a:lnTo>
                  <a:lnTo>
                    <a:pt x="100" y="152"/>
                  </a:lnTo>
                  <a:lnTo>
                    <a:pt x="122" y="127"/>
                  </a:lnTo>
                  <a:lnTo>
                    <a:pt x="146" y="103"/>
                  </a:lnTo>
                  <a:lnTo>
                    <a:pt x="174" y="78"/>
                  </a:lnTo>
                  <a:lnTo>
                    <a:pt x="201" y="55"/>
                  </a:lnTo>
                  <a:lnTo>
                    <a:pt x="232" y="35"/>
                  </a:lnTo>
                  <a:lnTo>
                    <a:pt x="265" y="16"/>
                  </a:lnTo>
                  <a:lnTo>
                    <a:pt x="29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68" name="Freeform 56"/>
            <p:cNvSpPr>
              <a:spLocks/>
            </p:cNvSpPr>
            <p:nvPr/>
          </p:nvSpPr>
          <p:spPr bwMode="auto">
            <a:xfrm>
              <a:off x="2819" y="1058"/>
              <a:ext cx="119" cy="74"/>
            </a:xfrm>
            <a:custGeom>
              <a:avLst/>
              <a:gdLst/>
              <a:ahLst/>
              <a:cxnLst>
                <a:cxn ang="0">
                  <a:pos x="174" y="51"/>
                </a:cxn>
                <a:cxn ang="0">
                  <a:pos x="179" y="104"/>
                </a:cxn>
                <a:cxn ang="0">
                  <a:pos x="0" y="104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5" y="48"/>
                </a:cxn>
                <a:cxn ang="0">
                  <a:pos x="33" y="38"/>
                </a:cxn>
                <a:cxn ang="0">
                  <a:pos x="43" y="25"/>
                </a:cxn>
                <a:cxn ang="0">
                  <a:pos x="56" y="14"/>
                </a:cxn>
                <a:cxn ang="0">
                  <a:pos x="71" y="6"/>
                </a:cxn>
                <a:cxn ang="0">
                  <a:pos x="88" y="0"/>
                </a:cxn>
                <a:cxn ang="0">
                  <a:pos x="108" y="1"/>
                </a:cxn>
                <a:cxn ang="0">
                  <a:pos x="110" y="1"/>
                </a:cxn>
                <a:cxn ang="0">
                  <a:pos x="115" y="1"/>
                </a:cxn>
                <a:cxn ang="0">
                  <a:pos x="123" y="2"/>
                </a:cxn>
                <a:cxn ang="0">
                  <a:pos x="132" y="6"/>
                </a:cxn>
                <a:cxn ang="0">
                  <a:pos x="142" y="12"/>
                </a:cxn>
                <a:cxn ang="0">
                  <a:pos x="154" y="21"/>
                </a:cxn>
                <a:cxn ang="0">
                  <a:pos x="164" y="33"/>
                </a:cxn>
                <a:cxn ang="0">
                  <a:pos x="174" y="51"/>
                </a:cxn>
              </a:cxnLst>
              <a:rect l="0" t="0" r="r" b="b"/>
              <a:pathLst>
                <a:path w="179" h="104">
                  <a:moveTo>
                    <a:pt x="174" y="51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5" y="48"/>
                  </a:lnTo>
                  <a:lnTo>
                    <a:pt x="33" y="38"/>
                  </a:lnTo>
                  <a:lnTo>
                    <a:pt x="43" y="25"/>
                  </a:lnTo>
                  <a:lnTo>
                    <a:pt x="56" y="14"/>
                  </a:lnTo>
                  <a:lnTo>
                    <a:pt x="71" y="6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2" y="6"/>
                  </a:lnTo>
                  <a:lnTo>
                    <a:pt x="142" y="12"/>
                  </a:lnTo>
                  <a:lnTo>
                    <a:pt x="154" y="21"/>
                  </a:lnTo>
                  <a:lnTo>
                    <a:pt x="164" y="33"/>
                  </a:lnTo>
                  <a:lnTo>
                    <a:pt x="17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69" name="Freeform 57"/>
            <p:cNvSpPr>
              <a:spLocks/>
            </p:cNvSpPr>
            <p:nvPr/>
          </p:nvSpPr>
          <p:spPr bwMode="auto">
            <a:xfrm>
              <a:off x="3109" y="1065"/>
              <a:ext cx="118" cy="86"/>
            </a:xfrm>
            <a:custGeom>
              <a:avLst/>
              <a:gdLst/>
              <a:ahLst/>
              <a:cxnLst>
                <a:cxn ang="0">
                  <a:pos x="161" y="75"/>
                </a:cxn>
                <a:cxn ang="0">
                  <a:pos x="175" y="120"/>
                </a:cxn>
                <a:cxn ang="0">
                  <a:pos x="0" y="111"/>
                </a:cxn>
                <a:cxn ang="0">
                  <a:pos x="2" y="77"/>
                </a:cxn>
                <a:cxn ang="0">
                  <a:pos x="3" y="74"/>
                </a:cxn>
                <a:cxn ang="0">
                  <a:pos x="6" y="65"/>
                </a:cxn>
                <a:cxn ang="0">
                  <a:pos x="11" y="52"/>
                </a:cxn>
                <a:cxn ang="0">
                  <a:pos x="18" y="37"/>
                </a:cxn>
                <a:cxn ang="0">
                  <a:pos x="29" y="23"/>
                </a:cxn>
                <a:cxn ang="0">
                  <a:pos x="43" y="11"/>
                </a:cxn>
                <a:cxn ang="0">
                  <a:pos x="60" y="3"/>
                </a:cxn>
                <a:cxn ang="0">
                  <a:pos x="81" y="0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98" y="3"/>
                </a:cxn>
                <a:cxn ang="0">
                  <a:pos x="108" y="7"/>
                </a:cxn>
                <a:cxn ang="0">
                  <a:pos x="121" y="16"/>
                </a:cxn>
                <a:cxn ang="0">
                  <a:pos x="135" y="29"/>
                </a:cxn>
                <a:cxn ang="0">
                  <a:pos x="148" y="49"/>
                </a:cxn>
                <a:cxn ang="0">
                  <a:pos x="161" y="75"/>
                </a:cxn>
              </a:cxnLst>
              <a:rect l="0" t="0" r="r" b="b"/>
              <a:pathLst>
                <a:path w="175" h="120">
                  <a:moveTo>
                    <a:pt x="161" y="75"/>
                  </a:moveTo>
                  <a:lnTo>
                    <a:pt x="175" y="120"/>
                  </a:lnTo>
                  <a:lnTo>
                    <a:pt x="0" y="111"/>
                  </a:lnTo>
                  <a:lnTo>
                    <a:pt x="2" y="77"/>
                  </a:lnTo>
                  <a:lnTo>
                    <a:pt x="3" y="74"/>
                  </a:lnTo>
                  <a:lnTo>
                    <a:pt x="6" y="65"/>
                  </a:lnTo>
                  <a:lnTo>
                    <a:pt x="11" y="52"/>
                  </a:lnTo>
                  <a:lnTo>
                    <a:pt x="18" y="37"/>
                  </a:lnTo>
                  <a:lnTo>
                    <a:pt x="29" y="23"/>
                  </a:lnTo>
                  <a:lnTo>
                    <a:pt x="43" y="11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8" y="7"/>
                  </a:lnTo>
                  <a:lnTo>
                    <a:pt x="121" y="16"/>
                  </a:lnTo>
                  <a:lnTo>
                    <a:pt x="135" y="29"/>
                  </a:lnTo>
                  <a:lnTo>
                    <a:pt x="148" y="49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70" name="Freeform 58"/>
            <p:cNvSpPr>
              <a:spLocks/>
            </p:cNvSpPr>
            <p:nvPr/>
          </p:nvSpPr>
          <p:spPr bwMode="auto">
            <a:xfrm>
              <a:off x="2982" y="1090"/>
              <a:ext cx="80" cy="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1"/>
                </a:cxn>
                <a:cxn ang="0">
                  <a:pos x="114" y="69"/>
                </a:cxn>
                <a:cxn ang="0">
                  <a:pos x="120" y="8"/>
                </a:cxn>
                <a:cxn ang="0">
                  <a:pos x="7" y="0"/>
                </a:cxn>
              </a:cxnLst>
              <a:rect l="0" t="0" r="r" b="b"/>
              <a:pathLst>
                <a:path w="120" h="69">
                  <a:moveTo>
                    <a:pt x="7" y="0"/>
                  </a:moveTo>
                  <a:lnTo>
                    <a:pt x="0" y="61"/>
                  </a:lnTo>
                  <a:lnTo>
                    <a:pt x="114" y="69"/>
                  </a:lnTo>
                  <a:lnTo>
                    <a:pt x="1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71" name="Freeform 59"/>
            <p:cNvSpPr>
              <a:spLocks/>
            </p:cNvSpPr>
            <p:nvPr/>
          </p:nvSpPr>
          <p:spPr bwMode="auto">
            <a:xfrm>
              <a:off x="2994" y="1102"/>
              <a:ext cx="30" cy="2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2" y="36"/>
                </a:cxn>
                <a:cxn ang="0">
                  <a:pos x="44" y="1"/>
                </a:cxn>
                <a:cxn ang="0">
                  <a:pos x="4" y="0"/>
                </a:cxn>
              </a:cxnLst>
              <a:rect l="0" t="0" r="r" b="b"/>
              <a:pathLst>
                <a:path w="44" h="36">
                  <a:moveTo>
                    <a:pt x="4" y="0"/>
                  </a:moveTo>
                  <a:lnTo>
                    <a:pt x="0" y="36"/>
                  </a:lnTo>
                  <a:lnTo>
                    <a:pt x="42" y="36"/>
                  </a:lnTo>
                  <a:lnTo>
                    <a:pt x="4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72" name="Freeform 60"/>
            <p:cNvSpPr>
              <a:spLocks/>
            </p:cNvSpPr>
            <p:nvPr/>
          </p:nvSpPr>
          <p:spPr bwMode="auto">
            <a:xfrm>
              <a:off x="2854" y="1077"/>
              <a:ext cx="25" cy="28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27" y="38"/>
                </a:cxn>
                <a:cxn ang="0">
                  <a:pos x="34" y="33"/>
                </a:cxn>
                <a:cxn ang="0">
                  <a:pos x="38" y="27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4" y="5"/>
                </a:cxn>
                <a:cxn ang="0">
                  <a:pos x="27" y="1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7"/>
                </a:cxn>
                <a:cxn ang="0">
                  <a:pos x="6" y="33"/>
                </a:cxn>
                <a:cxn ang="0">
                  <a:pos x="13" y="38"/>
                </a:cxn>
                <a:cxn ang="0">
                  <a:pos x="20" y="3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173" name="Freeform 61"/>
            <p:cNvSpPr>
              <a:spLocks/>
            </p:cNvSpPr>
            <p:nvPr/>
          </p:nvSpPr>
          <p:spPr bwMode="auto">
            <a:xfrm>
              <a:off x="3134" y="1090"/>
              <a:ext cx="26" cy="2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6" y="38"/>
                </a:cxn>
                <a:cxn ang="0">
                  <a:pos x="33" y="34"/>
                </a:cxn>
                <a:cxn ang="0">
                  <a:pos x="38" y="28"/>
                </a:cxn>
                <a:cxn ang="0">
                  <a:pos x="39" y="20"/>
                </a:cxn>
                <a:cxn ang="0">
                  <a:pos x="38" y="13"/>
                </a:cxn>
                <a:cxn ang="0">
                  <a:pos x="33" y="6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4"/>
                </a:cxn>
                <a:cxn ang="0">
                  <a:pos x="11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174" name="Rectangle 62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18178" name="Text Box 66"/>
          <p:cNvSpPr txBox="1">
            <a:spLocks noChangeArrowheads="1"/>
          </p:cNvSpPr>
          <p:nvPr/>
        </p:nvSpPr>
        <p:spPr bwMode="auto">
          <a:xfrm>
            <a:off x="1647825" y="2392363"/>
            <a:ext cx="6081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a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.05 and d.f. = 64 – 1 = 63,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1.669</a:t>
            </a:r>
          </a:p>
        </p:txBody>
      </p:sp>
      <p:sp>
        <p:nvSpPr>
          <p:cNvPr id="218179" name="Rectangle 67"/>
          <p:cNvSpPr>
            <a:spLocks noChangeArrowheads="1"/>
          </p:cNvSpPr>
          <p:nvPr/>
        </p:nvSpPr>
        <p:spPr bwMode="auto">
          <a:xfrm>
            <a:off x="1181100" y="1733550"/>
            <a:ext cx="6934200" cy="5715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80" name="Text Box 68"/>
          <p:cNvSpPr txBox="1">
            <a:spLocks noChangeArrowheads="1"/>
          </p:cNvSpPr>
          <p:nvPr/>
        </p:nvSpPr>
        <p:spPr bwMode="auto">
          <a:xfrm>
            <a:off x="1236663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Determine the critical value and rejection rule.</a:t>
            </a:r>
          </a:p>
        </p:txBody>
      </p:sp>
      <p:sp>
        <p:nvSpPr>
          <p:cNvPr id="218182" name="Text Box 70"/>
          <p:cNvSpPr txBox="1">
            <a:spLocks noChangeArrowheads="1"/>
          </p:cNvSpPr>
          <p:nvPr/>
        </p:nvSpPr>
        <p:spPr bwMode="auto">
          <a:xfrm>
            <a:off x="3332163" y="2852738"/>
            <a:ext cx="28670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Reject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1.669</a:t>
            </a:r>
          </a:p>
        </p:txBody>
      </p:sp>
    </p:spTree>
    <p:extLst>
      <p:ext uri="{BB962C8B-B14F-4D97-AF65-F5344CB8AC3E}">
        <p14:creationId xmlns:p14="http://schemas.microsoft.com/office/powerpoint/2010/main" val="122200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1276350" y="1504950"/>
            <a:ext cx="6515100" cy="44005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5" name="Freeform 3"/>
          <p:cNvSpPr>
            <a:spLocks/>
          </p:cNvSpPr>
          <p:nvPr/>
        </p:nvSpPr>
        <p:spPr bwMode="auto">
          <a:xfrm>
            <a:off x="1747838" y="17891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6" name="Freeform 4"/>
          <p:cNvSpPr>
            <a:spLocks/>
          </p:cNvSpPr>
          <p:nvPr/>
        </p:nvSpPr>
        <p:spPr bwMode="auto">
          <a:xfrm>
            <a:off x="5583238" y="45291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397" y="141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397" y="141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5719763" y="3641725"/>
            <a:ext cx="1073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Symbol" pitchFamily="18" charset="2"/>
              </a:rPr>
              <a:t></a:t>
            </a:r>
            <a:r>
              <a:rPr lang="en-US" sz="2400">
                <a:effectLst/>
                <a:latin typeface="Symbol" pitchFamily="18" charset="2"/>
              </a:rPr>
              <a:t>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>
            <a:off x="5581650" y="28432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5588000" y="30845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0" name="Line 8"/>
          <p:cNvSpPr>
            <a:spLocks noChangeShapeType="1"/>
          </p:cNvSpPr>
          <p:nvPr/>
        </p:nvSpPr>
        <p:spPr bwMode="auto">
          <a:xfrm>
            <a:off x="5988050" y="41005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3890963" y="49752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5091113" y="4956175"/>
            <a:ext cx="8667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effectLst/>
                <a:latin typeface="Book Antiqua" pitchFamily="18" charset="0"/>
              </a:rPr>
              <a:t> t</a:t>
            </a:r>
            <a:r>
              <a:rPr lang="en-US" sz="2400" i="1" baseline="-25000">
                <a:effectLst/>
                <a:latin typeface="Symbol" pitchFamily="18" charset="2"/>
              </a:rPr>
              <a:t>a</a:t>
            </a:r>
            <a:r>
              <a:rPr lang="en-US" sz="2400">
                <a:effectLst/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effectLst/>
                <a:latin typeface="Book Antiqua" pitchFamily="18" charset="0"/>
              </a:rPr>
              <a:t>1.669</a:t>
            </a:r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 flipH="1">
            <a:off x="4432300" y="36941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6272213" y="2879725"/>
            <a:ext cx="1397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1928813" y="3489325"/>
            <a:ext cx="2473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effectLst/>
                <a:latin typeface="Book Antiqua" pitchFamily="18" charset="0"/>
              </a:rPr>
              <a:t>Do Not Reject </a:t>
            </a:r>
            <a:r>
              <a:rPr lang="en-US" sz="2400" i="1">
                <a:effectLst/>
                <a:latin typeface="Book Antiqua" pitchFamily="18" charset="0"/>
              </a:rPr>
              <a:t>H</a:t>
            </a:r>
            <a:r>
              <a:rPr lang="en-US" sz="2400" baseline="-25000">
                <a:effectLst/>
                <a:latin typeface="Book Antiqua" pitchFamily="18" charset="0"/>
              </a:rPr>
              <a:t>0</a:t>
            </a:r>
          </a:p>
        </p:txBody>
      </p:sp>
      <p:grpSp>
        <p:nvGrpSpPr>
          <p:cNvPr id="294926" name="Group 14"/>
          <p:cNvGrpSpPr>
            <a:grpSpLocks/>
          </p:cNvGrpSpPr>
          <p:nvPr/>
        </p:nvGrpSpPr>
        <p:grpSpPr bwMode="auto">
          <a:xfrm>
            <a:off x="1643063" y="1724025"/>
            <a:ext cx="4722812" cy="2917825"/>
            <a:chOff x="1035" y="1086"/>
            <a:chExt cx="2975" cy="1838"/>
          </a:xfrm>
        </p:grpSpPr>
        <p:sp>
          <p:nvSpPr>
            <p:cNvPr id="294927" name="Arc 15"/>
            <p:cNvSpPr>
              <a:spLocks/>
            </p:cNvSpPr>
            <p:nvPr/>
          </p:nvSpPr>
          <p:spPr bwMode="auto">
            <a:xfrm rot="4500000">
              <a:off x="2827" y="2192"/>
              <a:ext cx="76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8" name="Arc 16"/>
            <p:cNvSpPr>
              <a:spLocks/>
            </p:cNvSpPr>
            <p:nvPr/>
          </p:nvSpPr>
          <p:spPr bwMode="auto">
            <a:xfrm rot="6300000">
              <a:off x="1795" y="145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9" name="Arc 17"/>
            <p:cNvSpPr>
              <a:spLocks/>
            </p:cNvSpPr>
            <p:nvPr/>
          </p:nvSpPr>
          <p:spPr bwMode="auto">
            <a:xfrm rot="16980000">
              <a:off x="1417" y="22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0" name="Arc 18"/>
            <p:cNvSpPr>
              <a:spLocks/>
            </p:cNvSpPr>
            <p:nvPr/>
          </p:nvSpPr>
          <p:spPr bwMode="auto">
            <a:xfrm rot="20760000">
              <a:off x="1035" y="2760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1" name="Arc 19"/>
            <p:cNvSpPr>
              <a:spLocks/>
            </p:cNvSpPr>
            <p:nvPr/>
          </p:nvSpPr>
          <p:spPr bwMode="auto">
            <a:xfrm rot="15300000">
              <a:off x="2259" y="1452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2" name="Arc 20"/>
            <p:cNvSpPr>
              <a:spLocks/>
            </p:cNvSpPr>
            <p:nvPr/>
          </p:nvSpPr>
          <p:spPr bwMode="auto">
            <a:xfrm rot="844471">
              <a:off x="3284" y="2726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4933" name="Line 21"/>
          <p:cNvSpPr>
            <a:spLocks noChangeShapeType="1"/>
          </p:cNvSpPr>
          <p:nvPr/>
        </p:nvSpPr>
        <p:spPr bwMode="auto">
          <a:xfrm>
            <a:off x="1516063" y="48355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6618288" y="4583113"/>
            <a:ext cx="293687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</a:t>
            </a:r>
          </a:p>
        </p:txBody>
      </p:sp>
      <p:sp>
        <p:nvSpPr>
          <p:cNvPr id="294935" name="Line 23"/>
          <p:cNvSpPr>
            <a:spLocks noChangeShapeType="1"/>
          </p:cNvSpPr>
          <p:nvPr/>
        </p:nvSpPr>
        <p:spPr bwMode="auto">
          <a:xfrm>
            <a:off x="4057650" y="46386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294936" name="Group 24"/>
          <p:cNvGrpSpPr>
            <a:grpSpLocks/>
          </p:cNvGrpSpPr>
          <p:nvPr/>
        </p:nvGrpSpPr>
        <p:grpSpPr bwMode="auto">
          <a:xfrm>
            <a:off x="7281863" y="431800"/>
            <a:ext cx="1535112" cy="1006475"/>
            <a:chOff x="2019" y="1016"/>
            <a:chExt cx="1651" cy="1354"/>
          </a:xfrm>
        </p:grpSpPr>
        <p:sp>
          <p:nvSpPr>
            <p:cNvPr id="294937" name="Freeform 25"/>
            <p:cNvSpPr>
              <a:spLocks/>
            </p:cNvSpPr>
            <p:nvPr/>
          </p:nvSpPr>
          <p:spPr bwMode="auto">
            <a:xfrm>
              <a:off x="2019" y="1016"/>
              <a:ext cx="1651" cy="1354"/>
            </a:xfrm>
            <a:custGeom>
              <a:avLst/>
              <a:gdLst/>
              <a:ahLst/>
              <a:cxnLst>
                <a:cxn ang="0">
                  <a:pos x="1975" y="258"/>
                </a:cxn>
                <a:cxn ang="0">
                  <a:pos x="2057" y="369"/>
                </a:cxn>
                <a:cxn ang="0">
                  <a:pos x="2124" y="424"/>
                </a:cxn>
                <a:cxn ang="0">
                  <a:pos x="2233" y="452"/>
                </a:cxn>
                <a:cxn ang="0">
                  <a:pos x="2260" y="490"/>
                </a:cxn>
                <a:cxn ang="0">
                  <a:pos x="2237" y="543"/>
                </a:cxn>
                <a:cxn ang="0">
                  <a:pos x="2272" y="680"/>
                </a:cxn>
                <a:cxn ang="0">
                  <a:pos x="2376" y="869"/>
                </a:cxn>
                <a:cxn ang="0">
                  <a:pos x="2415" y="1008"/>
                </a:cxn>
                <a:cxn ang="0">
                  <a:pos x="2420" y="1082"/>
                </a:cxn>
                <a:cxn ang="0">
                  <a:pos x="2461" y="1159"/>
                </a:cxn>
                <a:cxn ang="0">
                  <a:pos x="2462" y="1288"/>
                </a:cxn>
                <a:cxn ang="0">
                  <a:pos x="2465" y="1421"/>
                </a:cxn>
                <a:cxn ang="0">
                  <a:pos x="2472" y="1612"/>
                </a:cxn>
                <a:cxn ang="0">
                  <a:pos x="2445" y="1772"/>
                </a:cxn>
                <a:cxn ang="0">
                  <a:pos x="2396" y="1832"/>
                </a:cxn>
                <a:cxn ang="0">
                  <a:pos x="2291" y="1875"/>
                </a:cxn>
                <a:cxn ang="0">
                  <a:pos x="2181" y="1884"/>
                </a:cxn>
                <a:cxn ang="0">
                  <a:pos x="2108" y="1877"/>
                </a:cxn>
                <a:cxn ang="0">
                  <a:pos x="206" y="1518"/>
                </a:cxn>
                <a:cxn ang="0">
                  <a:pos x="113" y="1452"/>
                </a:cxn>
                <a:cxn ang="0">
                  <a:pos x="66" y="1381"/>
                </a:cxn>
                <a:cxn ang="0">
                  <a:pos x="53" y="1328"/>
                </a:cxn>
                <a:cxn ang="0">
                  <a:pos x="49" y="1266"/>
                </a:cxn>
                <a:cxn ang="0">
                  <a:pos x="86" y="1155"/>
                </a:cxn>
                <a:cxn ang="0">
                  <a:pos x="90" y="1107"/>
                </a:cxn>
                <a:cxn ang="0">
                  <a:pos x="91" y="1004"/>
                </a:cxn>
                <a:cxn ang="0">
                  <a:pos x="92" y="966"/>
                </a:cxn>
                <a:cxn ang="0">
                  <a:pos x="31" y="912"/>
                </a:cxn>
                <a:cxn ang="0">
                  <a:pos x="3" y="860"/>
                </a:cxn>
                <a:cxn ang="0">
                  <a:pos x="15" y="774"/>
                </a:cxn>
                <a:cxn ang="0">
                  <a:pos x="69" y="722"/>
                </a:cxn>
                <a:cxn ang="0">
                  <a:pos x="124" y="699"/>
                </a:cxn>
                <a:cxn ang="0">
                  <a:pos x="174" y="678"/>
                </a:cxn>
                <a:cxn ang="0">
                  <a:pos x="322" y="618"/>
                </a:cxn>
                <a:cxn ang="0">
                  <a:pos x="486" y="568"/>
                </a:cxn>
                <a:cxn ang="0">
                  <a:pos x="637" y="530"/>
                </a:cxn>
                <a:cxn ang="0">
                  <a:pos x="710" y="498"/>
                </a:cxn>
                <a:cxn ang="0">
                  <a:pos x="678" y="446"/>
                </a:cxn>
                <a:cxn ang="0">
                  <a:pos x="685" y="416"/>
                </a:cxn>
                <a:cxn ang="0">
                  <a:pos x="779" y="390"/>
                </a:cxn>
                <a:cxn ang="0">
                  <a:pos x="881" y="349"/>
                </a:cxn>
                <a:cxn ang="0">
                  <a:pos x="972" y="248"/>
                </a:cxn>
                <a:cxn ang="0">
                  <a:pos x="1048" y="196"/>
                </a:cxn>
                <a:cxn ang="0">
                  <a:pos x="1097" y="177"/>
                </a:cxn>
                <a:cxn ang="0">
                  <a:pos x="1173" y="74"/>
                </a:cxn>
                <a:cxn ang="0">
                  <a:pos x="1210" y="37"/>
                </a:cxn>
                <a:cxn ang="0">
                  <a:pos x="1317" y="5"/>
                </a:cxn>
                <a:cxn ang="0">
                  <a:pos x="1353" y="9"/>
                </a:cxn>
                <a:cxn ang="0">
                  <a:pos x="1430" y="62"/>
                </a:cxn>
                <a:cxn ang="0">
                  <a:pos x="1595" y="44"/>
                </a:cxn>
                <a:cxn ang="0">
                  <a:pos x="1685" y="0"/>
                </a:cxn>
                <a:cxn ang="0">
                  <a:pos x="1748" y="5"/>
                </a:cxn>
                <a:cxn ang="0">
                  <a:pos x="1836" y="61"/>
                </a:cxn>
              </a:cxnLst>
              <a:rect l="0" t="0" r="r" b="b"/>
              <a:pathLst>
                <a:path w="2472" h="1884">
                  <a:moveTo>
                    <a:pt x="1854" y="92"/>
                  </a:moveTo>
                  <a:lnTo>
                    <a:pt x="1908" y="216"/>
                  </a:lnTo>
                  <a:lnTo>
                    <a:pt x="1944" y="235"/>
                  </a:lnTo>
                  <a:lnTo>
                    <a:pt x="1975" y="258"/>
                  </a:lnTo>
                  <a:lnTo>
                    <a:pt x="2002" y="285"/>
                  </a:lnTo>
                  <a:lnTo>
                    <a:pt x="2024" y="313"/>
                  </a:lnTo>
                  <a:lnTo>
                    <a:pt x="2042" y="341"/>
                  </a:lnTo>
                  <a:lnTo>
                    <a:pt x="2057" y="369"/>
                  </a:lnTo>
                  <a:lnTo>
                    <a:pt x="2067" y="396"/>
                  </a:lnTo>
                  <a:lnTo>
                    <a:pt x="2077" y="420"/>
                  </a:lnTo>
                  <a:lnTo>
                    <a:pt x="2097" y="421"/>
                  </a:lnTo>
                  <a:lnTo>
                    <a:pt x="2124" y="424"/>
                  </a:lnTo>
                  <a:lnTo>
                    <a:pt x="2153" y="429"/>
                  </a:lnTo>
                  <a:lnTo>
                    <a:pt x="2181" y="435"/>
                  </a:lnTo>
                  <a:lnTo>
                    <a:pt x="2209" y="442"/>
                  </a:lnTo>
                  <a:lnTo>
                    <a:pt x="2233" y="452"/>
                  </a:lnTo>
                  <a:lnTo>
                    <a:pt x="2250" y="465"/>
                  </a:lnTo>
                  <a:lnTo>
                    <a:pt x="2258" y="481"/>
                  </a:lnTo>
                  <a:lnTo>
                    <a:pt x="2260" y="483"/>
                  </a:lnTo>
                  <a:lnTo>
                    <a:pt x="2260" y="490"/>
                  </a:lnTo>
                  <a:lnTo>
                    <a:pt x="2260" y="500"/>
                  </a:lnTo>
                  <a:lnTo>
                    <a:pt x="2257" y="514"/>
                  </a:lnTo>
                  <a:lnTo>
                    <a:pt x="2249" y="528"/>
                  </a:lnTo>
                  <a:lnTo>
                    <a:pt x="2237" y="543"/>
                  </a:lnTo>
                  <a:lnTo>
                    <a:pt x="2216" y="558"/>
                  </a:lnTo>
                  <a:lnTo>
                    <a:pt x="2187" y="572"/>
                  </a:lnTo>
                  <a:lnTo>
                    <a:pt x="2233" y="627"/>
                  </a:lnTo>
                  <a:lnTo>
                    <a:pt x="2272" y="680"/>
                  </a:lnTo>
                  <a:lnTo>
                    <a:pt x="2306" y="732"/>
                  </a:lnTo>
                  <a:lnTo>
                    <a:pt x="2335" y="781"/>
                  </a:lnTo>
                  <a:lnTo>
                    <a:pt x="2358" y="825"/>
                  </a:lnTo>
                  <a:lnTo>
                    <a:pt x="2376" y="869"/>
                  </a:lnTo>
                  <a:lnTo>
                    <a:pt x="2390" y="908"/>
                  </a:lnTo>
                  <a:lnTo>
                    <a:pt x="2401" y="945"/>
                  </a:lnTo>
                  <a:lnTo>
                    <a:pt x="2409" y="978"/>
                  </a:lnTo>
                  <a:lnTo>
                    <a:pt x="2415" y="1008"/>
                  </a:lnTo>
                  <a:lnTo>
                    <a:pt x="2417" y="1033"/>
                  </a:lnTo>
                  <a:lnTo>
                    <a:pt x="2420" y="1054"/>
                  </a:lnTo>
                  <a:lnTo>
                    <a:pt x="2420" y="1071"/>
                  </a:lnTo>
                  <a:lnTo>
                    <a:pt x="2420" y="1082"/>
                  </a:lnTo>
                  <a:lnTo>
                    <a:pt x="2419" y="1091"/>
                  </a:lnTo>
                  <a:lnTo>
                    <a:pt x="2419" y="1093"/>
                  </a:lnTo>
                  <a:lnTo>
                    <a:pt x="2445" y="1124"/>
                  </a:lnTo>
                  <a:lnTo>
                    <a:pt x="2461" y="1159"/>
                  </a:lnTo>
                  <a:lnTo>
                    <a:pt x="2468" y="1195"/>
                  </a:lnTo>
                  <a:lnTo>
                    <a:pt x="2470" y="1230"/>
                  </a:lnTo>
                  <a:lnTo>
                    <a:pt x="2467" y="1262"/>
                  </a:lnTo>
                  <a:lnTo>
                    <a:pt x="2462" y="1288"/>
                  </a:lnTo>
                  <a:lnTo>
                    <a:pt x="2459" y="1305"/>
                  </a:lnTo>
                  <a:lnTo>
                    <a:pt x="2457" y="1311"/>
                  </a:lnTo>
                  <a:lnTo>
                    <a:pt x="2467" y="1375"/>
                  </a:lnTo>
                  <a:lnTo>
                    <a:pt x="2465" y="1421"/>
                  </a:lnTo>
                  <a:lnTo>
                    <a:pt x="2458" y="1448"/>
                  </a:lnTo>
                  <a:lnTo>
                    <a:pt x="2454" y="1456"/>
                  </a:lnTo>
                  <a:lnTo>
                    <a:pt x="2468" y="1541"/>
                  </a:lnTo>
                  <a:lnTo>
                    <a:pt x="2472" y="1612"/>
                  </a:lnTo>
                  <a:lnTo>
                    <a:pt x="2470" y="1669"/>
                  </a:lnTo>
                  <a:lnTo>
                    <a:pt x="2464" y="1715"/>
                  </a:lnTo>
                  <a:lnTo>
                    <a:pt x="2454" y="1749"/>
                  </a:lnTo>
                  <a:lnTo>
                    <a:pt x="2445" y="1772"/>
                  </a:lnTo>
                  <a:lnTo>
                    <a:pt x="2437" y="1784"/>
                  </a:lnTo>
                  <a:lnTo>
                    <a:pt x="2435" y="1789"/>
                  </a:lnTo>
                  <a:lnTo>
                    <a:pt x="2417" y="1812"/>
                  </a:lnTo>
                  <a:lnTo>
                    <a:pt x="2396" y="1832"/>
                  </a:lnTo>
                  <a:lnTo>
                    <a:pt x="2373" y="1848"/>
                  </a:lnTo>
                  <a:lnTo>
                    <a:pt x="2346" y="1859"/>
                  </a:lnTo>
                  <a:lnTo>
                    <a:pt x="2318" y="1869"/>
                  </a:lnTo>
                  <a:lnTo>
                    <a:pt x="2291" y="1875"/>
                  </a:lnTo>
                  <a:lnTo>
                    <a:pt x="2262" y="1880"/>
                  </a:lnTo>
                  <a:lnTo>
                    <a:pt x="2234" y="1882"/>
                  </a:lnTo>
                  <a:lnTo>
                    <a:pt x="2207" y="1884"/>
                  </a:lnTo>
                  <a:lnTo>
                    <a:pt x="2181" y="1884"/>
                  </a:lnTo>
                  <a:lnTo>
                    <a:pt x="2157" y="1882"/>
                  </a:lnTo>
                  <a:lnTo>
                    <a:pt x="2138" y="1880"/>
                  </a:lnTo>
                  <a:lnTo>
                    <a:pt x="2120" y="1878"/>
                  </a:lnTo>
                  <a:lnTo>
                    <a:pt x="2108" y="1877"/>
                  </a:lnTo>
                  <a:lnTo>
                    <a:pt x="2098" y="1874"/>
                  </a:lnTo>
                  <a:lnTo>
                    <a:pt x="2096" y="1874"/>
                  </a:lnTo>
                  <a:lnTo>
                    <a:pt x="239" y="1531"/>
                  </a:lnTo>
                  <a:lnTo>
                    <a:pt x="206" y="1518"/>
                  </a:lnTo>
                  <a:lnTo>
                    <a:pt x="177" y="1503"/>
                  </a:lnTo>
                  <a:lnTo>
                    <a:pt x="152" y="1488"/>
                  </a:lnTo>
                  <a:lnTo>
                    <a:pt x="130" y="1471"/>
                  </a:lnTo>
                  <a:lnTo>
                    <a:pt x="113" y="1452"/>
                  </a:lnTo>
                  <a:lnTo>
                    <a:pt x="96" y="1434"/>
                  </a:lnTo>
                  <a:lnTo>
                    <a:pt x="85" y="1417"/>
                  </a:lnTo>
                  <a:lnTo>
                    <a:pt x="75" y="1398"/>
                  </a:lnTo>
                  <a:lnTo>
                    <a:pt x="66" y="1381"/>
                  </a:lnTo>
                  <a:lnTo>
                    <a:pt x="61" y="1366"/>
                  </a:lnTo>
                  <a:lnTo>
                    <a:pt x="57" y="1351"/>
                  </a:lnTo>
                  <a:lnTo>
                    <a:pt x="54" y="1338"/>
                  </a:lnTo>
                  <a:lnTo>
                    <a:pt x="53" y="1328"/>
                  </a:lnTo>
                  <a:lnTo>
                    <a:pt x="52" y="1320"/>
                  </a:lnTo>
                  <a:lnTo>
                    <a:pt x="52" y="1315"/>
                  </a:lnTo>
                  <a:lnTo>
                    <a:pt x="52" y="1313"/>
                  </a:lnTo>
                  <a:lnTo>
                    <a:pt x="49" y="1266"/>
                  </a:lnTo>
                  <a:lnTo>
                    <a:pt x="53" y="1227"/>
                  </a:lnTo>
                  <a:lnTo>
                    <a:pt x="62" y="1195"/>
                  </a:lnTo>
                  <a:lnTo>
                    <a:pt x="73" y="1172"/>
                  </a:lnTo>
                  <a:lnTo>
                    <a:pt x="86" y="1155"/>
                  </a:lnTo>
                  <a:lnTo>
                    <a:pt x="98" y="1144"/>
                  </a:lnTo>
                  <a:lnTo>
                    <a:pt x="106" y="1138"/>
                  </a:lnTo>
                  <a:lnTo>
                    <a:pt x="109" y="1135"/>
                  </a:lnTo>
                  <a:lnTo>
                    <a:pt x="90" y="1107"/>
                  </a:lnTo>
                  <a:lnTo>
                    <a:pt x="80" y="1078"/>
                  </a:lnTo>
                  <a:lnTo>
                    <a:pt x="79" y="1050"/>
                  </a:lnTo>
                  <a:lnTo>
                    <a:pt x="84" y="1026"/>
                  </a:lnTo>
                  <a:lnTo>
                    <a:pt x="91" y="1004"/>
                  </a:lnTo>
                  <a:lnTo>
                    <a:pt x="100" y="988"/>
                  </a:lnTo>
                  <a:lnTo>
                    <a:pt x="107" y="976"/>
                  </a:lnTo>
                  <a:lnTo>
                    <a:pt x="109" y="973"/>
                  </a:lnTo>
                  <a:lnTo>
                    <a:pt x="92" y="966"/>
                  </a:lnTo>
                  <a:lnTo>
                    <a:pt x="75" y="955"/>
                  </a:lnTo>
                  <a:lnTo>
                    <a:pt x="57" y="941"/>
                  </a:lnTo>
                  <a:lnTo>
                    <a:pt x="43" y="926"/>
                  </a:lnTo>
                  <a:lnTo>
                    <a:pt x="31" y="912"/>
                  </a:lnTo>
                  <a:lnTo>
                    <a:pt x="20" y="899"/>
                  </a:lnTo>
                  <a:lnTo>
                    <a:pt x="15" y="891"/>
                  </a:lnTo>
                  <a:lnTo>
                    <a:pt x="12" y="888"/>
                  </a:lnTo>
                  <a:lnTo>
                    <a:pt x="3" y="860"/>
                  </a:lnTo>
                  <a:lnTo>
                    <a:pt x="0" y="835"/>
                  </a:lnTo>
                  <a:lnTo>
                    <a:pt x="1" y="812"/>
                  </a:lnTo>
                  <a:lnTo>
                    <a:pt x="5" y="791"/>
                  </a:lnTo>
                  <a:lnTo>
                    <a:pt x="15" y="774"/>
                  </a:lnTo>
                  <a:lnTo>
                    <a:pt x="25" y="757"/>
                  </a:lnTo>
                  <a:lnTo>
                    <a:pt x="39" y="744"/>
                  </a:lnTo>
                  <a:lnTo>
                    <a:pt x="53" y="732"/>
                  </a:lnTo>
                  <a:lnTo>
                    <a:pt x="69" y="722"/>
                  </a:lnTo>
                  <a:lnTo>
                    <a:pt x="84" y="714"/>
                  </a:lnTo>
                  <a:lnTo>
                    <a:pt x="99" y="708"/>
                  </a:lnTo>
                  <a:lnTo>
                    <a:pt x="113" y="702"/>
                  </a:lnTo>
                  <a:lnTo>
                    <a:pt x="124" y="699"/>
                  </a:lnTo>
                  <a:lnTo>
                    <a:pt x="133" y="69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174" y="678"/>
                  </a:lnTo>
                  <a:lnTo>
                    <a:pt x="208" y="662"/>
                  </a:lnTo>
                  <a:lnTo>
                    <a:pt x="244" y="647"/>
                  </a:lnTo>
                  <a:lnTo>
                    <a:pt x="283" y="632"/>
                  </a:lnTo>
                  <a:lnTo>
                    <a:pt x="322" y="618"/>
                  </a:lnTo>
                  <a:lnTo>
                    <a:pt x="363" y="604"/>
                  </a:lnTo>
                  <a:lnTo>
                    <a:pt x="404" y="591"/>
                  </a:lnTo>
                  <a:lnTo>
                    <a:pt x="444" y="580"/>
                  </a:lnTo>
                  <a:lnTo>
                    <a:pt x="486" y="568"/>
                  </a:lnTo>
                  <a:lnTo>
                    <a:pt x="525" y="558"/>
                  </a:lnTo>
                  <a:lnTo>
                    <a:pt x="564" y="548"/>
                  </a:lnTo>
                  <a:lnTo>
                    <a:pt x="602" y="538"/>
                  </a:lnTo>
                  <a:lnTo>
                    <a:pt x="637" y="530"/>
                  </a:lnTo>
                  <a:lnTo>
                    <a:pt x="670" y="523"/>
                  </a:lnTo>
                  <a:lnTo>
                    <a:pt x="700" y="517"/>
                  </a:lnTo>
                  <a:lnTo>
                    <a:pt x="727" y="511"/>
                  </a:lnTo>
                  <a:lnTo>
                    <a:pt x="710" y="498"/>
                  </a:lnTo>
                  <a:lnTo>
                    <a:pt x="699" y="484"/>
                  </a:lnTo>
                  <a:lnTo>
                    <a:pt x="690" y="470"/>
                  </a:lnTo>
                  <a:lnTo>
                    <a:pt x="683" y="458"/>
                  </a:lnTo>
                  <a:lnTo>
                    <a:pt x="678" y="446"/>
                  </a:lnTo>
                  <a:lnTo>
                    <a:pt x="676" y="436"/>
                  </a:lnTo>
                  <a:lnTo>
                    <a:pt x="675" y="430"/>
                  </a:lnTo>
                  <a:lnTo>
                    <a:pt x="675" y="428"/>
                  </a:lnTo>
                  <a:lnTo>
                    <a:pt x="685" y="416"/>
                  </a:lnTo>
                  <a:lnTo>
                    <a:pt x="701" y="407"/>
                  </a:lnTo>
                  <a:lnTo>
                    <a:pt x="724" y="400"/>
                  </a:lnTo>
                  <a:lnTo>
                    <a:pt x="751" y="394"/>
                  </a:lnTo>
                  <a:lnTo>
                    <a:pt x="779" y="390"/>
                  </a:lnTo>
                  <a:lnTo>
                    <a:pt x="807" y="387"/>
                  </a:lnTo>
                  <a:lnTo>
                    <a:pt x="835" y="385"/>
                  </a:lnTo>
                  <a:lnTo>
                    <a:pt x="858" y="384"/>
                  </a:lnTo>
                  <a:lnTo>
                    <a:pt x="881" y="349"/>
                  </a:lnTo>
                  <a:lnTo>
                    <a:pt x="904" y="318"/>
                  </a:lnTo>
                  <a:lnTo>
                    <a:pt x="927" y="292"/>
                  </a:lnTo>
                  <a:lnTo>
                    <a:pt x="950" y="268"/>
                  </a:lnTo>
                  <a:lnTo>
                    <a:pt x="972" y="248"/>
                  </a:lnTo>
                  <a:lnTo>
                    <a:pt x="993" y="231"/>
                  </a:lnTo>
                  <a:lnTo>
                    <a:pt x="1012" y="217"/>
                  </a:lnTo>
                  <a:lnTo>
                    <a:pt x="1031" y="205"/>
                  </a:lnTo>
                  <a:lnTo>
                    <a:pt x="1048" y="196"/>
                  </a:lnTo>
                  <a:lnTo>
                    <a:pt x="1063" y="188"/>
                  </a:lnTo>
                  <a:lnTo>
                    <a:pt x="1077" y="183"/>
                  </a:lnTo>
                  <a:lnTo>
                    <a:pt x="1088" y="179"/>
                  </a:lnTo>
                  <a:lnTo>
                    <a:pt x="1097" y="177"/>
                  </a:lnTo>
                  <a:lnTo>
                    <a:pt x="1104" y="175"/>
                  </a:lnTo>
                  <a:lnTo>
                    <a:pt x="1109" y="174"/>
                  </a:lnTo>
                  <a:lnTo>
                    <a:pt x="1110" y="174"/>
                  </a:lnTo>
                  <a:lnTo>
                    <a:pt x="1173" y="74"/>
                  </a:lnTo>
                  <a:lnTo>
                    <a:pt x="1176" y="71"/>
                  </a:lnTo>
                  <a:lnTo>
                    <a:pt x="1183" y="62"/>
                  </a:lnTo>
                  <a:lnTo>
                    <a:pt x="1194" y="51"/>
                  </a:lnTo>
                  <a:lnTo>
                    <a:pt x="1210" y="37"/>
                  </a:lnTo>
                  <a:lnTo>
                    <a:pt x="1231" y="24"/>
                  </a:lnTo>
                  <a:lnTo>
                    <a:pt x="1255" y="13"/>
                  </a:lnTo>
                  <a:lnTo>
                    <a:pt x="1284" y="6"/>
                  </a:lnTo>
                  <a:lnTo>
                    <a:pt x="1317" y="5"/>
                  </a:lnTo>
                  <a:lnTo>
                    <a:pt x="1320" y="5"/>
                  </a:lnTo>
                  <a:lnTo>
                    <a:pt x="1328" y="5"/>
                  </a:lnTo>
                  <a:lnTo>
                    <a:pt x="1339" y="6"/>
                  </a:lnTo>
                  <a:lnTo>
                    <a:pt x="1353" y="9"/>
                  </a:lnTo>
                  <a:lnTo>
                    <a:pt x="1370" y="16"/>
                  </a:lnTo>
                  <a:lnTo>
                    <a:pt x="1390" y="27"/>
                  </a:lnTo>
                  <a:lnTo>
                    <a:pt x="1410" y="42"/>
                  </a:lnTo>
                  <a:lnTo>
                    <a:pt x="1430" y="62"/>
                  </a:lnTo>
                  <a:lnTo>
                    <a:pt x="1573" y="68"/>
                  </a:lnTo>
                  <a:lnTo>
                    <a:pt x="1575" y="65"/>
                  </a:lnTo>
                  <a:lnTo>
                    <a:pt x="1584" y="57"/>
                  </a:lnTo>
                  <a:lnTo>
                    <a:pt x="1595" y="44"/>
                  </a:lnTo>
                  <a:lnTo>
                    <a:pt x="1611" y="30"/>
                  </a:lnTo>
                  <a:lnTo>
                    <a:pt x="1632" y="18"/>
                  </a:lnTo>
                  <a:lnTo>
                    <a:pt x="1656" y="7"/>
                  </a:lnTo>
                  <a:lnTo>
                    <a:pt x="1685" y="0"/>
                  </a:lnTo>
                  <a:lnTo>
                    <a:pt x="1716" y="0"/>
                  </a:lnTo>
                  <a:lnTo>
                    <a:pt x="1721" y="0"/>
                  </a:lnTo>
                  <a:lnTo>
                    <a:pt x="1731" y="1"/>
                  </a:lnTo>
                  <a:lnTo>
                    <a:pt x="1748" y="5"/>
                  </a:lnTo>
                  <a:lnTo>
                    <a:pt x="1768" y="12"/>
                  </a:lnTo>
                  <a:lnTo>
                    <a:pt x="1791" y="22"/>
                  </a:lnTo>
                  <a:lnTo>
                    <a:pt x="1814" y="38"/>
                  </a:lnTo>
                  <a:lnTo>
                    <a:pt x="1836" y="61"/>
                  </a:lnTo>
                  <a:lnTo>
                    <a:pt x="1854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38" name="Freeform 26"/>
            <p:cNvSpPr>
              <a:spLocks/>
            </p:cNvSpPr>
            <p:nvPr/>
          </p:nvSpPr>
          <p:spPr bwMode="auto">
            <a:xfrm>
              <a:off x="2366" y="1364"/>
              <a:ext cx="544" cy="288"/>
            </a:xfrm>
            <a:custGeom>
              <a:avLst/>
              <a:gdLst/>
              <a:ahLst/>
              <a:cxnLst>
                <a:cxn ang="0">
                  <a:pos x="813" y="5"/>
                </a:cxn>
                <a:cxn ang="0">
                  <a:pos x="802" y="4"/>
                </a:cxn>
                <a:cxn ang="0">
                  <a:pos x="778" y="2"/>
                </a:cxn>
                <a:cxn ang="0">
                  <a:pos x="741" y="0"/>
                </a:cxn>
                <a:cxn ang="0">
                  <a:pos x="690" y="0"/>
                </a:cxn>
                <a:cxn ang="0">
                  <a:pos x="624" y="4"/>
                </a:cxn>
                <a:cxn ang="0">
                  <a:pos x="541" y="11"/>
                </a:cxn>
                <a:cxn ang="0">
                  <a:pos x="443" y="24"/>
                </a:cxn>
                <a:cxn ang="0">
                  <a:pos x="385" y="32"/>
                </a:cxn>
                <a:cxn ang="0">
                  <a:pos x="367" y="36"/>
                </a:cxn>
                <a:cxn ang="0">
                  <a:pos x="336" y="48"/>
                </a:cxn>
                <a:cxn ang="0">
                  <a:pos x="291" y="71"/>
                </a:cxn>
                <a:cxn ang="0">
                  <a:pos x="237" y="108"/>
                </a:cxn>
                <a:cxn ang="0">
                  <a:pos x="174" y="162"/>
                </a:cxn>
                <a:cxn ang="0">
                  <a:pos x="107" y="238"/>
                </a:cxn>
                <a:cxn ang="0">
                  <a:pos x="36" y="339"/>
                </a:cxn>
                <a:cxn ang="0">
                  <a:pos x="3" y="400"/>
                </a:cxn>
                <a:cxn ang="0">
                  <a:pos x="31" y="398"/>
                </a:cxn>
                <a:cxn ang="0">
                  <a:pos x="82" y="396"/>
                </a:cxn>
                <a:cxn ang="0">
                  <a:pos x="147" y="392"/>
                </a:cxn>
                <a:cxn ang="0">
                  <a:pos x="223" y="389"/>
                </a:cxn>
                <a:cxn ang="0">
                  <a:pos x="304" y="388"/>
                </a:cxn>
                <a:cxn ang="0">
                  <a:pos x="382" y="387"/>
                </a:cxn>
                <a:cxn ang="0">
                  <a:pos x="454" y="389"/>
                </a:cxn>
                <a:cxn ang="0">
                  <a:pos x="486" y="388"/>
                </a:cxn>
                <a:cxn ang="0">
                  <a:pos x="494" y="366"/>
                </a:cxn>
                <a:cxn ang="0">
                  <a:pos x="510" y="327"/>
                </a:cxn>
                <a:cxn ang="0">
                  <a:pos x="538" y="275"/>
                </a:cxn>
                <a:cxn ang="0">
                  <a:pos x="576" y="215"/>
                </a:cxn>
                <a:cxn ang="0">
                  <a:pos x="627" y="150"/>
                </a:cxn>
                <a:cxn ang="0">
                  <a:pos x="691" y="87"/>
                </a:cxn>
                <a:cxn ang="0">
                  <a:pos x="769" y="30"/>
                </a:cxn>
              </a:cxnLst>
              <a:rect l="0" t="0" r="r" b="b"/>
              <a:pathLst>
                <a:path w="814" h="400">
                  <a:moveTo>
                    <a:pt x="814" y="5"/>
                  </a:moveTo>
                  <a:lnTo>
                    <a:pt x="813" y="5"/>
                  </a:lnTo>
                  <a:lnTo>
                    <a:pt x="809" y="4"/>
                  </a:lnTo>
                  <a:lnTo>
                    <a:pt x="802" y="4"/>
                  </a:lnTo>
                  <a:lnTo>
                    <a:pt x="791" y="3"/>
                  </a:lnTo>
                  <a:lnTo>
                    <a:pt x="778" y="2"/>
                  </a:lnTo>
                  <a:lnTo>
                    <a:pt x="761" y="0"/>
                  </a:lnTo>
                  <a:lnTo>
                    <a:pt x="741" y="0"/>
                  </a:lnTo>
                  <a:lnTo>
                    <a:pt x="718" y="0"/>
                  </a:lnTo>
                  <a:lnTo>
                    <a:pt x="690" y="0"/>
                  </a:lnTo>
                  <a:lnTo>
                    <a:pt x="659" y="2"/>
                  </a:lnTo>
                  <a:lnTo>
                    <a:pt x="624" y="4"/>
                  </a:lnTo>
                  <a:lnTo>
                    <a:pt x="585" y="7"/>
                  </a:lnTo>
                  <a:lnTo>
                    <a:pt x="541" y="11"/>
                  </a:lnTo>
                  <a:lnTo>
                    <a:pt x="494" y="17"/>
                  </a:lnTo>
                  <a:lnTo>
                    <a:pt x="443" y="24"/>
                  </a:lnTo>
                  <a:lnTo>
                    <a:pt x="387" y="32"/>
                  </a:lnTo>
                  <a:lnTo>
                    <a:pt x="385" y="32"/>
                  </a:lnTo>
                  <a:lnTo>
                    <a:pt x="378" y="33"/>
                  </a:lnTo>
                  <a:lnTo>
                    <a:pt x="367" y="36"/>
                  </a:lnTo>
                  <a:lnTo>
                    <a:pt x="354" y="41"/>
                  </a:lnTo>
                  <a:lnTo>
                    <a:pt x="336" y="48"/>
                  </a:lnTo>
                  <a:lnTo>
                    <a:pt x="314" y="57"/>
                  </a:lnTo>
                  <a:lnTo>
                    <a:pt x="291" y="71"/>
                  </a:lnTo>
                  <a:lnTo>
                    <a:pt x="265" y="87"/>
                  </a:lnTo>
                  <a:lnTo>
                    <a:pt x="237" y="108"/>
                  </a:lnTo>
                  <a:lnTo>
                    <a:pt x="206" y="132"/>
                  </a:lnTo>
                  <a:lnTo>
                    <a:pt x="174" y="162"/>
                  </a:lnTo>
                  <a:lnTo>
                    <a:pt x="142" y="198"/>
                  </a:lnTo>
                  <a:lnTo>
                    <a:pt x="107" y="238"/>
                  </a:lnTo>
                  <a:lnTo>
                    <a:pt x="71" y="285"/>
                  </a:lnTo>
                  <a:lnTo>
                    <a:pt x="36" y="339"/>
                  </a:lnTo>
                  <a:lnTo>
                    <a:pt x="0" y="400"/>
                  </a:lnTo>
                  <a:lnTo>
                    <a:pt x="3" y="400"/>
                  </a:lnTo>
                  <a:lnTo>
                    <a:pt x="15" y="399"/>
                  </a:lnTo>
                  <a:lnTo>
                    <a:pt x="31" y="398"/>
                  </a:lnTo>
                  <a:lnTo>
                    <a:pt x="54" y="397"/>
                  </a:lnTo>
                  <a:lnTo>
                    <a:pt x="82" y="396"/>
                  </a:lnTo>
                  <a:lnTo>
                    <a:pt x="113" y="393"/>
                  </a:lnTo>
                  <a:lnTo>
                    <a:pt x="147" y="392"/>
                  </a:lnTo>
                  <a:lnTo>
                    <a:pt x="184" y="390"/>
                  </a:lnTo>
                  <a:lnTo>
                    <a:pt x="223" y="389"/>
                  </a:lnTo>
                  <a:lnTo>
                    <a:pt x="264" y="388"/>
                  </a:lnTo>
                  <a:lnTo>
                    <a:pt x="304" y="388"/>
                  </a:lnTo>
                  <a:lnTo>
                    <a:pt x="344" y="387"/>
                  </a:lnTo>
                  <a:lnTo>
                    <a:pt x="382" y="387"/>
                  </a:lnTo>
                  <a:lnTo>
                    <a:pt x="419" y="388"/>
                  </a:lnTo>
                  <a:lnTo>
                    <a:pt x="454" y="389"/>
                  </a:lnTo>
                  <a:lnTo>
                    <a:pt x="485" y="391"/>
                  </a:lnTo>
                  <a:lnTo>
                    <a:pt x="486" y="388"/>
                  </a:lnTo>
                  <a:lnTo>
                    <a:pt x="488" y="380"/>
                  </a:lnTo>
                  <a:lnTo>
                    <a:pt x="494" y="366"/>
                  </a:lnTo>
                  <a:lnTo>
                    <a:pt x="501" y="349"/>
                  </a:lnTo>
                  <a:lnTo>
                    <a:pt x="510" y="327"/>
                  </a:lnTo>
                  <a:lnTo>
                    <a:pt x="523" y="302"/>
                  </a:lnTo>
                  <a:lnTo>
                    <a:pt x="538" y="275"/>
                  </a:lnTo>
                  <a:lnTo>
                    <a:pt x="555" y="245"/>
                  </a:lnTo>
                  <a:lnTo>
                    <a:pt x="576" y="215"/>
                  </a:lnTo>
                  <a:lnTo>
                    <a:pt x="600" y="183"/>
                  </a:lnTo>
                  <a:lnTo>
                    <a:pt x="627" y="150"/>
                  </a:lnTo>
                  <a:lnTo>
                    <a:pt x="657" y="118"/>
                  </a:lnTo>
                  <a:lnTo>
                    <a:pt x="691" y="87"/>
                  </a:lnTo>
                  <a:lnTo>
                    <a:pt x="728" y="58"/>
                  </a:lnTo>
                  <a:lnTo>
                    <a:pt x="769" y="30"/>
                  </a:lnTo>
                  <a:lnTo>
                    <a:pt x="81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39" name="Freeform 27"/>
            <p:cNvSpPr>
              <a:spLocks/>
            </p:cNvSpPr>
            <p:nvPr/>
          </p:nvSpPr>
          <p:spPr bwMode="auto">
            <a:xfrm>
              <a:off x="2764" y="1371"/>
              <a:ext cx="555" cy="389"/>
            </a:xfrm>
            <a:custGeom>
              <a:avLst/>
              <a:gdLst/>
              <a:ahLst/>
              <a:cxnLst>
                <a:cxn ang="0">
                  <a:pos x="1" y="390"/>
                </a:cxn>
                <a:cxn ang="0">
                  <a:pos x="13" y="365"/>
                </a:cxn>
                <a:cxn ang="0">
                  <a:pos x="33" y="321"/>
                </a:cxn>
                <a:cxn ang="0">
                  <a:pos x="64" y="264"/>
                </a:cxn>
                <a:cxn ang="0">
                  <a:pos x="106" y="199"/>
                </a:cxn>
                <a:cxn ang="0">
                  <a:pos x="156" y="132"/>
                </a:cxn>
                <a:cxn ang="0">
                  <a:pos x="216" y="71"/>
                </a:cxn>
                <a:cxn ang="0">
                  <a:pos x="284" y="19"/>
                </a:cxn>
                <a:cxn ang="0">
                  <a:pos x="325" y="0"/>
                </a:cxn>
                <a:cxn ang="0">
                  <a:pos x="353" y="0"/>
                </a:cxn>
                <a:cxn ang="0">
                  <a:pos x="405" y="1"/>
                </a:cxn>
                <a:cxn ang="0">
                  <a:pos x="473" y="3"/>
                </a:cxn>
                <a:cxn ang="0">
                  <a:pos x="552" y="5"/>
                </a:cxn>
                <a:cxn ang="0">
                  <a:pos x="636" y="10"/>
                </a:cxn>
                <a:cxn ang="0">
                  <a:pos x="719" y="17"/>
                </a:cxn>
                <a:cxn ang="0">
                  <a:pos x="795" y="25"/>
                </a:cxn>
                <a:cxn ang="0">
                  <a:pos x="826" y="32"/>
                </a:cxn>
                <a:cxn ang="0">
                  <a:pos x="807" y="46"/>
                </a:cxn>
                <a:cxn ang="0">
                  <a:pos x="776" y="76"/>
                </a:cxn>
                <a:cxn ang="0">
                  <a:pos x="737" y="122"/>
                </a:cxn>
                <a:cxn ang="0">
                  <a:pos x="692" y="184"/>
                </a:cxn>
                <a:cxn ang="0">
                  <a:pos x="648" y="264"/>
                </a:cxn>
                <a:cxn ang="0">
                  <a:pos x="609" y="360"/>
                </a:cxn>
                <a:cxn ang="0">
                  <a:pos x="579" y="476"/>
                </a:cxn>
                <a:cxn ang="0">
                  <a:pos x="567" y="539"/>
                </a:cxn>
                <a:cxn ang="0">
                  <a:pos x="553" y="532"/>
                </a:cxn>
                <a:cxn ang="0">
                  <a:pos x="522" y="518"/>
                </a:cxn>
                <a:cxn ang="0">
                  <a:pos x="473" y="500"/>
                </a:cxn>
                <a:cxn ang="0">
                  <a:pos x="405" y="478"/>
                </a:cxn>
                <a:cxn ang="0">
                  <a:pos x="318" y="454"/>
                </a:cxn>
                <a:cxn ang="0">
                  <a:pos x="208" y="430"/>
                </a:cxn>
                <a:cxn ang="0">
                  <a:pos x="76" y="405"/>
                </a:cxn>
              </a:cxnLst>
              <a:rect l="0" t="0" r="r" b="b"/>
              <a:pathLst>
                <a:path w="828" h="540">
                  <a:moveTo>
                    <a:pt x="0" y="394"/>
                  </a:moveTo>
                  <a:lnTo>
                    <a:pt x="1" y="390"/>
                  </a:lnTo>
                  <a:lnTo>
                    <a:pt x="6" y="381"/>
                  </a:lnTo>
                  <a:lnTo>
                    <a:pt x="13" y="365"/>
                  </a:lnTo>
                  <a:lnTo>
                    <a:pt x="22" y="345"/>
                  </a:lnTo>
                  <a:lnTo>
                    <a:pt x="33" y="321"/>
                  </a:lnTo>
                  <a:lnTo>
                    <a:pt x="48" y="294"/>
                  </a:lnTo>
                  <a:lnTo>
                    <a:pt x="64" y="264"/>
                  </a:lnTo>
                  <a:lnTo>
                    <a:pt x="84" y="231"/>
                  </a:lnTo>
                  <a:lnTo>
                    <a:pt x="106" y="199"/>
                  </a:lnTo>
                  <a:lnTo>
                    <a:pt x="130" y="166"/>
                  </a:lnTo>
                  <a:lnTo>
                    <a:pt x="156" y="132"/>
                  </a:lnTo>
                  <a:lnTo>
                    <a:pt x="185" y="101"/>
                  </a:lnTo>
                  <a:lnTo>
                    <a:pt x="216" y="71"/>
                  </a:lnTo>
                  <a:lnTo>
                    <a:pt x="249" y="43"/>
                  </a:lnTo>
                  <a:lnTo>
                    <a:pt x="284" y="19"/>
                  </a:lnTo>
                  <a:lnTo>
                    <a:pt x="321" y="0"/>
                  </a:lnTo>
                  <a:lnTo>
                    <a:pt x="325" y="0"/>
                  </a:lnTo>
                  <a:lnTo>
                    <a:pt x="336" y="0"/>
                  </a:lnTo>
                  <a:lnTo>
                    <a:pt x="353" y="0"/>
                  </a:lnTo>
                  <a:lnTo>
                    <a:pt x="377" y="1"/>
                  </a:lnTo>
                  <a:lnTo>
                    <a:pt x="405" y="1"/>
                  </a:lnTo>
                  <a:lnTo>
                    <a:pt x="438" y="2"/>
                  </a:lnTo>
                  <a:lnTo>
                    <a:pt x="473" y="3"/>
                  </a:lnTo>
                  <a:lnTo>
                    <a:pt x="511" y="4"/>
                  </a:lnTo>
                  <a:lnTo>
                    <a:pt x="552" y="5"/>
                  </a:lnTo>
                  <a:lnTo>
                    <a:pt x="594" y="8"/>
                  </a:lnTo>
                  <a:lnTo>
                    <a:pt x="636" y="10"/>
                  </a:lnTo>
                  <a:lnTo>
                    <a:pt x="678" y="14"/>
                  </a:lnTo>
                  <a:lnTo>
                    <a:pt x="719" y="17"/>
                  </a:lnTo>
                  <a:lnTo>
                    <a:pt x="758" y="20"/>
                  </a:lnTo>
                  <a:lnTo>
                    <a:pt x="795" y="25"/>
                  </a:lnTo>
                  <a:lnTo>
                    <a:pt x="828" y="30"/>
                  </a:lnTo>
                  <a:lnTo>
                    <a:pt x="826" y="32"/>
                  </a:lnTo>
                  <a:lnTo>
                    <a:pt x="819" y="37"/>
                  </a:lnTo>
                  <a:lnTo>
                    <a:pt x="807" y="46"/>
                  </a:lnTo>
                  <a:lnTo>
                    <a:pt x="793" y="60"/>
                  </a:lnTo>
                  <a:lnTo>
                    <a:pt x="776" y="76"/>
                  </a:lnTo>
                  <a:lnTo>
                    <a:pt x="758" y="96"/>
                  </a:lnTo>
                  <a:lnTo>
                    <a:pt x="737" y="122"/>
                  </a:lnTo>
                  <a:lnTo>
                    <a:pt x="715" y="151"/>
                  </a:lnTo>
                  <a:lnTo>
                    <a:pt x="692" y="184"/>
                  </a:lnTo>
                  <a:lnTo>
                    <a:pt x="670" y="222"/>
                  </a:lnTo>
                  <a:lnTo>
                    <a:pt x="648" y="264"/>
                  </a:lnTo>
                  <a:lnTo>
                    <a:pt x="628" y="310"/>
                  </a:lnTo>
                  <a:lnTo>
                    <a:pt x="609" y="360"/>
                  </a:lnTo>
                  <a:lnTo>
                    <a:pt x="593" y="416"/>
                  </a:lnTo>
                  <a:lnTo>
                    <a:pt x="579" y="476"/>
                  </a:lnTo>
                  <a:lnTo>
                    <a:pt x="569" y="540"/>
                  </a:lnTo>
                  <a:lnTo>
                    <a:pt x="567" y="539"/>
                  </a:lnTo>
                  <a:lnTo>
                    <a:pt x="562" y="537"/>
                  </a:lnTo>
                  <a:lnTo>
                    <a:pt x="553" y="532"/>
                  </a:lnTo>
                  <a:lnTo>
                    <a:pt x="539" y="525"/>
                  </a:lnTo>
                  <a:lnTo>
                    <a:pt x="522" y="518"/>
                  </a:lnTo>
                  <a:lnTo>
                    <a:pt x="500" y="509"/>
                  </a:lnTo>
                  <a:lnTo>
                    <a:pt x="473" y="500"/>
                  </a:lnTo>
                  <a:lnTo>
                    <a:pt x="442" y="490"/>
                  </a:lnTo>
                  <a:lnTo>
                    <a:pt x="405" y="478"/>
                  </a:lnTo>
                  <a:lnTo>
                    <a:pt x="364" y="466"/>
                  </a:lnTo>
                  <a:lnTo>
                    <a:pt x="318" y="454"/>
                  </a:lnTo>
                  <a:lnTo>
                    <a:pt x="266" y="441"/>
                  </a:lnTo>
                  <a:lnTo>
                    <a:pt x="208" y="430"/>
                  </a:lnTo>
                  <a:lnTo>
                    <a:pt x="145" y="417"/>
                  </a:lnTo>
                  <a:lnTo>
                    <a:pt x="76" y="405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40" name="Freeform 28"/>
            <p:cNvSpPr>
              <a:spLocks/>
            </p:cNvSpPr>
            <p:nvPr/>
          </p:nvSpPr>
          <p:spPr bwMode="auto">
            <a:xfrm>
              <a:off x="2190" y="1430"/>
              <a:ext cx="281" cy="229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" y="147"/>
                </a:cxn>
                <a:cxn ang="0">
                  <a:pos x="19" y="155"/>
                </a:cxn>
                <a:cxn ang="0">
                  <a:pos x="37" y="170"/>
                </a:cxn>
                <a:cxn ang="0">
                  <a:pos x="57" y="190"/>
                </a:cxn>
                <a:cxn ang="0">
                  <a:pos x="74" y="215"/>
                </a:cxn>
                <a:cxn ang="0">
                  <a:pos x="87" y="244"/>
                </a:cxn>
                <a:cxn ang="0">
                  <a:pos x="91" y="279"/>
                </a:cxn>
                <a:cxn ang="0">
                  <a:pos x="84" y="317"/>
                </a:cxn>
                <a:cxn ang="0">
                  <a:pos x="85" y="315"/>
                </a:cxn>
                <a:cxn ang="0">
                  <a:pos x="91" y="314"/>
                </a:cxn>
                <a:cxn ang="0">
                  <a:pos x="98" y="312"/>
                </a:cxn>
                <a:cxn ang="0">
                  <a:pos x="109" y="309"/>
                </a:cxn>
                <a:cxn ang="0">
                  <a:pos x="120" y="305"/>
                </a:cxn>
                <a:cxn ang="0">
                  <a:pos x="133" y="302"/>
                </a:cxn>
                <a:cxn ang="0">
                  <a:pos x="148" y="299"/>
                </a:cxn>
                <a:cxn ang="0">
                  <a:pos x="163" y="297"/>
                </a:cxn>
                <a:cxn ang="0">
                  <a:pos x="164" y="295"/>
                </a:cxn>
                <a:cxn ang="0">
                  <a:pos x="166" y="289"/>
                </a:cxn>
                <a:cxn ang="0">
                  <a:pos x="170" y="279"/>
                </a:cxn>
                <a:cxn ang="0">
                  <a:pos x="176" y="266"/>
                </a:cxn>
                <a:cxn ang="0">
                  <a:pos x="183" y="250"/>
                </a:cxn>
                <a:cxn ang="0">
                  <a:pos x="194" y="232"/>
                </a:cxn>
                <a:cxn ang="0">
                  <a:pos x="205" y="212"/>
                </a:cxn>
                <a:cxn ang="0">
                  <a:pos x="220" y="190"/>
                </a:cxn>
                <a:cxn ang="0">
                  <a:pos x="236" y="167"/>
                </a:cxn>
                <a:cxn ang="0">
                  <a:pos x="255" y="143"/>
                </a:cxn>
                <a:cxn ang="0">
                  <a:pos x="277" y="117"/>
                </a:cxn>
                <a:cxn ang="0">
                  <a:pos x="300" y="93"/>
                </a:cxn>
                <a:cxn ang="0">
                  <a:pos x="326" y="68"/>
                </a:cxn>
                <a:cxn ang="0">
                  <a:pos x="356" y="45"/>
                </a:cxn>
                <a:cxn ang="0">
                  <a:pos x="388" y="22"/>
                </a:cxn>
                <a:cxn ang="0">
                  <a:pos x="423" y="0"/>
                </a:cxn>
                <a:cxn ang="0">
                  <a:pos x="420" y="1"/>
                </a:cxn>
                <a:cxn ang="0">
                  <a:pos x="410" y="2"/>
                </a:cxn>
                <a:cxn ang="0">
                  <a:pos x="396" y="5"/>
                </a:cxn>
                <a:cxn ang="0">
                  <a:pos x="378" y="10"/>
                </a:cxn>
                <a:cxn ang="0">
                  <a:pos x="355" y="15"/>
                </a:cxn>
                <a:cxn ang="0">
                  <a:pos x="329" y="22"/>
                </a:cxn>
                <a:cxn ang="0">
                  <a:pos x="299" y="30"/>
                </a:cxn>
                <a:cxn ang="0">
                  <a:pos x="267" y="39"/>
                </a:cxn>
                <a:cxn ang="0">
                  <a:pos x="233" y="48"/>
                </a:cxn>
                <a:cxn ang="0">
                  <a:pos x="198" y="60"/>
                </a:cxn>
                <a:cxn ang="0">
                  <a:pos x="164" y="71"/>
                </a:cxn>
                <a:cxn ang="0">
                  <a:pos x="128" y="84"/>
                </a:cxn>
                <a:cxn ang="0">
                  <a:pos x="94" y="98"/>
                </a:cxn>
                <a:cxn ang="0">
                  <a:pos x="61" y="113"/>
                </a:cxn>
                <a:cxn ang="0">
                  <a:pos x="29" y="128"/>
                </a:cxn>
                <a:cxn ang="0">
                  <a:pos x="0" y="144"/>
                </a:cxn>
              </a:cxnLst>
              <a:rect l="0" t="0" r="r" b="b"/>
              <a:pathLst>
                <a:path w="423" h="317">
                  <a:moveTo>
                    <a:pt x="0" y="144"/>
                  </a:moveTo>
                  <a:lnTo>
                    <a:pt x="5" y="147"/>
                  </a:lnTo>
                  <a:lnTo>
                    <a:pt x="19" y="155"/>
                  </a:lnTo>
                  <a:lnTo>
                    <a:pt x="37" y="170"/>
                  </a:lnTo>
                  <a:lnTo>
                    <a:pt x="57" y="190"/>
                  </a:lnTo>
                  <a:lnTo>
                    <a:pt x="74" y="215"/>
                  </a:lnTo>
                  <a:lnTo>
                    <a:pt x="87" y="244"/>
                  </a:lnTo>
                  <a:lnTo>
                    <a:pt x="91" y="279"/>
                  </a:lnTo>
                  <a:lnTo>
                    <a:pt x="84" y="317"/>
                  </a:lnTo>
                  <a:lnTo>
                    <a:pt x="85" y="315"/>
                  </a:lnTo>
                  <a:lnTo>
                    <a:pt x="91" y="314"/>
                  </a:lnTo>
                  <a:lnTo>
                    <a:pt x="98" y="312"/>
                  </a:lnTo>
                  <a:lnTo>
                    <a:pt x="109" y="309"/>
                  </a:lnTo>
                  <a:lnTo>
                    <a:pt x="120" y="305"/>
                  </a:lnTo>
                  <a:lnTo>
                    <a:pt x="133" y="302"/>
                  </a:lnTo>
                  <a:lnTo>
                    <a:pt x="148" y="299"/>
                  </a:lnTo>
                  <a:lnTo>
                    <a:pt x="163" y="297"/>
                  </a:lnTo>
                  <a:lnTo>
                    <a:pt x="164" y="295"/>
                  </a:lnTo>
                  <a:lnTo>
                    <a:pt x="166" y="289"/>
                  </a:lnTo>
                  <a:lnTo>
                    <a:pt x="170" y="279"/>
                  </a:lnTo>
                  <a:lnTo>
                    <a:pt x="176" y="266"/>
                  </a:lnTo>
                  <a:lnTo>
                    <a:pt x="183" y="250"/>
                  </a:lnTo>
                  <a:lnTo>
                    <a:pt x="194" y="232"/>
                  </a:lnTo>
                  <a:lnTo>
                    <a:pt x="205" y="212"/>
                  </a:lnTo>
                  <a:lnTo>
                    <a:pt x="220" y="190"/>
                  </a:lnTo>
                  <a:lnTo>
                    <a:pt x="236" y="167"/>
                  </a:lnTo>
                  <a:lnTo>
                    <a:pt x="255" y="143"/>
                  </a:lnTo>
                  <a:lnTo>
                    <a:pt x="277" y="117"/>
                  </a:lnTo>
                  <a:lnTo>
                    <a:pt x="300" y="93"/>
                  </a:lnTo>
                  <a:lnTo>
                    <a:pt x="326" y="68"/>
                  </a:lnTo>
                  <a:lnTo>
                    <a:pt x="356" y="45"/>
                  </a:lnTo>
                  <a:lnTo>
                    <a:pt x="388" y="22"/>
                  </a:lnTo>
                  <a:lnTo>
                    <a:pt x="423" y="0"/>
                  </a:lnTo>
                  <a:lnTo>
                    <a:pt x="420" y="1"/>
                  </a:lnTo>
                  <a:lnTo>
                    <a:pt x="410" y="2"/>
                  </a:lnTo>
                  <a:lnTo>
                    <a:pt x="396" y="5"/>
                  </a:lnTo>
                  <a:lnTo>
                    <a:pt x="378" y="10"/>
                  </a:lnTo>
                  <a:lnTo>
                    <a:pt x="355" y="15"/>
                  </a:lnTo>
                  <a:lnTo>
                    <a:pt x="329" y="22"/>
                  </a:lnTo>
                  <a:lnTo>
                    <a:pt x="299" y="30"/>
                  </a:lnTo>
                  <a:lnTo>
                    <a:pt x="267" y="39"/>
                  </a:lnTo>
                  <a:lnTo>
                    <a:pt x="233" y="48"/>
                  </a:lnTo>
                  <a:lnTo>
                    <a:pt x="198" y="60"/>
                  </a:lnTo>
                  <a:lnTo>
                    <a:pt x="164" y="71"/>
                  </a:lnTo>
                  <a:lnTo>
                    <a:pt x="128" y="84"/>
                  </a:lnTo>
                  <a:lnTo>
                    <a:pt x="94" y="98"/>
                  </a:lnTo>
                  <a:lnTo>
                    <a:pt x="61" y="113"/>
                  </a:lnTo>
                  <a:lnTo>
                    <a:pt x="29" y="12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41" name="Freeform 29"/>
            <p:cNvSpPr>
              <a:spLocks/>
            </p:cNvSpPr>
            <p:nvPr/>
          </p:nvSpPr>
          <p:spPr bwMode="auto">
            <a:xfrm>
              <a:off x="2358" y="1771"/>
              <a:ext cx="770" cy="293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2" y="67"/>
                </a:cxn>
                <a:cxn ang="0">
                  <a:pos x="72" y="126"/>
                </a:cxn>
                <a:cxn ang="0">
                  <a:pos x="53" y="198"/>
                </a:cxn>
                <a:cxn ang="0">
                  <a:pos x="11" y="236"/>
                </a:cxn>
                <a:cxn ang="0">
                  <a:pos x="18" y="241"/>
                </a:cxn>
                <a:cxn ang="0">
                  <a:pos x="33" y="248"/>
                </a:cxn>
                <a:cxn ang="0">
                  <a:pos x="55" y="257"/>
                </a:cxn>
                <a:cxn ang="0">
                  <a:pos x="84" y="269"/>
                </a:cxn>
                <a:cxn ang="0">
                  <a:pos x="121" y="283"/>
                </a:cxn>
                <a:cxn ang="0">
                  <a:pos x="166" y="298"/>
                </a:cxn>
                <a:cxn ang="0">
                  <a:pos x="217" y="314"/>
                </a:cxn>
                <a:cxn ang="0">
                  <a:pos x="278" y="330"/>
                </a:cxn>
                <a:cxn ang="0">
                  <a:pos x="346" y="346"/>
                </a:cxn>
                <a:cxn ang="0">
                  <a:pos x="422" y="361"/>
                </a:cxn>
                <a:cxn ang="0">
                  <a:pos x="506" y="375"/>
                </a:cxn>
                <a:cxn ang="0">
                  <a:pos x="599" y="386"/>
                </a:cxn>
                <a:cxn ang="0">
                  <a:pos x="700" y="397"/>
                </a:cxn>
                <a:cxn ang="0">
                  <a:pos x="809" y="405"/>
                </a:cxn>
                <a:cxn ang="0">
                  <a:pos x="927" y="408"/>
                </a:cxn>
                <a:cxn ang="0">
                  <a:pos x="989" y="402"/>
                </a:cxn>
                <a:cxn ang="0">
                  <a:pos x="997" y="352"/>
                </a:cxn>
                <a:cxn ang="0">
                  <a:pos x="1028" y="277"/>
                </a:cxn>
                <a:cxn ang="0">
                  <a:pos x="1097" y="198"/>
                </a:cxn>
                <a:cxn ang="0">
                  <a:pos x="1149" y="166"/>
                </a:cxn>
                <a:cxn ang="0">
                  <a:pos x="1138" y="162"/>
                </a:cxn>
                <a:cxn ang="0">
                  <a:pos x="1116" y="151"/>
                </a:cxn>
                <a:cxn ang="0">
                  <a:pos x="1085" y="137"/>
                </a:cxn>
                <a:cxn ang="0">
                  <a:pos x="1042" y="121"/>
                </a:cxn>
                <a:cxn ang="0">
                  <a:pos x="991" y="103"/>
                </a:cxn>
                <a:cxn ang="0">
                  <a:pos x="932" y="84"/>
                </a:cxn>
                <a:cxn ang="0">
                  <a:pos x="862" y="65"/>
                </a:cxn>
                <a:cxn ang="0">
                  <a:pos x="786" y="46"/>
                </a:cxn>
                <a:cxn ang="0">
                  <a:pos x="702" y="30"/>
                </a:cxn>
                <a:cxn ang="0">
                  <a:pos x="611" y="16"/>
                </a:cxn>
                <a:cxn ang="0">
                  <a:pos x="512" y="6"/>
                </a:cxn>
                <a:cxn ang="0">
                  <a:pos x="409" y="0"/>
                </a:cxn>
                <a:cxn ang="0">
                  <a:pos x="298" y="0"/>
                </a:cxn>
                <a:cxn ang="0">
                  <a:pos x="183" y="6"/>
                </a:cxn>
                <a:cxn ang="0">
                  <a:pos x="62" y="20"/>
                </a:cxn>
              </a:cxnLst>
              <a:rect l="0" t="0" r="r" b="b"/>
              <a:pathLst>
                <a:path w="1150" h="409">
                  <a:moveTo>
                    <a:pt x="0" y="29"/>
                  </a:moveTo>
                  <a:lnTo>
                    <a:pt x="7" y="34"/>
                  </a:lnTo>
                  <a:lnTo>
                    <a:pt x="23" y="47"/>
                  </a:lnTo>
                  <a:lnTo>
                    <a:pt x="42" y="67"/>
                  </a:lnTo>
                  <a:lnTo>
                    <a:pt x="61" y="95"/>
                  </a:lnTo>
                  <a:lnTo>
                    <a:pt x="72" y="126"/>
                  </a:lnTo>
                  <a:lnTo>
                    <a:pt x="71" y="160"/>
                  </a:lnTo>
                  <a:lnTo>
                    <a:pt x="53" y="198"/>
                  </a:lnTo>
                  <a:lnTo>
                    <a:pt x="10" y="236"/>
                  </a:lnTo>
                  <a:lnTo>
                    <a:pt x="11" y="236"/>
                  </a:lnTo>
                  <a:lnTo>
                    <a:pt x="13" y="239"/>
                  </a:lnTo>
                  <a:lnTo>
                    <a:pt x="18" y="241"/>
                  </a:lnTo>
                  <a:lnTo>
                    <a:pt x="25" y="243"/>
                  </a:lnTo>
                  <a:lnTo>
                    <a:pt x="33" y="248"/>
                  </a:lnTo>
                  <a:lnTo>
                    <a:pt x="42" y="253"/>
                  </a:lnTo>
                  <a:lnTo>
                    <a:pt x="55" y="257"/>
                  </a:lnTo>
                  <a:lnTo>
                    <a:pt x="69" y="263"/>
                  </a:lnTo>
                  <a:lnTo>
                    <a:pt x="84" y="269"/>
                  </a:lnTo>
                  <a:lnTo>
                    <a:pt x="101" y="276"/>
                  </a:lnTo>
                  <a:lnTo>
                    <a:pt x="121" y="283"/>
                  </a:lnTo>
                  <a:lnTo>
                    <a:pt x="142" y="291"/>
                  </a:lnTo>
                  <a:lnTo>
                    <a:pt x="166" y="298"/>
                  </a:lnTo>
                  <a:lnTo>
                    <a:pt x="191" y="306"/>
                  </a:lnTo>
                  <a:lnTo>
                    <a:pt x="217" y="314"/>
                  </a:lnTo>
                  <a:lnTo>
                    <a:pt x="247" y="322"/>
                  </a:lnTo>
                  <a:lnTo>
                    <a:pt x="278" y="330"/>
                  </a:lnTo>
                  <a:lnTo>
                    <a:pt x="311" y="338"/>
                  </a:lnTo>
                  <a:lnTo>
                    <a:pt x="346" y="346"/>
                  </a:lnTo>
                  <a:lnTo>
                    <a:pt x="383" y="353"/>
                  </a:lnTo>
                  <a:lnTo>
                    <a:pt x="422" y="361"/>
                  </a:lnTo>
                  <a:lnTo>
                    <a:pt x="464" y="368"/>
                  </a:lnTo>
                  <a:lnTo>
                    <a:pt x="506" y="375"/>
                  </a:lnTo>
                  <a:lnTo>
                    <a:pt x="551" y="381"/>
                  </a:lnTo>
                  <a:lnTo>
                    <a:pt x="599" y="386"/>
                  </a:lnTo>
                  <a:lnTo>
                    <a:pt x="648" y="392"/>
                  </a:lnTo>
                  <a:lnTo>
                    <a:pt x="700" y="397"/>
                  </a:lnTo>
                  <a:lnTo>
                    <a:pt x="754" y="401"/>
                  </a:lnTo>
                  <a:lnTo>
                    <a:pt x="809" y="405"/>
                  </a:lnTo>
                  <a:lnTo>
                    <a:pt x="867" y="407"/>
                  </a:lnTo>
                  <a:lnTo>
                    <a:pt x="927" y="408"/>
                  </a:lnTo>
                  <a:lnTo>
                    <a:pt x="989" y="409"/>
                  </a:lnTo>
                  <a:lnTo>
                    <a:pt x="989" y="402"/>
                  </a:lnTo>
                  <a:lnTo>
                    <a:pt x="991" y="382"/>
                  </a:lnTo>
                  <a:lnTo>
                    <a:pt x="997" y="352"/>
                  </a:lnTo>
                  <a:lnTo>
                    <a:pt x="1010" y="316"/>
                  </a:lnTo>
                  <a:lnTo>
                    <a:pt x="1028" y="277"/>
                  </a:lnTo>
                  <a:lnTo>
                    <a:pt x="1057" y="236"/>
                  </a:lnTo>
                  <a:lnTo>
                    <a:pt x="1097" y="198"/>
                  </a:lnTo>
                  <a:lnTo>
                    <a:pt x="1150" y="167"/>
                  </a:lnTo>
                  <a:lnTo>
                    <a:pt x="1149" y="166"/>
                  </a:lnTo>
                  <a:lnTo>
                    <a:pt x="1145" y="165"/>
                  </a:lnTo>
                  <a:lnTo>
                    <a:pt x="1138" y="162"/>
                  </a:lnTo>
                  <a:lnTo>
                    <a:pt x="1128" y="157"/>
                  </a:lnTo>
                  <a:lnTo>
                    <a:pt x="1116" y="151"/>
                  </a:lnTo>
                  <a:lnTo>
                    <a:pt x="1102" y="145"/>
                  </a:lnTo>
                  <a:lnTo>
                    <a:pt x="1085" y="137"/>
                  </a:lnTo>
                  <a:lnTo>
                    <a:pt x="1064" y="129"/>
                  </a:lnTo>
                  <a:lnTo>
                    <a:pt x="1042" y="121"/>
                  </a:lnTo>
                  <a:lnTo>
                    <a:pt x="1018" y="112"/>
                  </a:lnTo>
                  <a:lnTo>
                    <a:pt x="991" y="103"/>
                  </a:lnTo>
                  <a:lnTo>
                    <a:pt x="963" y="94"/>
                  </a:lnTo>
                  <a:lnTo>
                    <a:pt x="932" y="84"/>
                  </a:lnTo>
                  <a:lnTo>
                    <a:pt x="898" y="75"/>
                  </a:lnTo>
                  <a:lnTo>
                    <a:pt x="862" y="65"/>
                  </a:lnTo>
                  <a:lnTo>
                    <a:pt x="826" y="56"/>
                  </a:lnTo>
                  <a:lnTo>
                    <a:pt x="786" y="46"/>
                  </a:lnTo>
                  <a:lnTo>
                    <a:pt x="745" y="38"/>
                  </a:lnTo>
                  <a:lnTo>
                    <a:pt x="702" y="30"/>
                  </a:lnTo>
                  <a:lnTo>
                    <a:pt x="657" y="23"/>
                  </a:lnTo>
                  <a:lnTo>
                    <a:pt x="611" y="16"/>
                  </a:lnTo>
                  <a:lnTo>
                    <a:pt x="563" y="11"/>
                  </a:lnTo>
                  <a:lnTo>
                    <a:pt x="512" y="6"/>
                  </a:lnTo>
                  <a:lnTo>
                    <a:pt x="462" y="3"/>
                  </a:lnTo>
                  <a:lnTo>
                    <a:pt x="409" y="0"/>
                  </a:lnTo>
                  <a:lnTo>
                    <a:pt x="354" y="0"/>
                  </a:lnTo>
                  <a:lnTo>
                    <a:pt x="298" y="0"/>
                  </a:lnTo>
                  <a:lnTo>
                    <a:pt x="240" y="3"/>
                  </a:lnTo>
                  <a:lnTo>
                    <a:pt x="183" y="6"/>
                  </a:lnTo>
                  <a:lnTo>
                    <a:pt x="123" y="12"/>
                  </a:lnTo>
                  <a:lnTo>
                    <a:pt x="62" y="2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42" name="Freeform 30"/>
            <p:cNvSpPr>
              <a:spLocks/>
            </p:cNvSpPr>
            <p:nvPr/>
          </p:nvSpPr>
          <p:spPr bwMode="auto">
            <a:xfrm>
              <a:off x="3211" y="1406"/>
              <a:ext cx="361" cy="488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273" y="1"/>
                </a:cxn>
                <a:cxn ang="0">
                  <a:pos x="266" y="6"/>
                </a:cxn>
                <a:cxn ang="0">
                  <a:pos x="254" y="13"/>
                </a:cxn>
                <a:cxn ang="0">
                  <a:pos x="239" y="24"/>
                </a:cxn>
                <a:cxn ang="0">
                  <a:pos x="222" y="38"/>
                </a:cxn>
                <a:cxn ang="0">
                  <a:pos x="203" y="58"/>
                </a:cxn>
                <a:cxn ang="0">
                  <a:pos x="181" y="81"/>
                </a:cxn>
                <a:cxn ang="0">
                  <a:pos x="158" y="107"/>
                </a:cxn>
                <a:cxn ang="0">
                  <a:pos x="135" y="141"/>
                </a:cxn>
                <a:cxn ang="0">
                  <a:pos x="110" y="178"/>
                </a:cxn>
                <a:cxn ang="0">
                  <a:pos x="87" y="220"/>
                </a:cxn>
                <a:cxn ang="0">
                  <a:pos x="65" y="270"/>
                </a:cxn>
                <a:cxn ang="0">
                  <a:pos x="46" y="324"/>
                </a:cxn>
                <a:cxn ang="0">
                  <a:pos x="27" y="385"/>
                </a:cxn>
                <a:cxn ang="0">
                  <a:pos x="11" y="453"/>
                </a:cxn>
                <a:cxn ang="0">
                  <a:pos x="0" y="527"/>
                </a:cxn>
                <a:cxn ang="0">
                  <a:pos x="2" y="529"/>
                </a:cxn>
                <a:cxn ang="0">
                  <a:pos x="9" y="534"/>
                </a:cxn>
                <a:cxn ang="0">
                  <a:pos x="19" y="542"/>
                </a:cxn>
                <a:cxn ang="0">
                  <a:pos x="33" y="552"/>
                </a:cxn>
                <a:cxn ang="0">
                  <a:pos x="52" y="564"/>
                </a:cxn>
                <a:cxn ang="0">
                  <a:pos x="71" y="578"/>
                </a:cxn>
                <a:cxn ang="0">
                  <a:pos x="95" y="591"/>
                </a:cxn>
                <a:cxn ang="0">
                  <a:pos x="121" y="606"/>
                </a:cxn>
                <a:cxn ang="0">
                  <a:pos x="148" y="621"/>
                </a:cxn>
                <a:cxn ang="0">
                  <a:pos x="178" y="635"/>
                </a:cxn>
                <a:cxn ang="0">
                  <a:pos x="209" y="648"/>
                </a:cxn>
                <a:cxn ang="0">
                  <a:pos x="241" y="659"/>
                </a:cxn>
                <a:cxn ang="0">
                  <a:pos x="274" y="669"/>
                </a:cxn>
                <a:cxn ang="0">
                  <a:pos x="306" y="675"/>
                </a:cxn>
                <a:cxn ang="0">
                  <a:pos x="340" y="679"/>
                </a:cxn>
                <a:cxn ang="0">
                  <a:pos x="373" y="679"/>
                </a:cxn>
                <a:cxn ang="0">
                  <a:pos x="381" y="679"/>
                </a:cxn>
                <a:cxn ang="0">
                  <a:pos x="402" y="679"/>
                </a:cxn>
                <a:cxn ang="0">
                  <a:pos x="429" y="674"/>
                </a:cxn>
                <a:cxn ang="0">
                  <a:pos x="463" y="664"/>
                </a:cxn>
                <a:cxn ang="0">
                  <a:pos x="494" y="646"/>
                </a:cxn>
                <a:cxn ang="0">
                  <a:pos x="520" y="617"/>
                </a:cxn>
                <a:cxn ang="0">
                  <a:pos x="538" y="573"/>
                </a:cxn>
                <a:cxn ang="0">
                  <a:pos x="541" y="514"/>
                </a:cxn>
                <a:cxn ang="0">
                  <a:pos x="541" y="512"/>
                </a:cxn>
                <a:cxn ang="0">
                  <a:pos x="541" y="505"/>
                </a:cxn>
                <a:cxn ang="0">
                  <a:pos x="541" y="495"/>
                </a:cxn>
                <a:cxn ang="0">
                  <a:pos x="539" y="478"/>
                </a:cxn>
                <a:cxn ang="0">
                  <a:pos x="535" y="460"/>
                </a:cxn>
                <a:cxn ang="0">
                  <a:pos x="531" y="436"/>
                </a:cxn>
                <a:cxn ang="0">
                  <a:pos x="524" y="408"/>
                </a:cxn>
                <a:cxn ang="0">
                  <a:pos x="514" y="377"/>
                </a:cxn>
                <a:cxn ang="0">
                  <a:pos x="500" y="342"/>
                </a:cxn>
                <a:cxn ang="0">
                  <a:pos x="482" y="303"/>
                </a:cxn>
                <a:cxn ang="0">
                  <a:pos x="461" y="262"/>
                </a:cxn>
                <a:cxn ang="0">
                  <a:pos x="435" y="216"/>
                </a:cxn>
                <a:cxn ang="0">
                  <a:pos x="404" y="166"/>
                </a:cxn>
                <a:cxn ang="0">
                  <a:pos x="367" y="114"/>
                </a:cxn>
                <a:cxn ang="0">
                  <a:pos x="325" y="59"/>
                </a:cxn>
                <a:cxn ang="0">
                  <a:pos x="275" y="0"/>
                </a:cxn>
              </a:cxnLst>
              <a:rect l="0" t="0" r="r" b="b"/>
              <a:pathLst>
                <a:path w="541" h="679">
                  <a:moveTo>
                    <a:pt x="275" y="0"/>
                  </a:moveTo>
                  <a:lnTo>
                    <a:pt x="273" y="1"/>
                  </a:lnTo>
                  <a:lnTo>
                    <a:pt x="266" y="6"/>
                  </a:lnTo>
                  <a:lnTo>
                    <a:pt x="254" y="13"/>
                  </a:lnTo>
                  <a:lnTo>
                    <a:pt x="239" y="24"/>
                  </a:lnTo>
                  <a:lnTo>
                    <a:pt x="222" y="38"/>
                  </a:lnTo>
                  <a:lnTo>
                    <a:pt x="203" y="58"/>
                  </a:lnTo>
                  <a:lnTo>
                    <a:pt x="181" y="81"/>
                  </a:lnTo>
                  <a:lnTo>
                    <a:pt x="158" y="107"/>
                  </a:lnTo>
                  <a:lnTo>
                    <a:pt x="135" y="141"/>
                  </a:lnTo>
                  <a:lnTo>
                    <a:pt x="110" y="178"/>
                  </a:lnTo>
                  <a:lnTo>
                    <a:pt x="87" y="220"/>
                  </a:lnTo>
                  <a:lnTo>
                    <a:pt x="65" y="270"/>
                  </a:lnTo>
                  <a:lnTo>
                    <a:pt x="46" y="324"/>
                  </a:lnTo>
                  <a:lnTo>
                    <a:pt x="27" y="385"/>
                  </a:lnTo>
                  <a:lnTo>
                    <a:pt x="11" y="453"/>
                  </a:lnTo>
                  <a:lnTo>
                    <a:pt x="0" y="527"/>
                  </a:lnTo>
                  <a:lnTo>
                    <a:pt x="2" y="529"/>
                  </a:lnTo>
                  <a:lnTo>
                    <a:pt x="9" y="534"/>
                  </a:lnTo>
                  <a:lnTo>
                    <a:pt x="19" y="542"/>
                  </a:lnTo>
                  <a:lnTo>
                    <a:pt x="33" y="552"/>
                  </a:lnTo>
                  <a:lnTo>
                    <a:pt x="52" y="564"/>
                  </a:lnTo>
                  <a:lnTo>
                    <a:pt x="71" y="578"/>
                  </a:lnTo>
                  <a:lnTo>
                    <a:pt x="95" y="591"/>
                  </a:lnTo>
                  <a:lnTo>
                    <a:pt x="121" y="606"/>
                  </a:lnTo>
                  <a:lnTo>
                    <a:pt x="148" y="621"/>
                  </a:lnTo>
                  <a:lnTo>
                    <a:pt x="178" y="635"/>
                  </a:lnTo>
                  <a:lnTo>
                    <a:pt x="209" y="648"/>
                  </a:lnTo>
                  <a:lnTo>
                    <a:pt x="241" y="659"/>
                  </a:lnTo>
                  <a:lnTo>
                    <a:pt x="274" y="669"/>
                  </a:lnTo>
                  <a:lnTo>
                    <a:pt x="306" y="675"/>
                  </a:lnTo>
                  <a:lnTo>
                    <a:pt x="340" y="679"/>
                  </a:lnTo>
                  <a:lnTo>
                    <a:pt x="373" y="679"/>
                  </a:lnTo>
                  <a:lnTo>
                    <a:pt x="381" y="679"/>
                  </a:lnTo>
                  <a:lnTo>
                    <a:pt x="402" y="679"/>
                  </a:lnTo>
                  <a:lnTo>
                    <a:pt x="429" y="674"/>
                  </a:lnTo>
                  <a:lnTo>
                    <a:pt x="463" y="664"/>
                  </a:lnTo>
                  <a:lnTo>
                    <a:pt x="494" y="646"/>
                  </a:lnTo>
                  <a:lnTo>
                    <a:pt x="520" y="617"/>
                  </a:lnTo>
                  <a:lnTo>
                    <a:pt x="538" y="573"/>
                  </a:lnTo>
                  <a:lnTo>
                    <a:pt x="541" y="514"/>
                  </a:lnTo>
                  <a:lnTo>
                    <a:pt x="541" y="512"/>
                  </a:lnTo>
                  <a:lnTo>
                    <a:pt x="541" y="505"/>
                  </a:lnTo>
                  <a:lnTo>
                    <a:pt x="541" y="495"/>
                  </a:lnTo>
                  <a:lnTo>
                    <a:pt x="539" y="478"/>
                  </a:lnTo>
                  <a:lnTo>
                    <a:pt x="535" y="460"/>
                  </a:lnTo>
                  <a:lnTo>
                    <a:pt x="531" y="436"/>
                  </a:lnTo>
                  <a:lnTo>
                    <a:pt x="524" y="408"/>
                  </a:lnTo>
                  <a:lnTo>
                    <a:pt x="514" y="377"/>
                  </a:lnTo>
                  <a:lnTo>
                    <a:pt x="500" y="342"/>
                  </a:lnTo>
                  <a:lnTo>
                    <a:pt x="482" y="303"/>
                  </a:lnTo>
                  <a:lnTo>
                    <a:pt x="461" y="262"/>
                  </a:lnTo>
                  <a:lnTo>
                    <a:pt x="435" y="216"/>
                  </a:lnTo>
                  <a:lnTo>
                    <a:pt x="404" y="166"/>
                  </a:lnTo>
                  <a:lnTo>
                    <a:pt x="367" y="114"/>
                  </a:lnTo>
                  <a:lnTo>
                    <a:pt x="325" y="5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43" name="Freeform 31"/>
            <p:cNvSpPr>
              <a:spLocks/>
            </p:cNvSpPr>
            <p:nvPr/>
          </p:nvSpPr>
          <p:spPr bwMode="auto">
            <a:xfrm>
              <a:off x="3396" y="1454"/>
              <a:ext cx="147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12"/>
                </a:cxn>
                <a:cxn ang="0">
                  <a:pos x="15" y="24"/>
                </a:cxn>
                <a:cxn ang="0">
                  <a:pos x="25" y="42"/>
                </a:cxn>
                <a:cxn ang="0">
                  <a:pos x="38" y="62"/>
                </a:cxn>
                <a:cxn ang="0">
                  <a:pos x="53" y="88"/>
                </a:cxn>
                <a:cxn ang="0">
                  <a:pos x="69" y="115"/>
                </a:cxn>
                <a:cxn ang="0">
                  <a:pos x="86" y="146"/>
                </a:cxn>
                <a:cxn ang="0">
                  <a:pos x="103" y="179"/>
                </a:cxn>
                <a:cxn ang="0">
                  <a:pos x="120" y="213"/>
                </a:cxn>
                <a:cxn ang="0">
                  <a:pos x="139" y="248"/>
                </a:cxn>
                <a:cxn ang="0">
                  <a:pos x="155" y="285"/>
                </a:cxn>
                <a:cxn ang="0">
                  <a:pos x="171" y="320"/>
                </a:cxn>
                <a:cxn ang="0">
                  <a:pos x="186" y="357"/>
                </a:cxn>
                <a:cxn ang="0">
                  <a:pos x="200" y="393"/>
                </a:cxn>
                <a:cxn ang="0">
                  <a:pos x="210" y="428"/>
                </a:cxn>
                <a:cxn ang="0">
                  <a:pos x="211" y="427"/>
                </a:cxn>
                <a:cxn ang="0">
                  <a:pos x="213" y="423"/>
                </a:cxn>
                <a:cxn ang="0">
                  <a:pos x="215" y="417"/>
                </a:cxn>
                <a:cxn ang="0">
                  <a:pos x="217" y="409"/>
                </a:cxn>
                <a:cxn ang="0">
                  <a:pos x="220" y="398"/>
                </a:cxn>
                <a:cxn ang="0">
                  <a:pos x="218" y="383"/>
                </a:cxn>
                <a:cxn ang="0">
                  <a:pos x="217" y="364"/>
                </a:cxn>
                <a:cxn ang="0">
                  <a:pos x="213" y="342"/>
                </a:cxn>
                <a:cxn ang="0">
                  <a:pos x="203" y="316"/>
                </a:cxn>
                <a:cxn ang="0">
                  <a:pos x="192" y="286"/>
                </a:cxn>
                <a:cxn ang="0">
                  <a:pos x="175" y="251"/>
                </a:cxn>
                <a:cxn ang="0">
                  <a:pos x="153" y="211"/>
                </a:cxn>
                <a:cxn ang="0">
                  <a:pos x="125" y="167"/>
                </a:cxn>
                <a:cxn ang="0">
                  <a:pos x="91" y="116"/>
                </a:cxn>
                <a:cxn ang="0">
                  <a:pos x="49" y="61"/>
                </a:cxn>
                <a:cxn ang="0">
                  <a:pos x="0" y="0"/>
                </a:cxn>
              </a:cxnLst>
              <a:rect l="0" t="0" r="r" b="b"/>
              <a:pathLst>
                <a:path w="220" h="428">
                  <a:moveTo>
                    <a:pt x="0" y="0"/>
                  </a:moveTo>
                  <a:lnTo>
                    <a:pt x="2" y="2"/>
                  </a:lnTo>
                  <a:lnTo>
                    <a:pt x="6" y="12"/>
                  </a:lnTo>
                  <a:lnTo>
                    <a:pt x="15" y="24"/>
                  </a:lnTo>
                  <a:lnTo>
                    <a:pt x="25" y="42"/>
                  </a:lnTo>
                  <a:lnTo>
                    <a:pt x="38" y="62"/>
                  </a:lnTo>
                  <a:lnTo>
                    <a:pt x="53" y="88"/>
                  </a:lnTo>
                  <a:lnTo>
                    <a:pt x="69" y="115"/>
                  </a:lnTo>
                  <a:lnTo>
                    <a:pt x="86" y="146"/>
                  </a:lnTo>
                  <a:lnTo>
                    <a:pt x="103" y="179"/>
                  </a:lnTo>
                  <a:lnTo>
                    <a:pt x="120" y="213"/>
                  </a:lnTo>
                  <a:lnTo>
                    <a:pt x="139" y="248"/>
                  </a:lnTo>
                  <a:lnTo>
                    <a:pt x="155" y="285"/>
                  </a:lnTo>
                  <a:lnTo>
                    <a:pt x="171" y="320"/>
                  </a:lnTo>
                  <a:lnTo>
                    <a:pt x="186" y="357"/>
                  </a:lnTo>
                  <a:lnTo>
                    <a:pt x="200" y="393"/>
                  </a:lnTo>
                  <a:lnTo>
                    <a:pt x="210" y="428"/>
                  </a:lnTo>
                  <a:lnTo>
                    <a:pt x="211" y="427"/>
                  </a:lnTo>
                  <a:lnTo>
                    <a:pt x="213" y="423"/>
                  </a:lnTo>
                  <a:lnTo>
                    <a:pt x="215" y="417"/>
                  </a:lnTo>
                  <a:lnTo>
                    <a:pt x="217" y="409"/>
                  </a:lnTo>
                  <a:lnTo>
                    <a:pt x="220" y="398"/>
                  </a:lnTo>
                  <a:lnTo>
                    <a:pt x="218" y="383"/>
                  </a:lnTo>
                  <a:lnTo>
                    <a:pt x="217" y="364"/>
                  </a:lnTo>
                  <a:lnTo>
                    <a:pt x="213" y="342"/>
                  </a:lnTo>
                  <a:lnTo>
                    <a:pt x="203" y="316"/>
                  </a:lnTo>
                  <a:lnTo>
                    <a:pt x="192" y="286"/>
                  </a:lnTo>
                  <a:lnTo>
                    <a:pt x="175" y="251"/>
                  </a:lnTo>
                  <a:lnTo>
                    <a:pt x="153" y="211"/>
                  </a:lnTo>
                  <a:lnTo>
                    <a:pt x="125" y="167"/>
                  </a:lnTo>
                  <a:lnTo>
                    <a:pt x="91" y="116"/>
                  </a:lnTo>
                  <a:lnTo>
                    <a:pt x="4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44" name="Freeform 32"/>
            <p:cNvSpPr>
              <a:spLocks/>
            </p:cNvSpPr>
            <p:nvPr/>
          </p:nvSpPr>
          <p:spPr bwMode="auto">
            <a:xfrm>
              <a:off x="2108" y="1888"/>
              <a:ext cx="1447" cy="404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5" y="10"/>
                </a:cxn>
                <a:cxn ang="0">
                  <a:pos x="12" y="26"/>
                </a:cxn>
                <a:cxn ang="0">
                  <a:pos x="15" y="47"/>
                </a:cxn>
                <a:cxn ang="0">
                  <a:pos x="30" y="70"/>
                </a:cxn>
                <a:cxn ang="0">
                  <a:pos x="65" y="94"/>
                </a:cxn>
                <a:cxn ang="0">
                  <a:pos x="123" y="115"/>
                </a:cxn>
                <a:cxn ang="0">
                  <a:pos x="213" y="132"/>
                </a:cxn>
                <a:cxn ang="0">
                  <a:pos x="272" y="139"/>
                </a:cxn>
                <a:cxn ang="0">
                  <a:pos x="286" y="143"/>
                </a:cxn>
                <a:cxn ang="0">
                  <a:pos x="310" y="152"/>
                </a:cxn>
                <a:cxn ang="0">
                  <a:pos x="346" y="163"/>
                </a:cxn>
                <a:cxn ang="0">
                  <a:pos x="393" y="178"/>
                </a:cxn>
                <a:cxn ang="0">
                  <a:pos x="448" y="194"/>
                </a:cxn>
                <a:cxn ang="0">
                  <a:pos x="513" y="212"/>
                </a:cxn>
                <a:cxn ang="0">
                  <a:pos x="585" y="231"/>
                </a:cxn>
                <a:cxn ang="0">
                  <a:pos x="665" y="250"/>
                </a:cxn>
                <a:cxn ang="0">
                  <a:pos x="750" y="268"/>
                </a:cxn>
                <a:cxn ang="0">
                  <a:pos x="841" y="286"/>
                </a:cxn>
                <a:cxn ang="0">
                  <a:pos x="937" y="301"/>
                </a:cxn>
                <a:cxn ang="0">
                  <a:pos x="1035" y="313"/>
                </a:cxn>
                <a:cxn ang="0">
                  <a:pos x="1137" y="324"/>
                </a:cxn>
                <a:cxn ang="0">
                  <a:pos x="1241" y="329"/>
                </a:cxn>
                <a:cxn ang="0">
                  <a:pos x="1346" y="332"/>
                </a:cxn>
                <a:cxn ang="0">
                  <a:pos x="1401" y="334"/>
                </a:cxn>
                <a:cxn ang="0">
                  <a:pos x="1419" y="355"/>
                </a:cxn>
                <a:cxn ang="0">
                  <a:pos x="1460" y="384"/>
                </a:cxn>
                <a:cxn ang="0">
                  <a:pos x="1524" y="403"/>
                </a:cxn>
                <a:cxn ang="0">
                  <a:pos x="1570" y="407"/>
                </a:cxn>
                <a:cxn ang="0">
                  <a:pos x="1595" y="400"/>
                </a:cxn>
                <a:cxn ang="0">
                  <a:pos x="1636" y="378"/>
                </a:cxn>
                <a:cxn ang="0">
                  <a:pos x="1681" y="332"/>
                </a:cxn>
                <a:cxn ang="0">
                  <a:pos x="1703" y="295"/>
                </a:cxn>
                <a:cxn ang="0">
                  <a:pos x="1718" y="288"/>
                </a:cxn>
                <a:cxn ang="0">
                  <a:pos x="1748" y="286"/>
                </a:cxn>
                <a:cxn ang="0">
                  <a:pos x="1792" y="303"/>
                </a:cxn>
                <a:cxn ang="0">
                  <a:pos x="1821" y="325"/>
                </a:cxn>
                <a:cxn ang="0">
                  <a:pos x="1834" y="337"/>
                </a:cxn>
                <a:cxn ang="0">
                  <a:pos x="1858" y="359"/>
                </a:cxn>
                <a:cxn ang="0">
                  <a:pos x="1893" y="382"/>
                </a:cxn>
                <a:cxn ang="0">
                  <a:pos x="1936" y="404"/>
                </a:cxn>
                <a:cxn ang="0">
                  <a:pos x="1991" y="417"/>
                </a:cxn>
                <a:cxn ang="0">
                  <a:pos x="2054" y="416"/>
                </a:cxn>
                <a:cxn ang="0">
                  <a:pos x="2124" y="395"/>
                </a:cxn>
                <a:cxn ang="0">
                  <a:pos x="2163" y="379"/>
                </a:cxn>
                <a:cxn ang="0">
                  <a:pos x="2167" y="397"/>
                </a:cxn>
                <a:cxn ang="0">
                  <a:pos x="2167" y="430"/>
                </a:cxn>
                <a:cxn ang="0">
                  <a:pos x="2156" y="468"/>
                </a:cxn>
                <a:cxn ang="0">
                  <a:pos x="2130" y="506"/>
                </a:cxn>
                <a:cxn ang="0">
                  <a:pos x="2079" y="538"/>
                </a:cxn>
                <a:cxn ang="0">
                  <a:pos x="1997" y="558"/>
                </a:cxn>
                <a:cxn ang="0">
                  <a:pos x="1879" y="560"/>
                </a:cxn>
                <a:cxn ang="0">
                  <a:pos x="158" y="243"/>
                </a:cxn>
                <a:cxn ang="0">
                  <a:pos x="149" y="239"/>
                </a:cxn>
                <a:cxn ang="0">
                  <a:pos x="125" y="229"/>
                </a:cxn>
                <a:cxn ang="0">
                  <a:pos x="91" y="212"/>
                </a:cxn>
                <a:cxn ang="0">
                  <a:pos x="57" y="185"/>
                </a:cxn>
                <a:cxn ang="0">
                  <a:pos x="25" y="152"/>
                </a:cxn>
                <a:cxn ang="0">
                  <a:pos x="5" y="110"/>
                </a:cxn>
                <a:cxn ang="0">
                  <a:pos x="1" y="60"/>
                </a:cxn>
                <a:cxn ang="0">
                  <a:pos x="21" y="0"/>
                </a:cxn>
              </a:cxnLst>
              <a:rect l="0" t="0" r="r" b="b"/>
              <a:pathLst>
                <a:path w="2167" h="561">
                  <a:moveTo>
                    <a:pt x="21" y="0"/>
                  </a:moveTo>
                  <a:lnTo>
                    <a:pt x="20" y="1"/>
                  </a:lnTo>
                  <a:lnTo>
                    <a:pt x="17" y="4"/>
                  </a:lnTo>
                  <a:lnTo>
                    <a:pt x="15" y="10"/>
                  </a:lnTo>
                  <a:lnTo>
                    <a:pt x="13" y="17"/>
                  </a:lnTo>
                  <a:lnTo>
                    <a:pt x="12" y="26"/>
                  </a:lnTo>
                  <a:lnTo>
                    <a:pt x="12" y="37"/>
                  </a:lnTo>
                  <a:lnTo>
                    <a:pt x="15" y="47"/>
                  </a:lnTo>
                  <a:lnTo>
                    <a:pt x="21" y="58"/>
                  </a:lnTo>
                  <a:lnTo>
                    <a:pt x="30" y="70"/>
                  </a:lnTo>
                  <a:lnTo>
                    <a:pt x="45" y="82"/>
                  </a:lnTo>
                  <a:lnTo>
                    <a:pt x="65" y="94"/>
                  </a:lnTo>
                  <a:lnTo>
                    <a:pt x="91" y="105"/>
                  </a:lnTo>
                  <a:lnTo>
                    <a:pt x="123" y="115"/>
                  </a:lnTo>
                  <a:lnTo>
                    <a:pt x="164" y="124"/>
                  </a:lnTo>
                  <a:lnTo>
                    <a:pt x="213" y="132"/>
                  </a:lnTo>
                  <a:lnTo>
                    <a:pt x="271" y="138"/>
                  </a:lnTo>
                  <a:lnTo>
                    <a:pt x="272" y="139"/>
                  </a:lnTo>
                  <a:lnTo>
                    <a:pt x="278" y="140"/>
                  </a:lnTo>
                  <a:lnTo>
                    <a:pt x="286" y="143"/>
                  </a:lnTo>
                  <a:lnTo>
                    <a:pt x="296" y="147"/>
                  </a:lnTo>
                  <a:lnTo>
                    <a:pt x="310" y="152"/>
                  </a:lnTo>
                  <a:lnTo>
                    <a:pt x="327" y="158"/>
                  </a:lnTo>
                  <a:lnTo>
                    <a:pt x="346" y="163"/>
                  </a:lnTo>
                  <a:lnTo>
                    <a:pt x="368" y="170"/>
                  </a:lnTo>
                  <a:lnTo>
                    <a:pt x="393" y="178"/>
                  </a:lnTo>
                  <a:lnTo>
                    <a:pt x="419" y="186"/>
                  </a:lnTo>
                  <a:lnTo>
                    <a:pt x="448" y="194"/>
                  </a:lnTo>
                  <a:lnTo>
                    <a:pt x="479" y="204"/>
                  </a:lnTo>
                  <a:lnTo>
                    <a:pt x="513" y="212"/>
                  </a:lnTo>
                  <a:lnTo>
                    <a:pt x="548" y="221"/>
                  </a:lnTo>
                  <a:lnTo>
                    <a:pt x="585" y="231"/>
                  </a:lnTo>
                  <a:lnTo>
                    <a:pt x="624" y="241"/>
                  </a:lnTo>
                  <a:lnTo>
                    <a:pt x="665" y="250"/>
                  </a:lnTo>
                  <a:lnTo>
                    <a:pt x="706" y="259"/>
                  </a:lnTo>
                  <a:lnTo>
                    <a:pt x="750" y="268"/>
                  </a:lnTo>
                  <a:lnTo>
                    <a:pt x="795" y="276"/>
                  </a:lnTo>
                  <a:lnTo>
                    <a:pt x="841" y="286"/>
                  </a:lnTo>
                  <a:lnTo>
                    <a:pt x="888" y="292"/>
                  </a:lnTo>
                  <a:lnTo>
                    <a:pt x="937" y="301"/>
                  </a:lnTo>
                  <a:lnTo>
                    <a:pt x="985" y="307"/>
                  </a:lnTo>
                  <a:lnTo>
                    <a:pt x="1035" y="313"/>
                  </a:lnTo>
                  <a:lnTo>
                    <a:pt x="1085" y="319"/>
                  </a:lnTo>
                  <a:lnTo>
                    <a:pt x="1137" y="324"/>
                  </a:lnTo>
                  <a:lnTo>
                    <a:pt x="1189" y="327"/>
                  </a:lnTo>
                  <a:lnTo>
                    <a:pt x="1241" y="329"/>
                  </a:lnTo>
                  <a:lnTo>
                    <a:pt x="1294" y="331"/>
                  </a:lnTo>
                  <a:lnTo>
                    <a:pt x="1346" y="332"/>
                  </a:lnTo>
                  <a:lnTo>
                    <a:pt x="1399" y="331"/>
                  </a:lnTo>
                  <a:lnTo>
                    <a:pt x="1401" y="334"/>
                  </a:lnTo>
                  <a:lnTo>
                    <a:pt x="1408" y="342"/>
                  </a:lnTo>
                  <a:lnTo>
                    <a:pt x="1419" y="355"/>
                  </a:lnTo>
                  <a:lnTo>
                    <a:pt x="1437" y="369"/>
                  </a:lnTo>
                  <a:lnTo>
                    <a:pt x="1460" y="384"/>
                  </a:lnTo>
                  <a:lnTo>
                    <a:pt x="1488" y="395"/>
                  </a:lnTo>
                  <a:lnTo>
                    <a:pt x="1524" y="403"/>
                  </a:lnTo>
                  <a:lnTo>
                    <a:pt x="1567" y="407"/>
                  </a:lnTo>
                  <a:lnTo>
                    <a:pt x="1570" y="407"/>
                  </a:lnTo>
                  <a:lnTo>
                    <a:pt x="1581" y="404"/>
                  </a:lnTo>
                  <a:lnTo>
                    <a:pt x="1595" y="400"/>
                  </a:lnTo>
                  <a:lnTo>
                    <a:pt x="1615" y="392"/>
                  </a:lnTo>
                  <a:lnTo>
                    <a:pt x="1636" y="378"/>
                  </a:lnTo>
                  <a:lnTo>
                    <a:pt x="1659" y="358"/>
                  </a:lnTo>
                  <a:lnTo>
                    <a:pt x="1681" y="332"/>
                  </a:lnTo>
                  <a:lnTo>
                    <a:pt x="1700" y="296"/>
                  </a:lnTo>
                  <a:lnTo>
                    <a:pt x="1703" y="295"/>
                  </a:lnTo>
                  <a:lnTo>
                    <a:pt x="1708" y="291"/>
                  </a:lnTo>
                  <a:lnTo>
                    <a:pt x="1718" y="288"/>
                  </a:lnTo>
                  <a:lnTo>
                    <a:pt x="1730" y="284"/>
                  </a:lnTo>
                  <a:lnTo>
                    <a:pt x="1748" y="286"/>
                  </a:lnTo>
                  <a:lnTo>
                    <a:pt x="1768" y="291"/>
                  </a:lnTo>
                  <a:lnTo>
                    <a:pt x="1792" y="303"/>
                  </a:lnTo>
                  <a:lnTo>
                    <a:pt x="1820" y="322"/>
                  </a:lnTo>
                  <a:lnTo>
                    <a:pt x="1821" y="325"/>
                  </a:lnTo>
                  <a:lnTo>
                    <a:pt x="1826" y="329"/>
                  </a:lnTo>
                  <a:lnTo>
                    <a:pt x="1834" y="337"/>
                  </a:lnTo>
                  <a:lnTo>
                    <a:pt x="1844" y="348"/>
                  </a:lnTo>
                  <a:lnTo>
                    <a:pt x="1858" y="359"/>
                  </a:lnTo>
                  <a:lnTo>
                    <a:pt x="1874" y="371"/>
                  </a:lnTo>
                  <a:lnTo>
                    <a:pt x="1893" y="382"/>
                  </a:lnTo>
                  <a:lnTo>
                    <a:pt x="1913" y="394"/>
                  </a:lnTo>
                  <a:lnTo>
                    <a:pt x="1936" y="404"/>
                  </a:lnTo>
                  <a:lnTo>
                    <a:pt x="1963" y="411"/>
                  </a:lnTo>
                  <a:lnTo>
                    <a:pt x="1991" y="417"/>
                  </a:lnTo>
                  <a:lnTo>
                    <a:pt x="2022" y="418"/>
                  </a:lnTo>
                  <a:lnTo>
                    <a:pt x="2054" y="416"/>
                  </a:lnTo>
                  <a:lnTo>
                    <a:pt x="2088" y="409"/>
                  </a:lnTo>
                  <a:lnTo>
                    <a:pt x="2124" y="395"/>
                  </a:lnTo>
                  <a:lnTo>
                    <a:pt x="2162" y="377"/>
                  </a:lnTo>
                  <a:lnTo>
                    <a:pt x="2163" y="379"/>
                  </a:lnTo>
                  <a:lnTo>
                    <a:pt x="2165" y="387"/>
                  </a:lnTo>
                  <a:lnTo>
                    <a:pt x="2167" y="397"/>
                  </a:lnTo>
                  <a:lnTo>
                    <a:pt x="2167" y="412"/>
                  </a:lnTo>
                  <a:lnTo>
                    <a:pt x="2167" y="430"/>
                  </a:lnTo>
                  <a:lnTo>
                    <a:pt x="2163" y="448"/>
                  </a:lnTo>
                  <a:lnTo>
                    <a:pt x="2156" y="468"/>
                  </a:lnTo>
                  <a:lnTo>
                    <a:pt x="2146" y="486"/>
                  </a:lnTo>
                  <a:lnTo>
                    <a:pt x="2130" y="506"/>
                  </a:lnTo>
                  <a:lnTo>
                    <a:pt x="2108" y="523"/>
                  </a:lnTo>
                  <a:lnTo>
                    <a:pt x="2079" y="538"/>
                  </a:lnTo>
                  <a:lnTo>
                    <a:pt x="2042" y="549"/>
                  </a:lnTo>
                  <a:lnTo>
                    <a:pt x="1997" y="558"/>
                  </a:lnTo>
                  <a:lnTo>
                    <a:pt x="1943" y="561"/>
                  </a:lnTo>
                  <a:lnTo>
                    <a:pt x="1879" y="560"/>
                  </a:lnTo>
                  <a:lnTo>
                    <a:pt x="1804" y="552"/>
                  </a:lnTo>
                  <a:lnTo>
                    <a:pt x="158" y="243"/>
                  </a:lnTo>
                  <a:lnTo>
                    <a:pt x="156" y="242"/>
                  </a:lnTo>
                  <a:lnTo>
                    <a:pt x="149" y="239"/>
                  </a:lnTo>
                  <a:lnTo>
                    <a:pt x="137" y="235"/>
                  </a:lnTo>
                  <a:lnTo>
                    <a:pt x="125" y="229"/>
                  </a:lnTo>
                  <a:lnTo>
                    <a:pt x="108" y="221"/>
                  </a:lnTo>
                  <a:lnTo>
                    <a:pt x="91" y="212"/>
                  </a:lnTo>
                  <a:lnTo>
                    <a:pt x="74" y="199"/>
                  </a:lnTo>
                  <a:lnTo>
                    <a:pt x="57" y="185"/>
                  </a:lnTo>
                  <a:lnTo>
                    <a:pt x="39" y="170"/>
                  </a:lnTo>
                  <a:lnTo>
                    <a:pt x="25" y="152"/>
                  </a:lnTo>
                  <a:lnTo>
                    <a:pt x="13" y="132"/>
                  </a:lnTo>
                  <a:lnTo>
                    <a:pt x="5" y="110"/>
                  </a:lnTo>
                  <a:lnTo>
                    <a:pt x="0" y="86"/>
                  </a:lnTo>
                  <a:lnTo>
                    <a:pt x="1" y="60"/>
                  </a:lnTo>
                  <a:lnTo>
                    <a:pt x="8" y="3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45" name="Freeform 33"/>
            <p:cNvSpPr>
              <a:spLocks/>
            </p:cNvSpPr>
            <p:nvPr/>
          </p:nvSpPr>
          <p:spPr bwMode="auto">
            <a:xfrm>
              <a:off x="2716" y="1263"/>
              <a:ext cx="183" cy="70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" y="94"/>
                </a:cxn>
                <a:cxn ang="0">
                  <a:pos x="9" y="93"/>
                </a:cxn>
                <a:cxn ang="0">
                  <a:pos x="20" y="92"/>
                </a:cxn>
                <a:cxn ang="0">
                  <a:pos x="35" y="91"/>
                </a:cxn>
                <a:cxn ang="0">
                  <a:pos x="52" y="89"/>
                </a:cxn>
                <a:cxn ang="0">
                  <a:pos x="70" y="86"/>
                </a:cxn>
                <a:cxn ang="0">
                  <a:pos x="92" y="85"/>
                </a:cxn>
                <a:cxn ang="0">
                  <a:pos x="114" y="83"/>
                </a:cxn>
                <a:cxn ang="0">
                  <a:pos x="137" y="81"/>
                </a:cxn>
                <a:cxn ang="0">
                  <a:pos x="161" y="80"/>
                </a:cxn>
                <a:cxn ang="0">
                  <a:pos x="184" y="78"/>
                </a:cxn>
                <a:cxn ang="0">
                  <a:pos x="206" y="77"/>
                </a:cxn>
                <a:cxn ang="0">
                  <a:pos x="227" y="76"/>
                </a:cxn>
                <a:cxn ang="0">
                  <a:pos x="245" y="76"/>
                </a:cxn>
                <a:cxn ang="0">
                  <a:pos x="262" y="77"/>
                </a:cxn>
                <a:cxn ang="0">
                  <a:pos x="275" y="78"/>
                </a:cxn>
                <a:cxn ang="0">
                  <a:pos x="274" y="75"/>
                </a:cxn>
                <a:cxn ang="0">
                  <a:pos x="271" y="67"/>
                </a:cxn>
                <a:cxn ang="0">
                  <a:pos x="264" y="54"/>
                </a:cxn>
                <a:cxn ang="0">
                  <a:pos x="254" y="40"/>
                </a:cxn>
                <a:cxn ang="0">
                  <a:pos x="240" y="25"/>
                </a:cxn>
                <a:cxn ang="0">
                  <a:pos x="222" y="13"/>
                </a:cxn>
                <a:cxn ang="0">
                  <a:pos x="201" y="3"/>
                </a:cxn>
                <a:cxn ang="0">
                  <a:pos x="175" y="0"/>
                </a:cxn>
                <a:cxn ang="0">
                  <a:pos x="171" y="0"/>
                </a:cxn>
                <a:cxn ang="0">
                  <a:pos x="157" y="2"/>
                </a:cxn>
                <a:cxn ang="0">
                  <a:pos x="137" y="7"/>
                </a:cxn>
                <a:cxn ang="0">
                  <a:pos x="112" y="15"/>
                </a:cxn>
                <a:cxn ang="0">
                  <a:pos x="84" y="28"/>
                </a:cxn>
                <a:cxn ang="0">
                  <a:pos x="54" y="44"/>
                </a:cxn>
                <a:cxn ang="0">
                  <a:pos x="27" y="66"/>
                </a:cxn>
                <a:cxn ang="0">
                  <a:pos x="0" y="94"/>
                </a:cxn>
              </a:cxnLst>
              <a:rect l="0" t="0" r="r" b="b"/>
              <a:pathLst>
                <a:path w="275" h="94">
                  <a:moveTo>
                    <a:pt x="0" y="94"/>
                  </a:moveTo>
                  <a:lnTo>
                    <a:pt x="2" y="94"/>
                  </a:lnTo>
                  <a:lnTo>
                    <a:pt x="9" y="93"/>
                  </a:lnTo>
                  <a:lnTo>
                    <a:pt x="20" y="92"/>
                  </a:lnTo>
                  <a:lnTo>
                    <a:pt x="35" y="91"/>
                  </a:lnTo>
                  <a:lnTo>
                    <a:pt x="52" y="89"/>
                  </a:lnTo>
                  <a:lnTo>
                    <a:pt x="70" y="86"/>
                  </a:lnTo>
                  <a:lnTo>
                    <a:pt x="92" y="85"/>
                  </a:lnTo>
                  <a:lnTo>
                    <a:pt x="114" y="83"/>
                  </a:lnTo>
                  <a:lnTo>
                    <a:pt x="137" y="81"/>
                  </a:lnTo>
                  <a:lnTo>
                    <a:pt x="161" y="80"/>
                  </a:lnTo>
                  <a:lnTo>
                    <a:pt x="184" y="78"/>
                  </a:lnTo>
                  <a:lnTo>
                    <a:pt x="206" y="77"/>
                  </a:lnTo>
                  <a:lnTo>
                    <a:pt x="227" y="76"/>
                  </a:lnTo>
                  <a:lnTo>
                    <a:pt x="245" y="76"/>
                  </a:lnTo>
                  <a:lnTo>
                    <a:pt x="262" y="77"/>
                  </a:lnTo>
                  <a:lnTo>
                    <a:pt x="275" y="78"/>
                  </a:lnTo>
                  <a:lnTo>
                    <a:pt x="274" y="75"/>
                  </a:lnTo>
                  <a:lnTo>
                    <a:pt x="271" y="67"/>
                  </a:lnTo>
                  <a:lnTo>
                    <a:pt x="264" y="54"/>
                  </a:lnTo>
                  <a:lnTo>
                    <a:pt x="254" y="40"/>
                  </a:lnTo>
                  <a:lnTo>
                    <a:pt x="240" y="25"/>
                  </a:lnTo>
                  <a:lnTo>
                    <a:pt x="222" y="13"/>
                  </a:lnTo>
                  <a:lnTo>
                    <a:pt x="201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57" y="2"/>
                  </a:lnTo>
                  <a:lnTo>
                    <a:pt x="137" y="7"/>
                  </a:lnTo>
                  <a:lnTo>
                    <a:pt x="112" y="15"/>
                  </a:lnTo>
                  <a:lnTo>
                    <a:pt x="84" y="28"/>
                  </a:lnTo>
                  <a:lnTo>
                    <a:pt x="54" y="44"/>
                  </a:lnTo>
                  <a:lnTo>
                    <a:pt x="27" y="66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46" name="Freeform 34"/>
            <p:cNvSpPr>
              <a:spLocks/>
            </p:cNvSpPr>
            <p:nvPr/>
          </p:nvSpPr>
          <p:spPr bwMode="auto">
            <a:xfrm>
              <a:off x="3008" y="1272"/>
              <a:ext cx="173" cy="63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3" y="49"/>
                </a:cxn>
                <a:cxn ang="0">
                  <a:pos x="10" y="35"/>
                </a:cxn>
                <a:cxn ang="0">
                  <a:pos x="24" y="21"/>
                </a:cxn>
                <a:cxn ang="0">
                  <a:pos x="46" y="11"/>
                </a:cxn>
                <a:cxn ang="0">
                  <a:pos x="77" y="3"/>
                </a:cxn>
                <a:cxn ang="0">
                  <a:pos x="121" y="2"/>
                </a:cxn>
                <a:cxn ang="0">
                  <a:pos x="125" y="0"/>
                </a:cxn>
                <a:cxn ang="0">
                  <a:pos x="138" y="0"/>
                </a:cxn>
                <a:cxn ang="0">
                  <a:pos x="155" y="2"/>
                </a:cxn>
                <a:cxn ang="0">
                  <a:pos x="177" y="5"/>
                </a:cxn>
                <a:cxn ang="0">
                  <a:pos x="200" y="14"/>
                </a:cxn>
                <a:cxn ang="0">
                  <a:pos x="223" y="30"/>
                </a:cxn>
                <a:cxn ang="0">
                  <a:pos x="244" y="55"/>
                </a:cxn>
                <a:cxn ang="0">
                  <a:pos x="260" y="89"/>
                </a:cxn>
                <a:cxn ang="0">
                  <a:pos x="258" y="89"/>
                </a:cxn>
                <a:cxn ang="0">
                  <a:pos x="252" y="88"/>
                </a:cxn>
                <a:cxn ang="0">
                  <a:pos x="243" y="88"/>
                </a:cxn>
                <a:cxn ang="0">
                  <a:pos x="230" y="87"/>
                </a:cxn>
                <a:cxn ang="0">
                  <a:pos x="214" y="86"/>
                </a:cxn>
                <a:cxn ang="0">
                  <a:pos x="197" y="83"/>
                </a:cxn>
                <a:cxn ang="0">
                  <a:pos x="178" y="82"/>
                </a:cxn>
                <a:cxn ang="0">
                  <a:pos x="157" y="81"/>
                </a:cxn>
                <a:cxn ang="0">
                  <a:pos x="137" y="79"/>
                </a:cxn>
                <a:cxn ang="0">
                  <a:pos x="115" y="78"/>
                </a:cxn>
                <a:cxn ang="0">
                  <a:pos x="93" y="76"/>
                </a:cxn>
                <a:cxn ang="0">
                  <a:pos x="71" y="75"/>
                </a:cxn>
                <a:cxn ang="0">
                  <a:pos x="52" y="74"/>
                </a:cxn>
                <a:cxn ang="0">
                  <a:pos x="32" y="73"/>
                </a:cxn>
                <a:cxn ang="0">
                  <a:pos x="15" y="73"/>
                </a:cxn>
                <a:cxn ang="0">
                  <a:pos x="0" y="73"/>
                </a:cxn>
              </a:cxnLst>
              <a:rect l="0" t="0" r="r" b="b"/>
              <a:pathLst>
                <a:path w="260" h="89">
                  <a:moveTo>
                    <a:pt x="0" y="73"/>
                  </a:moveTo>
                  <a:lnTo>
                    <a:pt x="0" y="70"/>
                  </a:lnTo>
                  <a:lnTo>
                    <a:pt x="0" y="61"/>
                  </a:lnTo>
                  <a:lnTo>
                    <a:pt x="3" y="49"/>
                  </a:lnTo>
                  <a:lnTo>
                    <a:pt x="10" y="35"/>
                  </a:lnTo>
                  <a:lnTo>
                    <a:pt x="24" y="21"/>
                  </a:lnTo>
                  <a:lnTo>
                    <a:pt x="46" y="11"/>
                  </a:lnTo>
                  <a:lnTo>
                    <a:pt x="77" y="3"/>
                  </a:lnTo>
                  <a:lnTo>
                    <a:pt x="121" y="2"/>
                  </a:lnTo>
                  <a:lnTo>
                    <a:pt x="125" y="0"/>
                  </a:lnTo>
                  <a:lnTo>
                    <a:pt x="138" y="0"/>
                  </a:lnTo>
                  <a:lnTo>
                    <a:pt x="155" y="2"/>
                  </a:lnTo>
                  <a:lnTo>
                    <a:pt x="177" y="5"/>
                  </a:lnTo>
                  <a:lnTo>
                    <a:pt x="200" y="14"/>
                  </a:lnTo>
                  <a:lnTo>
                    <a:pt x="223" y="30"/>
                  </a:lnTo>
                  <a:lnTo>
                    <a:pt x="244" y="55"/>
                  </a:lnTo>
                  <a:lnTo>
                    <a:pt x="260" y="89"/>
                  </a:lnTo>
                  <a:lnTo>
                    <a:pt x="258" y="89"/>
                  </a:lnTo>
                  <a:lnTo>
                    <a:pt x="252" y="88"/>
                  </a:lnTo>
                  <a:lnTo>
                    <a:pt x="243" y="88"/>
                  </a:lnTo>
                  <a:lnTo>
                    <a:pt x="230" y="87"/>
                  </a:lnTo>
                  <a:lnTo>
                    <a:pt x="214" y="86"/>
                  </a:lnTo>
                  <a:lnTo>
                    <a:pt x="197" y="83"/>
                  </a:lnTo>
                  <a:lnTo>
                    <a:pt x="178" y="82"/>
                  </a:lnTo>
                  <a:lnTo>
                    <a:pt x="157" y="81"/>
                  </a:lnTo>
                  <a:lnTo>
                    <a:pt x="137" y="79"/>
                  </a:lnTo>
                  <a:lnTo>
                    <a:pt x="115" y="78"/>
                  </a:lnTo>
                  <a:lnTo>
                    <a:pt x="93" y="76"/>
                  </a:lnTo>
                  <a:lnTo>
                    <a:pt x="71" y="75"/>
                  </a:lnTo>
                  <a:lnTo>
                    <a:pt x="52" y="74"/>
                  </a:lnTo>
                  <a:lnTo>
                    <a:pt x="32" y="73"/>
                  </a:lnTo>
                  <a:lnTo>
                    <a:pt x="1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47" name="Freeform 35"/>
            <p:cNvSpPr>
              <a:spLocks/>
            </p:cNvSpPr>
            <p:nvPr/>
          </p:nvSpPr>
          <p:spPr bwMode="auto">
            <a:xfrm>
              <a:off x="2607" y="1180"/>
              <a:ext cx="745" cy="168"/>
            </a:xfrm>
            <a:custGeom>
              <a:avLst/>
              <a:gdLst/>
              <a:ahLst/>
              <a:cxnLst>
                <a:cxn ang="0">
                  <a:pos x="1" y="233"/>
                </a:cxn>
                <a:cxn ang="0">
                  <a:pos x="12" y="215"/>
                </a:cxn>
                <a:cxn ang="0">
                  <a:pos x="33" y="184"/>
                </a:cxn>
                <a:cxn ang="0">
                  <a:pos x="63" y="146"/>
                </a:cxn>
                <a:cxn ang="0">
                  <a:pos x="102" y="104"/>
                </a:cxn>
                <a:cxn ang="0">
                  <a:pos x="149" y="65"/>
                </a:cxn>
                <a:cxn ang="0">
                  <a:pos x="202" y="33"/>
                </a:cxn>
                <a:cxn ang="0">
                  <a:pos x="262" y="14"/>
                </a:cxn>
                <a:cxn ang="0">
                  <a:pos x="297" y="11"/>
                </a:cxn>
                <a:cxn ang="0">
                  <a:pos x="318" y="8"/>
                </a:cxn>
                <a:cxn ang="0">
                  <a:pos x="359" y="5"/>
                </a:cxn>
                <a:cxn ang="0">
                  <a:pos x="419" y="2"/>
                </a:cxn>
                <a:cxn ang="0">
                  <a:pos x="497" y="0"/>
                </a:cxn>
                <a:cxn ang="0">
                  <a:pos x="593" y="0"/>
                </a:cxn>
                <a:cxn ang="0">
                  <a:pos x="706" y="5"/>
                </a:cxn>
                <a:cxn ang="0">
                  <a:pos x="834" y="14"/>
                </a:cxn>
                <a:cxn ang="0">
                  <a:pos x="906" y="21"/>
                </a:cxn>
                <a:cxn ang="0">
                  <a:pos x="919" y="21"/>
                </a:cxn>
                <a:cxn ang="0">
                  <a:pos x="941" y="25"/>
                </a:cxn>
                <a:cxn ang="0">
                  <a:pos x="971" y="34"/>
                </a:cxn>
                <a:cxn ang="0">
                  <a:pos x="1005" y="52"/>
                </a:cxn>
                <a:cxn ang="0">
                  <a:pos x="1041" y="83"/>
                </a:cxn>
                <a:cxn ang="0">
                  <a:pos x="1074" y="130"/>
                </a:cxn>
                <a:cxn ang="0">
                  <a:pos x="1104" y="193"/>
                </a:cxn>
                <a:cxn ang="0">
                  <a:pos x="1116" y="233"/>
                </a:cxn>
                <a:cxn ang="0">
                  <a:pos x="1110" y="230"/>
                </a:cxn>
                <a:cxn ang="0">
                  <a:pos x="1099" y="225"/>
                </a:cxn>
                <a:cxn ang="0">
                  <a:pos x="1077" y="223"/>
                </a:cxn>
                <a:cxn ang="0">
                  <a:pos x="1062" y="221"/>
                </a:cxn>
                <a:cxn ang="0">
                  <a:pos x="1061" y="207"/>
                </a:cxn>
                <a:cxn ang="0">
                  <a:pos x="1056" y="181"/>
                </a:cxn>
                <a:cxn ang="0">
                  <a:pos x="1046" y="150"/>
                </a:cxn>
                <a:cxn ang="0">
                  <a:pos x="1027" y="117"/>
                </a:cxn>
                <a:cxn ang="0">
                  <a:pos x="997" y="85"/>
                </a:cxn>
                <a:cxn ang="0">
                  <a:pos x="953" y="59"/>
                </a:cxn>
                <a:cxn ang="0">
                  <a:pos x="895" y="43"/>
                </a:cxn>
                <a:cxn ang="0">
                  <a:pos x="856" y="40"/>
                </a:cxn>
                <a:cxn ang="0">
                  <a:pos x="826" y="36"/>
                </a:cxn>
                <a:cxn ang="0">
                  <a:pos x="771" y="32"/>
                </a:cxn>
                <a:cxn ang="0">
                  <a:pos x="700" y="26"/>
                </a:cxn>
                <a:cxn ang="0">
                  <a:pos x="615" y="22"/>
                </a:cxn>
                <a:cxn ang="0">
                  <a:pos x="523" y="20"/>
                </a:cxn>
                <a:cxn ang="0">
                  <a:pos x="428" y="21"/>
                </a:cxn>
                <a:cxn ang="0">
                  <a:pos x="337" y="27"/>
                </a:cxn>
                <a:cxn ang="0">
                  <a:pos x="293" y="32"/>
                </a:cxn>
                <a:cxn ang="0">
                  <a:pos x="280" y="34"/>
                </a:cxn>
                <a:cxn ang="0">
                  <a:pos x="254" y="40"/>
                </a:cxn>
                <a:cxn ang="0">
                  <a:pos x="221" y="51"/>
                </a:cxn>
                <a:cxn ang="0">
                  <a:pos x="181" y="71"/>
                </a:cxn>
                <a:cxn ang="0">
                  <a:pos x="139" y="100"/>
                </a:cxn>
                <a:cxn ang="0">
                  <a:pos x="98" y="140"/>
                </a:cxn>
                <a:cxn ang="0">
                  <a:pos x="58" y="194"/>
                </a:cxn>
                <a:cxn ang="0">
                  <a:pos x="0" y="236"/>
                </a:cxn>
              </a:cxnLst>
              <a:rect l="0" t="0" r="r" b="b"/>
              <a:pathLst>
                <a:path w="1116" h="236">
                  <a:moveTo>
                    <a:pt x="0" y="236"/>
                  </a:moveTo>
                  <a:lnTo>
                    <a:pt x="1" y="233"/>
                  </a:lnTo>
                  <a:lnTo>
                    <a:pt x="5" y="226"/>
                  </a:lnTo>
                  <a:lnTo>
                    <a:pt x="12" y="215"/>
                  </a:lnTo>
                  <a:lnTo>
                    <a:pt x="22" y="201"/>
                  </a:lnTo>
                  <a:lnTo>
                    <a:pt x="33" y="184"/>
                  </a:lnTo>
                  <a:lnTo>
                    <a:pt x="47" y="165"/>
                  </a:lnTo>
                  <a:lnTo>
                    <a:pt x="63" y="146"/>
                  </a:lnTo>
                  <a:lnTo>
                    <a:pt x="81" y="125"/>
                  </a:lnTo>
                  <a:lnTo>
                    <a:pt x="102" y="104"/>
                  </a:lnTo>
                  <a:lnTo>
                    <a:pt x="125" y="83"/>
                  </a:lnTo>
                  <a:lnTo>
                    <a:pt x="149" y="65"/>
                  </a:lnTo>
                  <a:lnTo>
                    <a:pt x="175" y="48"/>
                  </a:lnTo>
                  <a:lnTo>
                    <a:pt x="202" y="33"/>
                  </a:lnTo>
                  <a:lnTo>
                    <a:pt x="232" y="21"/>
                  </a:lnTo>
                  <a:lnTo>
                    <a:pt x="262" y="14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305" y="10"/>
                  </a:lnTo>
                  <a:lnTo>
                    <a:pt x="318" y="8"/>
                  </a:lnTo>
                  <a:lnTo>
                    <a:pt x="336" y="6"/>
                  </a:lnTo>
                  <a:lnTo>
                    <a:pt x="359" y="5"/>
                  </a:lnTo>
                  <a:lnTo>
                    <a:pt x="387" y="4"/>
                  </a:lnTo>
                  <a:lnTo>
                    <a:pt x="419" y="2"/>
                  </a:lnTo>
                  <a:lnTo>
                    <a:pt x="456" y="0"/>
                  </a:lnTo>
                  <a:lnTo>
                    <a:pt x="497" y="0"/>
                  </a:lnTo>
                  <a:lnTo>
                    <a:pt x="543" y="0"/>
                  </a:lnTo>
                  <a:lnTo>
                    <a:pt x="593" y="0"/>
                  </a:lnTo>
                  <a:lnTo>
                    <a:pt x="647" y="3"/>
                  </a:lnTo>
                  <a:lnTo>
                    <a:pt x="706" y="5"/>
                  </a:lnTo>
                  <a:lnTo>
                    <a:pt x="768" y="10"/>
                  </a:lnTo>
                  <a:lnTo>
                    <a:pt x="834" y="14"/>
                  </a:lnTo>
                  <a:lnTo>
                    <a:pt x="904" y="21"/>
                  </a:lnTo>
                  <a:lnTo>
                    <a:pt x="906" y="21"/>
                  </a:lnTo>
                  <a:lnTo>
                    <a:pt x="911" y="21"/>
                  </a:lnTo>
                  <a:lnTo>
                    <a:pt x="919" y="21"/>
                  </a:lnTo>
                  <a:lnTo>
                    <a:pt x="929" y="22"/>
                  </a:lnTo>
                  <a:lnTo>
                    <a:pt x="941" y="25"/>
                  </a:lnTo>
                  <a:lnTo>
                    <a:pt x="956" y="28"/>
                  </a:lnTo>
                  <a:lnTo>
                    <a:pt x="971" y="34"/>
                  </a:lnTo>
                  <a:lnTo>
                    <a:pt x="988" y="42"/>
                  </a:lnTo>
                  <a:lnTo>
                    <a:pt x="1005" y="52"/>
                  </a:lnTo>
                  <a:lnTo>
                    <a:pt x="1023" y="66"/>
                  </a:lnTo>
                  <a:lnTo>
                    <a:pt x="1041" y="83"/>
                  </a:lnTo>
                  <a:lnTo>
                    <a:pt x="1058" y="104"/>
                  </a:lnTo>
                  <a:lnTo>
                    <a:pt x="1074" y="130"/>
                  </a:lnTo>
                  <a:lnTo>
                    <a:pt x="1089" y="159"/>
                  </a:lnTo>
                  <a:lnTo>
                    <a:pt x="1104" y="193"/>
                  </a:lnTo>
                  <a:lnTo>
                    <a:pt x="1116" y="233"/>
                  </a:lnTo>
                  <a:lnTo>
                    <a:pt x="1116" y="233"/>
                  </a:lnTo>
                  <a:lnTo>
                    <a:pt x="1114" y="231"/>
                  </a:lnTo>
                  <a:lnTo>
                    <a:pt x="1110" y="230"/>
                  </a:lnTo>
                  <a:lnTo>
                    <a:pt x="1106" y="227"/>
                  </a:lnTo>
                  <a:lnTo>
                    <a:pt x="1099" y="225"/>
                  </a:lnTo>
                  <a:lnTo>
                    <a:pt x="1089" y="224"/>
                  </a:lnTo>
                  <a:lnTo>
                    <a:pt x="1077" y="223"/>
                  </a:lnTo>
                  <a:lnTo>
                    <a:pt x="1062" y="223"/>
                  </a:lnTo>
                  <a:lnTo>
                    <a:pt x="1062" y="221"/>
                  </a:lnTo>
                  <a:lnTo>
                    <a:pt x="1062" y="215"/>
                  </a:lnTo>
                  <a:lnTo>
                    <a:pt x="1061" y="207"/>
                  </a:lnTo>
                  <a:lnTo>
                    <a:pt x="1059" y="195"/>
                  </a:lnTo>
                  <a:lnTo>
                    <a:pt x="1056" y="181"/>
                  </a:lnTo>
                  <a:lnTo>
                    <a:pt x="1051" y="166"/>
                  </a:lnTo>
                  <a:lnTo>
                    <a:pt x="1046" y="150"/>
                  </a:lnTo>
                  <a:lnTo>
                    <a:pt x="1038" y="133"/>
                  </a:lnTo>
                  <a:lnTo>
                    <a:pt x="1027" y="117"/>
                  </a:lnTo>
                  <a:lnTo>
                    <a:pt x="1013" y="101"/>
                  </a:lnTo>
                  <a:lnTo>
                    <a:pt x="997" y="85"/>
                  </a:lnTo>
                  <a:lnTo>
                    <a:pt x="978" y="71"/>
                  </a:lnTo>
                  <a:lnTo>
                    <a:pt x="953" y="59"/>
                  </a:lnTo>
                  <a:lnTo>
                    <a:pt x="927" y="49"/>
                  </a:lnTo>
                  <a:lnTo>
                    <a:pt x="895" y="43"/>
                  </a:lnTo>
                  <a:lnTo>
                    <a:pt x="859" y="40"/>
                  </a:lnTo>
                  <a:lnTo>
                    <a:pt x="856" y="40"/>
                  </a:lnTo>
                  <a:lnTo>
                    <a:pt x="844" y="38"/>
                  </a:lnTo>
                  <a:lnTo>
                    <a:pt x="826" y="36"/>
                  </a:lnTo>
                  <a:lnTo>
                    <a:pt x="801" y="34"/>
                  </a:lnTo>
                  <a:lnTo>
                    <a:pt x="771" y="32"/>
                  </a:lnTo>
                  <a:lnTo>
                    <a:pt x="738" y="29"/>
                  </a:lnTo>
                  <a:lnTo>
                    <a:pt x="700" y="26"/>
                  </a:lnTo>
                  <a:lnTo>
                    <a:pt x="659" y="23"/>
                  </a:lnTo>
                  <a:lnTo>
                    <a:pt x="615" y="22"/>
                  </a:lnTo>
                  <a:lnTo>
                    <a:pt x="569" y="20"/>
                  </a:lnTo>
                  <a:lnTo>
                    <a:pt x="523" y="20"/>
                  </a:lnTo>
                  <a:lnTo>
                    <a:pt x="475" y="20"/>
                  </a:lnTo>
                  <a:lnTo>
                    <a:pt x="428" y="21"/>
                  </a:lnTo>
                  <a:lnTo>
                    <a:pt x="382" y="23"/>
                  </a:lnTo>
                  <a:lnTo>
                    <a:pt x="337" y="27"/>
                  </a:lnTo>
                  <a:lnTo>
                    <a:pt x="296" y="32"/>
                  </a:lnTo>
                  <a:lnTo>
                    <a:pt x="293" y="32"/>
                  </a:lnTo>
                  <a:lnTo>
                    <a:pt x="289" y="33"/>
                  </a:lnTo>
                  <a:lnTo>
                    <a:pt x="280" y="34"/>
                  </a:lnTo>
                  <a:lnTo>
                    <a:pt x="268" y="36"/>
                  </a:lnTo>
                  <a:lnTo>
                    <a:pt x="254" y="40"/>
                  </a:lnTo>
                  <a:lnTo>
                    <a:pt x="238" y="44"/>
                  </a:lnTo>
                  <a:lnTo>
                    <a:pt x="221" y="51"/>
                  </a:lnTo>
                  <a:lnTo>
                    <a:pt x="201" y="59"/>
                  </a:lnTo>
                  <a:lnTo>
                    <a:pt x="181" y="71"/>
                  </a:lnTo>
                  <a:lnTo>
                    <a:pt x="160" y="83"/>
                  </a:lnTo>
                  <a:lnTo>
                    <a:pt x="139" y="100"/>
                  </a:lnTo>
                  <a:lnTo>
                    <a:pt x="118" y="118"/>
                  </a:lnTo>
                  <a:lnTo>
                    <a:pt x="98" y="140"/>
                  </a:lnTo>
                  <a:lnTo>
                    <a:pt x="77" y="165"/>
                  </a:lnTo>
                  <a:lnTo>
                    <a:pt x="58" y="194"/>
                  </a:lnTo>
                  <a:lnTo>
                    <a:pt x="41" y="227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48" name="Freeform 36"/>
            <p:cNvSpPr>
              <a:spLocks/>
            </p:cNvSpPr>
            <p:nvPr/>
          </p:nvSpPr>
          <p:spPr bwMode="auto">
            <a:xfrm>
              <a:off x="3073" y="1991"/>
              <a:ext cx="122" cy="130"/>
            </a:xfrm>
            <a:custGeom>
              <a:avLst/>
              <a:gdLst/>
              <a:ahLst/>
              <a:cxnLst>
                <a:cxn ang="0">
                  <a:pos x="95" y="180"/>
                </a:cxn>
                <a:cxn ang="0">
                  <a:pos x="114" y="179"/>
                </a:cxn>
                <a:cxn ang="0">
                  <a:pos x="131" y="174"/>
                </a:cxn>
                <a:cxn ang="0">
                  <a:pos x="146" y="167"/>
                </a:cxn>
                <a:cxn ang="0">
                  <a:pos x="159" y="157"/>
                </a:cxn>
                <a:cxn ang="0">
                  <a:pos x="169" y="144"/>
                </a:cxn>
                <a:cxn ang="0">
                  <a:pos x="177" y="129"/>
                </a:cxn>
                <a:cxn ang="0">
                  <a:pos x="182" y="113"/>
                </a:cxn>
                <a:cxn ang="0">
                  <a:pos x="183" y="94"/>
                </a:cxn>
                <a:cxn ang="0">
                  <a:pos x="180" y="76"/>
                </a:cxn>
                <a:cxn ang="0">
                  <a:pos x="174" y="59"/>
                </a:cxn>
                <a:cxn ang="0">
                  <a:pos x="164" y="44"/>
                </a:cxn>
                <a:cxn ang="0">
                  <a:pos x="153" y="30"/>
                </a:cxn>
                <a:cxn ang="0">
                  <a:pos x="138" y="17"/>
                </a:cxn>
                <a:cxn ang="0">
                  <a:pos x="122" y="9"/>
                </a:cxn>
                <a:cxn ang="0">
                  <a:pos x="104" y="2"/>
                </a:cxn>
                <a:cxn ang="0">
                  <a:pos x="86" y="0"/>
                </a:cxn>
                <a:cxn ang="0">
                  <a:pos x="68" y="1"/>
                </a:cxn>
                <a:cxn ang="0">
                  <a:pos x="50" y="6"/>
                </a:cxn>
                <a:cxn ang="0">
                  <a:pos x="35" y="14"/>
                </a:cxn>
                <a:cxn ang="0">
                  <a:pos x="23" y="24"/>
                </a:cxn>
                <a:cxn ang="0">
                  <a:pos x="12" y="37"/>
                </a:cxn>
                <a:cxn ang="0">
                  <a:pos x="5" y="52"/>
                </a:cxn>
                <a:cxn ang="0">
                  <a:pos x="1" y="68"/>
                </a:cxn>
                <a:cxn ang="0">
                  <a:pos x="0" y="86"/>
                </a:cxn>
                <a:cxn ang="0">
                  <a:pos x="2" y="105"/>
                </a:cxn>
                <a:cxn ang="0">
                  <a:pos x="9" y="122"/>
                </a:cxn>
                <a:cxn ang="0">
                  <a:pos x="18" y="137"/>
                </a:cxn>
                <a:cxn ang="0">
                  <a:pos x="30" y="151"/>
                </a:cxn>
                <a:cxn ang="0">
                  <a:pos x="43" y="162"/>
                </a:cxn>
                <a:cxn ang="0">
                  <a:pos x="59" y="172"/>
                </a:cxn>
                <a:cxn ang="0">
                  <a:pos x="77" y="177"/>
                </a:cxn>
                <a:cxn ang="0">
                  <a:pos x="95" y="180"/>
                </a:cxn>
              </a:cxnLst>
              <a:rect l="0" t="0" r="r" b="b"/>
              <a:pathLst>
                <a:path w="183" h="180">
                  <a:moveTo>
                    <a:pt x="95" y="180"/>
                  </a:moveTo>
                  <a:lnTo>
                    <a:pt x="114" y="179"/>
                  </a:lnTo>
                  <a:lnTo>
                    <a:pt x="131" y="174"/>
                  </a:lnTo>
                  <a:lnTo>
                    <a:pt x="146" y="167"/>
                  </a:lnTo>
                  <a:lnTo>
                    <a:pt x="159" y="157"/>
                  </a:lnTo>
                  <a:lnTo>
                    <a:pt x="169" y="144"/>
                  </a:lnTo>
                  <a:lnTo>
                    <a:pt x="177" y="129"/>
                  </a:lnTo>
                  <a:lnTo>
                    <a:pt x="182" y="113"/>
                  </a:lnTo>
                  <a:lnTo>
                    <a:pt x="183" y="94"/>
                  </a:lnTo>
                  <a:lnTo>
                    <a:pt x="180" y="76"/>
                  </a:lnTo>
                  <a:lnTo>
                    <a:pt x="174" y="59"/>
                  </a:lnTo>
                  <a:lnTo>
                    <a:pt x="164" y="44"/>
                  </a:lnTo>
                  <a:lnTo>
                    <a:pt x="153" y="30"/>
                  </a:lnTo>
                  <a:lnTo>
                    <a:pt x="138" y="17"/>
                  </a:lnTo>
                  <a:lnTo>
                    <a:pt x="122" y="9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1"/>
                  </a:lnTo>
                  <a:lnTo>
                    <a:pt x="50" y="6"/>
                  </a:lnTo>
                  <a:lnTo>
                    <a:pt x="35" y="14"/>
                  </a:lnTo>
                  <a:lnTo>
                    <a:pt x="23" y="24"/>
                  </a:lnTo>
                  <a:lnTo>
                    <a:pt x="12" y="37"/>
                  </a:lnTo>
                  <a:lnTo>
                    <a:pt x="5" y="52"/>
                  </a:lnTo>
                  <a:lnTo>
                    <a:pt x="1" y="68"/>
                  </a:lnTo>
                  <a:lnTo>
                    <a:pt x="0" y="86"/>
                  </a:lnTo>
                  <a:lnTo>
                    <a:pt x="2" y="105"/>
                  </a:lnTo>
                  <a:lnTo>
                    <a:pt x="9" y="122"/>
                  </a:lnTo>
                  <a:lnTo>
                    <a:pt x="18" y="137"/>
                  </a:lnTo>
                  <a:lnTo>
                    <a:pt x="30" y="151"/>
                  </a:lnTo>
                  <a:lnTo>
                    <a:pt x="43" y="162"/>
                  </a:lnTo>
                  <a:lnTo>
                    <a:pt x="59" y="172"/>
                  </a:lnTo>
                  <a:lnTo>
                    <a:pt x="77" y="177"/>
                  </a:lnTo>
                  <a:lnTo>
                    <a:pt x="95" y="180"/>
                  </a:lnTo>
                  <a:close/>
                </a:path>
              </a:pathLst>
            </a:custGeom>
            <a:solidFill>
              <a:srgbClr val="6868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49" name="Freeform 37"/>
            <p:cNvSpPr>
              <a:spLocks/>
            </p:cNvSpPr>
            <p:nvPr/>
          </p:nvSpPr>
          <p:spPr bwMode="auto">
            <a:xfrm>
              <a:off x="2077" y="1603"/>
              <a:ext cx="79" cy="84"/>
            </a:xfrm>
            <a:custGeom>
              <a:avLst/>
              <a:gdLst/>
              <a:ahLst/>
              <a:cxnLst>
                <a:cxn ang="0">
                  <a:pos x="62" y="118"/>
                </a:cxn>
                <a:cxn ang="0">
                  <a:pos x="75" y="117"/>
                </a:cxn>
                <a:cxn ang="0">
                  <a:pos x="85" y="114"/>
                </a:cxn>
                <a:cxn ang="0">
                  <a:pos x="96" y="109"/>
                </a:cxn>
                <a:cxn ang="0">
                  <a:pos x="104" y="102"/>
                </a:cxn>
                <a:cxn ang="0">
                  <a:pos x="111" y="94"/>
                </a:cxn>
                <a:cxn ang="0">
                  <a:pos x="116" y="84"/>
                </a:cxn>
                <a:cxn ang="0">
                  <a:pos x="119" y="73"/>
                </a:cxn>
                <a:cxn ang="0">
                  <a:pos x="120" y="61"/>
                </a:cxn>
                <a:cxn ang="0">
                  <a:pos x="118" y="50"/>
                </a:cxn>
                <a:cxn ang="0">
                  <a:pos x="114" y="38"/>
                </a:cxn>
                <a:cxn ang="0">
                  <a:pos x="107" y="28"/>
                </a:cxn>
                <a:cxn ang="0">
                  <a:pos x="100" y="20"/>
                </a:cxn>
                <a:cxn ang="0">
                  <a:pos x="91" y="12"/>
                </a:cxn>
                <a:cxn ang="0">
                  <a:pos x="81" y="6"/>
                </a:cxn>
                <a:cxn ang="0">
                  <a:pos x="69" y="3"/>
                </a:cxn>
                <a:cxn ang="0">
                  <a:pos x="57" y="0"/>
                </a:cxn>
                <a:cxn ang="0">
                  <a:pos x="45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5" y="16"/>
                </a:cxn>
                <a:cxn ang="0">
                  <a:pos x="8" y="24"/>
                </a:cxn>
                <a:cxn ang="0">
                  <a:pos x="4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1" y="68"/>
                </a:cxn>
                <a:cxn ang="0">
                  <a:pos x="6" y="80"/>
                </a:cxn>
                <a:cxn ang="0">
                  <a:pos x="12" y="90"/>
                </a:cxn>
                <a:cxn ang="0">
                  <a:pos x="20" y="99"/>
                </a:cxn>
                <a:cxn ang="0">
                  <a:pos x="29" y="106"/>
                </a:cxn>
                <a:cxn ang="0">
                  <a:pos x="39" y="112"/>
                </a:cxn>
                <a:cxn ang="0">
                  <a:pos x="51" y="117"/>
                </a:cxn>
                <a:cxn ang="0">
                  <a:pos x="62" y="118"/>
                </a:cxn>
              </a:cxnLst>
              <a:rect l="0" t="0" r="r" b="b"/>
              <a:pathLst>
                <a:path w="120" h="118">
                  <a:moveTo>
                    <a:pt x="62" y="118"/>
                  </a:moveTo>
                  <a:lnTo>
                    <a:pt x="75" y="117"/>
                  </a:lnTo>
                  <a:lnTo>
                    <a:pt x="85" y="114"/>
                  </a:lnTo>
                  <a:lnTo>
                    <a:pt x="96" y="109"/>
                  </a:lnTo>
                  <a:lnTo>
                    <a:pt x="104" y="102"/>
                  </a:lnTo>
                  <a:lnTo>
                    <a:pt x="111" y="94"/>
                  </a:lnTo>
                  <a:lnTo>
                    <a:pt x="116" y="84"/>
                  </a:lnTo>
                  <a:lnTo>
                    <a:pt x="119" y="73"/>
                  </a:lnTo>
                  <a:lnTo>
                    <a:pt x="120" y="61"/>
                  </a:lnTo>
                  <a:lnTo>
                    <a:pt x="118" y="50"/>
                  </a:lnTo>
                  <a:lnTo>
                    <a:pt x="114" y="38"/>
                  </a:lnTo>
                  <a:lnTo>
                    <a:pt x="107" y="28"/>
                  </a:lnTo>
                  <a:lnTo>
                    <a:pt x="100" y="20"/>
                  </a:lnTo>
                  <a:lnTo>
                    <a:pt x="91" y="12"/>
                  </a:lnTo>
                  <a:lnTo>
                    <a:pt x="81" y="6"/>
                  </a:lnTo>
                  <a:lnTo>
                    <a:pt x="69" y="3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4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1" y="68"/>
                  </a:lnTo>
                  <a:lnTo>
                    <a:pt x="6" y="80"/>
                  </a:lnTo>
                  <a:lnTo>
                    <a:pt x="12" y="90"/>
                  </a:lnTo>
                  <a:lnTo>
                    <a:pt x="20" y="99"/>
                  </a:lnTo>
                  <a:lnTo>
                    <a:pt x="29" y="106"/>
                  </a:lnTo>
                  <a:lnTo>
                    <a:pt x="39" y="112"/>
                  </a:lnTo>
                  <a:lnTo>
                    <a:pt x="51" y="117"/>
                  </a:lnTo>
                  <a:lnTo>
                    <a:pt x="62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50" name="Freeform 38"/>
            <p:cNvSpPr>
              <a:spLocks/>
            </p:cNvSpPr>
            <p:nvPr/>
          </p:nvSpPr>
          <p:spPr bwMode="auto">
            <a:xfrm>
              <a:off x="2065" y="1548"/>
              <a:ext cx="121" cy="5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5"/>
                </a:cxn>
                <a:cxn ang="0">
                  <a:pos x="8" y="30"/>
                </a:cxn>
                <a:cxn ang="0">
                  <a:pos x="18" y="23"/>
                </a:cxn>
                <a:cxn ang="0">
                  <a:pos x="31" y="15"/>
                </a:cxn>
                <a:cxn ang="0">
                  <a:pos x="46" y="8"/>
                </a:cxn>
                <a:cxn ang="0">
                  <a:pos x="63" y="3"/>
                </a:cxn>
                <a:cxn ang="0">
                  <a:pos x="82" y="0"/>
                </a:cxn>
                <a:cxn ang="0">
                  <a:pos x="101" y="3"/>
                </a:cxn>
                <a:cxn ang="0">
                  <a:pos x="103" y="3"/>
                </a:cxn>
                <a:cxn ang="0">
                  <a:pos x="110" y="5"/>
                </a:cxn>
                <a:cxn ang="0">
                  <a:pos x="120" y="8"/>
                </a:cxn>
                <a:cxn ang="0">
                  <a:pos x="131" y="15"/>
                </a:cxn>
                <a:cxn ang="0">
                  <a:pos x="144" y="25"/>
                </a:cxn>
                <a:cxn ang="0">
                  <a:pos x="158" y="38"/>
                </a:cxn>
                <a:cxn ang="0">
                  <a:pos x="169" y="57"/>
                </a:cxn>
                <a:cxn ang="0">
                  <a:pos x="179" y="80"/>
                </a:cxn>
                <a:cxn ang="0">
                  <a:pos x="176" y="76"/>
                </a:cxn>
                <a:cxn ang="0">
                  <a:pos x="167" y="68"/>
                </a:cxn>
                <a:cxn ang="0">
                  <a:pos x="152" y="57"/>
                </a:cxn>
                <a:cxn ang="0">
                  <a:pos x="131" y="45"/>
                </a:cxn>
                <a:cxn ang="0">
                  <a:pos x="105" y="36"/>
                </a:cxn>
                <a:cxn ang="0">
                  <a:pos x="74" y="29"/>
                </a:cxn>
                <a:cxn ang="0">
                  <a:pos x="39" y="29"/>
                </a:cxn>
                <a:cxn ang="0">
                  <a:pos x="0" y="37"/>
                </a:cxn>
              </a:cxnLst>
              <a:rect l="0" t="0" r="r" b="b"/>
              <a:pathLst>
                <a:path w="179" h="80">
                  <a:moveTo>
                    <a:pt x="0" y="37"/>
                  </a:moveTo>
                  <a:lnTo>
                    <a:pt x="2" y="35"/>
                  </a:lnTo>
                  <a:lnTo>
                    <a:pt x="8" y="30"/>
                  </a:lnTo>
                  <a:lnTo>
                    <a:pt x="18" y="23"/>
                  </a:lnTo>
                  <a:lnTo>
                    <a:pt x="31" y="15"/>
                  </a:lnTo>
                  <a:lnTo>
                    <a:pt x="46" y="8"/>
                  </a:lnTo>
                  <a:lnTo>
                    <a:pt x="63" y="3"/>
                  </a:lnTo>
                  <a:lnTo>
                    <a:pt x="82" y="0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10" y="5"/>
                  </a:lnTo>
                  <a:lnTo>
                    <a:pt x="120" y="8"/>
                  </a:lnTo>
                  <a:lnTo>
                    <a:pt x="131" y="15"/>
                  </a:lnTo>
                  <a:lnTo>
                    <a:pt x="144" y="25"/>
                  </a:lnTo>
                  <a:lnTo>
                    <a:pt x="158" y="38"/>
                  </a:lnTo>
                  <a:lnTo>
                    <a:pt x="169" y="57"/>
                  </a:lnTo>
                  <a:lnTo>
                    <a:pt x="179" y="80"/>
                  </a:lnTo>
                  <a:lnTo>
                    <a:pt x="176" y="76"/>
                  </a:lnTo>
                  <a:lnTo>
                    <a:pt x="167" y="68"/>
                  </a:lnTo>
                  <a:lnTo>
                    <a:pt x="152" y="57"/>
                  </a:lnTo>
                  <a:lnTo>
                    <a:pt x="131" y="45"/>
                  </a:lnTo>
                  <a:lnTo>
                    <a:pt x="105" y="36"/>
                  </a:lnTo>
                  <a:lnTo>
                    <a:pt x="74" y="29"/>
                  </a:lnTo>
                  <a:lnTo>
                    <a:pt x="39" y="29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51" name="Freeform 39"/>
            <p:cNvSpPr>
              <a:spLocks/>
            </p:cNvSpPr>
            <p:nvPr/>
          </p:nvSpPr>
          <p:spPr bwMode="auto">
            <a:xfrm>
              <a:off x="3268" y="1959"/>
              <a:ext cx="308" cy="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6" y="10"/>
                </a:cxn>
                <a:cxn ang="0">
                  <a:pos x="13" y="22"/>
                </a:cxn>
                <a:cxn ang="0">
                  <a:pos x="22" y="38"/>
                </a:cxn>
                <a:cxn ang="0">
                  <a:pos x="34" y="56"/>
                </a:cxn>
                <a:cxn ang="0">
                  <a:pos x="49" y="76"/>
                </a:cxn>
                <a:cxn ang="0">
                  <a:pos x="65" y="98"/>
                </a:cxn>
                <a:cxn ang="0">
                  <a:pos x="83" y="121"/>
                </a:cxn>
                <a:cxn ang="0">
                  <a:pos x="103" y="143"/>
                </a:cxn>
                <a:cxn ang="0">
                  <a:pos x="126" y="165"/>
                </a:cxn>
                <a:cxn ang="0">
                  <a:pos x="149" y="185"/>
                </a:cxn>
                <a:cxn ang="0">
                  <a:pos x="174" y="204"/>
                </a:cxn>
                <a:cxn ang="0">
                  <a:pos x="202" y="220"/>
                </a:cxn>
                <a:cxn ang="0">
                  <a:pos x="231" y="232"/>
                </a:cxn>
                <a:cxn ang="0">
                  <a:pos x="259" y="240"/>
                </a:cxn>
                <a:cxn ang="0">
                  <a:pos x="290" y="243"/>
                </a:cxn>
                <a:cxn ang="0">
                  <a:pos x="296" y="244"/>
                </a:cxn>
                <a:cxn ang="0">
                  <a:pos x="312" y="245"/>
                </a:cxn>
                <a:cxn ang="0">
                  <a:pos x="334" y="244"/>
                </a:cxn>
                <a:cxn ang="0">
                  <a:pos x="362" y="235"/>
                </a:cxn>
                <a:cxn ang="0">
                  <a:pos x="391" y="217"/>
                </a:cxn>
                <a:cxn ang="0">
                  <a:pos x="418" y="185"/>
                </a:cxn>
                <a:cxn ang="0">
                  <a:pos x="444" y="138"/>
                </a:cxn>
                <a:cxn ang="0">
                  <a:pos x="462" y="70"/>
                </a:cxn>
                <a:cxn ang="0">
                  <a:pos x="461" y="71"/>
                </a:cxn>
                <a:cxn ang="0">
                  <a:pos x="456" y="75"/>
                </a:cxn>
                <a:cxn ang="0">
                  <a:pos x="448" y="81"/>
                </a:cxn>
                <a:cxn ang="0">
                  <a:pos x="437" y="86"/>
                </a:cxn>
                <a:cxn ang="0">
                  <a:pos x="422" y="93"/>
                </a:cxn>
                <a:cxn ang="0">
                  <a:pos x="404" y="100"/>
                </a:cxn>
                <a:cxn ang="0">
                  <a:pos x="383" y="105"/>
                </a:cxn>
                <a:cxn ang="0">
                  <a:pos x="356" y="108"/>
                </a:cxn>
                <a:cxn ang="0">
                  <a:pos x="327" y="109"/>
                </a:cxn>
                <a:cxn ang="0">
                  <a:pos x="293" y="108"/>
                </a:cxn>
                <a:cxn ang="0">
                  <a:pos x="256" y="102"/>
                </a:cxn>
                <a:cxn ang="0">
                  <a:pos x="213" y="93"/>
                </a:cxn>
                <a:cxn ang="0">
                  <a:pos x="167" y="79"/>
                </a:cxn>
                <a:cxn ang="0">
                  <a:pos x="115" y="59"/>
                </a:cxn>
                <a:cxn ang="0">
                  <a:pos x="60" y="33"/>
                </a:cxn>
                <a:cxn ang="0">
                  <a:pos x="0" y="0"/>
                </a:cxn>
              </a:cxnLst>
              <a:rect l="0" t="0" r="r" b="b"/>
              <a:pathLst>
                <a:path w="462" h="245">
                  <a:moveTo>
                    <a:pt x="0" y="0"/>
                  </a:moveTo>
                  <a:lnTo>
                    <a:pt x="1" y="2"/>
                  </a:lnTo>
                  <a:lnTo>
                    <a:pt x="6" y="10"/>
                  </a:lnTo>
                  <a:lnTo>
                    <a:pt x="13" y="22"/>
                  </a:lnTo>
                  <a:lnTo>
                    <a:pt x="22" y="38"/>
                  </a:lnTo>
                  <a:lnTo>
                    <a:pt x="34" y="56"/>
                  </a:lnTo>
                  <a:lnTo>
                    <a:pt x="49" y="76"/>
                  </a:lnTo>
                  <a:lnTo>
                    <a:pt x="65" y="98"/>
                  </a:lnTo>
                  <a:lnTo>
                    <a:pt x="83" y="121"/>
                  </a:lnTo>
                  <a:lnTo>
                    <a:pt x="103" y="143"/>
                  </a:lnTo>
                  <a:lnTo>
                    <a:pt x="126" y="165"/>
                  </a:lnTo>
                  <a:lnTo>
                    <a:pt x="149" y="185"/>
                  </a:lnTo>
                  <a:lnTo>
                    <a:pt x="174" y="204"/>
                  </a:lnTo>
                  <a:lnTo>
                    <a:pt x="202" y="220"/>
                  </a:lnTo>
                  <a:lnTo>
                    <a:pt x="231" y="232"/>
                  </a:lnTo>
                  <a:lnTo>
                    <a:pt x="259" y="240"/>
                  </a:lnTo>
                  <a:lnTo>
                    <a:pt x="290" y="243"/>
                  </a:lnTo>
                  <a:lnTo>
                    <a:pt x="296" y="244"/>
                  </a:lnTo>
                  <a:lnTo>
                    <a:pt x="312" y="245"/>
                  </a:lnTo>
                  <a:lnTo>
                    <a:pt x="334" y="244"/>
                  </a:lnTo>
                  <a:lnTo>
                    <a:pt x="362" y="235"/>
                  </a:lnTo>
                  <a:lnTo>
                    <a:pt x="391" y="217"/>
                  </a:lnTo>
                  <a:lnTo>
                    <a:pt x="418" y="185"/>
                  </a:lnTo>
                  <a:lnTo>
                    <a:pt x="444" y="138"/>
                  </a:lnTo>
                  <a:lnTo>
                    <a:pt x="462" y="70"/>
                  </a:lnTo>
                  <a:lnTo>
                    <a:pt x="461" y="71"/>
                  </a:lnTo>
                  <a:lnTo>
                    <a:pt x="456" y="75"/>
                  </a:lnTo>
                  <a:lnTo>
                    <a:pt x="448" y="81"/>
                  </a:lnTo>
                  <a:lnTo>
                    <a:pt x="437" y="86"/>
                  </a:lnTo>
                  <a:lnTo>
                    <a:pt x="422" y="93"/>
                  </a:lnTo>
                  <a:lnTo>
                    <a:pt x="404" y="100"/>
                  </a:lnTo>
                  <a:lnTo>
                    <a:pt x="383" y="105"/>
                  </a:lnTo>
                  <a:lnTo>
                    <a:pt x="356" y="108"/>
                  </a:lnTo>
                  <a:lnTo>
                    <a:pt x="327" y="109"/>
                  </a:lnTo>
                  <a:lnTo>
                    <a:pt x="293" y="108"/>
                  </a:lnTo>
                  <a:lnTo>
                    <a:pt x="256" y="102"/>
                  </a:lnTo>
                  <a:lnTo>
                    <a:pt x="213" y="93"/>
                  </a:lnTo>
                  <a:lnTo>
                    <a:pt x="167" y="79"/>
                  </a:lnTo>
                  <a:lnTo>
                    <a:pt x="115" y="59"/>
                  </a:lnTo>
                  <a:lnTo>
                    <a:pt x="6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52" name="Freeform 40"/>
            <p:cNvSpPr>
              <a:spLocks/>
            </p:cNvSpPr>
            <p:nvPr/>
          </p:nvSpPr>
          <p:spPr bwMode="auto">
            <a:xfrm>
              <a:off x="2716" y="1197"/>
              <a:ext cx="186" cy="1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149" y="174"/>
                </a:cxn>
                <a:cxn ang="0">
                  <a:pos x="279" y="0"/>
                </a:cxn>
                <a:cxn ang="0">
                  <a:pos x="0" y="187"/>
                </a:cxn>
              </a:cxnLst>
              <a:rect l="0" t="0" r="r" b="b"/>
              <a:pathLst>
                <a:path w="279" h="187">
                  <a:moveTo>
                    <a:pt x="0" y="187"/>
                  </a:moveTo>
                  <a:lnTo>
                    <a:pt x="149" y="174"/>
                  </a:lnTo>
                  <a:lnTo>
                    <a:pt x="279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53" name="Freeform 41"/>
            <p:cNvSpPr>
              <a:spLocks/>
            </p:cNvSpPr>
            <p:nvPr/>
          </p:nvSpPr>
          <p:spPr bwMode="auto">
            <a:xfrm>
              <a:off x="2878" y="1417"/>
              <a:ext cx="387" cy="297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4" y="322"/>
                </a:cxn>
                <a:cxn ang="0">
                  <a:pos x="12" y="323"/>
                </a:cxn>
                <a:cxn ang="0">
                  <a:pos x="26" y="326"/>
                </a:cxn>
                <a:cxn ang="0">
                  <a:pos x="44" y="330"/>
                </a:cxn>
                <a:cxn ang="0">
                  <a:pos x="65" y="334"/>
                </a:cxn>
                <a:cxn ang="0">
                  <a:pos x="90" y="340"/>
                </a:cxn>
                <a:cxn ang="0">
                  <a:pos x="117" y="346"/>
                </a:cxn>
                <a:cxn ang="0">
                  <a:pos x="146" y="353"/>
                </a:cxn>
                <a:cxn ang="0">
                  <a:pos x="176" y="360"/>
                </a:cxn>
                <a:cxn ang="0">
                  <a:pos x="206" y="367"/>
                </a:cxn>
                <a:cxn ang="0">
                  <a:pos x="237" y="375"/>
                </a:cxn>
                <a:cxn ang="0">
                  <a:pos x="267" y="383"/>
                </a:cxn>
                <a:cxn ang="0">
                  <a:pos x="295" y="391"/>
                </a:cxn>
                <a:cxn ang="0">
                  <a:pos x="322" y="399"/>
                </a:cxn>
                <a:cxn ang="0">
                  <a:pos x="345" y="406"/>
                </a:cxn>
                <a:cxn ang="0">
                  <a:pos x="365" y="414"/>
                </a:cxn>
                <a:cxn ang="0">
                  <a:pos x="366" y="410"/>
                </a:cxn>
                <a:cxn ang="0">
                  <a:pos x="369" y="400"/>
                </a:cxn>
                <a:cxn ang="0">
                  <a:pos x="373" y="384"/>
                </a:cxn>
                <a:cxn ang="0">
                  <a:pos x="379" y="363"/>
                </a:cxn>
                <a:cxn ang="0">
                  <a:pos x="387" y="337"/>
                </a:cxn>
                <a:cxn ang="0">
                  <a:pos x="396" y="308"/>
                </a:cxn>
                <a:cxn ang="0">
                  <a:pos x="407" y="277"/>
                </a:cxn>
                <a:cxn ang="0">
                  <a:pos x="419" y="243"/>
                </a:cxn>
                <a:cxn ang="0">
                  <a:pos x="434" y="208"/>
                </a:cxn>
                <a:cxn ang="0">
                  <a:pos x="451" y="173"/>
                </a:cxn>
                <a:cxn ang="0">
                  <a:pos x="468" y="138"/>
                </a:cxn>
                <a:cxn ang="0">
                  <a:pos x="487" y="105"/>
                </a:cxn>
                <a:cxn ang="0">
                  <a:pos x="508" y="74"/>
                </a:cxn>
                <a:cxn ang="0">
                  <a:pos x="531" y="45"/>
                </a:cxn>
                <a:cxn ang="0">
                  <a:pos x="555" y="21"/>
                </a:cxn>
                <a:cxn ang="0">
                  <a:pos x="581" y="0"/>
                </a:cxn>
                <a:cxn ang="0">
                  <a:pos x="577" y="1"/>
                </a:cxn>
                <a:cxn ang="0">
                  <a:pos x="566" y="5"/>
                </a:cxn>
                <a:cxn ang="0">
                  <a:pos x="547" y="10"/>
                </a:cxn>
                <a:cxn ang="0">
                  <a:pos x="524" y="19"/>
                </a:cxn>
                <a:cxn ang="0">
                  <a:pos x="494" y="29"/>
                </a:cxn>
                <a:cxn ang="0">
                  <a:pos x="460" y="42"/>
                </a:cxn>
                <a:cxn ang="0">
                  <a:pos x="422" y="57"/>
                </a:cxn>
                <a:cxn ang="0">
                  <a:pos x="380" y="75"/>
                </a:cxn>
                <a:cxn ang="0">
                  <a:pos x="335" y="96"/>
                </a:cxn>
                <a:cxn ang="0">
                  <a:pos x="289" y="119"/>
                </a:cxn>
                <a:cxn ang="0">
                  <a:pos x="241" y="145"/>
                </a:cxn>
                <a:cxn ang="0">
                  <a:pos x="193" y="174"/>
                </a:cxn>
                <a:cxn ang="0">
                  <a:pos x="143" y="206"/>
                </a:cxn>
                <a:cxn ang="0">
                  <a:pos x="93" y="241"/>
                </a:cxn>
                <a:cxn ang="0">
                  <a:pos x="46" y="279"/>
                </a:cxn>
                <a:cxn ang="0">
                  <a:pos x="0" y="320"/>
                </a:cxn>
              </a:cxnLst>
              <a:rect l="0" t="0" r="r" b="b"/>
              <a:pathLst>
                <a:path w="581" h="414">
                  <a:moveTo>
                    <a:pt x="0" y="320"/>
                  </a:moveTo>
                  <a:lnTo>
                    <a:pt x="4" y="322"/>
                  </a:lnTo>
                  <a:lnTo>
                    <a:pt x="12" y="323"/>
                  </a:lnTo>
                  <a:lnTo>
                    <a:pt x="26" y="326"/>
                  </a:lnTo>
                  <a:lnTo>
                    <a:pt x="44" y="330"/>
                  </a:lnTo>
                  <a:lnTo>
                    <a:pt x="65" y="334"/>
                  </a:lnTo>
                  <a:lnTo>
                    <a:pt x="90" y="340"/>
                  </a:lnTo>
                  <a:lnTo>
                    <a:pt x="117" y="346"/>
                  </a:lnTo>
                  <a:lnTo>
                    <a:pt x="146" y="353"/>
                  </a:lnTo>
                  <a:lnTo>
                    <a:pt x="176" y="360"/>
                  </a:lnTo>
                  <a:lnTo>
                    <a:pt x="206" y="367"/>
                  </a:lnTo>
                  <a:lnTo>
                    <a:pt x="237" y="375"/>
                  </a:lnTo>
                  <a:lnTo>
                    <a:pt x="267" y="383"/>
                  </a:lnTo>
                  <a:lnTo>
                    <a:pt x="295" y="391"/>
                  </a:lnTo>
                  <a:lnTo>
                    <a:pt x="322" y="399"/>
                  </a:lnTo>
                  <a:lnTo>
                    <a:pt x="345" y="406"/>
                  </a:lnTo>
                  <a:lnTo>
                    <a:pt x="365" y="414"/>
                  </a:lnTo>
                  <a:lnTo>
                    <a:pt x="366" y="410"/>
                  </a:lnTo>
                  <a:lnTo>
                    <a:pt x="369" y="400"/>
                  </a:lnTo>
                  <a:lnTo>
                    <a:pt x="373" y="384"/>
                  </a:lnTo>
                  <a:lnTo>
                    <a:pt x="379" y="363"/>
                  </a:lnTo>
                  <a:lnTo>
                    <a:pt x="387" y="337"/>
                  </a:lnTo>
                  <a:lnTo>
                    <a:pt x="396" y="308"/>
                  </a:lnTo>
                  <a:lnTo>
                    <a:pt x="407" y="277"/>
                  </a:lnTo>
                  <a:lnTo>
                    <a:pt x="419" y="243"/>
                  </a:lnTo>
                  <a:lnTo>
                    <a:pt x="434" y="208"/>
                  </a:lnTo>
                  <a:lnTo>
                    <a:pt x="451" y="173"/>
                  </a:lnTo>
                  <a:lnTo>
                    <a:pt x="468" y="138"/>
                  </a:lnTo>
                  <a:lnTo>
                    <a:pt x="487" y="105"/>
                  </a:lnTo>
                  <a:lnTo>
                    <a:pt x="508" y="74"/>
                  </a:lnTo>
                  <a:lnTo>
                    <a:pt x="531" y="45"/>
                  </a:lnTo>
                  <a:lnTo>
                    <a:pt x="555" y="21"/>
                  </a:lnTo>
                  <a:lnTo>
                    <a:pt x="581" y="0"/>
                  </a:lnTo>
                  <a:lnTo>
                    <a:pt x="577" y="1"/>
                  </a:lnTo>
                  <a:lnTo>
                    <a:pt x="566" y="5"/>
                  </a:lnTo>
                  <a:lnTo>
                    <a:pt x="547" y="10"/>
                  </a:lnTo>
                  <a:lnTo>
                    <a:pt x="524" y="19"/>
                  </a:lnTo>
                  <a:lnTo>
                    <a:pt x="494" y="29"/>
                  </a:lnTo>
                  <a:lnTo>
                    <a:pt x="460" y="42"/>
                  </a:lnTo>
                  <a:lnTo>
                    <a:pt x="422" y="57"/>
                  </a:lnTo>
                  <a:lnTo>
                    <a:pt x="380" y="75"/>
                  </a:lnTo>
                  <a:lnTo>
                    <a:pt x="335" y="96"/>
                  </a:lnTo>
                  <a:lnTo>
                    <a:pt x="289" y="119"/>
                  </a:lnTo>
                  <a:lnTo>
                    <a:pt x="241" y="145"/>
                  </a:lnTo>
                  <a:lnTo>
                    <a:pt x="193" y="174"/>
                  </a:lnTo>
                  <a:lnTo>
                    <a:pt x="143" y="206"/>
                  </a:lnTo>
                  <a:lnTo>
                    <a:pt x="93" y="241"/>
                  </a:lnTo>
                  <a:lnTo>
                    <a:pt x="46" y="279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54" name="Freeform 42"/>
            <p:cNvSpPr>
              <a:spLocks/>
            </p:cNvSpPr>
            <p:nvPr/>
          </p:nvSpPr>
          <p:spPr bwMode="auto">
            <a:xfrm>
              <a:off x="2458" y="1846"/>
              <a:ext cx="522" cy="131"/>
            </a:xfrm>
            <a:custGeom>
              <a:avLst/>
              <a:gdLst/>
              <a:ahLst/>
              <a:cxnLst>
                <a:cxn ang="0">
                  <a:pos x="447" y="175"/>
                </a:cxn>
                <a:cxn ang="0">
                  <a:pos x="522" y="180"/>
                </a:cxn>
                <a:cxn ang="0">
                  <a:pos x="591" y="182"/>
                </a:cxn>
                <a:cxn ang="0">
                  <a:pos x="651" y="180"/>
                </a:cxn>
                <a:cxn ang="0">
                  <a:pos x="702" y="175"/>
                </a:cxn>
                <a:cxn ang="0">
                  <a:pos x="741" y="167"/>
                </a:cxn>
                <a:cxn ang="0">
                  <a:pos x="768" y="157"/>
                </a:cxn>
                <a:cxn ang="0">
                  <a:pos x="780" y="143"/>
                </a:cxn>
                <a:cxn ang="0">
                  <a:pos x="777" y="127"/>
                </a:cxn>
                <a:cxn ang="0">
                  <a:pos x="757" y="110"/>
                </a:cxn>
                <a:cxn ang="0">
                  <a:pos x="725" y="92"/>
                </a:cxn>
                <a:cxn ang="0">
                  <a:pos x="680" y="74"/>
                </a:cxn>
                <a:cxn ang="0">
                  <a:pos x="626" y="58"/>
                </a:cxn>
                <a:cxn ang="0">
                  <a:pos x="561" y="42"/>
                </a:cxn>
                <a:cxn ang="0">
                  <a:pos x="490" y="28"/>
                </a:cxn>
                <a:cxn ang="0">
                  <a:pos x="414" y="16"/>
                </a:cxn>
                <a:cxn ang="0">
                  <a:pos x="333" y="7"/>
                </a:cxn>
                <a:cxn ang="0">
                  <a:pos x="258" y="2"/>
                </a:cxn>
                <a:cxn ang="0">
                  <a:pos x="189" y="0"/>
                </a:cxn>
                <a:cxn ang="0">
                  <a:pos x="129" y="2"/>
                </a:cxn>
                <a:cxn ang="0">
                  <a:pos x="79" y="7"/>
                </a:cxn>
                <a:cxn ang="0">
                  <a:pos x="40" y="15"/>
                </a:cxn>
                <a:cxn ang="0">
                  <a:pos x="13" y="25"/>
                </a:cxn>
                <a:cxn ang="0">
                  <a:pos x="0" y="39"/>
                </a:cxn>
                <a:cxn ang="0">
                  <a:pos x="4" y="55"/>
                </a:cxn>
                <a:cxn ang="0">
                  <a:pos x="23" y="73"/>
                </a:cxn>
                <a:cxn ang="0">
                  <a:pos x="56" y="90"/>
                </a:cxn>
                <a:cxn ang="0">
                  <a:pos x="101" y="108"/>
                </a:cxn>
                <a:cxn ang="0">
                  <a:pos x="155" y="125"/>
                </a:cxn>
                <a:cxn ang="0">
                  <a:pos x="219" y="141"/>
                </a:cxn>
                <a:cxn ang="0">
                  <a:pos x="291" y="155"/>
                </a:cxn>
                <a:cxn ang="0">
                  <a:pos x="367" y="166"/>
                </a:cxn>
              </a:cxnLst>
              <a:rect l="0" t="0" r="r" b="b"/>
              <a:pathLst>
                <a:path w="780" h="182">
                  <a:moveTo>
                    <a:pt x="407" y="171"/>
                  </a:moveTo>
                  <a:lnTo>
                    <a:pt x="447" y="175"/>
                  </a:lnTo>
                  <a:lnTo>
                    <a:pt x="485" y="178"/>
                  </a:lnTo>
                  <a:lnTo>
                    <a:pt x="522" y="180"/>
                  </a:lnTo>
                  <a:lnTo>
                    <a:pt x="558" y="181"/>
                  </a:lnTo>
                  <a:lnTo>
                    <a:pt x="591" y="182"/>
                  </a:lnTo>
                  <a:lnTo>
                    <a:pt x="622" y="181"/>
                  </a:lnTo>
                  <a:lnTo>
                    <a:pt x="651" y="180"/>
                  </a:lnTo>
                  <a:lnTo>
                    <a:pt x="678" y="179"/>
                  </a:lnTo>
                  <a:lnTo>
                    <a:pt x="702" y="175"/>
                  </a:lnTo>
                  <a:lnTo>
                    <a:pt x="723" y="172"/>
                  </a:lnTo>
                  <a:lnTo>
                    <a:pt x="741" y="167"/>
                  </a:lnTo>
                  <a:lnTo>
                    <a:pt x="756" y="163"/>
                  </a:lnTo>
                  <a:lnTo>
                    <a:pt x="768" y="157"/>
                  </a:lnTo>
                  <a:lnTo>
                    <a:pt x="776" y="150"/>
                  </a:lnTo>
                  <a:lnTo>
                    <a:pt x="780" y="143"/>
                  </a:lnTo>
                  <a:lnTo>
                    <a:pt x="780" y="135"/>
                  </a:lnTo>
                  <a:lnTo>
                    <a:pt x="777" y="127"/>
                  </a:lnTo>
                  <a:lnTo>
                    <a:pt x="769" y="118"/>
                  </a:lnTo>
                  <a:lnTo>
                    <a:pt x="757" y="110"/>
                  </a:lnTo>
                  <a:lnTo>
                    <a:pt x="743" y="100"/>
                  </a:lnTo>
                  <a:lnTo>
                    <a:pt x="725" y="92"/>
                  </a:lnTo>
                  <a:lnTo>
                    <a:pt x="704" y="83"/>
                  </a:lnTo>
                  <a:lnTo>
                    <a:pt x="680" y="74"/>
                  </a:lnTo>
                  <a:lnTo>
                    <a:pt x="655" y="66"/>
                  </a:lnTo>
                  <a:lnTo>
                    <a:pt x="626" y="58"/>
                  </a:lnTo>
                  <a:lnTo>
                    <a:pt x="595" y="50"/>
                  </a:lnTo>
                  <a:lnTo>
                    <a:pt x="561" y="42"/>
                  </a:lnTo>
                  <a:lnTo>
                    <a:pt x="527" y="35"/>
                  </a:lnTo>
                  <a:lnTo>
                    <a:pt x="490" y="28"/>
                  </a:lnTo>
                  <a:lnTo>
                    <a:pt x="453" y="22"/>
                  </a:lnTo>
                  <a:lnTo>
                    <a:pt x="414" y="16"/>
                  </a:lnTo>
                  <a:lnTo>
                    <a:pt x="374" y="12"/>
                  </a:lnTo>
                  <a:lnTo>
                    <a:pt x="333" y="7"/>
                  </a:lnTo>
                  <a:lnTo>
                    <a:pt x="295" y="5"/>
                  </a:lnTo>
                  <a:lnTo>
                    <a:pt x="258" y="2"/>
                  </a:lnTo>
                  <a:lnTo>
                    <a:pt x="223" y="1"/>
                  </a:lnTo>
                  <a:lnTo>
                    <a:pt x="189" y="0"/>
                  </a:lnTo>
                  <a:lnTo>
                    <a:pt x="158" y="1"/>
                  </a:lnTo>
                  <a:lnTo>
                    <a:pt x="129" y="2"/>
                  </a:lnTo>
                  <a:lnTo>
                    <a:pt x="103" y="4"/>
                  </a:lnTo>
                  <a:lnTo>
                    <a:pt x="79" y="7"/>
                  </a:lnTo>
                  <a:lnTo>
                    <a:pt x="58" y="10"/>
                  </a:lnTo>
                  <a:lnTo>
                    <a:pt x="40" y="15"/>
                  </a:lnTo>
                  <a:lnTo>
                    <a:pt x="25" y="20"/>
                  </a:lnTo>
                  <a:lnTo>
                    <a:pt x="13" y="25"/>
                  </a:lnTo>
                  <a:lnTo>
                    <a:pt x="5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4" y="55"/>
                  </a:lnTo>
                  <a:lnTo>
                    <a:pt x="12" y="65"/>
                  </a:lnTo>
                  <a:lnTo>
                    <a:pt x="23" y="73"/>
                  </a:lnTo>
                  <a:lnTo>
                    <a:pt x="37" y="82"/>
                  </a:lnTo>
                  <a:lnTo>
                    <a:pt x="56" y="90"/>
                  </a:lnTo>
                  <a:lnTo>
                    <a:pt x="76" y="99"/>
                  </a:lnTo>
                  <a:lnTo>
                    <a:pt x="101" y="108"/>
                  </a:lnTo>
                  <a:lnTo>
                    <a:pt x="126" y="116"/>
                  </a:lnTo>
                  <a:lnTo>
                    <a:pt x="155" y="125"/>
                  </a:lnTo>
                  <a:lnTo>
                    <a:pt x="186" y="133"/>
                  </a:lnTo>
                  <a:lnTo>
                    <a:pt x="219" y="141"/>
                  </a:lnTo>
                  <a:lnTo>
                    <a:pt x="254" y="148"/>
                  </a:lnTo>
                  <a:lnTo>
                    <a:pt x="291" y="155"/>
                  </a:lnTo>
                  <a:lnTo>
                    <a:pt x="328" y="160"/>
                  </a:lnTo>
                  <a:lnTo>
                    <a:pt x="367" y="166"/>
                  </a:lnTo>
                  <a:lnTo>
                    <a:pt x="407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55" name="Freeform 43"/>
            <p:cNvSpPr>
              <a:spLocks/>
            </p:cNvSpPr>
            <p:nvPr/>
          </p:nvSpPr>
          <p:spPr bwMode="auto">
            <a:xfrm>
              <a:off x="2119" y="1698"/>
              <a:ext cx="1116" cy="196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0" y="103"/>
                </a:cxn>
                <a:cxn ang="0">
                  <a:pos x="42" y="139"/>
                </a:cxn>
                <a:cxn ang="0">
                  <a:pos x="116" y="154"/>
                </a:cxn>
                <a:cxn ang="0">
                  <a:pos x="173" y="144"/>
                </a:cxn>
                <a:cxn ang="0">
                  <a:pos x="186" y="134"/>
                </a:cxn>
                <a:cxn ang="0">
                  <a:pos x="215" y="116"/>
                </a:cxn>
                <a:cxn ang="0">
                  <a:pos x="267" y="94"/>
                </a:cxn>
                <a:cxn ang="0">
                  <a:pos x="345" y="73"/>
                </a:cxn>
                <a:cxn ang="0">
                  <a:pos x="455" y="53"/>
                </a:cxn>
                <a:cxn ang="0">
                  <a:pos x="603" y="38"/>
                </a:cxn>
                <a:cxn ang="0">
                  <a:pos x="792" y="33"/>
                </a:cxn>
                <a:cxn ang="0">
                  <a:pos x="905" y="36"/>
                </a:cxn>
                <a:cxn ang="0">
                  <a:pos x="915" y="37"/>
                </a:cxn>
                <a:cxn ang="0">
                  <a:pos x="935" y="38"/>
                </a:cxn>
                <a:cxn ang="0">
                  <a:pos x="961" y="41"/>
                </a:cxn>
                <a:cxn ang="0">
                  <a:pos x="997" y="46"/>
                </a:cxn>
                <a:cxn ang="0">
                  <a:pos x="1038" y="53"/>
                </a:cxn>
                <a:cxn ang="0">
                  <a:pos x="1087" y="61"/>
                </a:cxn>
                <a:cxn ang="0">
                  <a:pos x="1138" y="71"/>
                </a:cxn>
                <a:cxn ang="0">
                  <a:pos x="1196" y="83"/>
                </a:cxn>
                <a:cxn ang="0">
                  <a:pos x="1256" y="99"/>
                </a:cxn>
                <a:cxn ang="0">
                  <a:pos x="1319" y="116"/>
                </a:cxn>
                <a:cxn ang="0">
                  <a:pos x="1383" y="137"/>
                </a:cxn>
                <a:cxn ang="0">
                  <a:pos x="1448" y="161"/>
                </a:cxn>
                <a:cxn ang="0">
                  <a:pos x="1514" y="188"/>
                </a:cxn>
                <a:cxn ang="0">
                  <a:pos x="1577" y="219"/>
                </a:cxn>
                <a:cxn ang="0">
                  <a:pos x="1641" y="253"/>
                </a:cxn>
                <a:cxn ang="0">
                  <a:pos x="1669" y="272"/>
                </a:cxn>
                <a:cxn ang="0">
                  <a:pos x="1665" y="267"/>
                </a:cxn>
                <a:cxn ang="0">
                  <a:pos x="1656" y="258"/>
                </a:cxn>
                <a:cxn ang="0">
                  <a:pos x="1640" y="247"/>
                </a:cxn>
                <a:cxn ang="0">
                  <a:pos x="1619" y="232"/>
                </a:cxn>
                <a:cxn ang="0">
                  <a:pos x="1592" y="214"/>
                </a:cxn>
                <a:cxn ang="0">
                  <a:pos x="1560" y="196"/>
                </a:cxn>
                <a:cxn ang="0">
                  <a:pos x="1521" y="174"/>
                </a:cxn>
                <a:cxn ang="0">
                  <a:pos x="1475" y="152"/>
                </a:cxn>
                <a:cxn ang="0">
                  <a:pos x="1423" y="130"/>
                </a:cxn>
                <a:cxn ang="0">
                  <a:pos x="1363" y="107"/>
                </a:cxn>
                <a:cxn ang="0">
                  <a:pos x="1296" y="85"/>
                </a:cxn>
                <a:cxn ang="0">
                  <a:pos x="1223" y="64"/>
                </a:cxn>
                <a:cxn ang="0">
                  <a:pos x="1141" y="44"/>
                </a:cxn>
                <a:cxn ang="0">
                  <a:pos x="1051" y="26"/>
                </a:cxn>
                <a:cxn ang="0">
                  <a:pos x="952" y="10"/>
                </a:cxn>
                <a:cxn ang="0">
                  <a:pos x="895" y="3"/>
                </a:cxn>
                <a:cxn ang="0">
                  <a:pos x="863" y="2"/>
                </a:cxn>
                <a:cxn ang="0">
                  <a:pos x="801" y="0"/>
                </a:cxn>
                <a:cxn ang="0">
                  <a:pos x="717" y="0"/>
                </a:cxn>
                <a:cxn ang="0">
                  <a:pos x="614" y="1"/>
                </a:cxn>
                <a:cxn ang="0">
                  <a:pos x="499" y="6"/>
                </a:cxn>
                <a:cxn ang="0">
                  <a:pos x="376" y="14"/>
                </a:cxn>
                <a:cxn ang="0">
                  <a:pos x="249" y="28"/>
                </a:cxn>
                <a:cxn ang="0">
                  <a:pos x="185" y="38"/>
                </a:cxn>
                <a:cxn ang="0">
                  <a:pos x="179" y="43"/>
                </a:cxn>
                <a:cxn ang="0">
                  <a:pos x="166" y="52"/>
                </a:cxn>
                <a:cxn ang="0">
                  <a:pos x="148" y="62"/>
                </a:cxn>
                <a:cxn ang="0">
                  <a:pos x="124" y="71"/>
                </a:cxn>
                <a:cxn ang="0">
                  <a:pos x="95" y="77"/>
                </a:cxn>
                <a:cxn ang="0">
                  <a:pos x="60" y="78"/>
                </a:cxn>
                <a:cxn ang="0">
                  <a:pos x="21" y="71"/>
                </a:cxn>
              </a:cxnLst>
              <a:rect l="0" t="0" r="r" b="b"/>
              <a:pathLst>
                <a:path w="1671" h="272">
                  <a:moveTo>
                    <a:pt x="0" y="64"/>
                  </a:moveTo>
                  <a:lnTo>
                    <a:pt x="0" y="70"/>
                  </a:lnTo>
                  <a:lnTo>
                    <a:pt x="3" y="84"/>
                  </a:lnTo>
                  <a:lnTo>
                    <a:pt x="10" y="103"/>
                  </a:lnTo>
                  <a:lnTo>
                    <a:pt x="22" y="122"/>
                  </a:lnTo>
                  <a:lnTo>
                    <a:pt x="42" y="139"/>
                  </a:lnTo>
                  <a:lnTo>
                    <a:pt x="73" y="152"/>
                  </a:lnTo>
                  <a:lnTo>
                    <a:pt x="116" y="154"/>
                  </a:lnTo>
                  <a:lnTo>
                    <a:pt x="172" y="145"/>
                  </a:lnTo>
                  <a:lnTo>
                    <a:pt x="173" y="144"/>
                  </a:lnTo>
                  <a:lnTo>
                    <a:pt x="178" y="139"/>
                  </a:lnTo>
                  <a:lnTo>
                    <a:pt x="186" y="134"/>
                  </a:lnTo>
                  <a:lnTo>
                    <a:pt x="197" y="126"/>
                  </a:lnTo>
                  <a:lnTo>
                    <a:pt x="215" y="116"/>
                  </a:lnTo>
                  <a:lnTo>
                    <a:pt x="238" y="105"/>
                  </a:lnTo>
                  <a:lnTo>
                    <a:pt x="267" y="94"/>
                  </a:lnTo>
                  <a:lnTo>
                    <a:pt x="302" y="83"/>
                  </a:lnTo>
                  <a:lnTo>
                    <a:pt x="345" y="73"/>
                  </a:lnTo>
                  <a:lnTo>
                    <a:pt x="396" y="62"/>
                  </a:lnTo>
                  <a:lnTo>
                    <a:pt x="455" y="53"/>
                  </a:lnTo>
                  <a:lnTo>
                    <a:pt x="523" y="45"/>
                  </a:lnTo>
                  <a:lnTo>
                    <a:pt x="603" y="38"/>
                  </a:lnTo>
                  <a:lnTo>
                    <a:pt x="692" y="35"/>
                  </a:lnTo>
                  <a:lnTo>
                    <a:pt x="792" y="33"/>
                  </a:lnTo>
                  <a:lnTo>
                    <a:pt x="903" y="36"/>
                  </a:lnTo>
                  <a:lnTo>
                    <a:pt x="905" y="36"/>
                  </a:lnTo>
                  <a:lnTo>
                    <a:pt x="908" y="36"/>
                  </a:lnTo>
                  <a:lnTo>
                    <a:pt x="915" y="37"/>
                  </a:lnTo>
                  <a:lnTo>
                    <a:pt x="923" y="38"/>
                  </a:lnTo>
                  <a:lnTo>
                    <a:pt x="935" y="38"/>
                  </a:lnTo>
                  <a:lnTo>
                    <a:pt x="947" y="40"/>
                  </a:lnTo>
                  <a:lnTo>
                    <a:pt x="961" y="41"/>
                  </a:lnTo>
                  <a:lnTo>
                    <a:pt x="978" y="44"/>
                  </a:lnTo>
                  <a:lnTo>
                    <a:pt x="997" y="46"/>
                  </a:lnTo>
                  <a:lnTo>
                    <a:pt x="1016" y="49"/>
                  </a:lnTo>
                  <a:lnTo>
                    <a:pt x="1038" y="53"/>
                  </a:lnTo>
                  <a:lnTo>
                    <a:pt x="1061" y="56"/>
                  </a:lnTo>
                  <a:lnTo>
                    <a:pt x="1087" y="61"/>
                  </a:lnTo>
                  <a:lnTo>
                    <a:pt x="1112" y="66"/>
                  </a:lnTo>
                  <a:lnTo>
                    <a:pt x="1138" y="71"/>
                  </a:lnTo>
                  <a:lnTo>
                    <a:pt x="1167" y="77"/>
                  </a:lnTo>
                  <a:lnTo>
                    <a:pt x="1196" y="83"/>
                  </a:lnTo>
                  <a:lnTo>
                    <a:pt x="1226" y="91"/>
                  </a:lnTo>
                  <a:lnTo>
                    <a:pt x="1256" y="99"/>
                  </a:lnTo>
                  <a:lnTo>
                    <a:pt x="1287" y="107"/>
                  </a:lnTo>
                  <a:lnTo>
                    <a:pt x="1319" y="116"/>
                  </a:lnTo>
                  <a:lnTo>
                    <a:pt x="1350" y="127"/>
                  </a:lnTo>
                  <a:lnTo>
                    <a:pt x="1383" y="137"/>
                  </a:lnTo>
                  <a:lnTo>
                    <a:pt x="1416" y="149"/>
                  </a:lnTo>
                  <a:lnTo>
                    <a:pt x="1448" y="161"/>
                  </a:lnTo>
                  <a:lnTo>
                    <a:pt x="1481" y="174"/>
                  </a:lnTo>
                  <a:lnTo>
                    <a:pt x="1514" y="188"/>
                  </a:lnTo>
                  <a:lnTo>
                    <a:pt x="1546" y="203"/>
                  </a:lnTo>
                  <a:lnTo>
                    <a:pt x="1577" y="219"/>
                  </a:lnTo>
                  <a:lnTo>
                    <a:pt x="1610" y="235"/>
                  </a:lnTo>
                  <a:lnTo>
                    <a:pt x="1641" y="253"/>
                  </a:lnTo>
                  <a:lnTo>
                    <a:pt x="1671" y="272"/>
                  </a:lnTo>
                  <a:lnTo>
                    <a:pt x="1669" y="272"/>
                  </a:lnTo>
                  <a:lnTo>
                    <a:pt x="1668" y="270"/>
                  </a:lnTo>
                  <a:lnTo>
                    <a:pt x="1665" y="267"/>
                  </a:lnTo>
                  <a:lnTo>
                    <a:pt x="1661" y="263"/>
                  </a:lnTo>
                  <a:lnTo>
                    <a:pt x="1656" y="258"/>
                  </a:lnTo>
                  <a:lnTo>
                    <a:pt x="1649" y="253"/>
                  </a:lnTo>
                  <a:lnTo>
                    <a:pt x="1640" y="247"/>
                  </a:lnTo>
                  <a:lnTo>
                    <a:pt x="1630" y="240"/>
                  </a:lnTo>
                  <a:lnTo>
                    <a:pt x="1619" y="232"/>
                  </a:lnTo>
                  <a:lnTo>
                    <a:pt x="1606" y="224"/>
                  </a:lnTo>
                  <a:lnTo>
                    <a:pt x="1592" y="214"/>
                  </a:lnTo>
                  <a:lnTo>
                    <a:pt x="1577" y="205"/>
                  </a:lnTo>
                  <a:lnTo>
                    <a:pt x="1560" y="196"/>
                  </a:lnTo>
                  <a:lnTo>
                    <a:pt x="1540" y="185"/>
                  </a:lnTo>
                  <a:lnTo>
                    <a:pt x="1521" y="174"/>
                  </a:lnTo>
                  <a:lnTo>
                    <a:pt x="1499" y="164"/>
                  </a:lnTo>
                  <a:lnTo>
                    <a:pt x="1475" y="152"/>
                  </a:lnTo>
                  <a:lnTo>
                    <a:pt x="1449" y="142"/>
                  </a:lnTo>
                  <a:lnTo>
                    <a:pt x="1423" y="130"/>
                  </a:lnTo>
                  <a:lnTo>
                    <a:pt x="1394" y="119"/>
                  </a:lnTo>
                  <a:lnTo>
                    <a:pt x="1363" y="107"/>
                  </a:lnTo>
                  <a:lnTo>
                    <a:pt x="1331" y="97"/>
                  </a:lnTo>
                  <a:lnTo>
                    <a:pt x="1296" y="85"/>
                  </a:lnTo>
                  <a:lnTo>
                    <a:pt x="1261" y="75"/>
                  </a:lnTo>
                  <a:lnTo>
                    <a:pt x="1223" y="64"/>
                  </a:lnTo>
                  <a:lnTo>
                    <a:pt x="1182" y="54"/>
                  </a:lnTo>
                  <a:lnTo>
                    <a:pt x="1141" y="44"/>
                  </a:lnTo>
                  <a:lnTo>
                    <a:pt x="1097" y="35"/>
                  </a:lnTo>
                  <a:lnTo>
                    <a:pt x="1051" y="26"/>
                  </a:lnTo>
                  <a:lnTo>
                    <a:pt x="1003" y="18"/>
                  </a:lnTo>
                  <a:lnTo>
                    <a:pt x="952" y="10"/>
                  </a:lnTo>
                  <a:lnTo>
                    <a:pt x="900" y="3"/>
                  </a:lnTo>
                  <a:lnTo>
                    <a:pt x="895" y="3"/>
                  </a:lnTo>
                  <a:lnTo>
                    <a:pt x="883" y="2"/>
                  </a:lnTo>
                  <a:lnTo>
                    <a:pt x="863" y="2"/>
                  </a:lnTo>
                  <a:lnTo>
                    <a:pt x="836" y="1"/>
                  </a:lnTo>
                  <a:lnTo>
                    <a:pt x="801" y="0"/>
                  </a:lnTo>
                  <a:lnTo>
                    <a:pt x="762" y="0"/>
                  </a:lnTo>
                  <a:lnTo>
                    <a:pt x="717" y="0"/>
                  </a:lnTo>
                  <a:lnTo>
                    <a:pt x="667" y="0"/>
                  </a:lnTo>
                  <a:lnTo>
                    <a:pt x="614" y="1"/>
                  </a:lnTo>
                  <a:lnTo>
                    <a:pt x="558" y="3"/>
                  </a:lnTo>
                  <a:lnTo>
                    <a:pt x="499" y="6"/>
                  </a:lnTo>
                  <a:lnTo>
                    <a:pt x="438" y="9"/>
                  </a:lnTo>
                  <a:lnTo>
                    <a:pt x="376" y="14"/>
                  </a:lnTo>
                  <a:lnTo>
                    <a:pt x="313" y="21"/>
                  </a:lnTo>
                  <a:lnTo>
                    <a:pt x="249" y="28"/>
                  </a:lnTo>
                  <a:lnTo>
                    <a:pt x="186" y="37"/>
                  </a:lnTo>
                  <a:lnTo>
                    <a:pt x="185" y="38"/>
                  </a:lnTo>
                  <a:lnTo>
                    <a:pt x="182" y="40"/>
                  </a:lnTo>
                  <a:lnTo>
                    <a:pt x="179" y="43"/>
                  </a:lnTo>
                  <a:lnTo>
                    <a:pt x="173" y="47"/>
                  </a:lnTo>
                  <a:lnTo>
                    <a:pt x="166" y="52"/>
                  </a:lnTo>
                  <a:lnTo>
                    <a:pt x="158" y="58"/>
                  </a:lnTo>
                  <a:lnTo>
                    <a:pt x="148" y="62"/>
                  </a:lnTo>
                  <a:lnTo>
                    <a:pt x="136" y="67"/>
                  </a:lnTo>
                  <a:lnTo>
                    <a:pt x="124" y="71"/>
                  </a:lnTo>
                  <a:lnTo>
                    <a:pt x="110" y="75"/>
                  </a:lnTo>
                  <a:lnTo>
                    <a:pt x="95" y="77"/>
                  </a:lnTo>
                  <a:lnTo>
                    <a:pt x="79" y="78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1" y="71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56" name="Freeform 44"/>
            <p:cNvSpPr>
              <a:spLocks/>
            </p:cNvSpPr>
            <p:nvPr/>
          </p:nvSpPr>
          <p:spPr bwMode="auto">
            <a:xfrm>
              <a:off x="2148" y="1989"/>
              <a:ext cx="712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3" y="21"/>
                </a:cxn>
                <a:cxn ang="0">
                  <a:pos x="44" y="26"/>
                </a:cxn>
                <a:cxn ang="0">
                  <a:pos x="56" y="31"/>
                </a:cxn>
                <a:cxn ang="0">
                  <a:pos x="70" y="37"/>
                </a:cxn>
                <a:cxn ang="0">
                  <a:pos x="86" y="44"/>
                </a:cxn>
                <a:cxn ang="0">
                  <a:pos x="106" y="51"/>
                </a:cxn>
                <a:cxn ang="0">
                  <a:pos x="127" y="59"/>
                </a:cxn>
                <a:cxn ang="0">
                  <a:pos x="151" y="66"/>
                </a:cxn>
                <a:cxn ang="0">
                  <a:pos x="177" y="75"/>
                </a:cxn>
                <a:cxn ang="0">
                  <a:pos x="206" y="83"/>
                </a:cxn>
                <a:cxn ang="0">
                  <a:pos x="238" y="92"/>
                </a:cxn>
                <a:cxn ang="0">
                  <a:pos x="273" y="102"/>
                </a:cxn>
                <a:cxn ang="0">
                  <a:pos x="311" y="111"/>
                </a:cxn>
                <a:cxn ang="0">
                  <a:pos x="354" y="121"/>
                </a:cxn>
                <a:cxn ang="0">
                  <a:pos x="399" y="132"/>
                </a:cxn>
                <a:cxn ang="0">
                  <a:pos x="447" y="142"/>
                </a:cxn>
                <a:cxn ang="0">
                  <a:pos x="499" y="152"/>
                </a:cxn>
                <a:cxn ang="0">
                  <a:pos x="555" y="163"/>
                </a:cxn>
                <a:cxn ang="0">
                  <a:pos x="615" y="174"/>
                </a:cxn>
                <a:cxn ang="0">
                  <a:pos x="680" y="186"/>
                </a:cxn>
                <a:cxn ang="0">
                  <a:pos x="748" y="197"/>
                </a:cxn>
                <a:cxn ang="0">
                  <a:pos x="821" y="209"/>
                </a:cxn>
                <a:cxn ang="0">
                  <a:pos x="899" y="220"/>
                </a:cxn>
                <a:cxn ang="0">
                  <a:pos x="980" y="232"/>
                </a:cxn>
                <a:cxn ang="0">
                  <a:pos x="1067" y="243"/>
                </a:cxn>
                <a:cxn ang="0">
                  <a:pos x="0" y="0"/>
                </a:cxn>
              </a:cxnLst>
              <a:rect l="0" t="0" r="r" b="b"/>
              <a:pathLst>
                <a:path w="1067" h="24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4" y="4"/>
                  </a:lnTo>
                  <a:lnTo>
                    <a:pt x="7" y="6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4" y="16"/>
                  </a:lnTo>
                  <a:lnTo>
                    <a:pt x="33" y="21"/>
                  </a:lnTo>
                  <a:lnTo>
                    <a:pt x="44" y="26"/>
                  </a:lnTo>
                  <a:lnTo>
                    <a:pt x="56" y="31"/>
                  </a:lnTo>
                  <a:lnTo>
                    <a:pt x="70" y="37"/>
                  </a:lnTo>
                  <a:lnTo>
                    <a:pt x="86" y="44"/>
                  </a:lnTo>
                  <a:lnTo>
                    <a:pt x="106" y="51"/>
                  </a:lnTo>
                  <a:lnTo>
                    <a:pt x="127" y="59"/>
                  </a:lnTo>
                  <a:lnTo>
                    <a:pt x="151" y="66"/>
                  </a:lnTo>
                  <a:lnTo>
                    <a:pt x="177" y="75"/>
                  </a:lnTo>
                  <a:lnTo>
                    <a:pt x="206" y="83"/>
                  </a:lnTo>
                  <a:lnTo>
                    <a:pt x="238" y="92"/>
                  </a:lnTo>
                  <a:lnTo>
                    <a:pt x="273" y="102"/>
                  </a:lnTo>
                  <a:lnTo>
                    <a:pt x="311" y="111"/>
                  </a:lnTo>
                  <a:lnTo>
                    <a:pt x="354" y="121"/>
                  </a:lnTo>
                  <a:lnTo>
                    <a:pt x="399" y="132"/>
                  </a:lnTo>
                  <a:lnTo>
                    <a:pt x="447" y="142"/>
                  </a:lnTo>
                  <a:lnTo>
                    <a:pt x="499" y="152"/>
                  </a:lnTo>
                  <a:lnTo>
                    <a:pt x="555" y="163"/>
                  </a:lnTo>
                  <a:lnTo>
                    <a:pt x="615" y="174"/>
                  </a:lnTo>
                  <a:lnTo>
                    <a:pt x="680" y="186"/>
                  </a:lnTo>
                  <a:lnTo>
                    <a:pt x="748" y="197"/>
                  </a:lnTo>
                  <a:lnTo>
                    <a:pt x="821" y="209"/>
                  </a:lnTo>
                  <a:lnTo>
                    <a:pt x="899" y="220"/>
                  </a:lnTo>
                  <a:lnTo>
                    <a:pt x="980" y="232"/>
                  </a:lnTo>
                  <a:lnTo>
                    <a:pt x="1067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57" name="Freeform 45"/>
            <p:cNvSpPr>
              <a:spLocks/>
            </p:cNvSpPr>
            <p:nvPr/>
          </p:nvSpPr>
          <p:spPr bwMode="auto">
            <a:xfrm>
              <a:off x="3333" y="2018"/>
              <a:ext cx="233" cy="126"/>
            </a:xfrm>
            <a:custGeom>
              <a:avLst/>
              <a:gdLst/>
              <a:ahLst/>
              <a:cxnLst>
                <a:cxn ang="0">
                  <a:pos x="188" y="169"/>
                </a:cxn>
                <a:cxn ang="0">
                  <a:pos x="222" y="174"/>
                </a:cxn>
                <a:cxn ang="0">
                  <a:pos x="255" y="174"/>
                </a:cxn>
                <a:cxn ang="0">
                  <a:pos x="282" y="172"/>
                </a:cxn>
                <a:cxn ang="0">
                  <a:pos x="306" y="166"/>
                </a:cxn>
                <a:cxn ang="0">
                  <a:pos x="326" y="158"/>
                </a:cxn>
                <a:cxn ang="0">
                  <a:pos x="340" y="146"/>
                </a:cxn>
                <a:cxn ang="0">
                  <a:pos x="347" y="132"/>
                </a:cxn>
                <a:cxn ang="0">
                  <a:pos x="348" y="116"/>
                </a:cxn>
                <a:cxn ang="0">
                  <a:pos x="346" y="108"/>
                </a:cxn>
                <a:cxn ang="0">
                  <a:pos x="342" y="99"/>
                </a:cxn>
                <a:cxn ang="0">
                  <a:pos x="336" y="91"/>
                </a:cxn>
                <a:cxn ang="0">
                  <a:pos x="330" y="82"/>
                </a:cxn>
                <a:cxn ang="0">
                  <a:pos x="320" y="74"/>
                </a:cxn>
                <a:cxn ang="0">
                  <a:pos x="311" y="66"/>
                </a:cxn>
                <a:cxn ang="0">
                  <a:pos x="300" y="57"/>
                </a:cxn>
                <a:cxn ang="0">
                  <a:pos x="288" y="49"/>
                </a:cxn>
                <a:cxn ang="0">
                  <a:pos x="274" y="42"/>
                </a:cxn>
                <a:cxn ang="0">
                  <a:pos x="260" y="36"/>
                </a:cxn>
                <a:cxn ang="0">
                  <a:pos x="245" y="29"/>
                </a:cxn>
                <a:cxn ang="0">
                  <a:pos x="229" y="23"/>
                </a:cxn>
                <a:cxn ang="0">
                  <a:pos x="213" y="17"/>
                </a:cxn>
                <a:cxn ang="0">
                  <a:pos x="196" y="12"/>
                </a:cxn>
                <a:cxn ang="0">
                  <a:pos x="179" y="8"/>
                </a:cxn>
                <a:cxn ang="0">
                  <a:pos x="160" y="4"/>
                </a:cxn>
                <a:cxn ang="0">
                  <a:pos x="126" y="0"/>
                </a:cxn>
                <a:cxn ang="0">
                  <a:pos x="93" y="0"/>
                </a:cxn>
                <a:cxn ang="0">
                  <a:pos x="66" y="2"/>
                </a:cxn>
                <a:cxn ang="0">
                  <a:pos x="42" y="8"/>
                </a:cxn>
                <a:cxn ang="0">
                  <a:pos x="22" y="16"/>
                </a:cxn>
                <a:cxn ang="0">
                  <a:pos x="9" y="27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2" y="66"/>
                </a:cxn>
                <a:cxn ang="0">
                  <a:pos x="7" y="75"/>
                </a:cxn>
                <a:cxn ang="0">
                  <a:pos x="12" y="83"/>
                </a:cxn>
                <a:cxn ang="0">
                  <a:pos x="20" y="92"/>
                </a:cxn>
                <a:cxn ang="0">
                  <a:pos x="28" y="100"/>
                </a:cxn>
                <a:cxn ang="0">
                  <a:pos x="38" y="108"/>
                </a:cxn>
                <a:cxn ang="0">
                  <a:pos x="48" y="116"/>
                </a:cxn>
                <a:cxn ang="0">
                  <a:pos x="61" y="124"/>
                </a:cxn>
                <a:cxn ang="0">
                  <a:pos x="74" y="131"/>
                </a:cxn>
                <a:cxn ang="0">
                  <a:pos x="88" y="138"/>
                </a:cxn>
                <a:cxn ang="0">
                  <a:pos x="103" y="145"/>
                </a:cxn>
                <a:cxn ang="0">
                  <a:pos x="119" y="151"/>
                </a:cxn>
                <a:cxn ang="0">
                  <a:pos x="135" y="157"/>
                </a:cxn>
                <a:cxn ang="0">
                  <a:pos x="152" y="161"/>
                </a:cxn>
                <a:cxn ang="0">
                  <a:pos x="169" y="166"/>
                </a:cxn>
                <a:cxn ang="0">
                  <a:pos x="188" y="169"/>
                </a:cxn>
              </a:cxnLst>
              <a:rect l="0" t="0" r="r" b="b"/>
              <a:pathLst>
                <a:path w="348" h="174">
                  <a:moveTo>
                    <a:pt x="188" y="169"/>
                  </a:moveTo>
                  <a:lnTo>
                    <a:pt x="222" y="174"/>
                  </a:lnTo>
                  <a:lnTo>
                    <a:pt x="255" y="174"/>
                  </a:lnTo>
                  <a:lnTo>
                    <a:pt x="282" y="172"/>
                  </a:lnTo>
                  <a:lnTo>
                    <a:pt x="306" y="166"/>
                  </a:lnTo>
                  <a:lnTo>
                    <a:pt x="326" y="158"/>
                  </a:lnTo>
                  <a:lnTo>
                    <a:pt x="340" y="146"/>
                  </a:lnTo>
                  <a:lnTo>
                    <a:pt x="347" y="132"/>
                  </a:lnTo>
                  <a:lnTo>
                    <a:pt x="348" y="116"/>
                  </a:lnTo>
                  <a:lnTo>
                    <a:pt x="346" y="108"/>
                  </a:lnTo>
                  <a:lnTo>
                    <a:pt x="342" y="99"/>
                  </a:lnTo>
                  <a:lnTo>
                    <a:pt x="336" y="91"/>
                  </a:lnTo>
                  <a:lnTo>
                    <a:pt x="330" y="82"/>
                  </a:lnTo>
                  <a:lnTo>
                    <a:pt x="320" y="74"/>
                  </a:lnTo>
                  <a:lnTo>
                    <a:pt x="311" y="66"/>
                  </a:lnTo>
                  <a:lnTo>
                    <a:pt x="300" y="57"/>
                  </a:lnTo>
                  <a:lnTo>
                    <a:pt x="288" y="49"/>
                  </a:lnTo>
                  <a:lnTo>
                    <a:pt x="274" y="42"/>
                  </a:lnTo>
                  <a:lnTo>
                    <a:pt x="260" y="36"/>
                  </a:lnTo>
                  <a:lnTo>
                    <a:pt x="245" y="29"/>
                  </a:lnTo>
                  <a:lnTo>
                    <a:pt x="229" y="23"/>
                  </a:lnTo>
                  <a:lnTo>
                    <a:pt x="213" y="17"/>
                  </a:lnTo>
                  <a:lnTo>
                    <a:pt x="196" y="12"/>
                  </a:lnTo>
                  <a:lnTo>
                    <a:pt x="179" y="8"/>
                  </a:lnTo>
                  <a:lnTo>
                    <a:pt x="160" y="4"/>
                  </a:lnTo>
                  <a:lnTo>
                    <a:pt x="126" y="0"/>
                  </a:lnTo>
                  <a:lnTo>
                    <a:pt x="93" y="0"/>
                  </a:lnTo>
                  <a:lnTo>
                    <a:pt x="66" y="2"/>
                  </a:lnTo>
                  <a:lnTo>
                    <a:pt x="42" y="8"/>
                  </a:lnTo>
                  <a:lnTo>
                    <a:pt x="22" y="16"/>
                  </a:lnTo>
                  <a:lnTo>
                    <a:pt x="9" y="27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7" y="75"/>
                  </a:lnTo>
                  <a:lnTo>
                    <a:pt x="12" y="83"/>
                  </a:lnTo>
                  <a:lnTo>
                    <a:pt x="20" y="92"/>
                  </a:lnTo>
                  <a:lnTo>
                    <a:pt x="28" y="100"/>
                  </a:lnTo>
                  <a:lnTo>
                    <a:pt x="38" y="108"/>
                  </a:lnTo>
                  <a:lnTo>
                    <a:pt x="48" y="116"/>
                  </a:lnTo>
                  <a:lnTo>
                    <a:pt x="61" y="124"/>
                  </a:lnTo>
                  <a:lnTo>
                    <a:pt x="74" y="131"/>
                  </a:lnTo>
                  <a:lnTo>
                    <a:pt x="88" y="138"/>
                  </a:lnTo>
                  <a:lnTo>
                    <a:pt x="103" y="145"/>
                  </a:lnTo>
                  <a:lnTo>
                    <a:pt x="119" y="151"/>
                  </a:lnTo>
                  <a:lnTo>
                    <a:pt x="135" y="157"/>
                  </a:lnTo>
                  <a:lnTo>
                    <a:pt x="152" y="161"/>
                  </a:lnTo>
                  <a:lnTo>
                    <a:pt x="169" y="166"/>
                  </a:lnTo>
                  <a:lnTo>
                    <a:pt x="188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58" name="Freeform 46"/>
            <p:cNvSpPr>
              <a:spLocks/>
            </p:cNvSpPr>
            <p:nvPr/>
          </p:nvSpPr>
          <p:spPr bwMode="auto">
            <a:xfrm>
              <a:off x="3372" y="2045"/>
              <a:ext cx="148" cy="82"/>
            </a:xfrm>
            <a:custGeom>
              <a:avLst/>
              <a:gdLst/>
              <a:ahLst/>
              <a:cxnLst>
                <a:cxn ang="0">
                  <a:pos x="119" y="109"/>
                </a:cxn>
                <a:cxn ang="0">
                  <a:pos x="141" y="112"/>
                </a:cxn>
                <a:cxn ang="0">
                  <a:pos x="162" y="113"/>
                </a:cxn>
                <a:cxn ang="0">
                  <a:pos x="181" y="110"/>
                </a:cxn>
                <a:cxn ang="0">
                  <a:pos x="195" y="107"/>
                </a:cxn>
                <a:cxn ang="0">
                  <a:pos x="208" y="102"/>
                </a:cxn>
                <a:cxn ang="0">
                  <a:pos x="216" y="94"/>
                </a:cxn>
                <a:cxn ang="0">
                  <a:pos x="221" y="86"/>
                </a:cxn>
                <a:cxn ang="0">
                  <a:pos x="222" y="76"/>
                </a:cxn>
                <a:cxn ang="0">
                  <a:pos x="219" y="64"/>
                </a:cxn>
                <a:cxn ang="0">
                  <a:pos x="210" y="53"/>
                </a:cxn>
                <a:cxn ang="0">
                  <a:pos x="198" y="42"/>
                </a:cxn>
                <a:cxn ang="0">
                  <a:pos x="183" y="32"/>
                </a:cxn>
                <a:cxn ang="0">
                  <a:pos x="166" y="23"/>
                </a:cxn>
                <a:cxn ang="0">
                  <a:pos x="146" y="15"/>
                </a:cxn>
                <a:cxn ang="0">
                  <a:pos x="125" y="8"/>
                </a:cxn>
                <a:cxn ang="0">
                  <a:pos x="102" y="3"/>
                </a:cxn>
                <a:cxn ang="0">
                  <a:pos x="80" y="1"/>
                </a:cxn>
                <a:cxn ang="0">
                  <a:pos x="60" y="0"/>
                </a:cxn>
                <a:cxn ang="0">
                  <a:pos x="41" y="2"/>
                </a:cxn>
                <a:cxn ang="0">
                  <a:pos x="26" y="5"/>
                </a:cxn>
                <a:cxn ang="0">
                  <a:pos x="13" y="11"/>
                </a:cxn>
                <a:cxn ang="0">
                  <a:pos x="5" y="18"/>
                </a:cxn>
                <a:cxn ang="0">
                  <a:pos x="0" y="27"/>
                </a:cxn>
                <a:cxn ang="0">
                  <a:pos x="0" y="38"/>
                </a:cxn>
                <a:cxn ang="0">
                  <a:pos x="3" y="48"/>
                </a:cxn>
                <a:cxn ang="0">
                  <a:pos x="11" y="60"/>
                </a:cxn>
                <a:cxn ang="0">
                  <a:pos x="23" y="70"/>
                </a:cxn>
                <a:cxn ang="0">
                  <a:pos x="38" y="80"/>
                </a:cxn>
                <a:cxn ang="0">
                  <a:pos x="55" y="90"/>
                </a:cxn>
                <a:cxn ang="0">
                  <a:pos x="76" y="98"/>
                </a:cxn>
                <a:cxn ang="0">
                  <a:pos x="96" y="105"/>
                </a:cxn>
                <a:cxn ang="0">
                  <a:pos x="119" y="109"/>
                </a:cxn>
              </a:cxnLst>
              <a:rect l="0" t="0" r="r" b="b"/>
              <a:pathLst>
                <a:path w="222" h="113">
                  <a:moveTo>
                    <a:pt x="119" y="109"/>
                  </a:moveTo>
                  <a:lnTo>
                    <a:pt x="141" y="112"/>
                  </a:lnTo>
                  <a:lnTo>
                    <a:pt x="162" y="113"/>
                  </a:lnTo>
                  <a:lnTo>
                    <a:pt x="181" y="110"/>
                  </a:lnTo>
                  <a:lnTo>
                    <a:pt x="195" y="107"/>
                  </a:lnTo>
                  <a:lnTo>
                    <a:pt x="208" y="102"/>
                  </a:lnTo>
                  <a:lnTo>
                    <a:pt x="216" y="94"/>
                  </a:lnTo>
                  <a:lnTo>
                    <a:pt x="221" y="86"/>
                  </a:lnTo>
                  <a:lnTo>
                    <a:pt x="222" y="76"/>
                  </a:lnTo>
                  <a:lnTo>
                    <a:pt x="219" y="64"/>
                  </a:lnTo>
                  <a:lnTo>
                    <a:pt x="210" y="53"/>
                  </a:lnTo>
                  <a:lnTo>
                    <a:pt x="198" y="42"/>
                  </a:lnTo>
                  <a:lnTo>
                    <a:pt x="183" y="32"/>
                  </a:lnTo>
                  <a:lnTo>
                    <a:pt x="166" y="23"/>
                  </a:lnTo>
                  <a:lnTo>
                    <a:pt x="146" y="15"/>
                  </a:lnTo>
                  <a:lnTo>
                    <a:pt x="125" y="8"/>
                  </a:lnTo>
                  <a:lnTo>
                    <a:pt x="102" y="3"/>
                  </a:lnTo>
                  <a:lnTo>
                    <a:pt x="80" y="1"/>
                  </a:lnTo>
                  <a:lnTo>
                    <a:pt x="60" y="0"/>
                  </a:lnTo>
                  <a:lnTo>
                    <a:pt x="41" y="2"/>
                  </a:lnTo>
                  <a:lnTo>
                    <a:pt x="26" y="5"/>
                  </a:lnTo>
                  <a:lnTo>
                    <a:pt x="13" y="11"/>
                  </a:lnTo>
                  <a:lnTo>
                    <a:pt x="5" y="18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3" y="48"/>
                  </a:lnTo>
                  <a:lnTo>
                    <a:pt x="11" y="60"/>
                  </a:lnTo>
                  <a:lnTo>
                    <a:pt x="23" y="70"/>
                  </a:lnTo>
                  <a:lnTo>
                    <a:pt x="38" y="80"/>
                  </a:lnTo>
                  <a:lnTo>
                    <a:pt x="55" y="90"/>
                  </a:lnTo>
                  <a:lnTo>
                    <a:pt x="76" y="98"/>
                  </a:lnTo>
                  <a:lnTo>
                    <a:pt x="96" y="105"/>
                  </a:lnTo>
                  <a:lnTo>
                    <a:pt x="119" y="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59" name="Freeform 47"/>
            <p:cNvSpPr>
              <a:spLocks/>
            </p:cNvSpPr>
            <p:nvPr/>
          </p:nvSpPr>
          <p:spPr bwMode="auto">
            <a:xfrm>
              <a:off x="3121" y="2028"/>
              <a:ext cx="49" cy="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8" y="5"/>
                </a:cxn>
                <a:cxn ang="0">
                  <a:pos x="72" y="16"/>
                </a:cxn>
                <a:cxn ang="0">
                  <a:pos x="74" y="34"/>
                </a:cxn>
                <a:cxn ang="0">
                  <a:pos x="74" y="53"/>
                </a:cxn>
                <a:cxn ang="0">
                  <a:pos x="68" y="74"/>
                </a:cxn>
                <a:cxn ang="0">
                  <a:pos x="55" y="93"/>
                </a:cxn>
                <a:cxn ang="0">
                  <a:pos x="34" y="106"/>
                </a:cxn>
                <a:cxn ang="0">
                  <a:pos x="0" y="113"/>
                </a:cxn>
                <a:cxn ang="0">
                  <a:pos x="67" y="0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lnTo>
                    <a:pt x="68" y="5"/>
                  </a:lnTo>
                  <a:lnTo>
                    <a:pt x="72" y="16"/>
                  </a:lnTo>
                  <a:lnTo>
                    <a:pt x="74" y="34"/>
                  </a:lnTo>
                  <a:lnTo>
                    <a:pt x="74" y="53"/>
                  </a:lnTo>
                  <a:lnTo>
                    <a:pt x="68" y="74"/>
                  </a:lnTo>
                  <a:lnTo>
                    <a:pt x="55" y="93"/>
                  </a:lnTo>
                  <a:lnTo>
                    <a:pt x="34" y="106"/>
                  </a:lnTo>
                  <a:lnTo>
                    <a:pt x="0" y="1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60" name="Freeform 48"/>
            <p:cNvSpPr>
              <a:spLocks/>
            </p:cNvSpPr>
            <p:nvPr/>
          </p:nvSpPr>
          <p:spPr bwMode="auto">
            <a:xfrm>
              <a:off x="3325" y="1744"/>
              <a:ext cx="162" cy="169"/>
            </a:xfrm>
            <a:custGeom>
              <a:avLst/>
              <a:gdLst/>
              <a:ahLst/>
              <a:cxnLst>
                <a:cxn ang="0">
                  <a:pos x="127" y="235"/>
                </a:cxn>
                <a:cxn ang="0">
                  <a:pos x="151" y="234"/>
                </a:cxn>
                <a:cxn ang="0">
                  <a:pos x="174" y="229"/>
                </a:cxn>
                <a:cxn ang="0">
                  <a:pos x="194" y="219"/>
                </a:cxn>
                <a:cxn ang="0">
                  <a:pos x="211" y="205"/>
                </a:cxn>
                <a:cxn ang="0">
                  <a:pos x="225" y="189"/>
                </a:cxn>
                <a:cxn ang="0">
                  <a:pos x="235" y="170"/>
                </a:cxn>
                <a:cxn ang="0">
                  <a:pos x="241" y="148"/>
                </a:cxn>
                <a:cxn ang="0">
                  <a:pos x="242" y="124"/>
                </a:cxn>
                <a:cxn ang="0">
                  <a:pos x="239" y="99"/>
                </a:cxn>
                <a:cxn ang="0">
                  <a:pos x="231" y="78"/>
                </a:cxn>
                <a:cxn ang="0">
                  <a:pos x="219" y="57"/>
                </a:cxn>
                <a:cxn ang="0">
                  <a:pos x="203" y="38"/>
                </a:cxn>
                <a:cxn ang="0">
                  <a:pos x="185" y="23"/>
                </a:cxn>
                <a:cxn ang="0">
                  <a:pos x="163" y="12"/>
                </a:cxn>
                <a:cxn ang="0">
                  <a:pos x="140" y="4"/>
                </a:cxn>
                <a:cxn ang="0">
                  <a:pos x="116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9" y="18"/>
                </a:cxn>
                <a:cxn ang="0">
                  <a:pos x="32" y="30"/>
                </a:cxn>
                <a:cxn ang="0">
                  <a:pos x="18" y="48"/>
                </a:cxn>
                <a:cxn ang="0">
                  <a:pos x="7" y="67"/>
                </a:cxn>
                <a:cxn ang="0">
                  <a:pos x="2" y="89"/>
                </a:cxn>
                <a:cxn ang="0">
                  <a:pos x="0" y="113"/>
                </a:cxn>
                <a:cxn ang="0">
                  <a:pos x="4" y="137"/>
                </a:cxn>
                <a:cxn ang="0">
                  <a:pos x="12" y="159"/>
                </a:cxn>
                <a:cxn ang="0">
                  <a:pos x="25" y="180"/>
                </a:cxn>
                <a:cxn ang="0">
                  <a:pos x="40" y="199"/>
                </a:cxn>
                <a:cxn ang="0">
                  <a:pos x="58" y="214"/>
                </a:cxn>
                <a:cxn ang="0">
                  <a:pos x="80" y="225"/>
                </a:cxn>
                <a:cxn ang="0">
                  <a:pos x="103" y="232"/>
                </a:cxn>
                <a:cxn ang="0">
                  <a:pos x="127" y="235"/>
                </a:cxn>
              </a:cxnLst>
              <a:rect l="0" t="0" r="r" b="b"/>
              <a:pathLst>
                <a:path w="242" h="235">
                  <a:moveTo>
                    <a:pt x="127" y="235"/>
                  </a:moveTo>
                  <a:lnTo>
                    <a:pt x="151" y="234"/>
                  </a:lnTo>
                  <a:lnTo>
                    <a:pt x="174" y="229"/>
                  </a:lnTo>
                  <a:lnTo>
                    <a:pt x="194" y="219"/>
                  </a:lnTo>
                  <a:lnTo>
                    <a:pt x="211" y="205"/>
                  </a:lnTo>
                  <a:lnTo>
                    <a:pt x="225" y="189"/>
                  </a:lnTo>
                  <a:lnTo>
                    <a:pt x="235" y="170"/>
                  </a:lnTo>
                  <a:lnTo>
                    <a:pt x="241" y="148"/>
                  </a:lnTo>
                  <a:lnTo>
                    <a:pt x="242" y="124"/>
                  </a:lnTo>
                  <a:lnTo>
                    <a:pt x="239" y="99"/>
                  </a:lnTo>
                  <a:lnTo>
                    <a:pt x="231" y="78"/>
                  </a:lnTo>
                  <a:lnTo>
                    <a:pt x="219" y="57"/>
                  </a:lnTo>
                  <a:lnTo>
                    <a:pt x="203" y="38"/>
                  </a:lnTo>
                  <a:lnTo>
                    <a:pt x="185" y="23"/>
                  </a:lnTo>
                  <a:lnTo>
                    <a:pt x="163" y="12"/>
                  </a:lnTo>
                  <a:lnTo>
                    <a:pt x="140" y="4"/>
                  </a:lnTo>
                  <a:lnTo>
                    <a:pt x="116" y="0"/>
                  </a:lnTo>
                  <a:lnTo>
                    <a:pt x="91" y="1"/>
                  </a:lnTo>
                  <a:lnTo>
                    <a:pt x="68" y="7"/>
                  </a:lnTo>
                  <a:lnTo>
                    <a:pt x="49" y="18"/>
                  </a:lnTo>
                  <a:lnTo>
                    <a:pt x="32" y="30"/>
                  </a:lnTo>
                  <a:lnTo>
                    <a:pt x="18" y="48"/>
                  </a:lnTo>
                  <a:lnTo>
                    <a:pt x="7" y="67"/>
                  </a:lnTo>
                  <a:lnTo>
                    <a:pt x="2" y="89"/>
                  </a:lnTo>
                  <a:lnTo>
                    <a:pt x="0" y="113"/>
                  </a:lnTo>
                  <a:lnTo>
                    <a:pt x="4" y="137"/>
                  </a:lnTo>
                  <a:lnTo>
                    <a:pt x="12" y="159"/>
                  </a:lnTo>
                  <a:lnTo>
                    <a:pt x="25" y="180"/>
                  </a:lnTo>
                  <a:lnTo>
                    <a:pt x="40" y="199"/>
                  </a:lnTo>
                  <a:lnTo>
                    <a:pt x="58" y="214"/>
                  </a:lnTo>
                  <a:lnTo>
                    <a:pt x="80" y="225"/>
                  </a:lnTo>
                  <a:lnTo>
                    <a:pt x="103" y="232"/>
                  </a:lnTo>
                  <a:lnTo>
                    <a:pt x="127" y="2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61" name="Freeform 49"/>
            <p:cNvSpPr>
              <a:spLocks/>
            </p:cNvSpPr>
            <p:nvPr/>
          </p:nvSpPr>
          <p:spPr bwMode="auto">
            <a:xfrm>
              <a:off x="3300" y="1682"/>
              <a:ext cx="222" cy="208"/>
            </a:xfrm>
            <a:custGeom>
              <a:avLst/>
              <a:gdLst/>
              <a:ahLst/>
              <a:cxnLst>
                <a:cxn ang="0">
                  <a:pos x="172" y="289"/>
                </a:cxn>
                <a:cxn ang="0">
                  <a:pos x="206" y="288"/>
                </a:cxn>
                <a:cxn ang="0">
                  <a:pos x="237" y="281"/>
                </a:cxn>
                <a:cxn ang="0">
                  <a:pos x="264" y="268"/>
                </a:cxn>
                <a:cxn ang="0">
                  <a:pos x="289" y="252"/>
                </a:cxn>
                <a:cxn ang="0">
                  <a:pos x="307" y="232"/>
                </a:cxn>
                <a:cxn ang="0">
                  <a:pos x="321" y="207"/>
                </a:cxn>
                <a:cxn ang="0">
                  <a:pos x="330" y="181"/>
                </a:cxn>
                <a:cxn ang="0">
                  <a:pos x="331" y="152"/>
                </a:cxn>
                <a:cxn ang="0">
                  <a:pos x="327" y="123"/>
                </a:cxn>
                <a:cxn ang="0">
                  <a:pos x="315" y="96"/>
                </a:cxn>
                <a:cxn ang="0">
                  <a:pos x="299" y="70"/>
                </a:cxn>
                <a:cxn ang="0">
                  <a:pos x="278" y="48"/>
                </a:cxn>
                <a:cxn ang="0">
                  <a:pos x="252" y="29"/>
                </a:cxn>
                <a:cxn ang="0">
                  <a:pos x="223" y="15"/>
                </a:cxn>
                <a:cxn ang="0">
                  <a:pos x="192" y="4"/>
                </a:cxn>
                <a:cxn ang="0">
                  <a:pos x="159" y="0"/>
                </a:cxn>
                <a:cxn ang="0">
                  <a:pos x="125" y="1"/>
                </a:cxn>
                <a:cxn ang="0">
                  <a:pos x="94" y="9"/>
                </a:cxn>
                <a:cxn ang="0">
                  <a:pos x="66" y="21"/>
                </a:cxn>
                <a:cxn ang="0">
                  <a:pos x="43" y="38"/>
                </a:cxn>
                <a:cxn ang="0">
                  <a:pos x="24" y="58"/>
                </a:cxn>
                <a:cxn ang="0">
                  <a:pos x="10" y="82"/>
                </a:cxn>
                <a:cxn ang="0">
                  <a:pos x="2" y="109"/>
                </a:cxn>
                <a:cxn ang="0">
                  <a:pos x="0" y="138"/>
                </a:cxn>
                <a:cxn ang="0">
                  <a:pos x="4" y="167"/>
                </a:cxn>
                <a:cxn ang="0">
                  <a:pos x="16" y="195"/>
                </a:cxn>
                <a:cxn ang="0">
                  <a:pos x="32" y="220"/>
                </a:cxn>
                <a:cxn ang="0">
                  <a:pos x="54" y="242"/>
                </a:cxn>
                <a:cxn ang="0">
                  <a:pos x="79" y="260"/>
                </a:cxn>
                <a:cxn ang="0">
                  <a:pos x="108" y="275"/>
                </a:cxn>
                <a:cxn ang="0">
                  <a:pos x="139" y="285"/>
                </a:cxn>
                <a:cxn ang="0">
                  <a:pos x="172" y="289"/>
                </a:cxn>
              </a:cxnLst>
              <a:rect l="0" t="0" r="r" b="b"/>
              <a:pathLst>
                <a:path w="331" h="289">
                  <a:moveTo>
                    <a:pt x="172" y="289"/>
                  </a:moveTo>
                  <a:lnTo>
                    <a:pt x="206" y="288"/>
                  </a:lnTo>
                  <a:lnTo>
                    <a:pt x="237" y="281"/>
                  </a:lnTo>
                  <a:lnTo>
                    <a:pt x="264" y="268"/>
                  </a:lnTo>
                  <a:lnTo>
                    <a:pt x="289" y="252"/>
                  </a:lnTo>
                  <a:lnTo>
                    <a:pt x="307" y="232"/>
                  </a:lnTo>
                  <a:lnTo>
                    <a:pt x="321" y="207"/>
                  </a:lnTo>
                  <a:lnTo>
                    <a:pt x="330" y="181"/>
                  </a:lnTo>
                  <a:lnTo>
                    <a:pt x="331" y="152"/>
                  </a:lnTo>
                  <a:lnTo>
                    <a:pt x="327" y="123"/>
                  </a:lnTo>
                  <a:lnTo>
                    <a:pt x="315" y="96"/>
                  </a:lnTo>
                  <a:lnTo>
                    <a:pt x="299" y="70"/>
                  </a:lnTo>
                  <a:lnTo>
                    <a:pt x="278" y="48"/>
                  </a:lnTo>
                  <a:lnTo>
                    <a:pt x="252" y="29"/>
                  </a:lnTo>
                  <a:lnTo>
                    <a:pt x="223" y="15"/>
                  </a:lnTo>
                  <a:lnTo>
                    <a:pt x="192" y="4"/>
                  </a:lnTo>
                  <a:lnTo>
                    <a:pt x="159" y="0"/>
                  </a:lnTo>
                  <a:lnTo>
                    <a:pt x="125" y="1"/>
                  </a:lnTo>
                  <a:lnTo>
                    <a:pt x="94" y="9"/>
                  </a:lnTo>
                  <a:lnTo>
                    <a:pt x="66" y="21"/>
                  </a:lnTo>
                  <a:lnTo>
                    <a:pt x="43" y="38"/>
                  </a:lnTo>
                  <a:lnTo>
                    <a:pt x="24" y="58"/>
                  </a:lnTo>
                  <a:lnTo>
                    <a:pt x="10" y="82"/>
                  </a:lnTo>
                  <a:lnTo>
                    <a:pt x="2" y="109"/>
                  </a:lnTo>
                  <a:lnTo>
                    <a:pt x="0" y="138"/>
                  </a:lnTo>
                  <a:lnTo>
                    <a:pt x="4" y="167"/>
                  </a:lnTo>
                  <a:lnTo>
                    <a:pt x="16" y="195"/>
                  </a:lnTo>
                  <a:lnTo>
                    <a:pt x="32" y="220"/>
                  </a:lnTo>
                  <a:lnTo>
                    <a:pt x="54" y="242"/>
                  </a:lnTo>
                  <a:lnTo>
                    <a:pt x="79" y="260"/>
                  </a:lnTo>
                  <a:lnTo>
                    <a:pt x="108" y="275"/>
                  </a:lnTo>
                  <a:lnTo>
                    <a:pt x="139" y="285"/>
                  </a:lnTo>
                  <a:lnTo>
                    <a:pt x="172" y="2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62" name="Freeform 50"/>
            <p:cNvSpPr>
              <a:spLocks/>
            </p:cNvSpPr>
            <p:nvPr/>
          </p:nvSpPr>
          <p:spPr bwMode="auto">
            <a:xfrm>
              <a:off x="3357" y="1777"/>
              <a:ext cx="91" cy="95"/>
            </a:xfrm>
            <a:custGeom>
              <a:avLst/>
              <a:gdLst/>
              <a:ahLst/>
              <a:cxnLst>
                <a:cxn ang="0">
                  <a:pos x="70" y="132"/>
                </a:cxn>
                <a:cxn ang="0">
                  <a:pos x="84" y="131"/>
                </a:cxn>
                <a:cxn ang="0">
                  <a:pos x="97" y="127"/>
                </a:cxn>
                <a:cxn ang="0">
                  <a:pos x="107" y="123"/>
                </a:cxn>
                <a:cxn ang="0">
                  <a:pos x="117" y="115"/>
                </a:cxn>
                <a:cxn ang="0">
                  <a:pos x="124" y="105"/>
                </a:cxn>
                <a:cxn ang="0">
                  <a:pos x="130" y="95"/>
                </a:cxn>
                <a:cxn ang="0">
                  <a:pos x="134" y="82"/>
                </a:cxn>
                <a:cxn ang="0">
                  <a:pos x="135" y="70"/>
                </a:cxn>
                <a:cxn ang="0">
                  <a:pos x="132" y="56"/>
                </a:cxn>
                <a:cxn ang="0">
                  <a:pos x="128" y="43"/>
                </a:cxn>
                <a:cxn ang="0">
                  <a:pos x="121" y="32"/>
                </a:cxn>
                <a:cxn ang="0">
                  <a:pos x="113" y="22"/>
                </a:cxn>
                <a:cxn ang="0">
                  <a:pos x="102" y="13"/>
                </a:cxn>
                <a:cxn ang="0">
                  <a:pos x="91" y="7"/>
                </a:cxn>
                <a:cxn ang="0">
                  <a:pos x="78" y="3"/>
                </a:cxn>
                <a:cxn ang="0">
                  <a:pos x="64" y="0"/>
                </a:cxn>
                <a:cxn ang="0">
                  <a:pos x="51" y="2"/>
                </a:cxn>
                <a:cxn ang="0">
                  <a:pos x="39" y="5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7"/>
                </a:cxn>
                <a:cxn ang="0">
                  <a:pos x="5" y="37"/>
                </a:cxn>
                <a:cxn ang="0">
                  <a:pos x="1" y="50"/>
                </a:cxn>
                <a:cxn ang="0">
                  <a:pos x="0" y="63"/>
                </a:cxn>
                <a:cxn ang="0">
                  <a:pos x="2" y="76"/>
                </a:cxn>
                <a:cxn ang="0">
                  <a:pos x="7" y="89"/>
                </a:cxn>
                <a:cxn ang="0">
                  <a:pos x="14" y="101"/>
                </a:cxn>
                <a:cxn ang="0">
                  <a:pos x="22" y="110"/>
                </a:cxn>
                <a:cxn ang="0">
                  <a:pos x="32" y="119"/>
                </a:cxn>
                <a:cxn ang="0">
                  <a:pos x="44" y="125"/>
                </a:cxn>
                <a:cxn ang="0">
                  <a:pos x="56" y="130"/>
                </a:cxn>
                <a:cxn ang="0">
                  <a:pos x="70" y="132"/>
                </a:cxn>
              </a:cxnLst>
              <a:rect l="0" t="0" r="r" b="b"/>
              <a:pathLst>
                <a:path w="135" h="132">
                  <a:moveTo>
                    <a:pt x="70" y="132"/>
                  </a:moveTo>
                  <a:lnTo>
                    <a:pt x="84" y="131"/>
                  </a:lnTo>
                  <a:lnTo>
                    <a:pt x="97" y="127"/>
                  </a:lnTo>
                  <a:lnTo>
                    <a:pt x="107" y="123"/>
                  </a:lnTo>
                  <a:lnTo>
                    <a:pt x="117" y="115"/>
                  </a:lnTo>
                  <a:lnTo>
                    <a:pt x="124" y="105"/>
                  </a:lnTo>
                  <a:lnTo>
                    <a:pt x="130" y="95"/>
                  </a:lnTo>
                  <a:lnTo>
                    <a:pt x="134" y="82"/>
                  </a:lnTo>
                  <a:lnTo>
                    <a:pt x="135" y="70"/>
                  </a:lnTo>
                  <a:lnTo>
                    <a:pt x="132" y="56"/>
                  </a:lnTo>
                  <a:lnTo>
                    <a:pt x="128" y="43"/>
                  </a:lnTo>
                  <a:lnTo>
                    <a:pt x="121" y="32"/>
                  </a:lnTo>
                  <a:lnTo>
                    <a:pt x="113" y="22"/>
                  </a:lnTo>
                  <a:lnTo>
                    <a:pt x="102" y="13"/>
                  </a:lnTo>
                  <a:lnTo>
                    <a:pt x="91" y="7"/>
                  </a:lnTo>
                  <a:lnTo>
                    <a:pt x="78" y="3"/>
                  </a:lnTo>
                  <a:lnTo>
                    <a:pt x="64" y="0"/>
                  </a:lnTo>
                  <a:lnTo>
                    <a:pt x="51" y="2"/>
                  </a:lnTo>
                  <a:lnTo>
                    <a:pt x="39" y="5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50"/>
                  </a:lnTo>
                  <a:lnTo>
                    <a:pt x="0" y="63"/>
                  </a:lnTo>
                  <a:lnTo>
                    <a:pt x="2" y="76"/>
                  </a:lnTo>
                  <a:lnTo>
                    <a:pt x="7" y="89"/>
                  </a:lnTo>
                  <a:lnTo>
                    <a:pt x="14" y="101"/>
                  </a:lnTo>
                  <a:lnTo>
                    <a:pt x="22" y="110"/>
                  </a:lnTo>
                  <a:lnTo>
                    <a:pt x="32" y="119"/>
                  </a:lnTo>
                  <a:lnTo>
                    <a:pt x="44" y="125"/>
                  </a:lnTo>
                  <a:lnTo>
                    <a:pt x="56" y="130"/>
                  </a:lnTo>
                  <a:lnTo>
                    <a:pt x="70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63" name="Freeform 51"/>
            <p:cNvSpPr>
              <a:spLocks/>
            </p:cNvSpPr>
            <p:nvPr/>
          </p:nvSpPr>
          <p:spPr bwMode="auto">
            <a:xfrm>
              <a:off x="3327" y="1720"/>
              <a:ext cx="133" cy="6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" y="80"/>
                </a:cxn>
                <a:cxn ang="0">
                  <a:pos x="5" y="72"/>
                </a:cxn>
                <a:cxn ang="0">
                  <a:pos x="12" y="60"/>
                </a:cxn>
                <a:cxn ang="0">
                  <a:pos x="22" y="45"/>
                </a:cxn>
                <a:cxn ang="0">
                  <a:pos x="33" y="30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86" y="1"/>
                </a:cxn>
                <a:cxn ang="0">
                  <a:pos x="88" y="1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3" y="2"/>
                </a:cxn>
                <a:cxn ang="0">
                  <a:pos x="140" y="8"/>
                </a:cxn>
                <a:cxn ang="0">
                  <a:pos x="159" y="18"/>
                </a:cxn>
                <a:cxn ang="0">
                  <a:pos x="179" y="33"/>
                </a:cxn>
                <a:cxn ang="0">
                  <a:pos x="200" y="56"/>
                </a:cxn>
                <a:cxn ang="0">
                  <a:pos x="199" y="55"/>
                </a:cxn>
                <a:cxn ang="0">
                  <a:pos x="196" y="54"/>
                </a:cxn>
                <a:cxn ang="0">
                  <a:pos x="190" y="52"/>
                </a:cxn>
                <a:cxn ang="0">
                  <a:pos x="182" y="48"/>
                </a:cxn>
                <a:cxn ang="0">
                  <a:pos x="172" y="45"/>
                </a:cxn>
                <a:cxn ang="0">
                  <a:pos x="162" y="42"/>
                </a:cxn>
                <a:cxn ang="0">
                  <a:pos x="149" y="40"/>
                </a:cxn>
                <a:cxn ang="0">
                  <a:pos x="136" y="38"/>
                </a:cxn>
                <a:cxn ang="0">
                  <a:pos x="121" y="37"/>
                </a:cxn>
                <a:cxn ang="0">
                  <a:pos x="106" y="37"/>
                </a:cxn>
                <a:cxn ang="0">
                  <a:pos x="88" y="39"/>
                </a:cxn>
                <a:cxn ang="0">
                  <a:pos x="71" y="44"/>
                </a:cxn>
                <a:cxn ang="0">
                  <a:pos x="54" y="49"/>
                </a:cxn>
                <a:cxn ang="0">
                  <a:pos x="35" y="57"/>
                </a:cxn>
                <a:cxn ang="0">
                  <a:pos x="18" y="69"/>
                </a:cxn>
                <a:cxn ang="0">
                  <a:pos x="0" y="84"/>
                </a:cxn>
              </a:cxnLst>
              <a:rect l="0" t="0" r="r" b="b"/>
              <a:pathLst>
                <a:path w="200" h="84">
                  <a:moveTo>
                    <a:pt x="0" y="84"/>
                  </a:moveTo>
                  <a:lnTo>
                    <a:pt x="1" y="80"/>
                  </a:lnTo>
                  <a:lnTo>
                    <a:pt x="5" y="72"/>
                  </a:lnTo>
                  <a:lnTo>
                    <a:pt x="12" y="60"/>
                  </a:lnTo>
                  <a:lnTo>
                    <a:pt x="22" y="45"/>
                  </a:lnTo>
                  <a:lnTo>
                    <a:pt x="33" y="30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88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23" y="2"/>
                  </a:lnTo>
                  <a:lnTo>
                    <a:pt x="140" y="8"/>
                  </a:lnTo>
                  <a:lnTo>
                    <a:pt x="159" y="18"/>
                  </a:lnTo>
                  <a:lnTo>
                    <a:pt x="179" y="33"/>
                  </a:lnTo>
                  <a:lnTo>
                    <a:pt x="200" y="56"/>
                  </a:lnTo>
                  <a:lnTo>
                    <a:pt x="199" y="55"/>
                  </a:lnTo>
                  <a:lnTo>
                    <a:pt x="196" y="54"/>
                  </a:lnTo>
                  <a:lnTo>
                    <a:pt x="190" y="52"/>
                  </a:lnTo>
                  <a:lnTo>
                    <a:pt x="182" y="48"/>
                  </a:lnTo>
                  <a:lnTo>
                    <a:pt x="172" y="45"/>
                  </a:lnTo>
                  <a:lnTo>
                    <a:pt x="162" y="42"/>
                  </a:lnTo>
                  <a:lnTo>
                    <a:pt x="149" y="40"/>
                  </a:lnTo>
                  <a:lnTo>
                    <a:pt x="136" y="38"/>
                  </a:lnTo>
                  <a:lnTo>
                    <a:pt x="121" y="37"/>
                  </a:lnTo>
                  <a:lnTo>
                    <a:pt x="106" y="37"/>
                  </a:lnTo>
                  <a:lnTo>
                    <a:pt x="88" y="39"/>
                  </a:lnTo>
                  <a:lnTo>
                    <a:pt x="71" y="44"/>
                  </a:lnTo>
                  <a:lnTo>
                    <a:pt x="54" y="49"/>
                  </a:lnTo>
                  <a:lnTo>
                    <a:pt x="35" y="57"/>
                  </a:lnTo>
                  <a:lnTo>
                    <a:pt x="18" y="6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66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64" name="Freeform 52"/>
            <p:cNvSpPr>
              <a:spLocks/>
            </p:cNvSpPr>
            <p:nvPr/>
          </p:nvSpPr>
          <p:spPr bwMode="auto">
            <a:xfrm>
              <a:off x="3387" y="1790"/>
              <a:ext cx="38" cy="6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2" y="2"/>
                </a:cxn>
                <a:cxn ang="0">
                  <a:pos x="43" y="11"/>
                </a:cxn>
                <a:cxn ang="0">
                  <a:pos x="53" y="31"/>
                </a:cxn>
                <a:cxn ang="0">
                  <a:pos x="56" y="62"/>
                </a:cxn>
                <a:cxn ang="0">
                  <a:pos x="55" y="63"/>
                </a:cxn>
                <a:cxn ang="0">
                  <a:pos x="53" y="68"/>
                </a:cxn>
                <a:cxn ang="0">
                  <a:pos x="49" y="74"/>
                </a:cxn>
                <a:cxn ang="0">
                  <a:pos x="43" y="81"/>
                </a:cxn>
                <a:cxn ang="0">
                  <a:pos x="35" y="86"/>
                </a:cxn>
                <a:cxn ang="0">
                  <a:pos x="26" y="91"/>
                </a:cxn>
                <a:cxn ang="0">
                  <a:pos x="14" y="93"/>
                </a:cxn>
                <a:cxn ang="0">
                  <a:pos x="0" y="92"/>
                </a:cxn>
                <a:cxn ang="0">
                  <a:pos x="1" y="89"/>
                </a:cxn>
                <a:cxn ang="0">
                  <a:pos x="5" y="81"/>
                </a:cxn>
                <a:cxn ang="0">
                  <a:pos x="11" y="68"/>
                </a:cxn>
                <a:cxn ang="0">
                  <a:pos x="17" y="53"/>
                </a:cxn>
                <a:cxn ang="0">
                  <a:pos x="23" y="37"/>
                </a:cxn>
                <a:cxn ang="0">
                  <a:pos x="27" y="22"/>
                </a:cxn>
                <a:cxn ang="0">
                  <a:pos x="30" y="9"/>
                </a:cxn>
                <a:cxn ang="0">
                  <a:pos x="27" y="0"/>
                </a:cxn>
              </a:cxnLst>
              <a:rect l="0" t="0" r="r" b="b"/>
              <a:pathLst>
                <a:path w="56" h="93">
                  <a:moveTo>
                    <a:pt x="27" y="0"/>
                  </a:moveTo>
                  <a:lnTo>
                    <a:pt x="32" y="2"/>
                  </a:lnTo>
                  <a:lnTo>
                    <a:pt x="43" y="11"/>
                  </a:lnTo>
                  <a:lnTo>
                    <a:pt x="53" y="31"/>
                  </a:lnTo>
                  <a:lnTo>
                    <a:pt x="56" y="62"/>
                  </a:lnTo>
                  <a:lnTo>
                    <a:pt x="55" y="63"/>
                  </a:lnTo>
                  <a:lnTo>
                    <a:pt x="53" y="68"/>
                  </a:lnTo>
                  <a:lnTo>
                    <a:pt x="49" y="74"/>
                  </a:lnTo>
                  <a:lnTo>
                    <a:pt x="43" y="81"/>
                  </a:lnTo>
                  <a:lnTo>
                    <a:pt x="35" y="86"/>
                  </a:lnTo>
                  <a:lnTo>
                    <a:pt x="26" y="91"/>
                  </a:lnTo>
                  <a:lnTo>
                    <a:pt x="14" y="93"/>
                  </a:lnTo>
                  <a:lnTo>
                    <a:pt x="0" y="92"/>
                  </a:lnTo>
                  <a:lnTo>
                    <a:pt x="1" y="89"/>
                  </a:lnTo>
                  <a:lnTo>
                    <a:pt x="5" y="81"/>
                  </a:lnTo>
                  <a:lnTo>
                    <a:pt x="11" y="68"/>
                  </a:lnTo>
                  <a:lnTo>
                    <a:pt x="17" y="53"/>
                  </a:lnTo>
                  <a:lnTo>
                    <a:pt x="23" y="37"/>
                  </a:lnTo>
                  <a:lnTo>
                    <a:pt x="27" y="22"/>
                  </a:lnTo>
                  <a:lnTo>
                    <a:pt x="30" y="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65" name="Freeform 53"/>
            <p:cNvSpPr>
              <a:spLocks/>
            </p:cNvSpPr>
            <p:nvPr/>
          </p:nvSpPr>
          <p:spPr bwMode="auto">
            <a:xfrm>
              <a:off x="2108" y="1617"/>
              <a:ext cx="34" cy="5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2"/>
                </a:cxn>
                <a:cxn ang="0">
                  <a:pos x="39" y="10"/>
                </a:cxn>
                <a:cxn ang="0">
                  <a:pos x="49" y="28"/>
                </a:cxn>
                <a:cxn ang="0">
                  <a:pos x="51" y="55"/>
                </a:cxn>
                <a:cxn ang="0">
                  <a:pos x="50" y="56"/>
                </a:cxn>
                <a:cxn ang="0">
                  <a:pos x="49" y="60"/>
                </a:cxn>
                <a:cxn ang="0">
                  <a:pos x="45" y="66"/>
                </a:cxn>
                <a:cxn ang="0">
                  <a:pos x="39" y="71"/>
                </a:cxn>
                <a:cxn ang="0">
                  <a:pos x="32" y="76"/>
                </a:cxn>
                <a:cxn ang="0">
                  <a:pos x="24" y="81"/>
                </a:cxn>
                <a:cxn ang="0">
                  <a:pos x="13" y="83"/>
                </a:cxn>
                <a:cxn ang="0">
                  <a:pos x="0" y="82"/>
                </a:cxn>
                <a:cxn ang="0">
                  <a:pos x="5" y="71"/>
                </a:cxn>
                <a:cxn ang="0">
                  <a:pos x="16" y="46"/>
                </a:cxn>
                <a:cxn ang="0">
                  <a:pos x="25" y="20"/>
                </a:cxn>
                <a:cxn ang="0">
                  <a:pos x="25" y="0"/>
                </a:cxn>
              </a:cxnLst>
              <a:rect l="0" t="0" r="r" b="b"/>
              <a:pathLst>
                <a:path w="51" h="83">
                  <a:moveTo>
                    <a:pt x="25" y="0"/>
                  </a:moveTo>
                  <a:lnTo>
                    <a:pt x="30" y="2"/>
                  </a:lnTo>
                  <a:lnTo>
                    <a:pt x="39" y="10"/>
                  </a:lnTo>
                  <a:lnTo>
                    <a:pt x="49" y="28"/>
                  </a:lnTo>
                  <a:lnTo>
                    <a:pt x="51" y="55"/>
                  </a:lnTo>
                  <a:lnTo>
                    <a:pt x="50" y="56"/>
                  </a:lnTo>
                  <a:lnTo>
                    <a:pt x="49" y="60"/>
                  </a:lnTo>
                  <a:lnTo>
                    <a:pt x="45" y="66"/>
                  </a:lnTo>
                  <a:lnTo>
                    <a:pt x="39" y="71"/>
                  </a:lnTo>
                  <a:lnTo>
                    <a:pt x="32" y="76"/>
                  </a:lnTo>
                  <a:lnTo>
                    <a:pt x="24" y="81"/>
                  </a:lnTo>
                  <a:lnTo>
                    <a:pt x="13" y="83"/>
                  </a:lnTo>
                  <a:lnTo>
                    <a:pt x="0" y="82"/>
                  </a:lnTo>
                  <a:lnTo>
                    <a:pt x="5" y="71"/>
                  </a:lnTo>
                  <a:lnTo>
                    <a:pt x="16" y="46"/>
                  </a:lnTo>
                  <a:lnTo>
                    <a:pt x="25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66" name="Freeform 54"/>
            <p:cNvSpPr>
              <a:spLocks/>
            </p:cNvSpPr>
            <p:nvPr/>
          </p:nvSpPr>
          <p:spPr bwMode="auto">
            <a:xfrm>
              <a:off x="3137" y="1928"/>
              <a:ext cx="103" cy="11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27"/>
                </a:cxn>
                <a:cxn ang="0">
                  <a:pos x="20" y="31"/>
                </a:cxn>
                <a:cxn ang="0">
                  <a:pos x="41" y="40"/>
                </a:cxn>
                <a:cxn ang="0">
                  <a:pos x="66" y="53"/>
                </a:cxn>
                <a:cxn ang="0">
                  <a:pos x="92" y="71"/>
                </a:cxn>
                <a:cxn ang="0">
                  <a:pos x="117" y="96"/>
                </a:cxn>
                <a:cxn ang="0">
                  <a:pos x="137" y="127"/>
                </a:cxn>
                <a:cxn ang="0">
                  <a:pos x="152" y="164"/>
                </a:cxn>
                <a:cxn ang="0">
                  <a:pos x="153" y="160"/>
                </a:cxn>
                <a:cxn ang="0">
                  <a:pos x="155" y="152"/>
                </a:cxn>
                <a:cxn ang="0">
                  <a:pos x="156" y="138"/>
                </a:cxn>
                <a:cxn ang="0">
                  <a:pos x="156" y="120"/>
                </a:cxn>
                <a:cxn ang="0">
                  <a:pos x="153" y="99"/>
                </a:cxn>
                <a:cxn ang="0">
                  <a:pos x="146" y="74"/>
                </a:cxn>
                <a:cxn ang="0">
                  <a:pos x="136" y="47"/>
                </a:cxn>
                <a:cxn ang="0">
                  <a:pos x="120" y="20"/>
                </a:cxn>
                <a:cxn ang="0">
                  <a:pos x="118" y="17"/>
                </a:cxn>
                <a:cxn ang="0">
                  <a:pos x="110" y="13"/>
                </a:cxn>
                <a:cxn ang="0">
                  <a:pos x="98" y="7"/>
                </a:cxn>
                <a:cxn ang="0">
                  <a:pos x="82" y="2"/>
                </a:cxn>
                <a:cxn ang="0">
                  <a:pos x="64" y="0"/>
                </a:cxn>
                <a:cxn ang="0">
                  <a:pos x="44" y="1"/>
                </a:cxn>
                <a:cxn ang="0">
                  <a:pos x="22" y="9"/>
                </a:cxn>
                <a:cxn ang="0">
                  <a:pos x="0" y="25"/>
                </a:cxn>
              </a:cxnLst>
              <a:rect l="0" t="0" r="r" b="b"/>
              <a:pathLst>
                <a:path w="156" h="164">
                  <a:moveTo>
                    <a:pt x="0" y="25"/>
                  </a:moveTo>
                  <a:lnTo>
                    <a:pt x="6" y="27"/>
                  </a:lnTo>
                  <a:lnTo>
                    <a:pt x="20" y="31"/>
                  </a:lnTo>
                  <a:lnTo>
                    <a:pt x="41" y="40"/>
                  </a:lnTo>
                  <a:lnTo>
                    <a:pt x="66" y="53"/>
                  </a:lnTo>
                  <a:lnTo>
                    <a:pt x="92" y="71"/>
                  </a:lnTo>
                  <a:lnTo>
                    <a:pt x="117" y="96"/>
                  </a:lnTo>
                  <a:lnTo>
                    <a:pt x="137" y="127"/>
                  </a:lnTo>
                  <a:lnTo>
                    <a:pt x="152" y="164"/>
                  </a:lnTo>
                  <a:lnTo>
                    <a:pt x="153" y="160"/>
                  </a:lnTo>
                  <a:lnTo>
                    <a:pt x="155" y="152"/>
                  </a:lnTo>
                  <a:lnTo>
                    <a:pt x="156" y="138"/>
                  </a:lnTo>
                  <a:lnTo>
                    <a:pt x="156" y="120"/>
                  </a:lnTo>
                  <a:lnTo>
                    <a:pt x="153" y="99"/>
                  </a:lnTo>
                  <a:lnTo>
                    <a:pt x="146" y="74"/>
                  </a:lnTo>
                  <a:lnTo>
                    <a:pt x="136" y="47"/>
                  </a:lnTo>
                  <a:lnTo>
                    <a:pt x="120" y="20"/>
                  </a:lnTo>
                  <a:lnTo>
                    <a:pt x="118" y="17"/>
                  </a:lnTo>
                  <a:lnTo>
                    <a:pt x="110" y="13"/>
                  </a:lnTo>
                  <a:lnTo>
                    <a:pt x="98" y="7"/>
                  </a:lnTo>
                  <a:lnTo>
                    <a:pt x="82" y="2"/>
                  </a:lnTo>
                  <a:lnTo>
                    <a:pt x="64" y="0"/>
                  </a:lnTo>
                  <a:lnTo>
                    <a:pt x="44" y="1"/>
                  </a:lnTo>
                  <a:lnTo>
                    <a:pt x="22" y="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67" name="Freeform 55"/>
            <p:cNvSpPr>
              <a:spLocks/>
            </p:cNvSpPr>
            <p:nvPr/>
          </p:nvSpPr>
          <p:spPr bwMode="auto">
            <a:xfrm>
              <a:off x="2290" y="1821"/>
              <a:ext cx="66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12" y="14"/>
                </a:cxn>
                <a:cxn ang="0">
                  <a:pos x="22" y="31"/>
                </a:cxn>
                <a:cxn ang="0">
                  <a:pos x="32" y="50"/>
                </a:cxn>
                <a:cxn ang="0">
                  <a:pos x="40" y="73"/>
                </a:cxn>
                <a:cxn ang="0">
                  <a:pos x="44" y="97"/>
                </a:cxn>
                <a:cxn ang="0">
                  <a:pos x="38" y="122"/>
                </a:cxn>
                <a:cxn ang="0">
                  <a:pos x="23" y="144"/>
                </a:cxn>
                <a:cxn ang="0">
                  <a:pos x="25" y="142"/>
                </a:cxn>
                <a:cxn ang="0">
                  <a:pos x="34" y="141"/>
                </a:cxn>
                <a:cxn ang="0">
                  <a:pos x="44" y="137"/>
                </a:cxn>
                <a:cxn ang="0">
                  <a:pos x="57" y="131"/>
                </a:cxn>
                <a:cxn ang="0">
                  <a:pos x="70" y="122"/>
                </a:cxn>
                <a:cxn ang="0">
                  <a:pos x="82" y="109"/>
                </a:cxn>
                <a:cxn ang="0">
                  <a:pos x="93" y="93"/>
                </a:cxn>
                <a:cxn ang="0">
                  <a:pos x="100" y="73"/>
                </a:cxn>
                <a:cxn ang="0">
                  <a:pos x="99" y="71"/>
                </a:cxn>
                <a:cxn ang="0">
                  <a:pos x="97" y="64"/>
                </a:cxn>
                <a:cxn ang="0">
                  <a:pos x="91" y="55"/>
                </a:cxn>
                <a:cxn ang="0">
                  <a:pos x="82" y="43"/>
                </a:cxn>
                <a:cxn ang="0">
                  <a:pos x="69" y="31"/>
                </a:cxn>
                <a:cxn ang="0">
                  <a:pos x="52" y="18"/>
                </a:cxn>
                <a:cxn ang="0">
                  <a:pos x="29" y="8"/>
                </a:cxn>
                <a:cxn ang="0">
                  <a:pos x="0" y="0"/>
                </a:cxn>
              </a:cxnLst>
              <a:rect l="0" t="0" r="r" b="b"/>
              <a:pathLst>
                <a:path w="100" h="144">
                  <a:moveTo>
                    <a:pt x="0" y="0"/>
                  </a:moveTo>
                  <a:lnTo>
                    <a:pt x="4" y="3"/>
                  </a:lnTo>
                  <a:lnTo>
                    <a:pt x="12" y="14"/>
                  </a:lnTo>
                  <a:lnTo>
                    <a:pt x="22" y="31"/>
                  </a:lnTo>
                  <a:lnTo>
                    <a:pt x="32" y="50"/>
                  </a:lnTo>
                  <a:lnTo>
                    <a:pt x="40" y="73"/>
                  </a:lnTo>
                  <a:lnTo>
                    <a:pt x="44" y="97"/>
                  </a:lnTo>
                  <a:lnTo>
                    <a:pt x="38" y="122"/>
                  </a:lnTo>
                  <a:lnTo>
                    <a:pt x="23" y="144"/>
                  </a:lnTo>
                  <a:lnTo>
                    <a:pt x="25" y="142"/>
                  </a:lnTo>
                  <a:lnTo>
                    <a:pt x="34" y="141"/>
                  </a:lnTo>
                  <a:lnTo>
                    <a:pt x="44" y="137"/>
                  </a:lnTo>
                  <a:lnTo>
                    <a:pt x="57" y="131"/>
                  </a:lnTo>
                  <a:lnTo>
                    <a:pt x="70" y="122"/>
                  </a:lnTo>
                  <a:lnTo>
                    <a:pt x="82" y="109"/>
                  </a:lnTo>
                  <a:lnTo>
                    <a:pt x="93" y="93"/>
                  </a:lnTo>
                  <a:lnTo>
                    <a:pt x="100" y="73"/>
                  </a:lnTo>
                  <a:lnTo>
                    <a:pt x="99" y="71"/>
                  </a:lnTo>
                  <a:lnTo>
                    <a:pt x="97" y="64"/>
                  </a:lnTo>
                  <a:lnTo>
                    <a:pt x="91" y="55"/>
                  </a:lnTo>
                  <a:lnTo>
                    <a:pt x="82" y="43"/>
                  </a:lnTo>
                  <a:lnTo>
                    <a:pt x="69" y="31"/>
                  </a:lnTo>
                  <a:lnTo>
                    <a:pt x="52" y="18"/>
                  </a:lnTo>
                  <a:lnTo>
                    <a:pt x="2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68" name="Freeform 56"/>
            <p:cNvSpPr>
              <a:spLocks/>
            </p:cNvSpPr>
            <p:nvPr/>
          </p:nvSpPr>
          <p:spPr bwMode="auto">
            <a:xfrm>
              <a:off x="2164" y="1842"/>
              <a:ext cx="116" cy="9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8" y="1"/>
                </a:cxn>
                <a:cxn ang="0">
                  <a:pos x="102" y="5"/>
                </a:cxn>
                <a:cxn ang="0">
                  <a:pos x="80" y="12"/>
                </a:cxn>
                <a:cxn ang="0">
                  <a:pos x="55" y="20"/>
                </a:cxn>
                <a:cxn ang="0">
                  <a:pos x="30" y="32"/>
                </a:cxn>
                <a:cxn ang="0">
                  <a:pos x="12" y="47"/>
                </a:cxn>
                <a:cxn ang="0">
                  <a:pos x="0" y="6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7" y="95"/>
                </a:cxn>
                <a:cxn ang="0">
                  <a:pos x="17" y="102"/>
                </a:cxn>
                <a:cxn ang="0">
                  <a:pos x="31" y="109"/>
                </a:cxn>
                <a:cxn ang="0">
                  <a:pos x="52" y="115"/>
                </a:cxn>
                <a:cxn ang="0">
                  <a:pos x="81" y="122"/>
                </a:cxn>
                <a:cxn ang="0">
                  <a:pos x="117" y="126"/>
                </a:cxn>
                <a:cxn ang="0">
                  <a:pos x="163" y="127"/>
                </a:cxn>
                <a:cxn ang="0">
                  <a:pos x="164" y="123"/>
                </a:cxn>
                <a:cxn ang="0">
                  <a:pos x="169" y="115"/>
                </a:cxn>
                <a:cxn ang="0">
                  <a:pos x="172" y="102"/>
                </a:cxn>
                <a:cxn ang="0">
                  <a:pos x="174" y="84"/>
                </a:cxn>
                <a:cxn ang="0">
                  <a:pos x="172" y="65"/>
                </a:cxn>
                <a:cxn ang="0">
                  <a:pos x="165" y="44"/>
                </a:cxn>
                <a:cxn ang="0">
                  <a:pos x="149" y="22"/>
                </a:cxn>
                <a:cxn ang="0">
                  <a:pos x="124" y="0"/>
                </a:cxn>
              </a:cxnLst>
              <a:rect l="0" t="0" r="r" b="b"/>
              <a:pathLst>
                <a:path w="174" h="127">
                  <a:moveTo>
                    <a:pt x="124" y="0"/>
                  </a:moveTo>
                  <a:lnTo>
                    <a:pt x="118" y="1"/>
                  </a:lnTo>
                  <a:lnTo>
                    <a:pt x="102" y="5"/>
                  </a:lnTo>
                  <a:lnTo>
                    <a:pt x="80" y="12"/>
                  </a:lnTo>
                  <a:lnTo>
                    <a:pt x="55" y="20"/>
                  </a:lnTo>
                  <a:lnTo>
                    <a:pt x="30" y="32"/>
                  </a:lnTo>
                  <a:lnTo>
                    <a:pt x="12" y="47"/>
                  </a:lnTo>
                  <a:lnTo>
                    <a:pt x="0" y="6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7" y="95"/>
                  </a:lnTo>
                  <a:lnTo>
                    <a:pt x="17" y="102"/>
                  </a:lnTo>
                  <a:lnTo>
                    <a:pt x="31" y="109"/>
                  </a:lnTo>
                  <a:lnTo>
                    <a:pt x="52" y="115"/>
                  </a:lnTo>
                  <a:lnTo>
                    <a:pt x="81" y="122"/>
                  </a:lnTo>
                  <a:lnTo>
                    <a:pt x="117" y="126"/>
                  </a:lnTo>
                  <a:lnTo>
                    <a:pt x="163" y="127"/>
                  </a:lnTo>
                  <a:lnTo>
                    <a:pt x="164" y="123"/>
                  </a:lnTo>
                  <a:lnTo>
                    <a:pt x="169" y="115"/>
                  </a:lnTo>
                  <a:lnTo>
                    <a:pt x="172" y="102"/>
                  </a:lnTo>
                  <a:lnTo>
                    <a:pt x="174" y="84"/>
                  </a:lnTo>
                  <a:lnTo>
                    <a:pt x="172" y="65"/>
                  </a:lnTo>
                  <a:lnTo>
                    <a:pt x="165" y="44"/>
                  </a:lnTo>
                  <a:lnTo>
                    <a:pt x="149" y="2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69" name="Freeform 57"/>
            <p:cNvSpPr>
              <a:spLocks/>
            </p:cNvSpPr>
            <p:nvPr/>
          </p:nvSpPr>
          <p:spPr bwMode="auto">
            <a:xfrm>
              <a:off x="2180" y="1858"/>
              <a:ext cx="64" cy="3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" y="51"/>
                </a:cxn>
                <a:cxn ang="0">
                  <a:pos x="5" y="45"/>
                </a:cxn>
                <a:cxn ang="0">
                  <a:pos x="11" y="37"/>
                </a:cxn>
                <a:cxn ang="0">
                  <a:pos x="19" y="27"/>
                </a:cxn>
                <a:cxn ang="0">
                  <a:pos x="32" y="17"/>
                </a:cxn>
                <a:cxn ang="0">
                  <a:pos x="49" y="9"/>
                </a:cxn>
                <a:cxn ang="0">
                  <a:pos x="70" y="2"/>
                </a:cxn>
                <a:cxn ang="0">
                  <a:pos x="96" y="0"/>
                </a:cxn>
                <a:cxn ang="0">
                  <a:pos x="0" y="53"/>
                </a:cxn>
              </a:cxnLst>
              <a:rect l="0" t="0" r="r" b="b"/>
              <a:pathLst>
                <a:path w="96" h="53">
                  <a:moveTo>
                    <a:pt x="0" y="53"/>
                  </a:moveTo>
                  <a:lnTo>
                    <a:pt x="2" y="51"/>
                  </a:lnTo>
                  <a:lnTo>
                    <a:pt x="5" y="45"/>
                  </a:lnTo>
                  <a:lnTo>
                    <a:pt x="11" y="37"/>
                  </a:lnTo>
                  <a:lnTo>
                    <a:pt x="19" y="27"/>
                  </a:lnTo>
                  <a:lnTo>
                    <a:pt x="32" y="17"/>
                  </a:lnTo>
                  <a:lnTo>
                    <a:pt x="49" y="9"/>
                  </a:lnTo>
                  <a:lnTo>
                    <a:pt x="70" y="2"/>
                  </a:lnTo>
                  <a:lnTo>
                    <a:pt x="9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70" name="Freeform 58"/>
            <p:cNvSpPr>
              <a:spLocks/>
            </p:cNvSpPr>
            <p:nvPr/>
          </p:nvSpPr>
          <p:spPr bwMode="auto">
            <a:xfrm>
              <a:off x="2136" y="1770"/>
              <a:ext cx="108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24" y="20"/>
                </a:cxn>
                <a:cxn ang="0">
                  <a:pos x="41" y="29"/>
                </a:cxn>
                <a:cxn ang="0">
                  <a:pos x="64" y="35"/>
                </a:cxn>
                <a:cxn ang="0">
                  <a:pos x="92" y="35"/>
                </a:cxn>
                <a:cxn ang="0">
                  <a:pos x="123" y="27"/>
                </a:cxn>
                <a:cxn ang="0">
                  <a:pos x="160" y="7"/>
                </a:cxn>
                <a:cxn ang="0">
                  <a:pos x="0" y="0"/>
                </a:cxn>
              </a:cxnLst>
              <a:rect l="0" t="0" r="r" b="b"/>
              <a:pathLst>
                <a:path w="160" h="35">
                  <a:moveTo>
                    <a:pt x="0" y="0"/>
                  </a:moveTo>
                  <a:lnTo>
                    <a:pt x="2" y="4"/>
                  </a:lnTo>
                  <a:lnTo>
                    <a:pt x="10" y="10"/>
                  </a:lnTo>
                  <a:lnTo>
                    <a:pt x="24" y="20"/>
                  </a:lnTo>
                  <a:lnTo>
                    <a:pt x="41" y="29"/>
                  </a:lnTo>
                  <a:lnTo>
                    <a:pt x="64" y="35"/>
                  </a:lnTo>
                  <a:lnTo>
                    <a:pt x="92" y="35"/>
                  </a:lnTo>
                  <a:lnTo>
                    <a:pt x="123" y="27"/>
                  </a:lnTo>
                  <a:lnTo>
                    <a:pt x="16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71" name="Freeform 59"/>
            <p:cNvSpPr>
              <a:spLocks/>
            </p:cNvSpPr>
            <p:nvPr/>
          </p:nvSpPr>
          <p:spPr bwMode="auto">
            <a:xfrm>
              <a:off x="3018" y="1207"/>
              <a:ext cx="68" cy="121"/>
            </a:xfrm>
            <a:custGeom>
              <a:avLst/>
              <a:gdLst/>
              <a:ahLst/>
              <a:cxnLst>
                <a:cxn ang="0">
                  <a:pos x="0" y="163"/>
                </a:cxn>
                <a:cxn ang="0">
                  <a:pos x="79" y="169"/>
                </a:cxn>
                <a:cxn ang="0">
                  <a:pos x="102" y="0"/>
                </a:cxn>
                <a:cxn ang="0">
                  <a:pos x="0" y="163"/>
                </a:cxn>
              </a:cxnLst>
              <a:rect l="0" t="0" r="r" b="b"/>
              <a:pathLst>
                <a:path w="102" h="169">
                  <a:moveTo>
                    <a:pt x="0" y="163"/>
                  </a:moveTo>
                  <a:lnTo>
                    <a:pt x="79" y="169"/>
                  </a:lnTo>
                  <a:lnTo>
                    <a:pt x="10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72" name="Freeform 60"/>
            <p:cNvSpPr>
              <a:spLocks/>
            </p:cNvSpPr>
            <p:nvPr/>
          </p:nvSpPr>
          <p:spPr bwMode="auto">
            <a:xfrm>
              <a:off x="3173" y="2175"/>
              <a:ext cx="346" cy="80"/>
            </a:xfrm>
            <a:custGeom>
              <a:avLst/>
              <a:gdLst/>
              <a:ahLst/>
              <a:cxnLst>
                <a:cxn ang="0">
                  <a:pos x="518" y="35"/>
                </a:cxn>
                <a:cxn ang="0">
                  <a:pos x="507" y="40"/>
                </a:cxn>
                <a:cxn ang="0">
                  <a:pos x="487" y="48"/>
                </a:cxn>
                <a:cxn ang="0">
                  <a:pos x="458" y="55"/>
                </a:cxn>
                <a:cxn ang="0">
                  <a:pos x="421" y="58"/>
                </a:cxn>
                <a:cxn ang="0">
                  <a:pos x="377" y="56"/>
                </a:cxn>
                <a:cxn ang="0">
                  <a:pos x="326" y="43"/>
                </a:cxn>
                <a:cxn ang="0">
                  <a:pos x="271" y="18"/>
                </a:cxn>
                <a:cxn ang="0">
                  <a:pos x="241" y="1"/>
                </a:cxn>
                <a:cxn ang="0">
                  <a:pos x="230" y="11"/>
                </a:cxn>
                <a:cxn ang="0">
                  <a:pos x="199" y="23"/>
                </a:cxn>
                <a:cxn ang="0">
                  <a:pos x="140" y="27"/>
                </a:cxn>
                <a:cxn ang="0">
                  <a:pos x="101" y="25"/>
                </a:cxn>
                <a:cxn ang="0">
                  <a:pos x="120" y="35"/>
                </a:cxn>
                <a:cxn ang="0">
                  <a:pos x="162" y="47"/>
                </a:cxn>
                <a:cxn ang="0">
                  <a:pos x="227" y="53"/>
                </a:cxn>
                <a:cxn ang="0">
                  <a:pos x="269" y="50"/>
                </a:cxn>
                <a:cxn ang="0">
                  <a:pos x="268" y="54"/>
                </a:cxn>
                <a:cxn ang="0">
                  <a:pos x="263" y="60"/>
                </a:cxn>
                <a:cxn ang="0">
                  <a:pos x="250" y="65"/>
                </a:cxn>
                <a:cxn ang="0">
                  <a:pos x="226" y="71"/>
                </a:cxn>
                <a:cxn ang="0">
                  <a:pos x="187" y="76"/>
                </a:cxn>
                <a:cxn ang="0">
                  <a:pos x="129" y="77"/>
                </a:cxn>
                <a:cxn ang="0">
                  <a:pos x="50" y="73"/>
                </a:cxn>
                <a:cxn ang="0">
                  <a:pos x="5" y="71"/>
                </a:cxn>
                <a:cxn ang="0">
                  <a:pos x="38" y="79"/>
                </a:cxn>
                <a:cxn ang="0">
                  <a:pos x="96" y="92"/>
                </a:cxn>
                <a:cxn ang="0">
                  <a:pos x="172" y="103"/>
                </a:cxn>
                <a:cxn ang="0">
                  <a:pos x="257" y="110"/>
                </a:cxn>
                <a:cxn ang="0">
                  <a:pos x="345" y="108"/>
                </a:cxn>
                <a:cxn ang="0">
                  <a:pos x="426" y="92"/>
                </a:cxn>
                <a:cxn ang="0">
                  <a:pos x="493" y="58"/>
                </a:cxn>
              </a:cxnLst>
              <a:rect l="0" t="0" r="r" b="b"/>
              <a:pathLst>
                <a:path w="519" h="110">
                  <a:moveTo>
                    <a:pt x="519" y="34"/>
                  </a:moveTo>
                  <a:lnTo>
                    <a:pt x="518" y="35"/>
                  </a:lnTo>
                  <a:lnTo>
                    <a:pt x="513" y="38"/>
                  </a:lnTo>
                  <a:lnTo>
                    <a:pt x="507" y="40"/>
                  </a:lnTo>
                  <a:lnTo>
                    <a:pt x="498" y="45"/>
                  </a:lnTo>
                  <a:lnTo>
                    <a:pt x="487" y="48"/>
                  </a:lnTo>
                  <a:lnTo>
                    <a:pt x="473" y="52"/>
                  </a:lnTo>
                  <a:lnTo>
                    <a:pt x="458" y="55"/>
                  </a:lnTo>
                  <a:lnTo>
                    <a:pt x="441" y="57"/>
                  </a:lnTo>
                  <a:lnTo>
                    <a:pt x="421" y="58"/>
                  </a:lnTo>
                  <a:lnTo>
                    <a:pt x="400" y="58"/>
                  </a:lnTo>
                  <a:lnTo>
                    <a:pt x="377" y="56"/>
                  </a:lnTo>
                  <a:lnTo>
                    <a:pt x="353" y="50"/>
                  </a:lnTo>
                  <a:lnTo>
                    <a:pt x="326" y="43"/>
                  </a:lnTo>
                  <a:lnTo>
                    <a:pt x="300" y="32"/>
                  </a:lnTo>
                  <a:lnTo>
                    <a:pt x="271" y="18"/>
                  </a:lnTo>
                  <a:lnTo>
                    <a:pt x="242" y="0"/>
                  </a:lnTo>
                  <a:lnTo>
                    <a:pt x="241" y="1"/>
                  </a:lnTo>
                  <a:lnTo>
                    <a:pt x="238" y="5"/>
                  </a:lnTo>
                  <a:lnTo>
                    <a:pt x="230" y="11"/>
                  </a:lnTo>
                  <a:lnTo>
                    <a:pt x="217" y="17"/>
                  </a:lnTo>
                  <a:lnTo>
                    <a:pt x="199" y="23"/>
                  </a:lnTo>
                  <a:lnTo>
                    <a:pt x="173" y="26"/>
                  </a:lnTo>
                  <a:lnTo>
                    <a:pt x="140" y="27"/>
                  </a:lnTo>
                  <a:lnTo>
                    <a:pt x="98" y="24"/>
                  </a:lnTo>
                  <a:lnTo>
                    <a:pt x="101" y="25"/>
                  </a:lnTo>
                  <a:lnTo>
                    <a:pt x="109" y="30"/>
                  </a:lnTo>
                  <a:lnTo>
                    <a:pt x="120" y="35"/>
                  </a:lnTo>
                  <a:lnTo>
                    <a:pt x="139" y="41"/>
                  </a:lnTo>
                  <a:lnTo>
                    <a:pt x="162" y="47"/>
                  </a:lnTo>
                  <a:lnTo>
                    <a:pt x="192" y="50"/>
                  </a:lnTo>
                  <a:lnTo>
                    <a:pt x="227" y="53"/>
                  </a:lnTo>
                  <a:lnTo>
                    <a:pt x="269" y="50"/>
                  </a:lnTo>
                  <a:lnTo>
                    <a:pt x="269" y="50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7" y="56"/>
                  </a:lnTo>
                  <a:lnTo>
                    <a:pt x="263" y="60"/>
                  </a:lnTo>
                  <a:lnTo>
                    <a:pt x="259" y="63"/>
                  </a:lnTo>
                  <a:lnTo>
                    <a:pt x="250" y="65"/>
                  </a:lnTo>
                  <a:lnTo>
                    <a:pt x="240" y="69"/>
                  </a:lnTo>
                  <a:lnTo>
                    <a:pt x="226" y="71"/>
                  </a:lnTo>
                  <a:lnTo>
                    <a:pt x="209" y="73"/>
                  </a:lnTo>
                  <a:lnTo>
                    <a:pt x="187" y="76"/>
                  </a:lnTo>
                  <a:lnTo>
                    <a:pt x="161" y="77"/>
                  </a:lnTo>
                  <a:lnTo>
                    <a:pt x="129" y="77"/>
                  </a:lnTo>
                  <a:lnTo>
                    <a:pt x="93" y="76"/>
                  </a:lnTo>
                  <a:lnTo>
                    <a:pt x="50" y="73"/>
                  </a:lnTo>
                  <a:lnTo>
                    <a:pt x="0" y="70"/>
                  </a:lnTo>
                  <a:lnTo>
                    <a:pt x="5" y="71"/>
                  </a:lnTo>
                  <a:lnTo>
                    <a:pt x="18" y="75"/>
                  </a:lnTo>
                  <a:lnTo>
                    <a:pt x="38" y="79"/>
                  </a:lnTo>
                  <a:lnTo>
                    <a:pt x="65" y="85"/>
                  </a:lnTo>
                  <a:lnTo>
                    <a:pt x="96" y="92"/>
                  </a:lnTo>
                  <a:lnTo>
                    <a:pt x="133" y="98"/>
                  </a:lnTo>
                  <a:lnTo>
                    <a:pt x="172" y="103"/>
                  </a:lnTo>
                  <a:lnTo>
                    <a:pt x="215" y="107"/>
                  </a:lnTo>
                  <a:lnTo>
                    <a:pt x="257" y="110"/>
                  </a:lnTo>
                  <a:lnTo>
                    <a:pt x="301" y="110"/>
                  </a:lnTo>
                  <a:lnTo>
                    <a:pt x="345" y="108"/>
                  </a:lnTo>
                  <a:lnTo>
                    <a:pt x="386" y="102"/>
                  </a:lnTo>
                  <a:lnTo>
                    <a:pt x="426" y="92"/>
                  </a:lnTo>
                  <a:lnTo>
                    <a:pt x="462" y="78"/>
                  </a:lnTo>
                  <a:lnTo>
                    <a:pt x="493" y="58"/>
                  </a:lnTo>
                  <a:lnTo>
                    <a:pt x="519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73" name="Freeform 61"/>
            <p:cNvSpPr>
              <a:spLocks/>
            </p:cNvSpPr>
            <p:nvPr/>
          </p:nvSpPr>
          <p:spPr bwMode="auto">
            <a:xfrm>
              <a:off x="3084" y="2022"/>
              <a:ext cx="24" cy="6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3" y="0"/>
                </a:cxn>
                <a:cxn ang="0">
                  <a:pos x="25" y="2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2" y="23"/>
                </a:cxn>
                <a:cxn ang="0">
                  <a:pos x="0" y="41"/>
                </a:cxn>
                <a:cxn ang="0">
                  <a:pos x="5" y="64"/>
                </a:cxn>
                <a:cxn ang="0">
                  <a:pos x="19" y="95"/>
                </a:cxn>
                <a:cxn ang="0">
                  <a:pos x="35" y="0"/>
                </a:cxn>
              </a:cxnLst>
              <a:rect l="0" t="0" r="r" b="b"/>
              <a:pathLst>
                <a:path w="35" h="95">
                  <a:moveTo>
                    <a:pt x="35" y="0"/>
                  </a:moveTo>
                  <a:lnTo>
                    <a:pt x="33" y="0"/>
                  </a:lnTo>
                  <a:lnTo>
                    <a:pt x="25" y="2"/>
                  </a:lnTo>
                  <a:lnTo>
                    <a:pt x="17" y="6"/>
                  </a:lnTo>
                  <a:lnTo>
                    <a:pt x="8" y="13"/>
                  </a:lnTo>
                  <a:lnTo>
                    <a:pt x="2" y="23"/>
                  </a:lnTo>
                  <a:lnTo>
                    <a:pt x="0" y="41"/>
                  </a:lnTo>
                  <a:lnTo>
                    <a:pt x="5" y="64"/>
                  </a:lnTo>
                  <a:lnTo>
                    <a:pt x="19" y="9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74" name="Freeform 62"/>
            <p:cNvSpPr>
              <a:spLocks/>
            </p:cNvSpPr>
            <p:nvPr/>
          </p:nvSpPr>
          <p:spPr bwMode="auto">
            <a:xfrm>
              <a:off x="3126" y="1440"/>
              <a:ext cx="122" cy="274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5" y="7"/>
                </a:cxn>
                <a:cxn ang="0">
                  <a:pos x="159" y="29"/>
                </a:cxn>
                <a:cxn ang="0">
                  <a:pos x="135" y="63"/>
                </a:cxn>
                <a:cxn ang="0">
                  <a:pos x="107" y="109"/>
                </a:cxn>
                <a:cxn ang="0">
                  <a:pos x="76" y="164"/>
                </a:cxn>
                <a:cxn ang="0">
                  <a:pos x="47" y="230"/>
                </a:cxn>
                <a:cxn ang="0">
                  <a:pos x="21" y="302"/>
                </a:cxn>
                <a:cxn ang="0">
                  <a:pos x="0" y="382"/>
                </a:cxn>
                <a:cxn ang="0">
                  <a:pos x="0" y="380"/>
                </a:cxn>
                <a:cxn ang="0">
                  <a:pos x="0" y="373"/>
                </a:cxn>
                <a:cxn ang="0">
                  <a:pos x="0" y="362"/>
                </a:cxn>
                <a:cxn ang="0">
                  <a:pos x="0" y="347"/>
                </a:cxn>
                <a:cxn ang="0">
                  <a:pos x="3" y="330"/>
                </a:cxn>
                <a:cxn ang="0">
                  <a:pos x="5" y="309"/>
                </a:cxn>
                <a:cxn ang="0">
                  <a:pos x="9" y="285"/>
                </a:cxn>
                <a:cxn ang="0">
                  <a:pos x="16" y="259"/>
                </a:cxn>
                <a:cxn ang="0">
                  <a:pos x="26" y="231"/>
                </a:cxn>
                <a:cxn ang="0">
                  <a:pos x="37" y="201"/>
                </a:cxn>
                <a:cxn ang="0">
                  <a:pos x="51" y="169"/>
                </a:cxn>
                <a:cxn ang="0">
                  <a:pos x="69" y="136"/>
                </a:cxn>
                <a:cxn ang="0">
                  <a:pos x="91" y="103"/>
                </a:cxn>
                <a:cxn ang="0">
                  <a:pos x="117" y="68"/>
                </a:cxn>
                <a:cxn ang="0">
                  <a:pos x="147" y="35"/>
                </a:cxn>
                <a:cxn ang="0">
                  <a:pos x="181" y="0"/>
                </a:cxn>
              </a:cxnLst>
              <a:rect l="0" t="0" r="r" b="b"/>
              <a:pathLst>
                <a:path w="181" h="382">
                  <a:moveTo>
                    <a:pt x="181" y="0"/>
                  </a:moveTo>
                  <a:lnTo>
                    <a:pt x="175" y="7"/>
                  </a:lnTo>
                  <a:lnTo>
                    <a:pt x="159" y="29"/>
                  </a:lnTo>
                  <a:lnTo>
                    <a:pt x="135" y="63"/>
                  </a:lnTo>
                  <a:lnTo>
                    <a:pt x="107" y="109"/>
                  </a:lnTo>
                  <a:lnTo>
                    <a:pt x="76" y="164"/>
                  </a:lnTo>
                  <a:lnTo>
                    <a:pt x="47" y="230"/>
                  </a:lnTo>
                  <a:lnTo>
                    <a:pt x="21" y="302"/>
                  </a:lnTo>
                  <a:lnTo>
                    <a:pt x="0" y="382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2"/>
                  </a:lnTo>
                  <a:lnTo>
                    <a:pt x="0" y="347"/>
                  </a:lnTo>
                  <a:lnTo>
                    <a:pt x="3" y="330"/>
                  </a:lnTo>
                  <a:lnTo>
                    <a:pt x="5" y="309"/>
                  </a:lnTo>
                  <a:lnTo>
                    <a:pt x="9" y="285"/>
                  </a:lnTo>
                  <a:lnTo>
                    <a:pt x="16" y="259"/>
                  </a:lnTo>
                  <a:lnTo>
                    <a:pt x="26" y="231"/>
                  </a:lnTo>
                  <a:lnTo>
                    <a:pt x="37" y="201"/>
                  </a:lnTo>
                  <a:lnTo>
                    <a:pt x="51" y="169"/>
                  </a:lnTo>
                  <a:lnTo>
                    <a:pt x="69" y="136"/>
                  </a:lnTo>
                  <a:lnTo>
                    <a:pt x="91" y="103"/>
                  </a:lnTo>
                  <a:lnTo>
                    <a:pt x="117" y="68"/>
                  </a:lnTo>
                  <a:lnTo>
                    <a:pt x="147" y="3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75" name="Freeform 63"/>
            <p:cNvSpPr>
              <a:spLocks/>
            </p:cNvSpPr>
            <p:nvPr/>
          </p:nvSpPr>
          <p:spPr bwMode="auto">
            <a:xfrm>
              <a:off x="2373" y="1762"/>
              <a:ext cx="351" cy="2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3" y="37"/>
                </a:cxn>
                <a:cxn ang="0">
                  <a:pos x="12" y="36"/>
                </a:cxn>
                <a:cxn ang="0">
                  <a:pos x="28" y="33"/>
                </a:cxn>
                <a:cxn ang="0">
                  <a:pos x="49" y="32"/>
                </a:cxn>
                <a:cxn ang="0">
                  <a:pos x="74" y="30"/>
                </a:cxn>
                <a:cxn ang="0">
                  <a:pos x="104" y="26"/>
                </a:cxn>
                <a:cxn ang="0">
                  <a:pos x="138" y="24"/>
                </a:cxn>
                <a:cxn ang="0">
                  <a:pos x="175" y="22"/>
                </a:cxn>
                <a:cxn ang="0">
                  <a:pos x="215" y="19"/>
                </a:cxn>
                <a:cxn ang="0">
                  <a:pos x="256" y="17"/>
                </a:cxn>
                <a:cxn ang="0">
                  <a:pos x="300" y="16"/>
                </a:cxn>
                <a:cxn ang="0">
                  <a:pos x="345" y="15"/>
                </a:cxn>
                <a:cxn ang="0">
                  <a:pos x="390" y="14"/>
                </a:cxn>
                <a:cxn ang="0">
                  <a:pos x="435" y="14"/>
                </a:cxn>
                <a:cxn ang="0">
                  <a:pos x="481" y="15"/>
                </a:cxn>
                <a:cxn ang="0">
                  <a:pos x="525" y="17"/>
                </a:cxn>
                <a:cxn ang="0">
                  <a:pos x="521" y="17"/>
                </a:cxn>
                <a:cxn ang="0">
                  <a:pos x="512" y="15"/>
                </a:cxn>
                <a:cxn ang="0">
                  <a:pos x="496" y="13"/>
                </a:cxn>
                <a:cxn ang="0">
                  <a:pos x="475" y="10"/>
                </a:cxn>
                <a:cxn ang="0">
                  <a:pos x="450" y="8"/>
                </a:cxn>
                <a:cxn ang="0">
                  <a:pos x="419" y="6"/>
                </a:cxn>
                <a:cxn ang="0">
                  <a:pos x="385" y="3"/>
                </a:cxn>
                <a:cxn ang="0">
                  <a:pos x="349" y="1"/>
                </a:cxn>
                <a:cxn ang="0">
                  <a:pos x="309" y="0"/>
                </a:cxn>
                <a:cxn ang="0">
                  <a:pos x="267" y="0"/>
                </a:cxn>
                <a:cxn ang="0">
                  <a:pos x="223" y="1"/>
                </a:cxn>
                <a:cxn ang="0">
                  <a:pos x="179" y="4"/>
                </a:cxn>
                <a:cxn ang="0">
                  <a:pos x="133" y="9"/>
                </a:cxn>
                <a:cxn ang="0">
                  <a:pos x="88" y="16"/>
                </a:cxn>
                <a:cxn ang="0">
                  <a:pos x="43" y="25"/>
                </a:cxn>
                <a:cxn ang="0">
                  <a:pos x="0" y="37"/>
                </a:cxn>
              </a:cxnLst>
              <a:rect l="0" t="0" r="r" b="b"/>
              <a:pathLst>
                <a:path w="525" h="37">
                  <a:moveTo>
                    <a:pt x="0" y="37"/>
                  </a:moveTo>
                  <a:lnTo>
                    <a:pt x="3" y="37"/>
                  </a:lnTo>
                  <a:lnTo>
                    <a:pt x="12" y="36"/>
                  </a:lnTo>
                  <a:lnTo>
                    <a:pt x="28" y="33"/>
                  </a:lnTo>
                  <a:lnTo>
                    <a:pt x="49" y="32"/>
                  </a:lnTo>
                  <a:lnTo>
                    <a:pt x="74" y="30"/>
                  </a:lnTo>
                  <a:lnTo>
                    <a:pt x="104" y="26"/>
                  </a:lnTo>
                  <a:lnTo>
                    <a:pt x="138" y="24"/>
                  </a:lnTo>
                  <a:lnTo>
                    <a:pt x="175" y="22"/>
                  </a:lnTo>
                  <a:lnTo>
                    <a:pt x="215" y="19"/>
                  </a:lnTo>
                  <a:lnTo>
                    <a:pt x="256" y="17"/>
                  </a:lnTo>
                  <a:lnTo>
                    <a:pt x="300" y="16"/>
                  </a:lnTo>
                  <a:lnTo>
                    <a:pt x="345" y="15"/>
                  </a:lnTo>
                  <a:lnTo>
                    <a:pt x="390" y="14"/>
                  </a:lnTo>
                  <a:lnTo>
                    <a:pt x="435" y="14"/>
                  </a:lnTo>
                  <a:lnTo>
                    <a:pt x="481" y="15"/>
                  </a:lnTo>
                  <a:lnTo>
                    <a:pt x="525" y="17"/>
                  </a:lnTo>
                  <a:lnTo>
                    <a:pt x="521" y="17"/>
                  </a:lnTo>
                  <a:lnTo>
                    <a:pt x="512" y="15"/>
                  </a:lnTo>
                  <a:lnTo>
                    <a:pt x="496" y="13"/>
                  </a:lnTo>
                  <a:lnTo>
                    <a:pt x="475" y="10"/>
                  </a:lnTo>
                  <a:lnTo>
                    <a:pt x="450" y="8"/>
                  </a:lnTo>
                  <a:lnTo>
                    <a:pt x="419" y="6"/>
                  </a:lnTo>
                  <a:lnTo>
                    <a:pt x="385" y="3"/>
                  </a:lnTo>
                  <a:lnTo>
                    <a:pt x="349" y="1"/>
                  </a:lnTo>
                  <a:lnTo>
                    <a:pt x="309" y="0"/>
                  </a:lnTo>
                  <a:lnTo>
                    <a:pt x="267" y="0"/>
                  </a:lnTo>
                  <a:lnTo>
                    <a:pt x="223" y="1"/>
                  </a:lnTo>
                  <a:lnTo>
                    <a:pt x="179" y="4"/>
                  </a:lnTo>
                  <a:lnTo>
                    <a:pt x="133" y="9"/>
                  </a:lnTo>
                  <a:lnTo>
                    <a:pt x="88" y="16"/>
                  </a:lnTo>
                  <a:lnTo>
                    <a:pt x="43" y="2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76" name="Freeform 64"/>
            <p:cNvSpPr>
              <a:spLocks/>
            </p:cNvSpPr>
            <p:nvPr/>
          </p:nvSpPr>
          <p:spPr bwMode="auto">
            <a:xfrm>
              <a:off x="2657" y="1559"/>
              <a:ext cx="171" cy="82"/>
            </a:xfrm>
            <a:custGeom>
              <a:avLst/>
              <a:gdLst/>
              <a:ahLst/>
              <a:cxnLst>
                <a:cxn ang="0">
                  <a:pos x="145" y="112"/>
                </a:cxn>
                <a:cxn ang="0">
                  <a:pos x="170" y="112"/>
                </a:cxn>
                <a:cxn ang="0">
                  <a:pos x="192" y="110"/>
                </a:cxn>
                <a:cxn ang="0">
                  <a:pos x="213" y="105"/>
                </a:cxn>
                <a:cxn ang="0">
                  <a:pos x="229" y="99"/>
                </a:cxn>
                <a:cxn ang="0">
                  <a:pos x="242" y="91"/>
                </a:cxn>
                <a:cxn ang="0">
                  <a:pos x="251" y="83"/>
                </a:cxn>
                <a:cxn ang="0">
                  <a:pos x="255" y="73"/>
                </a:cxn>
                <a:cxn ang="0">
                  <a:pos x="254" y="61"/>
                </a:cxn>
                <a:cxn ang="0">
                  <a:pos x="249" y="50"/>
                </a:cxn>
                <a:cxn ang="0">
                  <a:pos x="237" y="39"/>
                </a:cxn>
                <a:cxn ang="0">
                  <a:pos x="223" y="29"/>
                </a:cxn>
                <a:cxn ang="0">
                  <a:pos x="205" y="20"/>
                </a:cxn>
                <a:cxn ang="0">
                  <a:pos x="184" y="13"/>
                </a:cxn>
                <a:cxn ang="0">
                  <a:pos x="161" y="7"/>
                </a:cxn>
                <a:cxn ang="0">
                  <a:pos x="137" y="3"/>
                </a:cxn>
                <a:cxn ang="0">
                  <a:pos x="110" y="0"/>
                </a:cxn>
                <a:cxn ang="0">
                  <a:pos x="85" y="0"/>
                </a:cxn>
                <a:cxn ang="0">
                  <a:pos x="63" y="3"/>
                </a:cxn>
                <a:cxn ang="0">
                  <a:pos x="42" y="7"/>
                </a:cxn>
                <a:cxn ang="0">
                  <a:pos x="26" y="13"/>
                </a:cxn>
                <a:cxn ang="0">
                  <a:pos x="14" y="21"/>
                </a:cxn>
                <a:cxn ang="0">
                  <a:pos x="4" y="29"/>
                </a:cxn>
                <a:cxn ang="0">
                  <a:pos x="0" y="39"/>
                </a:cxn>
                <a:cxn ang="0">
                  <a:pos x="1" y="51"/>
                </a:cxn>
                <a:cxn ang="0">
                  <a:pos x="7" y="63"/>
                </a:cxn>
                <a:cxn ang="0">
                  <a:pos x="17" y="73"/>
                </a:cxn>
                <a:cxn ang="0">
                  <a:pos x="32" y="83"/>
                </a:cxn>
                <a:cxn ang="0">
                  <a:pos x="50" y="91"/>
                </a:cxn>
                <a:cxn ang="0">
                  <a:pos x="71" y="99"/>
                </a:cxn>
                <a:cxn ang="0">
                  <a:pos x="94" y="105"/>
                </a:cxn>
                <a:cxn ang="0">
                  <a:pos x="118" y="110"/>
                </a:cxn>
                <a:cxn ang="0">
                  <a:pos x="145" y="112"/>
                </a:cxn>
              </a:cxnLst>
              <a:rect l="0" t="0" r="r" b="b"/>
              <a:pathLst>
                <a:path w="255" h="112">
                  <a:moveTo>
                    <a:pt x="145" y="112"/>
                  </a:moveTo>
                  <a:lnTo>
                    <a:pt x="170" y="112"/>
                  </a:lnTo>
                  <a:lnTo>
                    <a:pt x="192" y="110"/>
                  </a:lnTo>
                  <a:lnTo>
                    <a:pt x="213" y="105"/>
                  </a:lnTo>
                  <a:lnTo>
                    <a:pt x="229" y="99"/>
                  </a:lnTo>
                  <a:lnTo>
                    <a:pt x="242" y="91"/>
                  </a:lnTo>
                  <a:lnTo>
                    <a:pt x="251" y="83"/>
                  </a:lnTo>
                  <a:lnTo>
                    <a:pt x="255" y="73"/>
                  </a:lnTo>
                  <a:lnTo>
                    <a:pt x="254" y="61"/>
                  </a:lnTo>
                  <a:lnTo>
                    <a:pt x="249" y="50"/>
                  </a:lnTo>
                  <a:lnTo>
                    <a:pt x="237" y="39"/>
                  </a:lnTo>
                  <a:lnTo>
                    <a:pt x="223" y="29"/>
                  </a:lnTo>
                  <a:lnTo>
                    <a:pt x="205" y="20"/>
                  </a:lnTo>
                  <a:lnTo>
                    <a:pt x="184" y="13"/>
                  </a:lnTo>
                  <a:lnTo>
                    <a:pt x="161" y="7"/>
                  </a:lnTo>
                  <a:lnTo>
                    <a:pt x="137" y="3"/>
                  </a:lnTo>
                  <a:lnTo>
                    <a:pt x="110" y="0"/>
                  </a:lnTo>
                  <a:lnTo>
                    <a:pt x="85" y="0"/>
                  </a:lnTo>
                  <a:lnTo>
                    <a:pt x="63" y="3"/>
                  </a:lnTo>
                  <a:lnTo>
                    <a:pt x="42" y="7"/>
                  </a:lnTo>
                  <a:lnTo>
                    <a:pt x="26" y="13"/>
                  </a:lnTo>
                  <a:lnTo>
                    <a:pt x="14" y="21"/>
                  </a:lnTo>
                  <a:lnTo>
                    <a:pt x="4" y="29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7" y="63"/>
                  </a:lnTo>
                  <a:lnTo>
                    <a:pt x="17" y="73"/>
                  </a:lnTo>
                  <a:lnTo>
                    <a:pt x="32" y="83"/>
                  </a:lnTo>
                  <a:lnTo>
                    <a:pt x="50" y="91"/>
                  </a:lnTo>
                  <a:lnTo>
                    <a:pt x="71" y="99"/>
                  </a:lnTo>
                  <a:lnTo>
                    <a:pt x="94" y="105"/>
                  </a:lnTo>
                  <a:lnTo>
                    <a:pt x="118" y="110"/>
                  </a:lnTo>
                  <a:lnTo>
                    <a:pt x="145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77" name="Freeform 65"/>
            <p:cNvSpPr>
              <a:spLocks/>
            </p:cNvSpPr>
            <p:nvPr/>
          </p:nvSpPr>
          <p:spPr bwMode="auto">
            <a:xfrm>
              <a:off x="2692" y="1578"/>
              <a:ext cx="84" cy="41"/>
            </a:xfrm>
            <a:custGeom>
              <a:avLst/>
              <a:gdLst/>
              <a:ahLst/>
              <a:cxnLst>
                <a:cxn ang="0">
                  <a:pos x="72" y="55"/>
                </a:cxn>
                <a:cxn ang="0">
                  <a:pos x="85" y="55"/>
                </a:cxn>
                <a:cxn ang="0">
                  <a:pos x="96" y="54"/>
                </a:cxn>
                <a:cxn ang="0">
                  <a:pos x="105" y="52"/>
                </a:cxn>
                <a:cxn ang="0">
                  <a:pos x="114" y="48"/>
                </a:cxn>
                <a:cxn ang="0">
                  <a:pos x="120" y="45"/>
                </a:cxn>
                <a:cxn ang="0">
                  <a:pos x="125" y="40"/>
                </a:cxn>
                <a:cxn ang="0">
                  <a:pos x="127" y="36"/>
                </a:cxn>
                <a:cxn ang="0">
                  <a:pos x="127" y="30"/>
                </a:cxn>
                <a:cxn ang="0">
                  <a:pos x="124" y="24"/>
                </a:cxn>
                <a:cxn ang="0">
                  <a:pos x="119" y="19"/>
                </a:cxn>
                <a:cxn ang="0">
                  <a:pos x="111" y="14"/>
                </a:cxn>
                <a:cxn ang="0">
                  <a:pos x="103" y="9"/>
                </a:cxn>
                <a:cxn ang="0">
                  <a:pos x="93" y="6"/>
                </a:cxn>
                <a:cxn ang="0">
                  <a:pos x="80" y="3"/>
                </a:cxn>
                <a:cxn ang="0">
                  <a:pos x="67" y="1"/>
                </a:cxn>
                <a:cxn ang="0">
                  <a:pos x="55" y="0"/>
                </a:cxn>
                <a:cxn ang="0">
                  <a:pos x="42" y="0"/>
                </a:cxn>
                <a:cxn ang="0">
                  <a:pos x="30" y="1"/>
                </a:cxn>
                <a:cxn ang="0">
                  <a:pos x="21" y="2"/>
                </a:cxn>
                <a:cxn ang="0">
                  <a:pos x="13" y="6"/>
                </a:cxn>
                <a:cxn ang="0">
                  <a:pos x="6" y="9"/>
                </a:cxn>
                <a:cxn ang="0">
                  <a:pos x="2" y="14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8" y="36"/>
                </a:cxn>
                <a:cxn ang="0">
                  <a:pos x="15" y="40"/>
                </a:cxn>
                <a:cxn ang="0">
                  <a:pos x="25" y="45"/>
                </a:cxn>
                <a:cxn ang="0">
                  <a:pos x="35" y="49"/>
                </a:cxn>
                <a:cxn ang="0">
                  <a:pos x="46" y="52"/>
                </a:cxn>
                <a:cxn ang="0">
                  <a:pos x="59" y="54"/>
                </a:cxn>
                <a:cxn ang="0">
                  <a:pos x="72" y="55"/>
                </a:cxn>
              </a:cxnLst>
              <a:rect l="0" t="0" r="r" b="b"/>
              <a:pathLst>
                <a:path w="127" h="55">
                  <a:moveTo>
                    <a:pt x="72" y="55"/>
                  </a:moveTo>
                  <a:lnTo>
                    <a:pt x="85" y="55"/>
                  </a:lnTo>
                  <a:lnTo>
                    <a:pt x="96" y="54"/>
                  </a:lnTo>
                  <a:lnTo>
                    <a:pt x="105" y="52"/>
                  </a:lnTo>
                  <a:lnTo>
                    <a:pt x="114" y="48"/>
                  </a:lnTo>
                  <a:lnTo>
                    <a:pt x="120" y="45"/>
                  </a:lnTo>
                  <a:lnTo>
                    <a:pt x="125" y="40"/>
                  </a:lnTo>
                  <a:lnTo>
                    <a:pt x="127" y="36"/>
                  </a:lnTo>
                  <a:lnTo>
                    <a:pt x="127" y="30"/>
                  </a:lnTo>
                  <a:lnTo>
                    <a:pt x="124" y="24"/>
                  </a:lnTo>
                  <a:lnTo>
                    <a:pt x="119" y="19"/>
                  </a:lnTo>
                  <a:lnTo>
                    <a:pt x="111" y="14"/>
                  </a:lnTo>
                  <a:lnTo>
                    <a:pt x="103" y="9"/>
                  </a:lnTo>
                  <a:lnTo>
                    <a:pt x="93" y="6"/>
                  </a:lnTo>
                  <a:lnTo>
                    <a:pt x="80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2" y="0"/>
                  </a:lnTo>
                  <a:lnTo>
                    <a:pt x="30" y="1"/>
                  </a:lnTo>
                  <a:lnTo>
                    <a:pt x="21" y="2"/>
                  </a:lnTo>
                  <a:lnTo>
                    <a:pt x="13" y="6"/>
                  </a:lnTo>
                  <a:lnTo>
                    <a:pt x="6" y="9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8" y="36"/>
                  </a:lnTo>
                  <a:lnTo>
                    <a:pt x="15" y="40"/>
                  </a:lnTo>
                  <a:lnTo>
                    <a:pt x="25" y="45"/>
                  </a:lnTo>
                  <a:lnTo>
                    <a:pt x="35" y="49"/>
                  </a:lnTo>
                  <a:lnTo>
                    <a:pt x="46" y="52"/>
                  </a:lnTo>
                  <a:lnTo>
                    <a:pt x="59" y="54"/>
                  </a:lnTo>
                  <a:lnTo>
                    <a:pt x="72" y="5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78" name="Freeform 66"/>
            <p:cNvSpPr>
              <a:spLocks/>
            </p:cNvSpPr>
            <p:nvPr/>
          </p:nvSpPr>
          <p:spPr bwMode="auto">
            <a:xfrm>
              <a:off x="2691" y="1578"/>
              <a:ext cx="41" cy="21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8" y="7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3" y="0"/>
                </a:cxn>
                <a:cxn ang="0">
                  <a:pos x="2" y="27"/>
                </a:cxn>
              </a:cxnLst>
              <a:rect l="0" t="0" r="r" b="b"/>
              <a:pathLst>
                <a:path w="63" h="27">
                  <a:moveTo>
                    <a:pt x="2" y="27"/>
                  </a:moveTo>
                  <a:lnTo>
                    <a:pt x="1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8" y="7"/>
                  </a:lnTo>
                  <a:lnTo>
                    <a:pt x="20" y="2"/>
                  </a:lnTo>
                  <a:lnTo>
                    <a:pt x="38" y="0"/>
                  </a:lnTo>
                  <a:lnTo>
                    <a:pt x="63" y="0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79" name="Freeform 67"/>
            <p:cNvSpPr>
              <a:spLocks/>
            </p:cNvSpPr>
            <p:nvPr/>
          </p:nvSpPr>
          <p:spPr bwMode="auto">
            <a:xfrm>
              <a:off x="2405" y="1410"/>
              <a:ext cx="200" cy="212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1" y="292"/>
                </a:cxn>
                <a:cxn ang="0">
                  <a:pos x="4" y="285"/>
                </a:cxn>
                <a:cxn ang="0">
                  <a:pos x="11" y="273"/>
                </a:cxn>
                <a:cxn ang="0">
                  <a:pos x="21" y="259"/>
                </a:cxn>
                <a:cxn ang="0">
                  <a:pos x="31" y="241"/>
                </a:cxn>
                <a:cxn ang="0">
                  <a:pos x="45" y="221"/>
                </a:cxn>
                <a:cxn ang="0">
                  <a:pos x="61" y="199"/>
                </a:cxn>
                <a:cxn ang="0">
                  <a:pos x="79" y="176"/>
                </a:cxn>
                <a:cxn ang="0">
                  <a:pos x="100" y="152"/>
                </a:cxn>
                <a:cxn ang="0">
                  <a:pos x="122" y="127"/>
                </a:cxn>
                <a:cxn ang="0">
                  <a:pos x="146" y="103"/>
                </a:cxn>
                <a:cxn ang="0">
                  <a:pos x="174" y="78"/>
                </a:cxn>
                <a:cxn ang="0">
                  <a:pos x="201" y="55"/>
                </a:cxn>
                <a:cxn ang="0">
                  <a:pos x="232" y="35"/>
                </a:cxn>
                <a:cxn ang="0">
                  <a:pos x="265" y="16"/>
                </a:cxn>
                <a:cxn ang="0">
                  <a:pos x="299" y="0"/>
                </a:cxn>
                <a:cxn ang="0">
                  <a:pos x="0" y="294"/>
                </a:cxn>
              </a:cxnLst>
              <a:rect l="0" t="0" r="r" b="b"/>
              <a:pathLst>
                <a:path w="299" h="294">
                  <a:moveTo>
                    <a:pt x="0" y="294"/>
                  </a:moveTo>
                  <a:lnTo>
                    <a:pt x="1" y="292"/>
                  </a:lnTo>
                  <a:lnTo>
                    <a:pt x="4" y="285"/>
                  </a:lnTo>
                  <a:lnTo>
                    <a:pt x="11" y="273"/>
                  </a:lnTo>
                  <a:lnTo>
                    <a:pt x="21" y="259"/>
                  </a:lnTo>
                  <a:lnTo>
                    <a:pt x="31" y="241"/>
                  </a:lnTo>
                  <a:lnTo>
                    <a:pt x="45" y="221"/>
                  </a:lnTo>
                  <a:lnTo>
                    <a:pt x="61" y="199"/>
                  </a:lnTo>
                  <a:lnTo>
                    <a:pt x="79" y="176"/>
                  </a:lnTo>
                  <a:lnTo>
                    <a:pt x="100" y="152"/>
                  </a:lnTo>
                  <a:lnTo>
                    <a:pt x="122" y="127"/>
                  </a:lnTo>
                  <a:lnTo>
                    <a:pt x="146" y="103"/>
                  </a:lnTo>
                  <a:lnTo>
                    <a:pt x="174" y="78"/>
                  </a:lnTo>
                  <a:lnTo>
                    <a:pt x="201" y="55"/>
                  </a:lnTo>
                  <a:lnTo>
                    <a:pt x="232" y="35"/>
                  </a:lnTo>
                  <a:lnTo>
                    <a:pt x="265" y="16"/>
                  </a:lnTo>
                  <a:lnTo>
                    <a:pt x="299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80" name="Freeform 68"/>
            <p:cNvSpPr>
              <a:spLocks/>
            </p:cNvSpPr>
            <p:nvPr/>
          </p:nvSpPr>
          <p:spPr bwMode="auto">
            <a:xfrm>
              <a:off x="2819" y="1058"/>
              <a:ext cx="119" cy="74"/>
            </a:xfrm>
            <a:custGeom>
              <a:avLst/>
              <a:gdLst/>
              <a:ahLst/>
              <a:cxnLst>
                <a:cxn ang="0">
                  <a:pos x="174" y="51"/>
                </a:cxn>
                <a:cxn ang="0">
                  <a:pos x="179" y="104"/>
                </a:cxn>
                <a:cxn ang="0">
                  <a:pos x="0" y="104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5" y="48"/>
                </a:cxn>
                <a:cxn ang="0">
                  <a:pos x="33" y="38"/>
                </a:cxn>
                <a:cxn ang="0">
                  <a:pos x="43" y="25"/>
                </a:cxn>
                <a:cxn ang="0">
                  <a:pos x="56" y="14"/>
                </a:cxn>
                <a:cxn ang="0">
                  <a:pos x="71" y="6"/>
                </a:cxn>
                <a:cxn ang="0">
                  <a:pos x="88" y="0"/>
                </a:cxn>
                <a:cxn ang="0">
                  <a:pos x="108" y="1"/>
                </a:cxn>
                <a:cxn ang="0">
                  <a:pos x="110" y="1"/>
                </a:cxn>
                <a:cxn ang="0">
                  <a:pos x="115" y="1"/>
                </a:cxn>
                <a:cxn ang="0">
                  <a:pos x="123" y="2"/>
                </a:cxn>
                <a:cxn ang="0">
                  <a:pos x="132" y="6"/>
                </a:cxn>
                <a:cxn ang="0">
                  <a:pos x="142" y="12"/>
                </a:cxn>
                <a:cxn ang="0">
                  <a:pos x="154" y="21"/>
                </a:cxn>
                <a:cxn ang="0">
                  <a:pos x="164" y="33"/>
                </a:cxn>
                <a:cxn ang="0">
                  <a:pos x="174" y="51"/>
                </a:cxn>
              </a:cxnLst>
              <a:rect l="0" t="0" r="r" b="b"/>
              <a:pathLst>
                <a:path w="179" h="104">
                  <a:moveTo>
                    <a:pt x="174" y="51"/>
                  </a:moveTo>
                  <a:lnTo>
                    <a:pt x="179" y="104"/>
                  </a:lnTo>
                  <a:lnTo>
                    <a:pt x="0" y="104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5" y="48"/>
                  </a:lnTo>
                  <a:lnTo>
                    <a:pt x="33" y="38"/>
                  </a:lnTo>
                  <a:lnTo>
                    <a:pt x="43" y="25"/>
                  </a:lnTo>
                  <a:lnTo>
                    <a:pt x="56" y="14"/>
                  </a:lnTo>
                  <a:lnTo>
                    <a:pt x="71" y="6"/>
                  </a:lnTo>
                  <a:lnTo>
                    <a:pt x="88" y="0"/>
                  </a:lnTo>
                  <a:lnTo>
                    <a:pt x="108" y="1"/>
                  </a:lnTo>
                  <a:lnTo>
                    <a:pt x="110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32" y="6"/>
                  </a:lnTo>
                  <a:lnTo>
                    <a:pt x="142" y="12"/>
                  </a:lnTo>
                  <a:lnTo>
                    <a:pt x="154" y="21"/>
                  </a:lnTo>
                  <a:lnTo>
                    <a:pt x="164" y="33"/>
                  </a:lnTo>
                  <a:lnTo>
                    <a:pt x="174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81" name="Freeform 69"/>
            <p:cNvSpPr>
              <a:spLocks/>
            </p:cNvSpPr>
            <p:nvPr/>
          </p:nvSpPr>
          <p:spPr bwMode="auto">
            <a:xfrm>
              <a:off x="3109" y="1065"/>
              <a:ext cx="118" cy="86"/>
            </a:xfrm>
            <a:custGeom>
              <a:avLst/>
              <a:gdLst/>
              <a:ahLst/>
              <a:cxnLst>
                <a:cxn ang="0">
                  <a:pos x="161" y="75"/>
                </a:cxn>
                <a:cxn ang="0">
                  <a:pos x="175" y="120"/>
                </a:cxn>
                <a:cxn ang="0">
                  <a:pos x="0" y="111"/>
                </a:cxn>
                <a:cxn ang="0">
                  <a:pos x="2" y="77"/>
                </a:cxn>
                <a:cxn ang="0">
                  <a:pos x="3" y="74"/>
                </a:cxn>
                <a:cxn ang="0">
                  <a:pos x="6" y="65"/>
                </a:cxn>
                <a:cxn ang="0">
                  <a:pos x="11" y="52"/>
                </a:cxn>
                <a:cxn ang="0">
                  <a:pos x="18" y="37"/>
                </a:cxn>
                <a:cxn ang="0">
                  <a:pos x="29" y="23"/>
                </a:cxn>
                <a:cxn ang="0">
                  <a:pos x="43" y="11"/>
                </a:cxn>
                <a:cxn ang="0">
                  <a:pos x="60" y="3"/>
                </a:cxn>
                <a:cxn ang="0">
                  <a:pos x="81" y="0"/>
                </a:cxn>
                <a:cxn ang="0">
                  <a:pos x="83" y="0"/>
                </a:cxn>
                <a:cxn ang="0">
                  <a:pos x="89" y="0"/>
                </a:cxn>
                <a:cxn ang="0">
                  <a:pos x="98" y="3"/>
                </a:cxn>
                <a:cxn ang="0">
                  <a:pos x="108" y="7"/>
                </a:cxn>
                <a:cxn ang="0">
                  <a:pos x="121" y="16"/>
                </a:cxn>
                <a:cxn ang="0">
                  <a:pos x="135" y="29"/>
                </a:cxn>
                <a:cxn ang="0">
                  <a:pos x="148" y="49"/>
                </a:cxn>
                <a:cxn ang="0">
                  <a:pos x="161" y="75"/>
                </a:cxn>
              </a:cxnLst>
              <a:rect l="0" t="0" r="r" b="b"/>
              <a:pathLst>
                <a:path w="175" h="120">
                  <a:moveTo>
                    <a:pt x="161" y="75"/>
                  </a:moveTo>
                  <a:lnTo>
                    <a:pt x="175" y="120"/>
                  </a:lnTo>
                  <a:lnTo>
                    <a:pt x="0" y="111"/>
                  </a:lnTo>
                  <a:lnTo>
                    <a:pt x="2" y="77"/>
                  </a:lnTo>
                  <a:lnTo>
                    <a:pt x="3" y="74"/>
                  </a:lnTo>
                  <a:lnTo>
                    <a:pt x="6" y="65"/>
                  </a:lnTo>
                  <a:lnTo>
                    <a:pt x="11" y="52"/>
                  </a:lnTo>
                  <a:lnTo>
                    <a:pt x="18" y="37"/>
                  </a:lnTo>
                  <a:lnTo>
                    <a:pt x="29" y="23"/>
                  </a:lnTo>
                  <a:lnTo>
                    <a:pt x="43" y="11"/>
                  </a:lnTo>
                  <a:lnTo>
                    <a:pt x="60" y="3"/>
                  </a:lnTo>
                  <a:lnTo>
                    <a:pt x="81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8" y="3"/>
                  </a:lnTo>
                  <a:lnTo>
                    <a:pt x="108" y="7"/>
                  </a:lnTo>
                  <a:lnTo>
                    <a:pt x="121" y="16"/>
                  </a:lnTo>
                  <a:lnTo>
                    <a:pt x="135" y="29"/>
                  </a:lnTo>
                  <a:lnTo>
                    <a:pt x="148" y="49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82" name="Freeform 70"/>
            <p:cNvSpPr>
              <a:spLocks/>
            </p:cNvSpPr>
            <p:nvPr/>
          </p:nvSpPr>
          <p:spPr bwMode="auto">
            <a:xfrm>
              <a:off x="2982" y="1090"/>
              <a:ext cx="80" cy="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1"/>
                </a:cxn>
                <a:cxn ang="0">
                  <a:pos x="114" y="69"/>
                </a:cxn>
                <a:cxn ang="0">
                  <a:pos x="120" y="8"/>
                </a:cxn>
                <a:cxn ang="0">
                  <a:pos x="7" y="0"/>
                </a:cxn>
              </a:cxnLst>
              <a:rect l="0" t="0" r="r" b="b"/>
              <a:pathLst>
                <a:path w="120" h="69">
                  <a:moveTo>
                    <a:pt x="7" y="0"/>
                  </a:moveTo>
                  <a:lnTo>
                    <a:pt x="0" y="61"/>
                  </a:lnTo>
                  <a:lnTo>
                    <a:pt x="114" y="69"/>
                  </a:lnTo>
                  <a:lnTo>
                    <a:pt x="1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83" name="Freeform 71"/>
            <p:cNvSpPr>
              <a:spLocks/>
            </p:cNvSpPr>
            <p:nvPr/>
          </p:nvSpPr>
          <p:spPr bwMode="auto">
            <a:xfrm>
              <a:off x="2994" y="1102"/>
              <a:ext cx="30" cy="2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2" y="36"/>
                </a:cxn>
                <a:cxn ang="0">
                  <a:pos x="44" y="1"/>
                </a:cxn>
                <a:cxn ang="0">
                  <a:pos x="4" y="0"/>
                </a:cxn>
              </a:cxnLst>
              <a:rect l="0" t="0" r="r" b="b"/>
              <a:pathLst>
                <a:path w="44" h="36">
                  <a:moveTo>
                    <a:pt x="4" y="0"/>
                  </a:moveTo>
                  <a:lnTo>
                    <a:pt x="0" y="36"/>
                  </a:lnTo>
                  <a:lnTo>
                    <a:pt x="42" y="36"/>
                  </a:lnTo>
                  <a:lnTo>
                    <a:pt x="44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84" name="Freeform 72"/>
            <p:cNvSpPr>
              <a:spLocks/>
            </p:cNvSpPr>
            <p:nvPr/>
          </p:nvSpPr>
          <p:spPr bwMode="auto">
            <a:xfrm>
              <a:off x="2854" y="1077"/>
              <a:ext cx="25" cy="28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27" y="38"/>
                </a:cxn>
                <a:cxn ang="0">
                  <a:pos x="34" y="33"/>
                </a:cxn>
                <a:cxn ang="0">
                  <a:pos x="38" y="27"/>
                </a:cxn>
                <a:cxn ang="0">
                  <a:pos x="39" y="19"/>
                </a:cxn>
                <a:cxn ang="0">
                  <a:pos x="38" y="12"/>
                </a:cxn>
                <a:cxn ang="0">
                  <a:pos x="34" y="5"/>
                </a:cxn>
                <a:cxn ang="0">
                  <a:pos x="27" y="1"/>
                </a:cxn>
                <a:cxn ang="0">
                  <a:pos x="20" y="0"/>
                </a:cxn>
                <a:cxn ang="0">
                  <a:pos x="13" y="1"/>
                </a:cxn>
                <a:cxn ang="0">
                  <a:pos x="6" y="5"/>
                </a:cxn>
                <a:cxn ang="0">
                  <a:pos x="1" y="12"/>
                </a:cxn>
                <a:cxn ang="0">
                  <a:pos x="0" y="19"/>
                </a:cxn>
                <a:cxn ang="0">
                  <a:pos x="1" y="27"/>
                </a:cxn>
                <a:cxn ang="0">
                  <a:pos x="6" y="33"/>
                </a:cxn>
                <a:cxn ang="0">
                  <a:pos x="13" y="38"/>
                </a:cxn>
                <a:cxn ang="0">
                  <a:pos x="20" y="39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lnTo>
                    <a:pt x="27" y="38"/>
                  </a:lnTo>
                  <a:lnTo>
                    <a:pt x="34" y="33"/>
                  </a:lnTo>
                  <a:lnTo>
                    <a:pt x="38" y="27"/>
                  </a:lnTo>
                  <a:lnTo>
                    <a:pt x="39" y="19"/>
                  </a:lnTo>
                  <a:lnTo>
                    <a:pt x="38" y="12"/>
                  </a:lnTo>
                  <a:lnTo>
                    <a:pt x="34" y="5"/>
                  </a:lnTo>
                  <a:lnTo>
                    <a:pt x="27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6" y="5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3" y="38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985" name="Freeform 73"/>
            <p:cNvSpPr>
              <a:spLocks/>
            </p:cNvSpPr>
            <p:nvPr/>
          </p:nvSpPr>
          <p:spPr bwMode="auto">
            <a:xfrm>
              <a:off x="3134" y="1090"/>
              <a:ext cx="26" cy="29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26" y="38"/>
                </a:cxn>
                <a:cxn ang="0">
                  <a:pos x="33" y="34"/>
                </a:cxn>
                <a:cxn ang="0">
                  <a:pos x="38" y="28"/>
                </a:cxn>
                <a:cxn ang="0">
                  <a:pos x="39" y="20"/>
                </a:cxn>
                <a:cxn ang="0">
                  <a:pos x="38" y="13"/>
                </a:cxn>
                <a:cxn ang="0">
                  <a:pos x="33" y="6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6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" y="28"/>
                </a:cxn>
                <a:cxn ang="0">
                  <a:pos x="6" y="34"/>
                </a:cxn>
                <a:cxn ang="0">
                  <a:pos x="11" y="38"/>
                </a:cxn>
                <a:cxn ang="0">
                  <a:pos x="19" y="3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lnTo>
                    <a:pt x="26" y="38"/>
                  </a:lnTo>
                  <a:lnTo>
                    <a:pt x="33" y="34"/>
                  </a:lnTo>
                  <a:lnTo>
                    <a:pt x="38" y="28"/>
                  </a:lnTo>
                  <a:lnTo>
                    <a:pt x="39" y="20"/>
                  </a:lnTo>
                  <a:lnTo>
                    <a:pt x="38" y="13"/>
                  </a:lnTo>
                  <a:lnTo>
                    <a:pt x="33" y="6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8"/>
                  </a:lnTo>
                  <a:lnTo>
                    <a:pt x="6" y="34"/>
                  </a:lnTo>
                  <a:lnTo>
                    <a:pt x="11" y="3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4986" name="Rectangle 74"/>
          <p:cNvSpPr>
            <a:spLocks noChangeArrowheads="1"/>
          </p:cNvSpPr>
          <p:nvPr/>
        </p:nvSpPr>
        <p:spPr bwMode="auto">
          <a:xfrm>
            <a:off x="690563" y="15081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 Test About a Population Mean: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Unknown</a:t>
            </a:r>
            <a:endParaRPr lang="en-US" sz="26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94987" name="AutoShape 75"/>
          <p:cNvSpPr>
            <a:spLocks noChangeArrowheads="1"/>
          </p:cNvSpPr>
          <p:nvPr/>
        </p:nvSpPr>
        <p:spPr bwMode="auto">
          <a:xfrm rot="5400000">
            <a:off x="9620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57356" y="2210088"/>
            <a:ext cx="521497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9600" b="1" cap="all" spc="0" dirty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 &amp; A</a:t>
            </a:r>
            <a:endParaRPr lang="zh-CN" altLang="en-US" sz="9600" b="1" cap="all" spc="0" dirty="0">
              <a:ln>
                <a:solidFill>
                  <a:srgbClr val="FFC000"/>
                </a:solidFill>
              </a:ln>
              <a:solidFill>
                <a:srgbClr val="FFFF00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118791" name="Picture 7" descr="C:\Documents and Settings\James Chen\Local Settings\Temporary Internet Files\Content.IE5\0BJAWBPH\MC90034559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30" y="4040318"/>
            <a:ext cx="2071670" cy="27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627784" y="3779748"/>
            <a:ext cx="331236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+mj-lt"/>
              </a:rPr>
              <a:t>c w b @ w h u . e d u . c n</a:t>
            </a:r>
            <a:endParaRPr lang="zh-CN" altLang="en-US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08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Developing Null and Alternative Hypotheses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104900"/>
            <a:ext cx="7772400" cy="60483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Testing the Validity of a Claim</a:t>
            </a:r>
            <a:endParaRPr lang="en-US"/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 rot="5400000">
            <a:off x="771525" y="23907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 rot="5400000">
            <a:off x="771525" y="32289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009650" y="2176264"/>
            <a:ext cx="735330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Manufacturers’ claims are usually given the benefit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of the doubt and stated as the null hypothesis.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009650" y="2957314"/>
            <a:ext cx="73533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conclusion that the claim is false comes from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sample data that contradict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14604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3" grpId="0" animBg="1"/>
      <p:bldP spid="89094" grpId="0" autoUpdateAnimBg="0"/>
      <p:bldP spid="890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3263" y="1119188"/>
            <a:ext cx="7772400" cy="6477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Testing in Decision-Making Situations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38113"/>
            <a:ext cx="7772400" cy="642937"/>
          </a:xfrm>
          <a:noFill/>
          <a:ln/>
        </p:spPr>
        <p:txBody>
          <a:bodyPr>
            <a:normAutofit/>
          </a:bodyPr>
          <a:lstStyle/>
          <a:p>
            <a:r>
              <a:rPr lang="en-US"/>
              <a:t>Developing Null and Alternative Hypotheses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5400000">
            <a:off x="771525" y="1727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 rot="5400000">
            <a:off x="771525" y="33655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009650" y="2007468"/>
            <a:ext cx="7620000" cy="163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A decision maker might have to choose between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two courses of action, one associated with the null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hypothesis and another associated with the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alternative hypothesis.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009650" y="3550518"/>
            <a:ext cx="760095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Example:  Accepting a shipment of goods from a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supplier or returning the shipment of goods to the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supplier</a:t>
            </a:r>
          </a:p>
        </p:txBody>
      </p:sp>
    </p:spTree>
    <p:extLst>
      <p:ext uri="{BB962C8B-B14F-4D97-AF65-F5344CB8AC3E}">
        <p14:creationId xmlns:p14="http://schemas.microsoft.com/office/powerpoint/2010/main" val="36129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utoUpdateAnimBg="0"/>
      <p:bldP spid="819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3686175" y="3790950"/>
            <a:ext cx="1822450" cy="1192213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5629275" y="3790950"/>
            <a:ext cx="1822450" cy="1192213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743075" y="3790950"/>
            <a:ext cx="1822450" cy="1189038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765300" y="5062538"/>
            <a:ext cx="16954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(lower-tail)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708400" y="5062538"/>
            <a:ext cx="17351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One-tailed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(upper-tail)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5710238" y="5062538"/>
            <a:ext cx="16557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Two-tailed</a:t>
            </a:r>
          </a:p>
        </p:txBody>
      </p:sp>
      <p:grpSp>
        <p:nvGrpSpPr>
          <p:cNvPr id="176156" name="Group 28"/>
          <p:cNvGrpSpPr>
            <a:grpSpLocks/>
          </p:cNvGrpSpPr>
          <p:nvPr/>
        </p:nvGrpSpPr>
        <p:grpSpPr bwMode="auto">
          <a:xfrm>
            <a:off x="1909763" y="3933825"/>
            <a:ext cx="1498600" cy="893763"/>
            <a:chOff x="1203" y="2478"/>
            <a:chExt cx="944" cy="563"/>
          </a:xfrm>
        </p:grpSpPr>
        <p:graphicFrame>
          <p:nvGraphicFramePr>
            <p:cNvPr id="176136" name="Object 8"/>
            <p:cNvGraphicFramePr>
              <a:graphicFrameLocks noChangeAspect="1"/>
            </p:cNvGraphicFramePr>
            <p:nvPr/>
          </p:nvGraphicFramePr>
          <p:xfrm>
            <a:off x="1203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" name="Equation" r:id="rId4" imgW="1574640" imgH="419040" progId="Equation.DSMT4">
                    <p:embed/>
                  </p:oleObj>
                </mc:Choice>
                <mc:Fallback>
                  <p:oleObj name="Equation" r:id="rId4" imgW="15746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2" name="Object 14"/>
            <p:cNvGraphicFramePr>
              <a:graphicFrameLocks noChangeAspect="1"/>
            </p:cNvGraphicFramePr>
            <p:nvPr/>
          </p:nvGraphicFramePr>
          <p:xfrm>
            <a:off x="1207" y="2790"/>
            <a:ext cx="93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name="Equation" r:id="rId6" imgW="1562040" imgH="419040" progId="Equation.DSMT4">
                    <p:embed/>
                  </p:oleObj>
                </mc:Choice>
                <mc:Fallback>
                  <p:oleObj name="Equation" r:id="rId6" imgW="15620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2790"/>
                          <a:ext cx="936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157" name="Group 29"/>
          <p:cNvGrpSpPr>
            <a:grpSpLocks/>
          </p:cNvGrpSpPr>
          <p:nvPr/>
        </p:nvGrpSpPr>
        <p:grpSpPr bwMode="auto">
          <a:xfrm>
            <a:off x="3871913" y="3933825"/>
            <a:ext cx="1498600" cy="893763"/>
            <a:chOff x="2439" y="2478"/>
            <a:chExt cx="944" cy="563"/>
          </a:xfrm>
        </p:grpSpPr>
        <p:graphicFrame>
          <p:nvGraphicFramePr>
            <p:cNvPr id="176143" name="Object 15"/>
            <p:cNvGraphicFramePr>
              <a:graphicFrameLocks noChangeAspect="1"/>
            </p:cNvGraphicFramePr>
            <p:nvPr/>
          </p:nvGraphicFramePr>
          <p:xfrm>
            <a:off x="2439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" name="Equation" r:id="rId8" imgW="1574640" imgH="419040" progId="Equation.DSMT4">
                    <p:embed/>
                  </p:oleObj>
                </mc:Choice>
                <mc:Fallback>
                  <p:oleObj name="Equation" r:id="rId8" imgW="15746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4" name="Object 16"/>
            <p:cNvGraphicFramePr>
              <a:graphicFrameLocks noChangeAspect="1"/>
            </p:cNvGraphicFramePr>
            <p:nvPr/>
          </p:nvGraphicFramePr>
          <p:xfrm>
            <a:off x="2443" y="2790"/>
            <a:ext cx="93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" name="Equation" r:id="rId10" imgW="1562040" imgH="419040" progId="Equation.DSMT4">
                    <p:embed/>
                  </p:oleObj>
                </mc:Choice>
                <mc:Fallback>
                  <p:oleObj name="Equation" r:id="rId10" imgW="15620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" y="2790"/>
                          <a:ext cx="936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158" name="Group 30"/>
          <p:cNvGrpSpPr>
            <a:grpSpLocks/>
          </p:cNvGrpSpPr>
          <p:nvPr/>
        </p:nvGrpSpPr>
        <p:grpSpPr bwMode="auto">
          <a:xfrm>
            <a:off x="5786438" y="3933825"/>
            <a:ext cx="1498600" cy="893763"/>
            <a:chOff x="3645" y="2478"/>
            <a:chExt cx="944" cy="563"/>
          </a:xfrm>
        </p:grpSpPr>
        <p:graphicFrame>
          <p:nvGraphicFramePr>
            <p:cNvPr id="176145" name="Object 17"/>
            <p:cNvGraphicFramePr>
              <a:graphicFrameLocks noChangeAspect="1"/>
            </p:cNvGraphicFramePr>
            <p:nvPr/>
          </p:nvGraphicFramePr>
          <p:xfrm>
            <a:off x="3645" y="2478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" name="Equation" r:id="rId12" imgW="1574640" imgH="419040" progId="Equation.DSMT4">
                    <p:embed/>
                  </p:oleObj>
                </mc:Choice>
                <mc:Fallback>
                  <p:oleObj name="Equation" r:id="rId12" imgW="15746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478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6" name="Object 18"/>
            <p:cNvGraphicFramePr>
              <a:graphicFrameLocks noChangeAspect="1"/>
            </p:cNvGraphicFramePr>
            <p:nvPr/>
          </p:nvGraphicFramePr>
          <p:xfrm>
            <a:off x="3645" y="2790"/>
            <a:ext cx="9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" name="Equation" r:id="rId14" imgW="1574640" imgH="419040" progId="Equation.DSMT4">
                    <p:embed/>
                  </p:oleObj>
                </mc:Choice>
                <mc:Fallback>
                  <p:oleObj name="Equation" r:id="rId14" imgW="15746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790"/>
                          <a:ext cx="944" cy="251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684213" y="1412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Summary of Forms for Null and Alternative Hypotheses about a Population Mean</a:t>
            </a: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 rot="5400000">
            <a:off x="523875" y="1270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 rot="5400000">
            <a:off x="523875" y="2146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1" name="AutoShape 23"/>
          <p:cNvSpPr>
            <a:spLocks noChangeArrowheads="1"/>
          </p:cNvSpPr>
          <p:nvPr/>
        </p:nvSpPr>
        <p:spPr bwMode="auto">
          <a:xfrm rot="10800000">
            <a:off x="258127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2" name="AutoShape 24"/>
          <p:cNvSpPr>
            <a:spLocks noChangeArrowheads="1"/>
          </p:cNvSpPr>
          <p:nvPr/>
        </p:nvSpPr>
        <p:spPr bwMode="auto">
          <a:xfrm rot="10800000">
            <a:off x="450532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3" name="AutoShape 25"/>
          <p:cNvSpPr>
            <a:spLocks noChangeArrowheads="1"/>
          </p:cNvSpPr>
          <p:nvPr/>
        </p:nvSpPr>
        <p:spPr bwMode="auto">
          <a:xfrm rot="10800000">
            <a:off x="6448425" y="35560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704850" y="1104900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equality part of the hypotheses always appears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 the null hypothesis.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85800" y="2019300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In general, a hypothesis test about the value of a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population mean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must take one of the following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three forms (where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hypothesized value of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the population mean).</a:t>
            </a:r>
          </a:p>
        </p:txBody>
      </p:sp>
    </p:spTree>
    <p:extLst>
      <p:ext uri="{BB962C8B-B14F-4D97-AF65-F5344CB8AC3E}">
        <p14:creationId xmlns:p14="http://schemas.microsoft.com/office/powerpoint/2010/main" val="221221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90613"/>
            <a:ext cx="5124450" cy="471487"/>
          </a:xfrm>
          <a:noFill/>
          <a:ln/>
        </p:spPr>
        <p:txBody>
          <a:bodyPr>
            <a:normAutofit fontScale="92500" lnSpcReduction="20000"/>
          </a:bodyPr>
          <a:lstStyle/>
          <a:p>
            <a:pPr marL="400050" indent="-400050"/>
            <a:r>
              <a:rPr lang="en-US">
                <a:solidFill>
                  <a:srgbClr val="66FFFF"/>
                </a:solidFill>
              </a:rPr>
              <a:t>Example:  Metro EMS</a:t>
            </a:r>
            <a:r>
              <a:rPr lang="en-US"/>
              <a:t>	</a:t>
            </a:r>
          </a:p>
        </p:txBody>
      </p:sp>
      <p:grpSp>
        <p:nvGrpSpPr>
          <p:cNvPr id="10411" name="Group 171"/>
          <p:cNvGrpSpPr>
            <a:grpSpLocks/>
          </p:cNvGrpSpPr>
          <p:nvPr/>
        </p:nvGrpSpPr>
        <p:grpSpPr bwMode="auto">
          <a:xfrm>
            <a:off x="4953000" y="371475"/>
            <a:ext cx="3911600" cy="3890963"/>
            <a:chOff x="2988" y="546"/>
            <a:chExt cx="2464" cy="2451"/>
          </a:xfrm>
        </p:grpSpPr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3316" y="565"/>
              <a:ext cx="2133" cy="2291"/>
            </a:xfrm>
            <a:custGeom>
              <a:avLst/>
              <a:gdLst/>
              <a:ahLst/>
              <a:cxnLst>
                <a:cxn ang="0">
                  <a:pos x="2935" y="213"/>
                </a:cxn>
                <a:cxn ang="0">
                  <a:pos x="2844" y="195"/>
                </a:cxn>
                <a:cxn ang="0">
                  <a:pos x="2604" y="152"/>
                </a:cxn>
                <a:cxn ang="0">
                  <a:pos x="2254" y="96"/>
                </a:cxn>
                <a:cxn ang="0">
                  <a:pos x="1840" y="45"/>
                </a:cxn>
                <a:cxn ang="0">
                  <a:pos x="1400" y="8"/>
                </a:cxn>
                <a:cxn ang="0">
                  <a:pos x="978" y="5"/>
                </a:cxn>
                <a:cxn ang="0">
                  <a:pos x="615" y="45"/>
                </a:cxn>
                <a:cxn ang="0">
                  <a:pos x="356" y="147"/>
                </a:cxn>
                <a:cxn ang="0">
                  <a:pos x="214" y="270"/>
                </a:cxn>
                <a:cxn ang="0">
                  <a:pos x="169" y="371"/>
                </a:cxn>
                <a:cxn ang="0">
                  <a:pos x="201" y="454"/>
                </a:cxn>
                <a:cxn ang="0">
                  <a:pos x="286" y="523"/>
                </a:cxn>
                <a:cxn ang="0">
                  <a:pos x="404" y="582"/>
                </a:cxn>
                <a:cxn ang="0">
                  <a:pos x="537" y="632"/>
                </a:cxn>
                <a:cxn ang="0">
                  <a:pos x="663" y="675"/>
                </a:cxn>
                <a:cxn ang="0">
                  <a:pos x="764" y="718"/>
                </a:cxn>
                <a:cxn ang="0">
                  <a:pos x="793" y="758"/>
                </a:cxn>
                <a:cxn ang="0">
                  <a:pos x="740" y="798"/>
                </a:cxn>
                <a:cxn ang="0">
                  <a:pos x="625" y="840"/>
                </a:cxn>
                <a:cxn ang="0">
                  <a:pos x="478" y="888"/>
                </a:cxn>
                <a:cxn ang="0">
                  <a:pos x="318" y="944"/>
                </a:cxn>
                <a:cxn ang="0">
                  <a:pos x="174" y="1014"/>
                </a:cxn>
                <a:cxn ang="0">
                  <a:pos x="62" y="1099"/>
                </a:cxn>
                <a:cxn ang="0">
                  <a:pos x="14" y="1206"/>
                </a:cxn>
                <a:cxn ang="0">
                  <a:pos x="0" y="1318"/>
                </a:cxn>
                <a:cxn ang="0">
                  <a:pos x="3" y="1425"/>
                </a:cxn>
                <a:cxn ang="0">
                  <a:pos x="32" y="1529"/>
                </a:cxn>
                <a:cxn ang="0">
                  <a:pos x="102" y="1635"/>
                </a:cxn>
                <a:cxn ang="0">
                  <a:pos x="227" y="1750"/>
                </a:cxn>
                <a:cxn ang="0">
                  <a:pos x="420" y="1878"/>
                </a:cxn>
                <a:cxn ang="0">
                  <a:pos x="697" y="2022"/>
                </a:cxn>
                <a:cxn ang="0">
                  <a:pos x="1074" y="2188"/>
                </a:cxn>
                <a:cxn ang="0">
                  <a:pos x="1480" y="2326"/>
                </a:cxn>
                <a:cxn ang="0">
                  <a:pos x="1840" y="2401"/>
                </a:cxn>
                <a:cxn ang="0">
                  <a:pos x="2153" y="2420"/>
                </a:cxn>
                <a:cxn ang="0">
                  <a:pos x="2417" y="2406"/>
                </a:cxn>
                <a:cxn ang="0">
                  <a:pos x="2625" y="2366"/>
                </a:cxn>
                <a:cxn ang="0">
                  <a:pos x="2777" y="2321"/>
                </a:cxn>
                <a:cxn ang="0">
                  <a:pos x="2868" y="2284"/>
                </a:cxn>
                <a:cxn ang="0">
                  <a:pos x="2903" y="2268"/>
                </a:cxn>
              </a:cxnLst>
              <a:rect l="0" t="0" r="r" b="b"/>
              <a:pathLst>
                <a:path w="2935" h="2420">
                  <a:moveTo>
                    <a:pt x="2903" y="2268"/>
                  </a:moveTo>
                  <a:lnTo>
                    <a:pt x="2935" y="213"/>
                  </a:lnTo>
                  <a:lnTo>
                    <a:pt x="2911" y="208"/>
                  </a:lnTo>
                  <a:lnTo>
                    <a:pt x="2844" y="195"/>
                  </a:lnTo>
                  <a:lnTo>
                    <a:pt x="2740" y="173"/>
                  </a:lnTo>
                  <a:lnTo>
                    <a:pt x="2604" y="152"/>
                  </a:lnTo>
                  <a:lnTo>
                    <a:pt x="2438" y="123"/>
                  </a:lnTo>
                  <a:lnTo>
                    <a:pt x="2254" y="96"/>
                  </a:lnTo>
                  <a:lnTo>
                    <a:pt x="2054" y="67"/>
                  </a:lnTo>
                  <a:lnTo>
                    <a:pt x="1840" y="45"/>
                  </a:lnTo>
                  <a:lnTo>
                    <a:pt x="1619" y="24"/>
                  </a:lnTo>
                  <a:lnTo>
                    <a:pt x="1400" y="8"/>
                  </a:lnTo>
                  <a:lnTo>
                    <a:pt x="1183" y="0"/>
                  </a:lnTo>
                  <a:lnTo>
                    <a:pt x="978" y="5"/>
                  </a:lnTo>
                  <a:lnTo>
                    <a:pt x="785" y="19"/>
                  </a:lnTo>
                  <a:lnTo>
                    <a:pt x="615" y="45"/>
                  </a:lnTo>
                  <a:lnTo>
                    <a:pt x="470" y="88"/>
                  </a:lnTo>
                  <a:lnTo>
                    <a:pt x="356" y="147"/>
                  </a:lnTo>
                  <a:lnTo>
                    <a:pt x="270" y="211"/>
                  </a:lnTo>
                  <a:lnTo>
                    <a:pt x="214" y="270"/>
                  </a:lnTo>
                  <a:lnTo>
                    <a:pt x="179" y="320"/>
                  </a:lnTo>
                  <a:lnTo>
                    <a:pt x="169" y="371"/>
                  </a:lnTo>
                  <a:lnTo>
                    <a:pt x="177" y="414"/>
                  </a:lnTo>
                  <a:lnTo>
                    <a:pt x="201" y="454"/>
                  </a:lnTo>
                  <a:lnTo>
                    <a:pt x="235" y="491"/>
                  </a:lnTo>
                  <a:lnTo>
                    <a:pt x="286" y="523"/>
                  </a:lnTo>
                  <a:lnTo>
                    <a:pt x="340" y="552"/>
                  </a:lnTo>
                  <a:lnTo>
                    <a:pt x="404" y="582"/>
                  </a:lnTo>
                  <a:lnTo>
                    <a:pt x="468" y="606"/>
                  </a:lnTo>
                  <a:lnTo>
                    <a:pt x="537" y="632"/>
                  </a:lnTo>
                  <a:lnTo>
                    <a:pt x="601" y="651"/>
                  </a:lnTo>
                  <a:lnTo>
                    <a:pt x="663" y="675"/>
                  </a:lnTo>
                  <a:lnTo>
                    <a:pt x="719" y="696"/>
                  </a:lnTo>
                  <a:lnTo>
                    <a:pt x="764" y="718"/>
                  </a:lnTo>
                  <a:lnTo>
                    <a:pt x="791" y="736"/>
                  </a:lnTo>
                  <a:lnTo>
                    <a:pt x="793" y="758"/>
                  </a:lnTo>
                  <a:lnTo>
                    <a:pt x="775" y="779"/>
                  </a:lnTo>
                  <a:lnTo>
                    <a:pt x="740" y="798"/>
                  </a:lnTo>
                  <a:lnTo>
                    <a:pt x="689" y="816"/>
                  </a:lnTo>
                  <a:lnTo>
                    <a:pt x="625" y="840"/>
                  </a:lnTo>
                  <a:lnTo>
                    <a:pt x="556" y="862"/>
                  </a:lnTo>
                  <a:lnTo>
                    <a:pt x="478" y="888"/>
                  </a:lnTo>
                  <a:lnTo>
                    <a:pt x="398" y="915"/>
                  </a:lnTo>
                  <a:lnTo>
                    <a:pt x="318" y="944"/>
                  </a:lnTo>
                  <a:lnTo>
                    <a:pt x="243" y="976"/>
                  </a:lnTo>
                  <a:lnTo>
                    <a:pt x="174" y="1014"/>
                  </a:lnTo>
                  <a:lnTo>
                    <a:pt x="113" y="1054"/>
                  </a:lnTo>
                  <a:lnTo>
                    <a:pt x="62" y="1099"/>
                  </a:lnTo>
                  <a:lnTo>
                    <a:pt x="27" y="1150"/>
                  </a:lnTo>
                  <a:lnTo>
                    <a:pt x="14" y="1206"/>
                  </a:lnTo>
                  <a:lnTo>
                    <a:pt x="6" y="1265"/>
                  </a:lnTo>
                  <a:lnTo>
                    <a:pt x="0" y="1318"/>
                  </a:lnTo>
                  <a:lnTo>
                    <a:pt x="0" y="1371"/>
                  </a:lnTo>
                  <a:lnTo>
                    <a:pt x="3" y="1425"/>
                  </a:lnTo>
                  <a:lnTo>
                    <a:pt x="14" y="1475"/>
                  </a:lnTo>
                  <a:lnTo>
                    <a:pt x="32" y="1529"/>
                  </a:lnTo>
                  <a:lnTo>
                    <a:pt x="62" y="1579"/>
                  </a:lnTo>
                  <a:lnTo>
                    <a:pt x="102" y="1635"/>
                  </a:lnTo>
                  <a:lnTo>
                    <a:pt x="155" y="1691"/>
                  </a:lnTo>
                  <a:lnTo>
                    <a:pt x="227" y="1750"/>
                  </a:lnTo>
                  <a:lnTo>
                    <a:pt x="313" y="1811"/>
                  </a:lnTo>
                  <a:lnTo>
                    <a:pt x="420" y="1878"/>
                  </a:lnTo>
                  <a:lnTo>
                    <a:pt x="548" y="1947"/>
                  </a:lnTo>
                  <a:lnTo>
                    <a:pt x="697" y="2022"/>
                  </a:lnTo>
                  <a:lnTo>
                    <a:pt x="871" y="2102"/>
                  </a:lnTo>
                  <a:lnTo>
                    <a:pt x="1074" y="2188"/>
                  </a:lnTo>
                  <a:lnTo>
                    <a:pt x="1279" y="2265"/>
                  </a:lnTo>
                  <a:lnTo>
                    <a:pt x="1480" y="2326"/>
                  </a:lnTo>
                  <a:lnTo>
                    <a:pt x="1664" y="2369"/>
                  </a:lnTo>
                  <a:lnTo>
                    <a:pt x="1840" y="2401"/>
                  </a:lnTo>
                  <a:lnTo>
                    <a:pt x="2003" y="2414"/>
                  </a:lnTo>
                  <a:lnTo>
                    <a:pt x="2153" y="2420"/>
                  </a:lnTo>
                  <a:lnTo>
                    <a:pt x="2291" y="2417"/>
                  </a:lnTo>
                  <a:lnTo>
                    <a:pt x="2417" y="2406"/>
                  </a:lnTo>
                  <a:lnTo>
                    <a:pt x="2526" y="2388"/>
                  </a:lnTo>
                  <a:lnTo>
                    <a:pt x="2625" y="2366"/>
                  </a:lnTo>
                  <a:lnTo>
                    <a:pt x="2705" y="2345"/>
                  </a:lnTo>
                  <a:lnTo>
                    <a:pt x="2777" y="2321"/>
                  </a:lnTo>
                  <a:lnTo>
                    <a:pt x="2831" y="2300"/>
                  </a:lnTo>
                  <a:lnTo>
                    <a:pt x="2868" y="2284"/>
                  </a:lnTo>
                  <a:lnTo>
                    <a:pt x="2895" y="2273"/>
                  </a:lnTo>
                  <a:lnTo>
                    <a:pt x="2903" y="2268"/>
                  </a:lnTo>
                  <a:lnTo>
                    <a:pt x="2903" y="2268"/>
                  </a:lnTo>
                  <a:close/>
                </a:path>
              </a:pathLst>
            </a:custGeom>
            <a:gradFill rotWithShape="0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50000">
                  <a:srgbClr val="33CCFF"/>
                </a:gs>
                <a:gs pos="100000">
                  <a:srgbClr val="33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4179" y="553"/>
              <a:ext cx="1135" cy="1065"/>
            </a:xfrm>
            <a:custGeom>
              <a:avLst/>
              <a:gdLst/>
              <a:ahLst/>
              <a:cxnLst>
                <a:cxn ang="0">
                  <a:pos x="11" y="721"/>
                </a:cxn>
                <a:cxn ang="0">
                  <a:pos x="30" y="750"/>
                </a:cxn>
                <a:cxn ang="0">
                  <a:pos x="43" y="803"/>
                </a:cxn>
                <a:cxn ang="0">
                  <a:pos x="46" y="867"/>
                </a:cxn>
                <a:cxn ang="0">
                  <a:pos x="46" y="926"/>
                </a:cxn>
                <a:cxn ang="0">
                  <a:pos x="43" y="955"/>
                </a:cxn>
                <a:cxn ang="0">
                  <a:pos x="62" y="995"/>
                </a:cxn>
                <a:cxn ang="0">
                  <a:pos x="129" y="1099"/>
                </a:cxn>
                <a:cxn ang="0">
                  <a:pos x="233" y="1193"/>
                </a:cxn>
                <a:cxn ang="0">
                  <a:pos x="422" y="1201"/>
                </a:cxn>
                <a:cxn ang="0">
                  <a:pos x="801" y="1153"/>
                </a:cxn>
                <a:cxn ang="0">
                  <a:pos x="1138" y="1099"/>
                </a:cxn>
                <a:cxn ang="0">
                  <a:pos x="1215" y="1083"/>
                </a:cxn>
                <a:cxn ang="0">
                  <a:pos x="1231" y="1011"/>
                </a:cxn>
                <a:cxn ang="0">
                  <a:pos x="1255" y="881"/>
                </a:cxn>
                <a:cxn ang="0">
                  <a:pos x="1261" y="718"/>
                </a:cxn>
                <a:cxn ang="0">
                  <a:pos x="1255" y="590"/>
                </a:cxn>
                <a:cxn ang="0">
                  <a:pos x="1247" y="523"/>
                </a:cxn>
                <a:cxn ang="0">
                  <a:pos x="1242" y="505"/>
                </a:cxn>
                <a:cxn ang="0">
                  <a:pos x="1175" y="494"/>
                </a:cxn>
                <a:cxn ang="0">
                  <a:pos x="1060" y="481"/>
                </a:cxn>
                <a:cxn ang="0">
                  <a:pos x="964" y="486"/>
                </a:cxn>
                <a:cxn ang="0">
                  <a:pos x="967" y="451"/>
                </a:cxn>
                <a:cxn ang="0">
                  <a:pos x="972" y="368"/>
                </a:cxn>
                <a:cxn ang="0">
                  <a:pos x="972" y="256"/>
                </a:cxn>
                <a:cxn ang="0">
                  <a:pos x="967" y="142"/>
                </a:cxn>
                <a:cxn ang="0">
                  <a:pos x="962" y="56"/>
                </a:cxn>
                <a:cxn ang="0">
                  <a:pos x="956" y="11"/>
                </a:cxn>
                <a:cxn ang="0">
                  <a:pos x="932" y="3"/>
                </a:cxn>
                <a:cxn ang="0">
                  <a:pos x="895" y="0"/>
                </a:cxn>
                <a:cxn ang="0">
                  <a:pos x="871" y="8"/>
                </a:cxn>
                <a:cxn ang="0">
                  <a:pos x="863" y="35"/>
                </a:cxn>
                <a:cxn ang="0">
                  <a:pos x="863" y="70"/>
                </a:cxn>
                <a:cxn ang="0">
                  <a:pos x="866" y="94"/>
                </a:cxn>
                <a:cxn ang="0">
                  <a:pos x="825" y="94"/>
                </a:cxn>
                <a:cxn ang="0">
                  <a:pos x="751" y="94"/>
                </a:cxn>
                <a:cxn ang="0">
                  <a:pos x="671" y="107"/>
                </a:cxn>
                <a:cxn ang="0">
                  <a:pos x="596" y="120"/>
                </a:cxn>
                <a:cxn ang="0">
                  <a:pos x="534" y="136"/>
                </a:cxn>
                <a:cxn ang="0">
                  <a:pos x="508" y="158"/>
                </a:cxn>
                <a:cxn ang="0">
                  <a:pos x="510" y="216"/>
                </a:cxn>
                <a:cxn ang="0">
                  <a:pos x="524" y="323"/>
                </a:cxn>
                <a:cxn ang="0">
                  <a:pos x="534" y="406"/>
                </a:cxn>
                <a:cxn ang="0">
                  <a:pos x="521" y="416"/>
                </a:cxn>
                <a:cxn ang="0">
                  <a:pos x="446" y="414"/>
                </a:cxn>
                <a:cxn ang="0">
                  <a:pos x="345" y="419"/>
                </a:cxn>
                <a:cxn ang="0">
                  <a:pos x="259" y="435"/>
                </a:cxn>
                <a:cxn ang="0">
                  <a:pos x="201" y="451"/>
                </a:cxn>
                <a:cxn ang="0">
                  <a:pos x="169" y="459"/>
                </a:cxn>
                <a:cxn ang="0">
                  <a:pos x="195" y="670"/>
                </a:cxn>
                <a:cxn ang="0">
                  <a:pos x="161" y="662"/>
                </a:cxn>
                <a:cxn ang="0">
                  <a:pos x="113" y="662"/>
                </a:cxn>
                <a:cxn ang="0">
                  <a:pos x="59" y="678"/>
                </a:cxn>
                <a:cxn ang="0">
                  <a:pos x="24" y="697"/>
                </a:cxn>
                <a:cxn ang="0">
                  <a:pos x="0" y="710"/>
                </a:cxn>
              </a:cxnLst>
              <a:rect l="0" t="0" r="r" b="b"/>
              <a:pathLst>
                <a:path w="1263" h="1206">
                  <a:moveTo>
                    <a:pt x="0" y="710"/>
                  </a:moveTo>
                  <a:lnTo>
                    <a:pt x="3" y="710"/>
                  </a:lnTo>
                  <a:lnTo>
                    <a:pt x="6" y="713"/>
                  </a:lnTo>
                  <a:lnTo>
                    <a:pt x="8" y="715"/>
                  </a:lnTo>
                  <a:lnTo>
                    <a:pt x="11" y="721"/>
                  </a:lnTo>
                  <a:lnTo>
                    <a:pt x="16" y="726"/>
                  </a:lnTo>
                  <a:lnTo>
                    <a:pt x="19" y="731"/>
                  </a:lnTo>
                  <a:lnTo>
                    <a:pt x="22" y="737"/>
                  </a:lnTo>
                  <a:lnTo>
                    <a:pt x="27" y="745"/>
                  </a:lnTo>
                  <a:lnTo>
                    <a:pt x="30" y="750"/>
                  </a:lnTo>
                  <a:lnTo>
                    <a:pt x="32" y="761"/>
                  </a:lnTo>
                  <a:lnTo>
                    <a:pt x="35" y="771"/>
                  </a:lnTo>
                  <a:lnTo>
                    <a:pt x="38" y="782"/>
                  </a:lnTo>
                  <a:lnTo>
                    <a:pt x="40" y="790"/>
                  </a:lnTo>
                  <a:lnTo>
                    <a:pt x="43" y="803"/>
                  </a:lnTo>
                  <a:lnTo>
                    <a:pt x="43" y="817"/>
                  </a:lnTo>
                  <a:lnTo>
                    <a:pt x="46" y="827"/>
                  </a:lnTo>
                  <a:lnTo>
                    <a:pt x="46" y="841"/>
                  </a:lnTo>
                  <a:lnTo>
                    <a:pt x="46" y="857"/>
                  </a:lnTo>
                  <a:lnTo>
                    <a:pt x="46" y="867"/>
                  </a:lnTo>
                  <a:lnTo>
                    <a:pt x="46" y="881"/>
                  </a:lnTo>
                  <a:lnTo>
                    <a:pt x="46" y="894"/>
                  </a:lnTo>
                  <a:lnTo>
                    <a:pt x="46" y="907"/>
                  </a:lnTo>
                  <a:lnTo>
                    <a:pt x="46" y="915"/>
                  </a:lnTo>
                  <a:lnTo>
                    <a:pt x="46" y="926"/>
                  </a:lnTo>
                  <a:lnTo>
                    <a:pt x="43" y="934"/>
                  </a:lnTo>
                  <a:lnTo>
                    <a:pt x="43" y="945"/>
                  </a:lnTo>
                  <a:lnTo>
                    <a:pt x="43" y="950"/>
                  </a:lnTo>
                  <a:lnTo>
                    <a:pt x="43" y="955"/>
                  </a:lnTo>
                  <a:lnTo>
                    <a:pt x="43" y="955"/>
                  </a:lnTo>
                  <a:lnTo>
                    <a:pt x="43" y="958"/>
                  </a:lnTo>
                  <a:lnTo>
                    <a:pt x="43" y="961"/>
                  </a:lnTo>
                  <a:lnTo>
                    <a:pt x="48" y="969"/>
                  </a:lnTo>
                  <a:lnTo>
                    <a:pt x="54" y="979"/>
                  </a:lnTo>
                  <a:lnTo>
                    <a:pt x="62" y="995"/>
                  </a:lnTo>
                  <a:lnTo>
                    <a:pt x="70" y="1011"/>
                  </a:lnTo>
                  <a:lnTo>
                    <a:pt x="83" y="1033"/>
                  </a:lnTo>
                  <a:lnTo>
                    <a:pt x="97" y="1054"/>
                  </a:lnTo>
                  <a:lnTo>
                    <a:pt x="113" y="1078"/>
                  </a:lnTo>
                  <a:lnTo>
                    <a:pt x="129" y="1099"/>
                  </a:lnTo>
                  <a:lnTo>
                    <a:pt x="147" y="1121"/>
                  </a:lnTo>
                  <a:lnTo>
                    <a:pt x="166" y="1142"/>
                  </a:lnTo>
                  <a:lnTo>
                    <a:pt x="187" y="1163"/>
                  </a:lnTo>
                  <a:lnTo>
                    <a:pt x="209" y="1179"/>
                  </a:lnTo>
                  <a:lnTo>
                    <a:pt x="233" y="1193"/>
                  </a:lnTo>
                  <a:lnTo>
                    <a:pt x="259" y="1201"/>
                  </a:lnTo>
                  <a:lnTo>
                    <a:pt x="286" y="1206"/>
                  </a:lnTo>
                  <a:lnTo>
                    <a:pt x="318" y="1206"/>
                  </a:lnTo>
                  <a:lnTo>
                    <a:pt x="364" y="1206"/>
                  </a:lnTo>
                  <a:lnTo>
                    <a:pt x="422" y="1201"/>
                  </a:lnTo>
                  <a:lnTo>
                    <a:pt x="489" y="1193"/>
                  </a:lnTo>
                  <a:lnTo>
                    <a:pt x="561" y="1185"/>
                  </a:lnTo>
                  <a:lnTo>
                    <a:pt x="639" y="1174"/>
                  </a:lnTo>
                  <a:lnTo>
                    <a:pt x="719" y="1163"/>
                  </a:lnTo>
                  <a:lnTo>
                    <a:pt x="801" y="1153"/>
                  </a:lnTo>
                  <a:lnTo>
                    <a:pt x="879" y="1139"/>
                  </a:lnTo>
                  <a:lnTo>
                    <a:pt x="954" y="1129"/>
                  </a:lnTo>
                  <a:lnTo>
                    <a:pt x="1023" y="1118"/>
                  </a:lnTo>
                  <a:lnTo>
                    <a:pt x="1087" y="1110"/>
                  </a:lnTo>
                  <a:lnTo>
                    <a:pt x="1138" y="1099"/>
                  </a:lnTo>
                  <a:lnTo>
                    <a:pt x="1178" y="1094"/>
                  </a:lnTo>
                  <a:lnTo>
                    <a:pt x="1202" y="1089"/>
                  </a:lnTo>
                  <a:lnTo>
                    <a:pt x="1213" y="1089"/>
                  </a:lnTo>
                  <a:lnTo>
                    <a:pt x="1213" y="1089"/>
                  </a:lnTo>
                  <a:lnTo>
                    <a:pt x="1215" y="1083"/>
                  </a:lnTo>
                  <a:lnTo>
                    <a:pt x="1215" y="1073"/>
                  </a:lnTo>
                  <a:lnTo>
                    <a:pt x="1221" y="1062"/>
                  </a:lnTo>
                  <a:lnTo>
                    <a:pt x="1223" y="1046"/>
                  </a:lnTo>
                  <a:lnTo>
                    <a:pt x="1229" y="1030"/>
                  </a:lnTo>
                  <a:lnTo>
                    <a:pt x="1231" y="1011"/>
                  </a:lnTo>
                  <a:lnTo>
                    <a:pt x="1239" y="990"/>
                  </a:lnTo>
                  <a:lnTo>
                    <a:pt x="1242" y="966"/>
                  </a:lnTo>
                  <a:lnTo>
                    <a:pt x="1247" y="939"/>
                  </a:lnTo>
                  <a:lnTo>
                    <a:pt x="1253" y="910"/>
                  </a:lnTo>
                  <a:lnTo>
                    <a:pt x="1255" y="881"/>
                  </a:lnTo>
                  <a:lnTo>
                    <a:pt x="1258" y="849"/>
                  </a:lnTo>
                  <a:lnTo>
                    <a:pt x="1261" y="819"/>
                  </a:lnTo>
                  <a:lnTo>
                    <a:pt x="1261" y="785"/>
                  </a:lnTo>
                  <a:lnTo>
                    <a:pt x="1263" y="753"/>
                  </a:lnTo>
                  <a:lnTo>
                    <a:pt x="1261" y="718"/>
                  </a:lnTo>
                  <a:lnTo>
                    <a:pt x="1261" y="686"/>
                  </a:lnTo>
                  <a:lnTo>
                    <a:pt x="1258" y="659"/>
                  </a:lnTo>
                  <a:lnTo>
                    <a:pt x="1258" y="633"/>
                  </a:lnTo>
                  <a:lnTo>
                    <a:pt x="1255" y="611"/>
                  </a:lnTo>
                  <a:lnTo>
                    <a:pt x="1255" y="590"/>
                  </a:lnTo>
                  <a:lnTo>
                    <a:pt x="1253" y="574"/>
                  </a:lnTo>
                  <a:lnTo>
                    <a:pt x="1253" y="558"/>
                  </a:lnTo>
                  <a:lnTo>
                    <a:pt x="1250" y="545"/>
                  </a:lnTo>
                  <a:lnTo>
                    <a:pt x="1250" y="534"/>
                  </a:lnTo>
                  <a:lnTo>
                    <a:pt x="1247" y="523"/>
                  </a:lnTo>
                  <a:lnTo>
                    <a:pt x="1247" y="518"/>
                  </a:lnTo>
                  <a:lnTo>
                    <a:pt x="1245" y="513"/>
                  </a:lnTo>
                  <a:lnTo>
                    <a:pt x="1245" y="507"/>
                  </a:lnTo>
                  <a:lnTo>
                    <a:pt x="1245" y="507"/>
                  </a:lnTo>
                  <a:lnTo>
                    <a:pt x="1242" y="505"/>
                  </a:lnTo>
                  <a:lnTo>
                    <a:pt x="1237" y="505"/>
                  </a:lnTo>
                  <a:lnTo>
                    <a:pt x="1226" y="502"/>
                  </a:lnTo>
                  <a:lnTo>
                    <a:pt x="1213" y="499"/>
                  </a:lnTo>
                  <a:lnTo>
                    <a:pt x="1194" y="497"/>
                  </a:lnTo>
                  <a:lnTo>
                    <a:pt x="1175" y="494"/>
                  </a:lnTo>
                  <a:lnTo>
                    <a:pt x="1154" y="491"/>
                  </a:lnTo>
                  <a:lnTo>
                    <a:pt x="1133" y="489"/>
                  </a:lnTo>
                  <a:lnTo>
                    <a:pt x="1109" y="486"/>
                  </a:lnTo>
                  <a:lnTo>
                    <a:pt x="1084" y="481"/>
                  </a:lnTo>
                  <a:lnTo>
                    <a:pt x="1060" y="481"/>
                  </a:lnTo>
                  <a:lnTo>
                    <a:pt x="1039" y="481"/>
                  </a:lnTo>
                  <a:lnTo>
                    <a:pt x="1018" y="478"/>
                  </a:lnTo>
                  <a:lnTo>
                    <a:pt x="996" y="481"/>
                  </a:lnTo>
                  <a:lnTo>
                    <a:pt x="980" y="481"/>
                  </a:lnTo>
                  <a:lnTo>
                    <a:pt x="964" y="486"/>
                  </a:lnTo>
                  <a:lnTo>
                    <a:pt x="964" y="483"/>
                  </a:lnTo>
                  <a:lnTo>
                    <a:pt x="964" y="481"/>
                  </a:lnTo>
                  <a:lnTo>
                    <a:pt x="964" y="473"/>
                  </a:lnTo>
                  <a:lnTo>
                    <a:pt x="967" y="465"/>
                  </a:lnTo>
                  <a:lnTo>
                    <a:pt x="967" y="451"/>
                  </a:lnTo>
                  <a:lnTo>
                    <a:pt x="967" y="441"/>
                  </a:lnTo>
                  <a:lnTo>
                    <a:pt x="970" y="425"/>
                  </a:lnTo>
                  <a:lnTo>
                    <a:pt x="970" y="408"/>
                  </a:lnTo>
                  <a:lnTo>
                    <a:pt x="970" y="390"/>
                  </a:lnTo>
                  <a:lnTo>
                    <a:pt x="972" y="368"/>
                  </a:lnTo>
                  <a:lnTo>
                    <a:pt x="972" y="347"/>
                  </a:lnTo>
                  <a:lnTo>
                    <a:pt x="972" y="328"/>
                  </a:lnTo>
                  <a:lnTo>
                    <a:pt x="972" y="304"/>
                  </a:lnTo>
                  <a:lnTo>
                    <a:pt x="972" y="280"/>
                  </a:lnTo>
                  <a:lnTo>
                    <a:pt x="972" y="256"/>
                  </a:lnTo>
                  <a:lnTo>
                    <a:pt x="972" y="232"/>
                  </a:lnTo>
                  <a:lnTo>
                    <a:pt x="970" y="208"/>
                  </a:lnTo>
                  <a:lnTo>
                    <a:pt x="970" y="184"/>
                  </a:lnTo>
                  <a:lnTo>
                    <a:pt x="970" y="160"/>
                  </a:lnTo>
                  <a:lnTo>
                    <a:pt x="967" y="142"/>
                  </a:lnTo>
                  <a:lnTo>
                    <a:pt x="964" y="120"/>
                  </a:lnTo>
                  <a:lnTo>
                    <a:pt x="964" y="104"/>
                  </a:lnTo>
                  <a:lnTo>
                    <a:pt x="964" y="86"/>
                  </a:lnTo>
                  <a:lnTo>
                    <a:pt x="964" y="72"/>
                  </a:lnTo>
                  <a:lnTo>
                    <a:pt x="962" y="56"/>
                  </a:lnTo>
                  <a:lnTo>
                    <a:pt x="959" y="43"/>
                  </a:lnTo>
                  <a:lnTo>
                    <a:pt x="959" y="32"/>
                  </a:lnTo>
                  <a:lnTo>
                    <a:pt x="959" y="24"/>
                  </a:lnTo>
                  <a:lnTo>
                    <a:pt x="956" y="16"/>
                  </a:lnTo>
                  <a:lnTo>
                    <a:pt x="956" y="11"/>
                  </a:lnTo>
                  <a:lnTo>
                    <a:pt x="956" y="8"/>
                  </a:lnTo>
                  <a:lnTo>
                    <a:pt x="954" y="8"/>
                  </a:lnTo>
                  <a:lnTo>
                    <a:pt x="943" y="6"/>
                  </a:lnTo>
                  <a:lnTo>
                    <a:pt x="938" y="3"/>
                  </a:lnTo>
                  <a:lnTo>
                    <a:pt x="932" y="3"/>
                  </a:lnTo>
                  <a:lnTo>
                    <a:pt x="924" y="3"/>
                  </a:lnTo>
                  <a:lnTo>
                    <a:pt x="916" y="3"/>
                  </a:lnTo>
                  <a:lnTo>
                    <a:pt x="908" y="0"/>
                  </a:lnTo>
                  <a:lnTo>
                    <a:pt x="903" y="0"/>
                  </a:lnTo>
                  <a:lnTo>
                    <a:pt x="895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6" y="3"/>
                  </a:lnTo>
                  <a:lnTo>
                    <a:pt x="871" y="6"/>
                  </a:lnTo>
                  <a:lnTo>
                    <a:pt x="871" y="8"/>
                  </a:lnTo>
                  <a:lnTo>
                    <a:pt x="866" y="11"/>
                  </a:lnTo>
                  <a:lnTo>
                    <a:pt x="866" y="16"/>
                  </a:lnTo>
                  <a:lnTo>
                    <a:pt x="863" y="22"/>
                  </a:lnTo>
                  <a:lnTo>
                    <a:pt x="863" y="27"/>
                  </a:lnTo>
                  <a:lnTo>
                    <a:pt x="863" y="35"/>
                  </a:lnTo>
                  <a:lnTo>
                    <a:pt x="863" y="43"/>
                  </a:lnTo>
                  <a:lnTo>
                    <a:pt x="863" y="48"/>
                  </a:lnTo>
                  <a:lnTo>
                    <a:pt x="863" y="56"/>
                  </a:lnTo>
                  <a:lnTo>
                    <a:pt x="863" y="64"/>
                  </a:lnTo>
                  <a:lnTo>
                    <a:pt x="863" y="70"/>
                  </a:lnTo>
                  <a:lnTo>
                    <a:pt x="863" y="75"/>
                  </a:lnTo>
                  <a:lnTo>
                    <a:pt x="866" y="83"/>
                  </a:lnTo>
                  <a:lnTo>
                    <a:pt x="866" y="91"/>
                  </a:lnTo>
                  <a:lnTo>
                    <a:pt x="866" y="94"/>
                  </a:lnTo>
                  <a:lnTo>
                    <a:pt x="866" y="94"/>
                  </a:lnTo>
                  <a:lnTo>
                    <a:pt x="860" y="94"/>
                  </a:lnTo>
                  <a:lnTo>
                    <a:pt x="855" y="94"/>
                  </a:lnTo>
                  <a:lnTo>
                    <a:pt x="847" y="94"/>
                  </a:lnTo>
                  <a:lnTo>
                    <a:pt x="836" y="94"/>
                  </a:lnTo>
                  <a:lnTo>
                    <a:pt x="825" y="94"/>
                  </a:lnTo>
                  <a:lnTo>
                    <a:pt x="812" y="94"/>
                  </a:lnTo>
                  <a:lnTo>
                    <a:pt x="799" y="94"/>
                  </a:lnTo>
                  <a:lnTo>
                    <a:pt x="783" y="94"/>
                  </a:lnTo>
                  <a:lnTo>
                    <a:pt x="767" y="94"/>
                  </a:lnTo>
                  <a:lnTo>
                    <a:pt x="751" y="94"/>
                  </a:lnTo>
                  <a:lnTo>
                    <a:pt x="735" y="96"/>
                  </a:lnTo>
                  <a:lnTo>
                    <a:pt x="719" y="99"/>
                  </a:lnTo>
                  <a:lnTo>
                    <a:pt x="703" y="99"/>
                  </a:lnTo>
                  <a:lnTo>
                    <a:pt x="687" y="104"/>
                  </a:lnTo>
                  <a:lnTo>
                    <a:pt x="671" y="107"/>
                  </a:lnTo>
                  <a:lnTo>
                    <a:pt x="655" y="110"/>
                  </a:lnTo>
                  <a:lnTo>
                    <a:pt x="639" y="112"/>
                  </a:lnTo>
                  <a:lnTo>
                    <a:pt x="625" y="112"/>
                  </a:lnTo>
                  <a:lnTo>
                    <a:pt x="609" y="118"/>
                  </a:lnTo>
                  <a:lnTo>
                    <a:pt x="596" y="120"/>
                  </a:lnTo>
                  <a:lnTo>
                    <a:pt x="583" y="123"/>
                  </a:lnTo>
                  <a:lnTo>
                    <a:pt x="569" y="126"/>
                  </a:lnTo>
                  <a:lnTo>
                    <a:pt x="558" y="131"/>
                  </a:lnTo>
                  <a:lnTo>
                    <a:pt x="545" y="134"/>
                  </a:lnTo>
                  <a:lnTo>
                    <a:pt x="534" y="136"/>
                  </a:lnTo>
                  <a:lnTo>
                    <a:pt x="526" y="139"/>
                  </a:lnTo>
                  <a:lnTo>
                    <a:pt x="521" y="144"/>
                  </a:lnTo>
                  <a:lnTo>
                    <a:pt x="513" y="147"/>
                  </a:lnTo>
                  <a:lnTo>
                    <a:pt x="510" y="152"/>
                  </a:lnTo>
                  <a:lnTo>
                    <a:pt x="508" y="158"/>
                  </a:lnTo>
                  <a:lnTo>
                    <a:pt x="508" y="166"/>
                  </a:lnTo>
                  <a:lnTo>
                    <a:pt x="508" y="171"/>
                  </a:lnTo>
                  <a:lnTo>
                    <a:pt x="508" y="184"/>
                  </a:lnTo>
                  <a:lnTo>
                    <a:pt x="510" y="198"/>
                  </a:lnTo>
                  <a:lnTo>
                    <a:pt x="510" y="216"/>
                  </a:lnTo>
                  <a:lnTo>
                    <a:pt x="513" y="235"/>
                  </a:lnTo>
                  <a:lnTo>
                    <a:pt x="516" y="256"/>
                  </a:lnTo>
                  <a:lnTo>
                    <a:pt x="518" y="278"/>
                  </a:lnTo>
                  <a:lnTo>
                    <a:pt x="521" y="302"/>
                  </a:lnTo>
                  <a:lnTo>
                    <a:pt x="524" y="323"/>
                  </a:lnTo>
                  <a:lnTo>
                    <a:pt x="526" y="344"/>
                  </a:lnTo>
                  <a:lnTo>
                    <a:pt x="529" y="363"/>
                  </a:lnTo>
                  <a:lnTo>
                    <a:pt x="532" y="382"/>
                  </a:lnTo>
                  <a:lnTo>
                    <a:pt x="532" y="395"/>
                  </a:lnTo>
                  <a:lnTo>
                    <a:pt x="534" y="406"/>
                  </a:lnTo>
                  <a:lnTo>
                    <a:pt x="534" y="414"/>
                  </a:lnTo>
                  <a:lnTo>
                    <a:pt x="534" y="416"/>
                  </a:lnTo>
                  <a:lnTo>
                    <a:pt x="534" y="416"/>
                  </a:lnTo>
                  <a:lnTo>
                    <a:pt x="529" y="416"/>
                  </a:lnTo>
                  <a:lnTo>
                    <a:pt x="521" y="416"/>
                  </a:lnTo>
                  <a:lnTo>
                    <a:pt x="510" y="416"/>
                  </a:lnTo>
                  <a:lnTo>
                    <a:pt x="497" y="414"/>
                  </a:lnTo>
                  <a:lnTo>
                    <a:pt x="481" y="414"/>
                  </a:lnTo>
                  <a:lnTo>
                    <a:pt x="465" y="414"/>
                  </a:lnTo>
                  <a:lnTo>
                    <a:pt x="446" y="414"/>
                  </a:lnTo>
                  <a:lnTo>
                    <a:pt x="428" y="414"/>
                  </a:lnTo>
                  <a:lnTo>
                    <a:pt x="406" y="414"/>
                  </a:lnTo>
                  <a:lnTo>
                    <a:pt x="388" y="414"/>
                  </a:lnTo>
                  <a:lnTo>
                    <a:pt x="366" y="416"/>
                  </a:lnTo>
                  <a:lnTo>
                    <a:pt x="345" y="419"/>
                  </a:lnTo>
                  <a:lnTo>
                    <a:pt x="326" y="422"/>
                  </a:lnTo>
                  <a:lnTo>
                    <a:pt x="307" y="425"/>
                  </a:lnTo>
                  <a:lnTo>
                    <a:pt x="291" y="430"/>
                  </a:lnTo>
                  <a:lnTo>
                    <a:pt x="273" y="433"/>
                  </a:lnTo>
                  <a:lnTo>
                    <a:pt x="259" y="435"/>
                  </a:lnTo>
                  <a:lnTo>
                    <a:pt x="243" y="441"/>
                  </a:lnTo>
                  <a:lnTo>
                    <a:pt x="233" y="443"/>
                  </a:lnTo>
                  <a:lnTo>
                    <a:pt x="219" y="443"/>
                  </a:lnTo>
                  <a:lnTo>
                    <a:pt x="209" y="449"/>
                  </a:lnTo>
                  <a:lnTo>
                    <a:pt x="201" y="451"/>
                  </a:lnTo>
                  <a:lnTo>
                    <a:pt x="193" y="454"/>
                  </a:lnTo>
                  <a:lnTo>
                    <a:pt x="185" y="454"/>
                  </a:lnTo>
                  <a:lnTo>
                    <a:pt x="177" y="457"/>
                  </a:lnTo>
                  <a:lnTo>
                    <a:pt x="171" y="457"/>
                  </a:lnTo>
                  <a:lnTo>
                    <a:pt x="169" y="459"/>
                  </a:lnTo>
                  <a:lnTo>
                    <a:pt x="163" y="462"/>
                  </a:lnTo>
                  <a:lnTo>
                    <a:pt x="161" y="462"/>
                  </a:lnTo>
                  <a:lnTo>
                    <a:pt x="206" y="673"/>
                  </a:lnTo>
                  <a:lnTo>
                    <a:pt x="203" y="670"/>
                  </a:lnTo>
                  <a:lnTo>
                    <a:pt x="195" y="670"/>
                  </a:lnTo>
                  <a:lnTo>
                    <a:pt x="190" y="667"/>
                  </a:lnTo>
                  <a:lnTo>
                    <a:pt x="185" y="667"/>
                  </a:lnTo>
                  <a:lnTo>
                    <a:pt x="177" y="665"/>
                  </a:lnTo>
                  <a:lnTo>
                    <a:pt x="169" y="665"/>
                  </a:lnTo>
                  <a:lnTo>
                    <a:pt x="161" y="662"/>
                  </a:lnTo>
                  <a:lnTo>
                    <a:pt x="153" y="662"/>
                  </a:lnTo>
                  <a:lnTo>
                    <a:pt x="142" y="662"/>
                  </a:lnTo>
                  <a:lnTo>
                    <a:pt x="131" y="662"/>
                  </a:lnTo>
                  <a:lnTo>
                    <a:pt x="123" y="662"/>
                  </a:lnTo>
                  <a:lnTo>
                    <a:pt x="113" y="662"/>
                  </a:lnTo>
                  <a:lnTo>
                    <a:pt x="102" y="665"/>
                  </a:lnTo>
                  <a:lnTo>
                    <a:pt x="91" y="667"/>
                  </a:lnTo>
                  <a:lnTo>
                    <a:pt x="78" y="673"/>
                  </a:lnTo>
                  <a:lnTo>
                    <a:pt x="67" y="675"/>
                  </a:lnTo>
                  <a:lnTo>
                    <a:pt x="59" y="678"/>
                  </a:lnTo>
                  <a:lnTo>
                    <a:pt x="51" y="681"/>
                  </a:lnTo>
                  <a:lnTo>
                    <a:pt x="43" y="686"/>
                  </a:lnTo>
                  <a:lnTo>
                    <a:pt x="35" y="689"/>
                  </a:lnTo>
                  <a:lnTo>
                    <a:pt x="30" y="691"/>
                  </a:lnTo>
                  <a:lnTo>
                    <a:pt x="24" y="697"/>
                  </a:lnTo>
                  <a:lnTo>
                    <a:pt x="14" y="699"/>
                  </a:lnTo>
                  <a:lnTo>
                    <a:pt x="6" y="705"/>
                  </a:lnTo>
                  <a:lnTo>
                    <a:pt x="3" y="707"/>
                  </a:lnTo>
                  <a:lnTo>
                    <a:pt x="0" y="71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4993" y="987"/>
              <a:ext cx="281" cy="268"/>
            </a:xfrm>
            <a:custGeom>
              <a:avLst/>
              <a:gdLst/>
              <a:ahLst/>
              <a:cxnLst>
                <a:cxn ang="0">
                  <a:pos x="2" y="83"/>
                </a:cxn>
                <a:cxn ang="0">
                  <a:pos x="8" y="112"/>
                </a:cxn>
                <a:cxn ang="0">
                  <a:pos x="13" y="155"/>
                </a:cxn>
                <a:cxn ang="0">
                  <a:pos x="18" y="214"/>
                </a:cxn>
                <a:cxn ang="0">
                  <a:pos x="18" y="280"/>
                </a:cxn>
                <a:cxn ang="0">
                  <a:pos x="18" y="294"/>
                </a:cxn>
                <a:cxn ang="0">
                  <a:pos x="34" y="259"/>
                </a:cxn>
                <a:cxn ang="0">
                  <a:pos x="58" y="208"/>
                </a:cxn>
                <a:cxn ang="0">
                  <a:pos x="80" y="150"/>
                </a:cxn>
                <a:cxn ang="0">
                  <a:pos x="98" y="96"/>
                </a:cxn>
                <a:cxn ang="0">
                  <a:pos x="109" y="62"/>
                </a:cxn>
                <a:cxn ang="0">
                  <a:pos x="114" y="75"/>
                </a:cxn>
                <a:cxn ang="0">
                  <a:pos x="117" y="120"/>
                </a:cxn>
                <a:cxn ang="0">
                  <a:pos x="117" y="182"/>
                </a:cxn>
                <a:cxn ang="0">
                  <a:pos x="120" y="235"/>
                </a:cxn>
                <a:cxn ang="0">
                  <a:pos x="120" y="259"/>
                </a:cxn>
                <a:cxn ang="0">
                  <a:pos x="125" y="243"/>
                </a:cxn>
                <a:cxn ang="0">
                  <a:pos x="138" y="208"/>
                </a:cxn>
                <a:cxn ang="0">
                  <a:pos x="157" y="160"/>
                </a:cxn>
                <a:cxn ang="0">
                  <a:pos x="176" y="115"/>
                </a:cxn>
                <a:cxn ang="0">
                  <a:pos x="187" y="75"/>
                </a:cxn>
                <a:cxn ang="0">
                  <a:pos x="189" y="62"/>
                </a:cxn>
                <a:cxn ang="0">
                  <a:pos x="187" y="94"/>
                </a:cxn>
                <a:cxn ang="0">
                  <a:pos x="187" y="152"/>
                </a:cxn>
                <a:cxn ang="0">
                  <a:pos x="181" y="216"/>
                </a:cxn>
                <a:cxn ang="0">
                  <a:pos x="181" y="262"/>
                </a:cxn>
                <a:cxn ang="0">
                  <a:pos x="181" y="272"/>
                </a:cxn>
                <a:cxn ang="0">
                  <a:pos x="189" y="248"/>
                </a:cxn>
                <a:cxn ang="0">
                  <a:pos x="208" y="206"/>
                </a:cxn>
                <a:cxn ang="0">
                  <a:pos x="224" y="155"/>
                </a:cxn>
                <a:cxn ang="0">
                  <a:pos x="243" y="107"/>
                </a:cxn>
                <a:cxn ang="0">
                  <a:pos x="253" y="72"/>
                </a:cxn>
                <a:cxn ang="0">
                  <a:pos x="256" y="72"/>
                </a:cxn>
                <a:cxn ang="0">
                  <a:pos x="261" y="115"/>
                </a:cxn>
                <a:cxn ang="0">
                  <a:pos x="264" y="179"/>
                </a:cxn>
                <a:cxn ang="0">
                  <a:pos x="267" y="243"/>
                </a:cxn>
                <a:cxn ang="0">
                  <a:pos x="269" y="280"/>
                </a:cxn>
                <a:cxn ang="0">
                  <a:pos x="272" y="278"/>
                </a:cxn>
                <a:cxn ang="0">
                  <a:pos x="280" y="256"/>
                </a:cxn>
                <a:cxn ang="0">
                  <a:pos x="293" y="222"/>
                </a:cxn>
                <a:cxn ang="0">
                  <a:pos x="304" y="176"/>
                </a:cxn>
                <a:cxn ang="0">
                  <a:pos x="312" y="126"/>
                </a:cxn>
                <a:cxn ang="0">
                  <a:pos x="309" y="78"/>
                </a:cxn>
                <a:cxn ang="0">
                  <a:pos x="304" y="43"/>
                </a:cxn>
                <a:cxn ang="0">
                  <a:pos x="296" y="19"/>
                </a:cxn>
                <a:cxn ang="0">
                  <a:pos x="285" y="3"/>
                </a:cxn>
                <a:cxn ang="0">
                  <a:pos x="267" y="0"/>
                </a:cxn>
                <a:cxn ang="0">
                  <a:pos x="213" y="6"/>
                </a:cxn>
                <a:cxn ang="0">
                  <a:pos x="133" y="16"/>
                </a:cxn>
                <a:cxn ang="0">
                  <a:pos x="56" y="30"/>
                </a:cxn>
                <a:cxn ang="0">
                  <a:pos x="8" y="54"/>
                </a:cxn>
                <a:cxn ang="0">
                  <a:pos x="0" y="75"/>
                </a:cxn>
              </a:cxnLst>
              <a:rect l="0" t="0" r="r" b="b"/>
              <a:pathLst>
                <a:path w="312" h="304">
                  <a:moveTo>
                    <a:pt x="0" y="75"/>
                  </a:moveTo>
                  <a:lnTo>
                    <a:pt x="0" y="78"/>
                  </a:lnTo>
                  <a:lnTo>
                    <a:pt x="2" y="83"/>
                  </a:lnTo>
                  <a:lnTo>
                    <a:pt x="5" y="91"/>
                  </a:lnTo>
                  <a:lnTo>
                    <a:pt x="5" y="99"/>
                  </a:lnTo>
                  <a:lnTo>
                    <a:pt x="8" y="112"/>
                  </a:lnTo>
                  <a:lnTo>
                    <a:pt x="10" y="123"/>
                  </a:lnTo>
                  <a:lnTo>
                    <a:pt x="13" y="139"/>
                  </a:lnTo>
                  <a:lnTo>
                    <a:pt x="13" y="155"/>
                  </a:lnTo>
                  <a:lnTo>
                    <a:pt x="16" y="174"/>
                  </a:lnTo>
                  <a:lnTo>
                    <a:pt x="16" y="192"/>
                  </a:lnTo>
                  <a:lnTo>
                    <a:pt x="18" y="214"/>
                  </a:lnTo>
                  <a:lnTo>
                    <a:pt x="18" y="232"/>
                  </a:lnTo>
                  <a:lnTo>
                    <a:pt x="18" y="256"/>
                  </a:lnTo>
                  <a:lnTo>
                    <a:pt x="18" y="280"/>
                  </a:lnTo>
                  <a:lnTo>
                    <a:pt x="18" y="304"/>
                  </a:lnTo>
                  <a:lnTo>
                    <a:pt x="18" y="299"/>
                  </a:lnTo>
                  <a:lnTo>
                    <a:pt x="18" y="294"/>
                  </a:lnTo>
                  <a:lnTo>
                    <a:pt x="21" y="286"/>
                  </a:lnTo>
                  <a:lnTo>
                    <a:pt x="29" y="275"/>
                  </a:lnTo>
                  <a:lnTo>
                    <a:pt x="34" y="259"/>
                  </a:lnTo>
                  <a:lnTo>
                    <a:pt x="42" y="246"/>
                  </a:lnTo>
                  <a:lnTo>
                    <a:pt x="48" y="227"/>
                  </a:lnTo>
                  <a:lnTo>
                    <a:pt x="58" y="208"/>
                  </a:lnTo>
                  <a:lnTo>
                    <a:pt x="64" y="190"/>
                  </a:lnTo>
                  <a:lnTo>
                    <a:pt x="72" y="171"/>
                  </a:lnTo>
                  <a:lnTo>
                    <a:pt x="80" y="150"/>
                  </a:lnTo>
                  <a:lnTo>
                    <a:pt x="88" y="131"/>
                  </a:lnTo>
                  <a:lnTo>
                    <a:pt x="93" y="112"/>
                  </a:lnTo>
                  <a:lnTo>
                    <a:pt x="98" y="96"/>
                  </a:lnTo>
                  <a:lnTo>
                    <a:pt x="104" y="83"/>
                  </a:lnTo>
                  <a:lnTo>
                    <a:pt x="106" y="72"/>
                  </a:lnTo>
                  <a:lnTo>
                    <a:pt x="109" y="62"/>
                  </a:lnTo>
                  <a:lnTo>
                    <a:pt x="112" y="62"/>
                  </a:lnTo>
                  <a:lnTo>
                    <a:pt x="112" y="64"/>
                  </a:lnTo>
                  <a:lnTo>
                    <a:pt x="114" y="75"/>
                  </a:lnTo>
                  <a:lnTo>
                    <a:pt x="114" y="86"/>
                  </a:lnTo>
                  <a:lnTo>
                    <a:pt x="117" y="102"/>
                  </a:lnTo>
                  <a:lnTo>
                    <a:pt x="117" y="120"/>
                  </a:lnTo>
                  <a:lnTo>
                    <a:pt x="117" y="142"/>
                  </a:lnTo>
                  <a:lnTo>
                    <a:pt x="117" y="160"/>
                  </a:lnTo>
                  <a:lnTo>
                    <a:pt x="117" y="182"/>
                  </a:lnTo>
                  <a:lnTo>
                    <a:pt x="117" y="200"/>
                  </a:lnTo>
                  <a:lnTo>
                    <a:pt x="120" y="219"/>
                  </a:lnTo>
                  <a:lnTo>
                    <a:pt x="120" y="235"/>
                  </a:lnTo>
                  <a:lnTo>
                    <a:pt x="120" y="246"/>
                  </a:lnTo>
                  <a:lnTo>
                    <a:pt x="120" y="256"/>
                  </a:lnTo>
                  <a:lnTo>
                    <a:pt x="120" y="259"/>
                  </a:lnTo>
                  <a:lnTo>
                    <a:pt x="120" y="256"/>
                  </a:lnTo>
                  <a:lnTo>
                    <a:pt x="122" y="251"/>
                  </a:lnTo>
                  <a:lnTo>
                    <a:pt x="125" y="243"/>
                  </a:lnTo>
                  <a:lnTo>
                    <a:pt x="130" y="235"/>
                  </a:lnTo>
                  <a:lnTo>
                    <a:pt x="133" y="222"/>
                  </a:lnTo>
                  <a:lnTo>
                    <a:pt x="138" y="208"/>
                  </a:lnTo>
                  <a:lnTo>
                    <a:pt x="146" y="195"/>
                  </a:lnTo>
                  <a:lnTo>
                    <a:pt x="152" y="179"/>
                  </a:lnTo>
                  <a:lnTo>
                    <a:pt x="157" y="160"/>
                  </a:lnTo>
                  <a:lnTo>
                    <a:pt x="165" y="147"/>
                  </a:lnTo>
                  <a:lnTo>
                    <a:pt x="170" y="131"/>
                  </a:lnTo>
                  <a:lnTo>
                    <a:pt x="176" y="115"/>
                  </a:lnTo>
                  <a:lnTo>
                    <a:pt x="178" y="99"/>
                  </a:lnTo>
                  <a:lnTo>
                    <a:pt x="184" y="86"/>
                  </a:lnTo>
                  <a:lnTo>
                    <a:pt x="187" y="75"/>
                  </a:lnTo>
                  <a:lnTo>
                    <a:pt x="189" y="67"/>
                  </a:lnTo>
                  <a:lnTo>
                    <a:pt x="189" y="62"/>
                  </a:lnTo>
                  <a:lnTo>
                    <a:pt x="189" y="62"/>
                  </a:lnTo>
                  <a:lnTo>
                    <a:pt x="189" y="67"/>
                  </a:lnTo>
                  <a:lnTo>
                    <a:pt x="189" y="80"/>
                  </a:lnTo>
                  <a:lnTo>
                    <a:pt x="187" y="94"/>
                  </a:lnTo>
                  <a:lnTo>
                    <a:pt x="187" y="112"/>
                  </a:lnTo>
                  <a:lnTo>
                    <a:pt x="187" y="131"/>
                  </a:lnTo>
                  <a:lnTo>
                    <a:pt x="187" y="152"/>
                  </a:lnTo>
                  <a:lnTo>
                    <a:pt x="184" y="174"/>
                  </a:lnTo>
                  <a:lnTo>
                    <a:pt x="184" y="195"/>
                  </a:lnTo>
                  <a:lnTo>
                    <a:pt x="181" y="216"/>
                  </a:lnTo>
                  <a:lnTo>
                    <a:pt x="181" y="235"/>
                  </a:lnTo>
                  <a:lnTo>
                    <a:pt x="181" y="251"/>
                  </a:lnTo>
                  <a:lnTo>
                    <a:pt x="181" y="262"/>
                  </a:lnTo>
                  <a:lnTo>
                    <a:pt x="181" y="272"/>
                  </a:lnTo>
                  <a:lnTo>
                    <a:pt x="181" y="275"/>
                  </a:lnTo>
                  <a:lnTo>
                    <a:pt x="181" y="272"/>
                  </a:lnTo>
                  <a:lnTo>
                    <a:pt x="181" y="267"/>
                  </a:lnTo>
                  <a:lnTo>
                    <a:pt x="184" y="259"/>
                  </a:lnTo>
                  <a:lnTo>
                    <a:pt x="189" y="248"/>
                  </a:lnTo>
                  <a:lnTo>
                    <a:pt x="195" y="235"/>
                  </a:lnTo>
                  <a:lnTo>
                    <a:pt x="200" y="222"/>
                  </a:lnTo>
                  <a:lnTo>
                    <a:pt x="208" y="206"/>
                  </a:lnTo>
                  <a:lnTo>
                    <a:pt x="213" y="190"/>
                  </a:lnTo>
                  <a:lnTo>
                    <a:pt x="219" y="171"/>
                  </a:lnTo>
                  <a:lnTo>
                    <a:pt x="224" y="155"/>
                  </a:lnTo>
                  <a:lnTo>
                    <a:pt x="232" y="139"/>
                  </a:lnTo>
                  <a:lnTo>
                    <a:pt x="237" y="123"/>
                  </a:lnTo>
                  <a:lnTo>
                    <a:pt x="243" y="107"/>
                  </a:lnTo>
                  <a:lnTo>
                    <a:pt x="248" y="94"/>
                  </a:lnTo>
                  <a:lnTo>
                    <a:pt x="251" y="80"/>
                  </a:lnTo>
                  <a:lnTo>
                    <a:pt x="253" y="72"/>
                  </a:lnTo>
                  <a:lnTo>
                    <a:pt x="253" y="64"/>
                  </a:lnTo>
                  <a:lnTo>
                    <a:pt x="256" y="64"/>
                  </a:lnTo>
                  <a:lnTo>
                    <a:pt x="256" y="72"/>
                  </a:lnTo>
                  <a:lnTo>
                    <a:pt x="259" y="83"/>
                  </a:lnTo>
                  <a:lnTo>
                    <a:pt x="259" y="96"/>
                  </a:lnTo>
                  <a:lnTo>
                    <a:pt x="261" y="115"/>
                  </a:lnTo>
                  <a:lnTo>
                    <a:pt x="261" y="136"/>
                  </a:lnTo>
                  <a:lnTo>
                    <a:pt x="264" y="158"/>
                  </a:lnTo>
                  <a:lnTo>
                    <a:pt x="264" y="179"/>
                  </a:lnTo>
                  <a:lnTo>
                    <a:pt x="267" y="203"/>
                  </a:lnTo>
                  <a:lnTo>
                    <a:pt x="267" y="222"/>
                  </a:lnTo>
                  <a:lnTo>
                    <a:pt x="267" y="243"/>
                  </a:lnTo>
                  <a:lnTo>
                    <a:pt x="267" y="259"/>
                  </a:lnTo>
                  <a:lnTo>
                    <a:pt x="269" y="272"/>
                  </a:lnTo>
                  <a:lnTo>
                    <a:pt x="269" y="280"/>
                  </a:lnTo>
                  <a:lnTo>
                    <a:pt x="269" y="283"/>
                  </a:lnTo>
                  <a:lnTo>
                    <a:pt x="269" y="280"/>
                  </a:lnTo>
                  <a:lnTo>
                    <a:pt x="272" y="278"/>
                  </a:lnTo>
                  <a:lnTo>
                    <a:pt x="272" y="272"/>
                  </a:lnTo>
                  <a:lnTo>
                    <a:pt x="277" y="264"/>
                  </a:lnTo>
                  <a:lnTo>
                    <a:pt x="280" y="256"/>
                  </a:lnTo>
                  <a:lnTo>
                    <a:pt x="283" y="246"/>
                  </a:lnTo>
                  <a:lnTo>
                    <a:pt x="288" y="232"/>
                  </a:lnTo>
                  <a:lnTo>
                    <a:pt x="293" y="222"/>
                  </a:lnTo>
                  <a:lnTo>
                    <a:pt x="296" y="206"/>
                  </a:lnTo>
                  <a:lnTo>
                    <a:pt x="299" y="192"/>
                  </a:lnTo>
                  <a:lnTo>
                    <a:pt x="304" y="176"/>
                  </a:lnTo>
                  <a:lnTo>
                    <a:pt x="307" y="160"/>
                  </a:lnTo>
                  <a:lnTo>
                    <a:pt x="309" y="144"/>
                  </a:lnTo>
                  <a:lnTo>
                    <a:pt x="312" y="126"/>
                  </a:lnTo>
                  <a:lnTo>
                    <a:pt x="312" y="110"/>
                  </a:lnTo>
                  <a:lnTo>
                    <a:pt x="312" y="94"/>
                  </a:lnTo>
                  <a:lnTo>
                    <a:pt x="309" y="78"/>
                  </a:lnTo>
                  <a:lnTo>
                    <a:pt x="309" y="64"/>
                  </a:lnTo>
                  <a:lnTo>
                    <a:pt x="307" y="54"/>
                  </a:lnTo>
                  <a:lnTo>
                    <a:pt x="304" y="43"/>
                  </a:lnTo>
                  <a:lnTo>
                    <a:pt x="301" y="35"/>
                  </a:lnTo>
                  <a:lnTo>
                    <a:pt x="299" y="27"/>
                  </a:lnTo>
                  <a:lnTo>
                    <a:pt x="296" y="19"/>
                  </a:lnTo>
                  <a:lnTo>
                    <a:pt x="293" y="16"/>
                  </a:lnTo>
                  <a:lnTo>
                    <a:pt x="288" y="8"/>
                  </a:lnTo>
                  <a:lnTo>
                    <a:pt x="285" y="3"/>
                  </a:lnTo>
                  <a:lnTo>
                    <a:pt x="283" y="0"/>
                  </a:lnTo>
                  <a:lnTo>
                    <a:pt x="277" y="0"/>
                  </a:lnTo>
                  <a:lnTo>
                    <a:pt x="267" y="0"/>
                  </a:lnTo>
                  <a:lnTo>
                    <a:pt x="253" y="0"/>
                  </a:lnTo>
                  <a:lnTo>
                    <a:pt x="235" y="3"/>
                  </a:lnTo>
                  <a:lnTo>
                    <a:pt x="213" y="6"/>
                  </a:lnTo>
                  <a:lnTo>
                    <a:pt x="187" y="8"/>
                  </a:lnTo>
                  <a:lnTo>
                    <a:pt x="160" y="11"/>
                  </a:lnTo>
                  <a:lnTo>
                    <a:pt x="133" y="16"/>
                  </a:lnTo>
                  <a:lnTo>
                    <a:pt x="106" y="19"/>
                  </a:lnTo>
                  <a:lnTo>
                    <a:pt x="82" y="24"/>
                  </a:lnTo>
                  <a:lnTo>
                    <a:pt x="56" y="30"/>
                  </a:lnTo>
                  <a:lnTo>
                    <a:pt x="37" y="38"/>
                  </a:lnTo>
                  <a:lnTo>
                    <a:pt x="18" y="43"/>
                  </a:lnTo>
                  <a:lnTo>
                    <a:pt x="8" y="54"/>
                  </a:lnTo>
                  <a:lnTo>
                    <a:pt x="0" y="6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4364" y="947"/>
              <a:ext cx="192" cy="31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5" y="53"/>
                </a:cxn>
                <a:cxn ang="0">
                  <a:pos x="11" y="80"/>
                </a:cxn>
                <a:cxn ang="0">
                  <a:pos x="19" y="117"/>
                </a:cxn>
                <a:cxn ang="0">
                  <a:pos x="27" y="160"/>
                </a:cxn>
                <a:cxn ang="0">
                  <a:pos x="35" y="213"/>
                </a:cxn>
                <a:cxn ang="0">
                  <a:pos x="40" y="269"/>
                </a:cxn>
                <a:cxn ang="0">
                  <a:pos x="40" y="328"/>
                </a:cxn>
                <a:cxn ang="0">
                  <a:pos x="40" y="355"/>
                </a:cxn>
                <a:cxn ang="0">
                  <a:pos x="45" y="339"/>
                </a:cxn>
                <a:cxn ang="0">
                  <a:pos x="56" y="307"/>
                </a:cxn>
                <a:cxn ang="0">
                  <a:pos x="69" y="269"/>
                </a:cxn>
                <a:cxn ang="0">
                  <a:pos x="85" y="227"/>
                </a:cxn>
                <a:cxn ang="0">
                  <a:pos x="99" y="179"/>
                </a:cxn>
                <a:cxn ang="0">
                  <a:pos x="112" y="136"/>
                </a:cxn>
                <a:cxn ang="0">
                  <a:pos x="120" y="96"/>
                </a:cxn>
                <a:cxn ang="0">
                  <a:pos x="128" y="67"/>
                </a:cxn>
                <a:cxn ang="0">
                  <a:pos x="136" y="56"/>
                </a:cxn>
                <a:cxn ang="0">
                  <a:pos x="147" y="67"/>
                </a:cxn>
                <a:cxn ang="0">
                  <a:pos x="160" y="91"/>
                </a:cxn>
                <a:cxn ang="0">
                  <a:pos x="174" y="125"/>
                </a:cxn>
                <a:cxn ang="0">
                  <a:pos x="187" y="165"/>
                </a:cxn>
                <a:cxn ang="0">
                  <a:pos x="195" y="211"/>
                </a:cxn>
                <a:cxn ang="0">
                  <a:pos x="200" y="251"/>
                </a:cxn>
                <a:cxn ang="0">
                  <a:pos x="200" y="269"/>
                </a:cxn>
                <a:cxn ang="0">
                  <a:pos x="203" y="253"/>
                </a:cxn>
                <a:cxn ang="0">
                  <a:pos x="206" y="227"/>
                </a:cxn>
                <a:cxn ang="0">
                  <a:pos x="208" y="195"/>
                </a:cxn>
                <a:cxn ang="0">
                  <a:pos x="214" y="155"/>
                </a:cxn>
                <a:cxn ang="0">
                  <a:pos x="214" y="117"/>
                </a:cxn>
                <a:cxn ang="0">
                  <a:pos x="214" y="77"/>
                </a:cxn>
                <a:cxn ang="0">
                  <a:pos x="211" y="43"/>
                </a:cxn>
                <a:cxn ang="0">
                  <a:pos x="203" y="19"/>
                </a:cxn>
                <a:cxn ang="0">
                  <a:pos x="182" y="5"/>
                </a:cxn>
                <a:cxn ang="0">
                  <a:pos x="150" y="0"/>
                </a:cxn>
                <a:cxn ang="0">
                  <a:pos x="115" y="5"/>
                </a:cxn>
                <a:cxn ang="0">
                  <a:pos x="77" y="11"/>
                </a:cxn>
                <a:cxn ang="0">
                  <a:pos x="43" y="21"/>
                </a:cxn>
                <a:cxn ang="0">
                  <a:pos x="16" y="32"/>
                </a:cxn>
                <a:cxn ang="0">
                  <a:pos x="0" y="37"/>
                </a:cxn>
                <a:cxn ang="0">
                  <a:pos x="0" y="40"/>
                </a:cxn>
              </a:cxnLst>
              <a:rect l="0" t="0" r="r" b="b"/>
              <a:pathLst>
                <a:path w="214" h="357">
                  <a:moveTo>
                    <a:pt x="0" y="40"/>
                  </a:moveTo>
                  <a:lnTo>
                    <a:pt x="0" y="40"/>
                  </a:lnTo>
                  <a:lnTo>
                    <a:pt x="3" y="45"/>
                  </a:lnTo>
                  <a:lnTo>
                    <a:pt x="5" y="53"/>
                  </a:lnTo>
                  <a:lnTo>
                    <a:pt x="8" y="67"/>
                  </a:lnTo>
                  <a:lnTo>
                    <a:pt x="11" y="80"/>
                  </a:lnTo>
                  <a:lnTo>
                    <a:pt x="16" y="96"/>
                  </a:lnTo>
                  <a:lnTo>
                    <a:pt x="19" y="117"/>
                  </a:lnTo>
                  <a:lnTo>
                    <a:pt x="24" y="139"/>
                  </a:lnTo>
                  <a:lnTo>
                    <a:pt x="27" y="160"/>
                  </a:lnTo>
                  <a:lnTo>
                    <a:pt x="32" y="187"/>
                  </a:lnTo>
                  <a:lnTo>
                    <a:pt x="35" y="213"/>
                  </a:lnTo>
                  <a:lnTo>
                    <a:pt x="37" y="240"/>
                  </a:lnTo>
                  <a:lnTo>
                    <a:pt x="40" y="269"/>
                  </a:lnTo>
                  <a:lnTo>
                    <a:pt x="40" y="299"/>
                  </a:lnTo>
                  <a:lnTo>
                    <a:pt x="40" y="328"/>
                  </a:lnTo>
                  <a:lnTo>
                    <a:pt x="40" y="357"/>
                  </a:lnTo>
                  <a:lnTo>
                    <a:pt x="40" y="355"/>
                  </a:lnTo>
                  <a:lnTo>
                    <a:pt x="43" y="347"/>
                  </a:lnTo>
                  <a:lnTo>
                    <a:pt x="45" y="339"/>
                  </a:lnTo>
                  <a:lnTo>
                    <a:pt x="51" y="325"/>
                  </a:lnTo>
                  <a:lnTo>
                    <a:pt x="56" y="307"/>
                  </a:lnTo>
                  <a:lnTo>
                    <a:pt x="64" y="291"/>
                  </a:lnTo>
                  <a:lnTo>
                    <a:pt x="69" y="269"/>
                  </a:lnTo>
                  <a:lnTo>
                    <a:pt x="77" y="251"/>
                  </a:lnTo>
                  <a:lnTo>
                    <a:pt x="85" y="227"/>
                  </a:lnTo>
                  <a:lnTo>
                    <a:pt x="91" y="203"/>
                  </a:lnTo>
                  <a:lnTo>
                    <a:pt x="99" y="179"/>
                  </a:lnTo>
                  <a:lnTo>
                    <a:pt x="107" y="157"/>
                  </a:lnTo>
                  <a:lnTo>
                    <a:pt x="112" y="136"/>
                  </a:lnTo>
                  <a:lnTo>
                    <a:pt x="117" y="115"/>
                  </a:lnTo>
                  <a:lnTo>
                    <a:pt x="120" y="96"/>
                  </a:lnTo>
                  <a:lnTo>
                    <a:pt x="126" y="80"/>
                  </a:lnTo>
                  <a:lnTo>
                    <a:pt x="128" y="67"/>
                  </a:lnTo>
                  <a:lnTo>
                    <a:pt x="131" y="59"/>
                  </a:lnTo>
                  <a:lnTo>
                    <a:pt x="136" y="56"/>
                  </a:lnTo>
                  <a:lnTo>
                    <a:pt x="142" y="59"/>
                  </a:lnTo>
                  <a:lnTo>
                    <a:pt x="147" y="67"/>
                  </a:lnTo>
                  <a:lnTo>
                    <a:pt x="155" y="77"/>
                  </a:lnTo>
                  <a:lnTo>
                    <a:pt x="160" y="91"/>
                  </a:lnTo>
                  <a:lnTo>
                    <a:pt x="168" y="107"/>
                  </a:lnTo>
                  <a:lnTo>
                    <a:pt x="174" y="125"/>
                  </a:lnTo>
                  <a:lnTo>
                    <a:pt x="182" y="147"/>
                  </a:lnTo>
                  <a:lnTo>
                    <a:pt x="187" y="165"/>
                  </a:lnTo>
                  <a:lnTo>
                    <a:pt x="192" y="189"/>
                  </a:lnTo>
                  <a:lnTo>
                    <a:pt x="195" y="211"/>
                  </a:lnTo>
                  <a:lnTo>
                    <a:pt x="198" y="232"/>
                  </a:lnTo>
                  <a:lnTo>
                    <a:pt x="200" y="251"/>
                  </a:lnTo>
                  <a:lnTo>
                    <a:pt x="200" y="272"/>
                  </a:lnTo>
                  <a:lnTo>
                    <a:pt x="200" y="269"/>
                  </a:lnTo>
                  <a:lnTo>
                    <a:pt x="200" y="264"/>
                  </a:lnTo>
                  <a:lnTo>
                    <a:pt x="203" y="253"/>
                  </a:lnTo>
                  <a:lnTo>
                    <a:pt x="203" y="243"/>
                  </a:lnTo>
                  <a:lnTo>
                    <a:pt x="206" y="227"/>
                  </a:lnTo>
                  <a:lnTo>
                    <a:pt x="208" y="213"/>
                  </a:lnTo>
                  <a:lnTo>
                    <a:pt x="208" y="195"/>
                  </a:lnTo>
                  <a:lnTo>
                    <a:pt x="211" y="176"/>
                  </a:lnTo>
                  <a:lnTo>
                    <a:pt x="214" y="155"/>
                  </a:lnTo>
                  <a:lnTo>
                    <a:pt x="214" y="136"/>
                  </a:lnTo>
                  <a:lnTo>
                    <a:pt x="214" y="117"/>
                  </a:lnTo>
                  <a:lnTo>
                    <a:pt x="214" y="96"/>
                  </a:lnTo>
                  <a:lnTo>
                    <a:pt x="214" y="77"/>
                  </a:lnTo>
                  <a:lnTo>
                    <a:pt x="214" y="61"/>
                  </a:lnTo>
                  <a:lnTo>
                    <a:pt x="211" y="43"/>
                  </a:lnTo>
                  <a:lnTo>
                    <a:pt x="208" y="32"/>
                  </a:lnTo>
                  <a:lnTo>
                    <a:pt x="203" y="19"/>
                  </a:lnTo>
                  <a:lnTo>
                    <a:pt x="192" y="8"/>
                  </a:lnTo>
                  <a:lnTo>
                    <a:pt x="182" y="5"/>
                  </a:lnTo>
                  <a:lnTo>
                    <a:pt x="166" y="3"/>
                  </a:lnTo>
                  <a:lnTo>
                    <a:pt x="150" y="0"/>
                  </a:lnTo>
                  <a:lnTo>
                    <a:pt x="134" y="3"/>
                  </a:lnTo>
                  <a:lnTo>
                    <a:pt x="115" y="5"/>
                  </a:lnTo>
                  <a:lnTo>
                    <a:pt x="96" y="8"/>
                  </a:lnTo>
                  <a:lnTo>
                    <a:pt x="77" y="11"/>
                  </a:lnTo>
                  <a:lnTo>
                    <a:pt x="59" y="16"/>
                  </a:lnTo>
                  <a:lnTo>
                    <a:pt x="43" y="21"/>
                  </a:lnTo>
                  <a:lnTo>
                    <a:pt x="29" y="27"/>
                  </a:lnTo>
                  <a:lnTo>
                    <a:pt x="16" y="32"/>
                  </a:lnTo>
                  <a:lnTo>
                    <a:pt x="8" y="35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2988" y="1840"/>
              <a:ext cx="2454" cy="1010"/>
            </a:xfrm>
            <a:custGeom>
              <a:avLst/>
              <a:gdLst/>
              <a:ahLst/>
              <a:cxnLst>
                <a:cxn ang="0">
                  <a:pos x="16" y="677"/>
                </a:cxn>
                <a:cxn ang="0">
                  <a:pos x="37" y="651"/>
                </a:cxn>
                <a:cxn ang="0">
                  <a:pos x="85" y="605"/>
                </a:cxn>
                <a:cxn ang="0">
                  <a:pos x="163" y="544"/>
                </a:cxn>
                <a:cxn ang="0">
                  <a:pos x="278" y="469"/>
                </a:cxn>
                <a:cxn ang="0">
                  <a:pos x="427" y="387"/>
                </a:cxn>
                <a:cxn ang="0">
                  <a:pos x="622" y="301"/>
                </a:cxn>
                <a:cxn ang="0">
                  <a:pos x="868" y="213"/>
                </a:cxn>
                <a:cxn ang="0">
                  <a:pos x="1151" y="133"/>
                </a:cxn>
                <a:cxn ang="0">
                  <a:pos x="1426" y="75"/>
                </a:cxn>
                <a:cxn ang="0">
                  <a:pos x="1682" y="32"/>
                </a:cxn>
                <a:cxn ang="0">
                  <a:pos x="1912" y="11"/>
                </a:cxn>
                <a:cxn ang="0">
                  <a:pos x="2117" y="0"/>
                </a:cxn>
                <a:cxn ang="0">
                  <a:pos x="2291" y="0"/>
                </a:cxn>
                <a:cxn ang="0">
                  <a:pos x="2433" y="5"/>
                </a:cxn>
                <a:cxn ang="0">
                  <a:pos x="2537" y="19"/>
                </a:cxn>
                <a:cxn ang="0">
                  <a:pos x="2603" y="32"/>
                </a:cxn>
                <a:cxn ang="0">
                  <a:pos x="2659" y="51"/>
                </a:cxn>
                <a:cxn ang="0">
                  <a:pos x="2700" y="75"/>
                </a:cxn>
                <a:cxn ang="0">
                  <a:pos x="2724" y="107"/>
                </a:cxn>
                <a:cxn ang="0">
                  <a:pos x="2729" y="139"/>
                </a:cxn>
                <a:cxn ang="0">
                  <a:pos x="2708" y="171"/>
                </a:cxn>
                <a:cxn ang="0">
                  <a:pos x="2659" y="205"/>
                </a:cxn>
                <a:cxn ang="0">
                  <a:pos x="2582" y="240"/>
                </a:cxn>
                <a:cxn ang="0">
                  <a:pos x="2465" y="277"/>
                </a:cxn>
                <a:cxn ang="0">
                  <a:pos x="2275" y="363"/>
                </a:cxn>
                <a:cxn ang="0">
                  <a:pos x="2029" y="491"/>
                </a:cxn>
                <a:cxn ang="0">
                  <a:pos x="1760" y="640"/>
                </a:cxn>
                <a:cxn ang="0">
                  <a:pos x="1485" y="797"/>
                </a:cxn>
                <a:cxn ang="0">
                  <a:pos x="1234" y="942"/>
                </a:cxn>
                <a:cxn ang="0">
                  <a:pos x="1033" y="1059"/>
                </a:cxn>
                <a:cxn ang="0">
                  <a:pos x="905" y="1131"/>
                </a:cxn>
                <a:cxn ang="0">
                  <a:pos x="852" y="1142"/>
                </a:cxn>
                <a:cxn ang="0">
                  <a:pos x="756" y="1120"/>
                </a:cxn>
                <a:cxn ang="0">
                  <a:pos x="614" y="1075"/>
                </a:cxn>
                <a:cxn ang="0">
                  <a:pos x="451" y="1011"/>
                </a:cxn>
                <a:cxn ang="0">
                  <a:pos x="286" y="936"/>
                </a:cxn>
                <a:cxn ang="0">
                  <a:pos x="142" y="856"/>
                </a:cxn>
                <a:cxn ang="0">
                  <a:pos x="40" y="779"/>
                </a:cxn>
                <a:cxn ang="0">
                  <a:pos x="0" y="709"/>
                </a:cxn>
                <a:cxn ang="0">
                  <a:pos x="13" y="680"/>
                </a:cxn>
              </a:cxnLst>
              <a:rect l="0" t="0" r="r" b="b"/>
              <a:pathLst>
                <a:path w="2729" h="1144">
                  <a:moveTo>
                    <a:pt x="13" y="680"/>
                  </a:moveTo>
                  <a:lnTo>
                    <a:pt x="16" y="677"/>
                  </a:lnTo>
                  <a:lnTo>
                    <a:pt x="24" y="667"/>
                  </a:lnTo>
                  <a:lnTo>
                    <a:pt x="37" y="651"/>
                  </a:lnTo>
                  <a:lnTo>
                    <a:pt x="59" y="632"/>
                  </a:lnTo>
                  <a:lnTo>
                    <a:pt x="85" y="605"/>
                  </a:lnTo>
                  <a:lnTo>
                    <a:pt x="120" y="576"/>
                  </a:lnTo>
                  <a:lnTo>
                    <a:pt x="163" y="544"/>
                  </a:lnTo>
                  <a:lnTo>
                    <a:pt x="216" y="509"/>
                  </a:lnTo>
                  <a:lnTo>
                    <a:pt x="278" y="469"/>
                  </a:lnTo>
                  <a:lnTo>
                    <a:pt x="347" y="429"/>
                  </a:lnTo>
                  <a:lnTo>
                    <a:pt x="427" y="387"/>
                  </a:lnTo>
                  <a:lnTo>
                    <a:pt x="521" y="347"/>
                  </a:lnTo>
                  <a:lnTo>
                    <a:pt x="622" y="301"/>
                  </a:lnTo>
                  <a:lnTo>
                    <a:pt x="740" y="259"/>
                  </a:lnTo>
                  <a:lnTo>
                    <a:pt x="868" y="213"/>
                  </a:lnTo>
                  <a:lnTo>
                    <a:pt x="1007" y="173"/>
                  </a:lnTo>
                  <a:lnTo>
                    <a:pt x="1151" y="133"/>
                  </a:lnTo>
                  <a:lnTo>
                    <a:pt x="1292" y="101"/>
                  </a:lnTo>
                  <a:lnTo>
                    <a:pt x="1426" y="75"/>
                  </a:lnTo>
                  <a:lnTo>
                    <a:pt x="1557" y="53"/>
                  </a:lnTo>
                  <a:lnTo>
                    <a:pt x="1682" y="32"/>
                  </a:lnTo>
                  <a:lnTo>
                    <a:pt x="1802" y="21"/>
                  </a:lnTo>
                  <a:lnTo>
                    <a:pt x="1912" y="11"/>
                  </a:lnTo>
                  <a:lnTo>
                    <a:pt x="2019" y="5"/>
                  </a:lnTo>
                  <a:lnTo>
                    <a:pt x="2117" y="0"/>
                  </a:lnTo>
                  <a:lnTo>
                    <a:pt x="2208" y="0"/>
                  </a:lnTo>
                  <a:lnTo>
                    <a:pt x="2291" y="0"/>
                  </a:lnTo>
                  <a:lnTo>
                    <a:pt x="2366" y="3"/>
                  </a:lnTo>
                  <a:lnTo>
                    <a:pt x="2433" y="5"/>
                  </a:lnTo>
                  <a:lnTo>
                    <a:pt x="2489" y="13"/>
                  </a:lnTo>
                  <a:lnTo>
                    <a:pt x="2537" y="19"/>
                  </a:lnTo>
                  <a:lnTo>
                    <a:pt x="2574" y="27"/>
                  </a:lnTo>
                  <a:lnTo>
                    <a:pt x="2603" y="32"/>
                  </a:lnTo>
                  <a:lnTo>
                    <a:pt x="2633" y="40"/>
                  </a:lnTo>
                  <a:lnTo>
                    <a:pt x="2659" y="51"/>
                  </a:lnTo>
                  <a:lnTo>
                    <a:pt x="2681" y="64"/>
                  </a:lnTo>
                  <a:lnTo>
                    <a:pt x="2700" y="75"/>
                  </a:lnTo>
                  <a:lnTo>
                    <a:pt x="2713" y="91"/>
                  </a:lnTo>
                  <a:lnTo>
                    <a:pt x="2724" y="107"/>
                  </a:lnTo>
                  <a:lnTo>
                    <a:pt x="2729" y="123"/>
                  </a:lnTo>
                  <a:lnTo>
                    <a:pt x="2729" y="139"/>
                  </a:lnTo>
                  <a:lnTo>
                    <a:pt x="2721" y="155"/>
                  </a:lnTo>
                  <a:lnTo>
                    <a:pt x="2708" y="171"/>
                  </a:lnTo>
                  <a:lnTo>
                    <a:pt x="2689" y="189"/>
                  </a:lnTo>
                  <a:lnTo>
                    <a:pt x="2659" y="205"/>
                  </a:lnTo>
                  <a:lnTo>
                    <a:pt x="2625" y="224"/>
                  </a:lnTo>
                  <a:lnTo>
                    <a:pt x="2582" y="240"/>
                  </a:lnTo>
                  <a:lnTo>
                    <a:pt x="2531" y="256"/>
                  </a:lnTo>
                  <a:lnTo>
                    <a:pt x="2465" y="277"/>
                  </a:lnTo>
                  <a:lnTo>
                    <a:pt x="2376" y="315"/>
                  </a:lnTo>
                  <a:lnTo>
                    <a:pt x="2275" y="363"/>
                  </a:lnTo>
                  <a:lnTo>
                    <a:pt x="2157" y="424"/>
                  </a:lnTo>
                  <a:lnTo>
                    <a:pt x="2029" y="491"/>
                  </a:lnTo>
                  <a:lnTo>
                    <a:pt x="1896" y="565"/>
                  </a:lnTo>
                  <a:lnTo>
                    <a:pt x="1760" y="640"/>
                  </a:lnTo>
                  <a:lnTo>
                    <a:pt x="1621" y="720"/>
                  </a:lnTo>
                  <a:lnTo>
                    <a:pt x="1485" y="797"/>
                  </a:lnTo>
                  <a:lnTo>
                    <a:pt x="1356" y="872"/>
                  </a:lnTo>
                  <a:lnTo>
                    <a:pt x="1234" y="942"/>
                  </a:lnTo>
                  <a:lnTo>
                    <a:pt x="1127" y="1006"/>
                  </a:lnTo>
                  <a:lnTo>
                    <a:pt x="1033" y="1059"/>
                  </a:lnTo>
                  <a:lnTo>
                    <a:pt x="959" y="1102"/>
                  </a:lnTo>
                  <a:lnTo>
                    <a:pt x="905" y="1131"/>
                  </a:lnTo>
                  <a:lnTo>
                    <a:pt x="878" y="1144"/>
                  </a:lnTo>
                  <a:lnTo>
                    <a:pt x="852" y="1142"/>
                  </a:lnTo>
                  <a:lnTo>
                    <a:pt x="809" y="1136"/>
                  </a:lnTo>
                  <a:lnTo>
                    <a:pt x="756" y="1120"/>
                  </a:lnTo>
                  <a:lnTo>
                    <a:pt x="689" y="1102"/>
                  </a:lnTo>
                  <a:lnTo>
                    <a:pt x="614" y="1075"/>
                  </a:lnTo>
                  <a:lnTo>
                    <a:pt x="534" y="1046"/>
                  </a:lnTo>
                  <a:lnTo>
                    <a:pt x="451" y="1011"/>
                  </a:lnTo>
                  <a:lnTo>
                    <a:pt x="368" y="976"/>
                  </a:lnTo>
                  <a:lnTo>
                    <a:pt x="286" y="936"/>
                  </a:lnTo>
                  <a:lnTo>
                    <a:pt x="211" y="896"/>
                  </a:lnTo>
                  <a:lnTo>
                    <a:pt x="142" y="856"/>
                  </a:lnTo>
                  <a:lnTo>
                    <a:pt x="85" y="819"/>
                  </a:lnTo>
                  <a:lnTo>
                    <a:pt x="40" y="779"/>
                  </a:lnTo>
                  <a:lnTo>
                    <a:pt x="11" y="741"/>
                  </a:lnTo>
                  <a:lnTo>
                    <a:pt x="0" y="709"/>
                  </a:lnTo>
                  <a:lnTo>
                    <a:pt x="13" y="680"/>
                  </a:lnTo>
                  <a:lnTo>
                    <a:pt x="13" y="68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4673" y="671"/>
              <a:ext cx="296" cy="771"/>
            </a:xfrm>
            <a:custGeom>
              <a:avLst/>
              <a:gdLst/>
              <a:ahLst/>
              <a:cxnLst>
                <a:cxn ang="0">
                  <a:pos x="297" y="0"/>
                </a:cxn>
                <a:cxn ang="0">
                  <a:pos x="278" y="0"/>
                </a:cxn>
                <a:cxn ang="0">
                  <a:pos x="249" y="2"/>
                </a:cxn>
                <a:cxn ang="0">
                  <a:pos x="209" y="8"/>
                </a:cxn>
                <a:cxn ang="0">
                  <a:pos x="161" y="13"/>
                </a:cxn>
                <a:cxn ang="0">
                  <a:pos x="113" y="21"/>
                </a:cxn>
                <a:cxn ang="0">
                  <a:pos x="65" y="34"/>
                </a:cxn>
                <a:cxn ang="0">
                  <a:pos x="19" y="48"/>
                </a:cxn>
                <a:cxn ang="0">
                  <a:pos x="0" y="61"/>
                </a:cxn>
                <a:cxn ang="0">
                  <a:pos x="6" y="85"/>
                </a:cxn>
                <a:cxn ang="0">
                  <a:pos x="14" y="136"/>
                </a:cxn>
                <a:cxn ang="0">
                  <a:pos x="22" y="200"/>
                </a:cxn>
                <a:cxn ang="0">
                  <a:pos x="33" y="280"/>
                </a:cxn>
                <a:cxn ang="0">
                  <a:pos x="43" y="365"/>
                </a:cxn>
                <a:cxn ang="0">
                  <a:pos x="49" y="453"/>
                </a:cxn>
                <a:cxn ang="0">
                  <a:pos x="54" y="541"/>
                </a:cxn>
                <a:cxn ang="0">
                  <a:pos x="54" y="621"/>
                </a:cxn>
                <a:cxn ang="0">
                  <a:pos x="54" y="688"/>
                </a:cxn>
                <a:cxn ang="0">
                  <a:pos x="54" y="741"/>
                </a:cxn>
                <a:cxn ang="0">
                  <a:pos x="54" y="787"/>
                </a:cxn>
                <a:cxn ang="0">
                  <a:pos x="54" y="821"/>
                </a:cxn>
                <a:cxn ang="0">
                  <a:pos x="54" y="848"/>
                </a:cxn>
                <a:cxn ang="0">
                  <a:pos x="54" y="864"/>
                </a:cxn>
                <a:cxn ang="0">
                  <a:pos x="54" y="869"/>
                </a:cxn>
                <a:cxn ang="0">
                  <a:pos x="54" y="867"/>
                </a:cxn>
                <a:cxn ang="0">
                  <a:pos x="62" y="827"/>
                </a:cxn>
                <a:cxn ang="0">
                  <a:pos x="73" y="752"/>
                </a:cxn>
                <a:cxn ang="0">
                  <a:pos x="86" y="656"/>
                </a:cxn>
                <a:cxn ang="0">
                  <a:pos x="97" y="544"/>
                </a:cxn>
                <a:cxn ang="0">
                  <a:pos x="107" y="427"/>
                </a:cxn>
                <a:cxn ang="0">
                  <a:pos x="113" y="309"/>
                </a:cxn>
                <a:cxn ang="0">
                  <a:pos x="107" y="200"/>
                </a:cxn>
                <a:cxn ang="0">
                  <a:pos x="102" y="152"/>
                </a:cxn>
                <a:cxn ang="0">
                  <a:pos x="113" y="149"/>
                </a:cxn>
                <a:cxn ang="0">
                  <a:pos x="129" y="141"/>
                </a:cxn>
                <a:cxn ang="0">
                  <a:pos x="150" y="136"/>
                </a:cxn>
                <a:cxn ang="0">
                  <a:pos x="179" y="125"/>
                </a:cxn>
                <a:cxn ang="0">
                  <a:pos x="214" y="117"/>
                </a:cxn>
                <a:cxn ang="0">
                  <a:pos x="257" y="112"/>
                </a:cxn>
                <a:cxn ang="0">
                  <a:pos x="302" y="106"/>
                </a:cxn>
                <a:cxn ang="0">
                  <a:pos x="326" y="104"/>
                </a:cxn>
                <a:cxn ang="0">
                  <a:pos x="316" y="101"/>
                </a:cxn>
                <a:cxn ang="0">
                  <a:pos x="300" y="96"/>
                </a:cxn>
                <a:cxn ang="0">
                  <a:pos x="273" y="90"/>
                </a:cxn>
                <a:cxn ang="0">
                  <a:pos x="241" y="85"/>
                </a:cxn>
                <a:cxn ang="0">
                  <a:pos x="203" y="82"/>
                </a:cxn>
                <a:cxn ang="0">
                  <a:pos x="166" y="80"/>
                </a:cxn>
                <a:cxn ang="0">
                  <a:pos x="123" y="82"/>
                </a:cxn>
                <a:cxn ang="0">
                  <a:pos x="83" y="88"/>
                </a:cxn>
                <a:cxn ang="0">
                  <a:pos x="65" y="88"/>
                </a:cxn>
                <a:cxn ang="0">
                  <a:pos x="70" y="82"/>
                </a:cxn>
                <a:cxn ang="0">
                  <a:pos x="86" y="77"/>
                </a:cxn>
                <a:cxn ang="0">
                  <a:pos x="115" y="66"/>
                </a:cxn>
                <a:cxn ang="0">
                  <a:pos x="150" y="58"/>
                </a:cxn>
                <a:cxn ang="0">
                  <a:pos x="182" y="50"/>
                </a:cxn>
                <a:cxn ang="0">
                  <a:pos x="214" y="42"/>
                </a:cxn>
                <a:cxn ang="0">
                  <a:pos x="235" y="37"/>
                </a:cxn>
                <a:cxn ang="0">
                  <a:pos x="254" y="34"/>
                </a:cxn>
                <a:cxn ang="0">
                  <a:pos x="273" y="34"/>
                </a:cxn>
                <a:cxn ang="0">
                  <a:pos x="286" y="34"/>
                </a:cxn>
                <a:cxn ang="0">
                  <a:pos x="302" y="37"/>
                </a:cxn>
                <a:cxn ang="0">
                  <a:pos x="318" y="40"/>
                </a:cxn>
                <a:cxn ang="0">
                  <a:pos x="300" y="0"/>
                </a:cxn>
              </a:cxnLst>
              <a:rect l="0" t="0" r="r" b="b"/>
              <a:pathLst>
                <a:path w="329" h="872">
                  <a:moveTo>
                    <a:pt x="300" y="0"/>
                  </a:moveTo>
                  <a:lnTo>
                    <a:pt x="297" y="0"/>
                  </a:lnTo>
                  <a:lnTo>
                    <a:pt x="289" y="0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49" y="2"/>
                  </a:lnTo>
                  <a:lnTo>
                    <a:pt x="230" y="5"/>
                  </a:lnTo>
                  <a:lnTo>
                    <a:pt x="209" y="8"/>
                  </a:lnTo>
                  <a:lnTo>
                    <a:pt x="187" y="10"/>
                  </a:lnTo>
                  <a:lnTo>
                    <a:pt x="161" y="13"/>
                  </a:lnTo>
                  <a:lnTo>
                    <a:pt x="137" y="16"/>
                  </a:lnTo>
                  <a:lnTo>
                    <a:pt x="113" y="21"/>
                  </a:lnTo>
                  <a:lnTo>
                    <a:pt x="89" y="26"/>
                  </a:lnTo>
                  <a:lnTo>
                    <a:pt x="65" y="34"/>
                  </a:lnTo>
                  <a:lnTo>
                    <a:pt x="41" y="40"/>
                  </a:lnTo>
                  <a:lnTo>
                    <a:pt x="19" y="48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9"/>
                  </a:lnTo>
                  <a:lnTo>
                    <a:pt x="6" y="85"/>
                  </a:lnTo>
                  <a:lnTo>
                    <a:pt x="11" y="109"/>
                  </a:lnTo>
                  <a:lnTo>
                    <a:pt x="14" y="136"/>
                  </a:lnTo>
                  <a:lnTo>
                    <a:pt x="19" y="165"/>
                  </a:lnTo>
                  <a:lnTo>
                    <a:pt x="22" y="200"/>
                  </a:lnTo>
                  <a:lnTo>
                    <a:pt x="30" y="240"/>
                  </a:lnTo>
                  <a:lnTo>
                    <a:pt x="33" y="280"/>
                  </a:lnTo>
                  <a:lnTo>
                    <a:pt x="38" y="323"/>
                  </a:lnTo>
                  <a:lnTo>
                    <a:pt x="43" y="365"/>
                  </a:lnTo>
                  <a:lnTo>
                    <a:pt x="49" y="411"/>
                  </a:lnTo>
                  <a:lnTo>
                    <a:pt x="49" y="453"/>
                  </a:lnTo>
                  <a:lnTo>
                    <a:pt x="54" y="499"/>
                  </a:lnTo>
                  <a:lnTo>
                    <a:pt x="54" y="541"/>
                  </a:lnTo>
                  <a:lnTo>
                    <a:pt x="54" y="584"/>
                  </a:lnTo>
                  <a:lnTo>
                    <a:pt x="54" y="621"/>
                  </a:lnTo>
                  <a:lnTo>
                    <a:pt x="54" y="656"/>
                  </a:lnTo>
                  <a:lnTo>
                    <a:pt x="54" y="688"/>
                  </a:lnTo>
                  <a:lnTo>
                    <a:pt x="54" y="717"/>
                  </a:lnTo>
                  <a:lnTo>
                    <a:pt x="54" y="741"/>
                  </a:lnTo>
                  <a:lnTo>
                    <a:pt x="54" y="765"/>
                  </a:lnTo>
                  <a:lnTo>
                    <a:pt x="54" y="787"/>
                  </a:lnTo>
                  <a:lnTo>
                    <a:pt x="54" y="808"/>
                  </a:lnTo>
                  <a:lnTo>
                    <a:pt x="54" y="821"/>
                  </a:lnTo>
                  <a:lnTo>
                    <a:pt x="54" y="835"/>
                  </a:lnTo>
                  <a:lnTo>
                    <a:pt x="54" y="848"/>
                  </a:lnTo>
                  <a:lnTo>
                    <a:pt x="54" y="856"/>
                  </a:lnTo>
                  <a:lnTo>
                    <a:pt x="54" y="864"/>
                  </a:lnTo>
                  <a:lnTo>
                    <a:pt x="54" y="869"/>
                  </a:lnTo>
                  <a:lnTo>
                    <a:pt x="54" y="869"/>
                  </a:lnTo>
                  <a:lnTo>
                    <a:pt x="54" y="872"/>
                  </a:lnTo>
                  <a:lnTo>
                    <a:pt x="54" y="867"/>
                  </a:lnTo>
                  <a:lnTo>
                    <a:pt x="59" y="851"/>
                  </a:lnTo>
                  <a:lnTo>
                    <a:pt x="62" y="827"/>
                  </a:lnTo>
                  <a:lnTo>
                    <a:pt x="67" y="795"/>
                  </a:lnTo>
                  <a:lnTo>
                    <a:pt x="73" y="752"/>
                  </a:lnTo>
                  <a:lnTo>
                    <a:pt x="81" y="707"/>
                  </a:lnTo>
                  <a:lnTo>
                    <a:pt x="86" y="656"/>
                  </a:lnTo>
                  <a:lnTo>
                    <a:pt x="94" y="603"/>
                  </a:lnTo>
                  <a:lnTo>
                    <a:pt x="97" y="544"/>
                  </a:lnTo>
                  <a:lnTo>
                    <a:pt x="102" y="488"/>
                  </a:lnTo>
                  <a:lnTo>
                    <a:pt x="107" y="427"/>
                  </a:lnTo>
                  <a:lnTo>
                    <a:pt x="110" y="368"/>
                  </a:lnTo>
                  <a:lnTo>
                    <a:pt x="113" y="309"/>
                  </a:lnTo>
                  <a:lnTo>
                    <a:pt x="113" y="253"/>
                  </a:lnTo>
                  <a:lnTo>
                    <a:pt x="107" y="200"/>
                  </a:lnTo>
                  <a:lnTo>
                    <a:pt x="102" y="154"/>
                  </a:lnTo>
                  <a:lnTo>
                    <a:pt x="102" y="152"/>
                  </a:lnTo>
                  <a:lnTo>
                    <a:pt x="107" y="152"/>
                  </a:lnTo>
                  <a:lnTo>
                    <a:pt x="113" y="149"/>
                  </a:lnTo>
                  <a:lnTo>
                    <a:pt x="118" y="146"/>
                  </a:lnTo>
                  <a:lnTo>
                    <a:pt x="129" y="141"/>
                  </a:lnTo>
                  <a:lnTo>
                    <a:pt x="139" y="138"/>
                  </a:lnTo>
                  <a:lnTo>
                    <a:pt x="150" y="136"/>
                  </a:lnTo>
                  <a:lnTo>
                    <a:pt x="166" y="130"/>
                  </a:lnTo>
                  <a:lnTo>
                    <a:pt x="179" y="125"/>
                  </a:lnTo>
                  <a:lnTo>
                    <a:pt x="198" y="122"/>
                  </a:lnTo>
                  <a:lnTo>
                    <a:pt x="214" y="117"/>
                  </a:lnTo>
                  <a:lnTo>
                    <a:pt x="235" y="114"/>
                  </a:lnTo>
                  <a:lnTo>
                    <a:pt x="257" y="112"/>
                  </a:lnTo>
                  <a:lnTo>
                    <a:pt x="278" y="109"/>
                  </a:lnTo>
                  <a:lnTo>
                    <a:pt x="302" y="106"/>
                  </a:lnTo>
                  <a:lnTo>
                    <a:pt x="329" y="106"/>
                  </a:lnTo>
                  <a:lnTo>
                    <a:pt x="326" y="104"/>
                  </a:lnTo>
                  <a:lnTo>
                    <a:pt x="324" y="104"/>
                  </a:lnTo>
                  <a:lnTo>
                    <a:pt x="316" y="101"/>
                  </a:lnTo>
                  <a:lnTo>
                    <a:pt x="310" y="98"/>
                  </a:lnTo>
                  <a:lnTo>
                    <a:pt x="300" y="96"/>
                  </a:lnTo>
                  <a:lnTo>
                    <a:pt x="286" y="93"/>
                  </a:lnTo>
                  <a:lnTo>
                    <a:pt x="273" y="90"/>
                  </a:lnTo>
                  <a:lnTo>
                    <a:pt x="259" y="88"/>
                  </a:lnTo>
                  <a:lnTo>
                    <a:pt x="241" y="85"/>
                  </a:lnTo>
                  <a:lnTo>
                    <a:pt x="225" y="82"/>
                  </a:lnTo>
                  <a:lnTo>
                    <a:pt x="203" y="82"/>
                  </a:lnTo>
                  <a:lnTo>
                    <a:pt x="187" y="82"/>
                  </a:lnTo>
                  <a:lnTo>
                    <a:pt x="166" y="80"/>
                  </a:lnTo>
                  <a:lnTo>
                    <a:pt x="145" y="82"/>
                  </a:lnTo>
                  <a:lnTo>
                    <a:pt x="123" y="82"/>
                  </a:lnTo>
                  <a:lnTo>
                    <a:pt x="102" y="85"/>
                  </a:lnTo>
                  <a:lnTo>
                    <a:pt x="83" y="88"/>
                  </a:lnTo>
                  <a:lnTo>
                    <a:pt x="73" y="88"/>
                  </a:lnTo>
                  <a:lnTo>
                    <a:pt x="65" y="88"/>
                  </a:lnTo>
                  <a:lnTo>
                    <a:pt x="65" y="85"/>
                  </a:lnTo>
                  <a:lnTo>
                    <a:pt x="70" y="82"/>
                  </a:lnTo>
                  <a:lnTo>
                    <a:pt x="75" y="80"/>
                  </a:lnTo>
                  <a:lnTo>
                    <a:pt x="86" y="77"/>
                  </a:lnTo>
                  <a:lnTo>
                    <a:pt x="102" y="72"/>
                  </a:lnTo>
                  <a:lnTo>
                    <a:pt x="115" y="66"/>
                  </a:lnTo>
                  <a:lnTo>
                    <a:pt x="131" y="64"/>
                  </a:lnTo>
                  <a:lnTo>
                    <a:pt x="150" y="58"/>
                  </a:lnTo>
                  <a:lnTo>
                    <a:pt x="166" y="53"/>
                  </a:lnTo>
                  <a:lnTo>
                    <a:pt x="182" y="50"/>
                  </a:lnTo>
                  <a:lnTo>
                    <a:pt x="201" y="45"/>
                  </a:lnTo>
                  <a:lnTo>
                    <a:pt x="214" y="42"/>
                  </a:lnTo>
                  <a:lnTo>
                    <a:pt x="227" y="40"/>
                  </a:lnTo>
                  <a:lnTo>
                    <a:pt x="235" y="37"/>
                  </a:lnTo>
                  <a:lnTo>
                    <a:pt x="246" y="37"/>
                  </a:lnTo>
                  <a:lnTo>
                    <a:pt x="254" y="34"/>
                  </a:lnTo>
                  <a:lnTo>
                    <a:pt x="265" y="34"/>
                  </a:lnTo>
                  <a:lnTo>
                    <a:pt x="273" y="34"/>
                  </a:lnTo>
                  <a:lnTo>
                    <a:pt x="281" y="34"/>
                  </a:lnTo>
                  <a:lnTo>
                    <a:pt x="286" y="34"/>
                  </a:lnTo>
                  <a:lnTo>
                    <a:pt x="294" y="34"/>
                  </a:lnTo>
                  <a:lnTo>
                    <a:pt x="302" y="37"/>
                  </a:lnTo>
                  <a:lnTo>
                    <a:pt x="313" y="40"/>
                  </a:lnTo>
                  <a:lnTo>
                    <a:pt x="318" y="40"/>
                  </a:lnTo>
                  <a:lnTo>
                    <a:pt x="321" y="4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auto">
            <a:xfrm>
              <a:off x="3005" y="2108"/>
              <a:ext cx="578" cy="365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5" y="405"/>
                </a:cxn>
                <a:cxn ang="0">
                  <a:pos x="26" y="389"/>
                </a:cxn>
                <a:cxn ang="0">
                  <a:pos x="56" y="363"/>
                </a:cxn>
                <a:cxn ang="0">
                  <a:pos x="96" y="331"/>
                </a:cxn>
                <a:cxn ang="0">
                  <a:pos x="139" y="296"/>
                </a:cxn>
                <a:cxn ang="0">
                  <a:pos x="187" y="261"/>
                </a:cxn>
                <a:cxn ang="0">
                  <a:pos x="237" y="227"/>
                </a:cxn>
                <a:cxn ang="0">
                  <a:pos x="288" y="200"/>
                </a:cxn>
                <a:cxn ang="0">
                  <a:pos x="339" y="173"/>
                </a:cxn>
                <a:cxn ang="0">
                  <a:pos x="395" y="149"/>
                </a:cxn>
                <a:cxn ang="0">
                  <a:pos x="454" y="125"/>
                </a:cxn>
                <a:cxn ang="0">
                  <a:pos x="512" y="104"/>
                </a:cxn>
                <a:cxn ang="0">
                  <a:pos x="563" y="85"/>
                </a:cxn>
                <a:cxn ang="0">
                  <a:pos x="603" y="72"/>
                </a:cxn>
                <a:cxn ang="0">
                  <a:pos x="633" y="64"/>
                </a:cxn>
                <a:cxn ang="0">
                  <a:pos x="643" y="61"/>
                </a:cxn>
                <a:cxn ang="0">
                  <a:pos x="496" y="0"/>
                </a:cxn>
                <a:cxn ang="0">
                  <a:pos x="486" y="0"/>
                </a:cxn>
                <a:cxn ang="0">
                  <a:pos x="464" y="0"/>
                </a:cxn>
                <a:cxn ang="0">
                  <a:pos x="435" y="3"/>
                </a:cxn>
                <a:cxn ang="0">
                  <a:pos x="403" y="8"/>
                </a:cxn>
                <a:cxn ang="0">
                  <a:pos x="360" y="16"/>
                </a:cxn>
                <a:cxn ang="0">
                  <a:pos x="317" y="29"/>
                </a:cxn>
                <a:cxn ang="0">
                  <a:pos x="269" y="48"/>
                </a:cxn>
                <a:cxn ang="0">
                  <a:pos x="219" y="72"/>
                </a:cxn>
                <a:cxn ang="0">
                  <a:pos x="173" y="96"/>
                </a:cxn>
                <a:cxn ang="0">
                  <a:pos x="128" y="120"/>
                </a:cxn>
                <a:cxn ang="0">
                  <a:pos x="90" y="139"/>
                </a:cxn>
                <a:cxn ang="0">
                  <a:pos x="58" y="157"/>
                </a:cxn>
                <a:cxn ang="0">
                  <a:pos x="32" y="173"/>
                </a:cxn>
                <a:cxn ang="0">
                  <a:pos x="10" y="184"/>
                </a:cxn>
                <a:cxn ang="0">
                  <a:pos x="2" y="192"/>
                </a:cxn>
                <a:cxn ang="0">
                  <a:pos x="2" y="192"/>
                </a:cxn>
              </a:cxnLst>
              <a:rect l="0" t="0" r="r" b="b"/>
              <a:pathLst>
                <a:path w="643" h="413">
                  <a:moveTo>
                    <a:pt x="2" y="192"/>
                  </a:moveTo>
                  <a:lnTo>
                    <a:pt x="0" y="413"/>
                  </a:lnTo>
                  <a:lnTo>
                    <a:pt x="0" y="411"/>
                  </a:lnTo>
                  <a:lnTo>
                    <a:pt x="5" y="405"/>
                  </a:lnTo>
                  <a:lnTo>
                    <a:pt x="13" y="397"/>
                  </a:lnTo>
                  <a:lnTo>
                    <a:pt x="26" y="389"/>
                  </a:lnTo>
                  <a:lnTo>
                    <a:pt x="37" y="376"/>
                  </a:lnTo>
                  <a:lnTo>
                    <a:pt x="56" y="363"/>
                  </a:lnTo>
                  <a:lnTo>
                    <a:pt x="74" y="347"/>
                  </a:lnTo>
                  <a:lnTo>
                    <a:pt x="96" y="331"/>
                  </a:lnTo>
                  <a:lnTo>
                    <a:pt x="117" y="315"/>
                  </a:lnTo>
                  <a:lnTo>
                    <a:pt x="139" y="296"/>
                  </a:lnTo>
                  <a:lnTo>
                    <a:pt x="163" y="277"/>
                  </a:lnTo>
                  <a:lnTo>
                    <a:pt x="187" y="261"/>
                  </a:lnTo>
                  <a:lnTo>
                    <a:pt x="213" y="243"/>
                  </a:lnTo>
                  <a:lnTo>
                    <a:pt x="237" y="227"/>
                  </a:lnTo>
                  <a:lnTo>
                    <a:pt x="261" y="213"/>
                  </a:lnTo>
                  <a:lnTo>
                    <a:pt x="288" y="200"/>
                  </a:lnTo>
                  <a:lnTo>
                    <a:pt x="312" y="187"/>
                  </a:lnTo>
                  <a:lnTo>
                    <a:pt x="339" y="173"/>
                  </a:lnTo>
                  <a:lnTo>
                    <a:pt x="366" y="160"/>
                  </a:lnTo>
                  <a:lnTo>
                    <a:pt x="395" y="149"/>
                  </a:lnTo>
                  <a:lnTo>
                    <a:pt x="424" y="136"/>
                  </a:lnTo>
                  <a:lnTo>
                    <a:pt x="454" y="125"/>
                  </a:lnTo>
                  <a:lnTo>
                    <a:pt x="483" y="115"/>
                  </a:lnTo>
                  <a:lnTo>
                    <a:pt x="512" y="104"/>
                  </a:lnTo>
                  <a:lnTo>
                    <a:pt x="536" y="93"/>
                  </a:lnTo>
                  <a:lnTo>
                    <a:pt x="563" y="85"/>
                  </a:lnTo>
                  <a:lnTo>
                    <a:pt x="584" y="77"/>
                  </a:lnTo>
                  <a:lnTo>
                    <a:pt x="603" y="72"/>
                  </a:lnTo>
                  <a:lnTo>
                    <a:pt x="619" y="67"/>
                  </a:lnTo>
                  <a:lnTo>
                    <a:pt x="633" y="64"/>
                  </a:lnTo>
                  <a:lnTo>
                    <a:pt x="638" y="61"/>
                  </a:lnTo>
                  <a:lnTo>
                    <a:pt x="643" y="61"/>
                  </a:lnTo>
                  <a:lnTo>
                    <a:pt x="499" y="0"/>
                  </a:lnTo>
                  <a:lnTo>
                    <a:pt x="496" y="0"/>
                  </a:lnTo>
                  <a:lnTo>
                    <a:pt x="491" y="0"/>
                  </a:lnTo>
                  <a:lnTo>
                    <a:pt x="486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5" y="3"/>
                  </a:lnTo>
                  <a:lnTo>
                    <a:pt x="422" y="5"/>
                  </a:lnTo>
                  <a:lnTo>
                    <a:pt x="403" y="8"/>
                  </a:lnTo>
                  <a:lnTo>
                    <a:pt x="382" y="11"/>
                  </a:lnTo>
                  <a:lnTo>
                    <a:pt x="360" y="16"/>
                  </a:lnTo>
                  <a:lnTo>
                    <a:pt x="341" y="24"/>
                  </a:lnTo>
                  <a:lnTo>
                    <a:pt x="317" y="29"/>
                  </a:lnTo>
                  <a:lnTo>
                    <a:pt x="293" y="37"/>
                  </a:lnTo>
                  <a:lnTo>
                    <a:pt x="269" y="48"/>
                  </a:lnTo>
                  <a:lnTo>
                    <a:pt x="245" y="61"/>
                  </a:lnTo>
                  <a:lnTo>
                    <a:pt x="219" y="72"/>
                  </a:lnTo>
                  <a:lnTo>
                    <a:pt x="197" y="85"/>
                  </a:lnTo>
                  <a:lnTo>
                    <a:pt x="173" y="96"/>
                  </a:lnTo>
                  <a:lnTo>
                    <a:pt x="152" y="109"/>
                  </a:lnTo>
                  <a:lnTo>
                    <a:pt x="128" y="120"/>
                  </a:lnTo>
                  <a:lnTo>
                    <a:pt x="109" y="131"/>
                  </a:lnTo>
                  <a:lnTo>
                    <a:pt x="90" y="139"/>
                  </a:lnTo>
                  <a:lnTo>
                    <a:pt x="74" y="149"/>
                  </a:lnTo>
                  <a:lnTo>
                    <a:pt x="58" y="157"/>
                  </a:lnTo>
                  <a:lnTo>
                    <a:pt x="42" y="165"/>
                  </a:lnTo>
                  <a:lnTo>
                    <a:pt x="32" y="173"/>
                  </a:lnTo>
                  <a:lnTo>
                    <a:pt x="21" y="181"/>
                  </a:lnTo>
                  <a:lnTo>
                    <a:pt x="10" y="184"/>
                  </a:lnTo>
                  <a:lnTo>
                    <a:pt x="5" y="189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2" y="192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Freeform 14"/>
            <p:cNvSpPr>
              <a:spLocks/>
            </p:cNvSpPr>
            <p:nvPr/>
          </p:nvSpPr>
          <p:spPr bwMode="auto">
            <a:xfrm>
              <a:off x="3005" y="2137"/>
              <a:ext cx="430" cy="183"/>
            </a:xfrm>
            <a:custGeom>
              <a:avLst/>
              <a:gdLst/>
              <a:ahLst/>
              <a:cxnLst>
                <a:cxn ang="0">
                  <a:pos x="2" y="208"/>
                </a:cxn>
                <a:cxn ang="0">
                  <a:pos x="2" y="205"/>
                </a:cxn>
                <a:cxn ang="0">
                  <a:pos x="10" y="200"/>
                </a:cxn>
                <a:cxn ang="0">
                  <a:pos x="21" y="189"/>
                </a:cxn>
                <a:cxn ang="0">
                  <a:pos x="37" y="181"/>
                </a:cxn>
                <a:cxn ang="0">
                  <a:pos x="56" y="168"/>
                </a:cxn>
                <a:cxn ang="0">
                  <a:pos x="77" y="155"/>
                </a:cxn>
                <a:cxn ang="0">
                  <a:pos x="104" y="139"/>
                </a:cxn>
                <a:cxn ang="0">
                  <a:pos x="133" y="123"/>
                </a:cxn>
                <a:cxn ang="0">
                  <a:pos x="165" y="104"/>
                </a:cxn>
                <a:cxn ang="0">
                  <a:pos x="203" y="88"/>
                </a:cxn>
                <a:cxn ang="0">
                  <a:pos x="243" y="72"/>
                </a:cxn>
                <a:cxn ang="0">
                  <a:pos x="285" y="56"/>
                </a:cxn>
                <a:cxn ang="0">
                  <a:pos x="328" y="40"/>
                </a:cxn>
                <a:cxn ang="0">
                  <a:pos x="376" y="29"/>
                </a:cxn>
                <a:cxn ang="0">
                  <a:pos x="424" y="16"/>
                </a:cxn>
                <a:cxn ang="0">
                  <a:pos x="478" y="11"/>
                </a:cxn>
                <a:cxn ang="0">
                  <a:pos x="475" y="8"/>
                </a:cxn>
                <a:cxn ang="0">
                  <a:pos x="472" y="8"/>
                </a:cxn>
                <a:cxn ang="0">
                  <a:pos x="467" y="5"/>
                </a:cxn>
                <a:cxn ang="0">
                  <a:pos x="462" y="5"/>
                </a:cxn>
                <a:cxn ang="0">
                  <a:pos x="454" y="3"/>
                </a:cxn>
                <a:cxn ang="0">
                  <a:pos x="446" y="3"/>
                </a:cxn>
                <a:cxn ang="0">
                  <a:pos x="435" y="3"/>
                </a:cxn>
                <a:cxn ang="0">
                  <a:pos x="422" y="3"/>
                </a:cxn>
                <a:cxn ang="0">
                  <a:pos x="408" y="0"/>
                </a:cxn>
                <a:cxn ang="0">
                  <a:pos x="392" y="0"/>
                </a:cxn>
                <a:cxn ang="0">
                  <a:pos x="376" y="3"/>
                </a:cxn>
                <a:cxn ang="0">
                  <a:pos x="357" y="5"/>
                </a:cxn>
                <a:cxn ang="0">
                  <a:pos x="336" y="5"/>
                </a:cxn>
                <a:cxn ang="0">
                  <a:pos x="317" y="11"/>
                </a:cxn>
                <a:cxn ang="0">
                  <a:pos x="293" y="16"/>
                </a:cxn>
                <a:cxn ang="0">
                  <a:pos x="272" y="21"/>
                </a:cxn>
                <a:cxn ang="0">
                  <a:pos x="245" y="29"/>
                </a:cxn>
                <a:cxn ang="0">
                  <a:pos x="221" y="37"/>
                </a:cxn>
                <a:cxn ang="0">
                  <a:pos x="197" y="48"/>
                </a:cxn>
                <a:cxn ang="0">
                  <a:pos x="173" y="59"/>
                </a:cxn>
                <a:cxn ang="0">
                  <a:pos x="149" y="69"/>
                </a:cxn>
                <a:cxn ang="0">
                  <a:pos x="125" y="80"/>
                </a:cxn>
                <a:cxn ang="0">
                  <a:pos x="104" y="93"/>
                </a:cxn>
                <a:cxn ang="0">
                  <a:pos x="85" y="104"/>
                </a:cxn>
                <a:cxn ang="0">
                  <a:pos x="66" y="115"/>
                </a:cxn>
                <a:cxn ang="0">
                  <a:pos x="48" y="125"/>
                </a:cxn>
                <a:cxn ang="0">
                  <a:pos x="34" y="133"/>
                </a:cxn>
                <a:cxn ang="0">
                  <a:pos x="21" y="141"/>
                </a:cxn>
                <a:cxn ang="0">
                  <a:pos x="10" y="147"/>
                </a:cxn>
                <a:cxn ang="0">
                  <a:pos x="5" y="152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2" y="208"/>
                </a:cxn>
                <a:cxn ang="0">
                  <a:pos x="2" y="208"/>
                </a:cxn>
              </a:cxnLst>
              <a:rect l="0" t="0" r="r" b="b"/>
              <a:pathLst>
                <a:path w="478" h="208">
                  <a:moveTo>
                    <a:pt x="2" y="208"/>
                  </a:moveTo>
                  <a:lnTo>
                    <a:pt x="2" y="205"/>
                  </a:lnTo>
                  <a:lnTo>
                    <a:pt x="10" y="200"/>
                  </a:lnTo>
                  <a:lnTo>
                    <a:pt x="21" y="189"/>
                  </a:lnTo>
                  <a:lnTo>
                    <a:pt x="37" y="181"/>
                  </a:lnTo>
                  <a:lnTo>
                    <a:pt x="56" y="168"/>
                  </a:lnTo>
                  <a:lnTo>
                    <a:pt x="77" y="155"/>
                  </a:lnTo>
                  <a:lnTo>
                    <a:pt x="104" y="139"/>
                  </a:lnTo>
                  <a:lnTo>
                    <a:pt x="133" y="123"/>
                  </a:lnTo>
                  <a:lnTo>
                    <a:pt x="165" y="104"/>
                  </a:lnTo>
                  <a:lnTo>
                    <a:pt x="203" y="88"/>
                  </a:lnTo>
                  <a:lnTo>
                    <a:pt x="243" y="72"/>
                  </a:lnTo>
                  <a:lnTo>
                    <a:pt x="285" y="56"/>
                  </a:lnTo>
                  <a:lnTo>
                    <a:pt x="328" y="40"/>
                  </a:lnTo>
                  <a:lnTo>
                    <a:pt x="376" y="29"/>
                  </a:lnTo>
                  <a:lnTo>
                    <a:pt x="424" y="16"/>
                  </a:lnTo>
                  <a:lnTo>
                    <a:pt x="478" y="11"/>
                  </a:lnTo>
                  <a:lnTo>
                    <a:pt x="475" y="8"/>
                  </a:lnTo>
                  <a:lnTo>
                    <a:pt x="472" y="8"/>
                  </a:lnTo>
                  <a:lnTo>
                    <a:pt x="467" y="5"/>
                  </a:lnTo>
                  <a:lnTo>
                    <a:pt x="462" y="5"/>
                  </a:lnTo>
                  <a:lnTo>
                    <a:pt x="454" y="3"/>
                  </a:lnTo>
                  <a:lnTo>
                    <a:pt x="446" y="3"/>
                  </a:lnTo>
                  <a:lnTo>
                    <a:pt x="435" y="3"/>
                  </a:lnTo>
                  <a:lnTo>
                    <a:pt x="422" y="3"/>
                  </a:lnTo>
                  <a:lnTo>
                    <a:pt x="408" y="0"/>
                  </a:lnTo>
                  <a:lnTo>
                    <a:pt x="392" y="0"/>
                  </a:lnTo>
                  <a:lnTo>
                    <a:pt x="376" y="3"/>
                  </a:lnTo>
                  <a:lnTo>
                    <a:pt x="357" y="5"/>
                  </a:lnTo>
                  <a:lnTo>
                    <a:pt x="336" y="5"/>
                  </a:lnTo>
                  <a:lnTo>
                    <a:pt x="317" y="11"/>
                  </a:lnTo>
                  <a:lnTo>
                    <a:pt x="293" y="16"/>
                  </a:lnTo>
                  <a:lnTo>
                    <a:pt x="272" y="21"/>
                  </a:lnTo>
                  <a:lnTo>
                    <a:pt x="245" y="29"/>
                  </a:lnTo>
                  <a:lnTo>
                    <a:pt x="221" y="37"/>
                  </a:lnTo>
                  <a:lnTo>
                    <a:pt x="197" y="48"/>
                  </a:lnTo>
                  <a:lnTo>
                    <a:pt x="173" y="59"/>
                  </a:lnTo>
                  <a:lnTo>
                    <a:pt x="149" y="69"/>
                  </a:lnTo>
                  <a:lnTo>
                    <a:pt x="125" y="80"/>
                  </a:lnTo>
                  <a:lnTo>
                    <a:pt x="104" y="93"/>
                  </a:lnTo>
                  <a:lnTo>
                    <a:pt x="85" y="104"/>
                  </a:lnTo>
                  <a:lnTo>
                    <a:pt x="66" y="115"/>
                  </a:lnTo>
                  <a:lnTo>
                    <a:pt x="48" y="125"/>
                  </a:lnTo>
                  <a:lnTo>
                    <a:pt x="34" y="133"/>
                  </a:lnTo>
                  <a:lnTo>
                    <a:pt x="21" y="141"/>
                  </a:lnTo>
                  <a:lnTo>
                    <a:pt x="10" y="147"/>
                  </a:lnTo>
                  <a:lnTo>
                    <a:pt x="5" y="152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2" y="208"/>
                  </a:lnTo>
                  <a:lnTo>
                    <a:pt x="2" y="208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3000" y="2151"/>
              <a:ext cx="528" cy="325"/>
            </a:xfrm>
            <a:custGeom>
              <a:avLst/>
              <a:gdLst/>
              <a:ahLst/>
              <a:cxnLst>
                <a:cxn ang="0">
                  <a:pos x="8" y="213"/>
                </a:cxn>
                <a:cxn ang="0">
                  <a:pos x="19" y="205"/>
                </a:cxn>
                <a:cxn ang="0">
                  <a:pos x="40" y="189"/>
                </a:cxn>
                <a:cxn ang="0">
                  <a:pos x="70" y="171"/>
                </a:cxn>
                <a:cxn ang="0">
                  <a:pos x="104" y="147"/>
                </a:cxn>
                <a:cxn ang="0">
                  <a:pos x="145" y="120"/>
                </a:cxn>
                <a:cxn ang="0">
                  <a:pos x="193" y="96"/>
                </a:cxn>
                <a:cxn ang="0">
                  <a:pos x="238" y="72"/>
                </a:cxn>
                <a:cxn ang="0">
                  <a:pos x="286" y="53"/>
                </a:cxn>
                <a:cxn ang="0">
                  <a:pos x="337" y="35"/>
                </a:cxn>
                <a:cxn ang="0">
                  <a:pos x="385" y="21"/>
                </a:cxn>
                <a:cxn ang="0">
                  <a:pos x="430" y="13"/>
                </a:cxn>
                <a:cxn ang="0">
                  <a:pos x="470" y="8"/>
                </a:cxn>
                <a:cxn ang="0">
                  <a:pos x="505" y="3"/>
                </a:cxn>
                <a:cxn ang="0">
                  <a:pos x="529" y="0"/>
                </a:cxn>
                <a:cxn ang="0">
                  <a:pos x="542" y="0"/>
                </a:cxn>
                <a:cxn ang="0">
                  <a:pos x="588" y="35"/>
                </a:cxn>
                <a:cxn ang="0">
                  <a:pos x="577" y="37"/>
                </a:cxn>
                <a:cxn ang="0">
                  <a:pos x="550" y="45"/>
                </a:cxn>
                <a:cxn ang="0">
                  <a:pos x="510" y="56"/>
                </a:cxn>
                <a:cxn ang="0">
                  <a:pos x="462" y="75"/>
                </a:cxn>
                <a:cxn ang="0">
                  <a:pos x="404" y="96"/>
                </a:cxn>
                <a:cxn ang="0">
                  <a:pos x="347" y="123"/>
                </a:cxn>
                <a:cxn ang="0">
                  <a:pos x="289" y="155"/>
                </a:cxn>
                <a:cxn ang="0">
                  <a:pos x="235" y="189"/>
                </a:cxn>
                <a:cxn ang="0">
                  <a:pos x="187" y="221"/>
                </a:cxn>
                <a:cxn ang="0">
                  <a:pos x="142" y="256"/>
                </a:cxn>
                <a:cxn ang="0">
                  <a:pos x="102" y="285"/>
                </a:cxn>
                <a:cxn ang="0">
                  <a:pos x="67" y="315"/>
                </a:cxn>
                <a:cxn ang="0">
                  <a:pos x="38" y="336"/>
                </a:cxn>
                <a:cxn ang="0">
                  <a:pos x="16" y="352"/>
                </a:cxn>
                <a:cxn ang="0">
                  <a:pos x="8" y="216"/>
                </a:cxn>
              </a:cxnLst>
              <a:rect l="0" t="0" r="r" b="b"/>
              <a:pathLst>
                <a:path w="588" h="368">
                  <a:moveTo>
                    <a:pt x="8" y="216"/>
                  </a:moveTo>
                  <a:lnTo>
                    <a:pt x="8" y="213"/>
                  </a:lnTo>
                  <a:lnTo>
                    <a:pt x="14" y="211"/>
                  </a:lnTo>
                  <a:lnTo>
                    <a:pt x="19" y="205"/>
                  </a:lnTo>
                  <a:lnTo>
                    <a:pt x="30" y="200"/>
                  </a:lnTo>
                  <a:lnTo>
                    <a:pt x="40" y="189"/>
                  </a:lnTo>
                  <a:lnTo>
                    <a:pt x="54" y="181"/>
                  </a:lnTo>
                  <a:lnTo>
                    <a:pt x="70" y="171"/>
                  </a:lnTo>
                  <a:lnTo>
                    <a:pt x="86" y="160"/>
                  </a:lnTo>
                  <a:lnTo>
                    <a:pt x="104" y="147"/>
                  </a:lnTo>
                  <a:lnTo>
                    <a:pt x="123" y="133"/>
                  </a:lnTo>
                  <a:lnTo>
                    <a:pt x="145" y="120"/>
                  </a:lnTo>
                  <a:lnTo>
                    <a:pt x="169" y="107"/>
                  </a:lnTo>
                  <a:lnTo>
                    <a:pt x="193" y="96"/>
                  </a:lnTo>
                  <a:lnTo>
                    <a:pt x="214" y="83"/>
                  </a:lnTo>
                  <a:lnTo>
                    <a:pt x="238" y="72"/>
                  </a:lnTo>
                  <a:lnTo>
                    <a:pt x="265" y="64"/>
                  </a:lnTo>
                  <a:lnTo>
                    <a:pt x="286" y="53"/>
                  </a:lnTo>
                  <a:lnTo>
                    <a:pt x="313" y="43"/>
                  </a:lnTo>
                  <a:lnTo>
                    <a:pt x="337" y="35"/>
                  </a:lnTo>
                  <a:lnTo>
                    <a:pt x="361" y="29"/>
                  </a:lnTo>
                  <a:lnTo>
                    <a:pt x="385" y="21"/>
                  </a:lnTo>
                  <a:lnTo>
                    <a:pt x="409" y="19"/>
                  </a:lnTo>
                  <a:lnTo>
                    <a:pt x="430" y="13"/>
                  </a:lnTo>
                  <a:lnTo>
                    <a:pt x="452" y="11"/>
                  </a:lnTo>
                  <a:lnTo>
                    <a:pt x="470" y="8"/>
                  </a:lnTo>
                  <a:lnTo>
                    <a:pt x="489" y="5"/>
                  </a:lnTo>
                  <a:lnTo>
                    <a:pt x="505" y="3"/>
                  </a:lnTo>
                  <a:lnTo>
                    <a:pt x="518" y="3"/>
                  </a:lnTo>
                  <a:lnTo>
                    <a:pt x="529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5" y="0"/>
                  </a:lnTo>
                  <a:lnTo>
                    <a:pt x="588" y="35"/>
                  </a:lnTo>
                  <a:lnTo>
                    <a:pt x="585" y="35"/>
                  </a:lnTo>
                  <a:lnTo>
                    <a:pt x="577" y="37"/>
                  </a:lnTo>
                  <a:lnTo>
                    <a:pt x="564" y="40"/>
                  </a:lnTo>
                  <a:lnTo>
                    <a:pt x="550" y="45"/>
                  </a:lnTo>
                  <a:lnTo>
                    <a:pt x="532" y="51"/>
                  </a:lnTo>
                  <a:lnTo>
                    <a:pt x="510" y="56"/>
                  </a:lnTo>
                  <a:lnTo>
                    <a:pt x="486" y="64"/>
                  </a:lnTo>
                  <a:lnTo>
                    <a:pt x="462" y="75"/>
                  </a:lnTo>
                  <a:lnTo>
                    <a:pt x="433" y="85"/>
                  </a:lnTo>
                  <a:lnTo>
                    <a:pt x="404" y="96"/>
                  </a:lnTo>
                  <a:lnTo>
                    <a:pt x="374" y="109"/>
                  </a:lnTo>
                  <a:lnTo>
                    <a:pt x="347" y="123"/>
                  </a:lnTo>
                  <a:lnTo>
                    <a:pt x="315" y="139"/>
                  </a:lnTo>
                  <a:lnTo>
                    <a:pt x="289" y="155"/>
                  </a:lnTo>
                  <a:lnTo>
                    <a:pt x="259" y="171"/>
                  </a:lnTo>
                  <a:lnTo>
                    <a:pt x="235" y="189"/>
                  </a:lnTo>
                  <a:lnTo>
                    <a:pt x="209" y="205"/>
                  </a:lnTo>
                  <a:lnTo>
                    <a:pt x="187" y="221"/>
                  </a:lnTo>
                  <a:lnTo>
                    <a:pt x="163" y="237"/>
                  </a:lnTo>
                  <a:lnTo>
                    <a:pt x="142" y="256"/>
                  </a:lnTo>
                  <a:lnTo>
                    <a:pt x="121" y="269"/>
                  </a:lnTo>
                  <a:lnTo>
                    <a:pt x="102" y="285"/>
                  </a:lnTo>
                  <a:lnTo>
                    <a:pt x="83" y="299"/>
                  </a:lnTo>
                  <a:lnTo>
                    <a:pt x="67" y="315"/>
                  </a:lnTo>
                  <a:lnTo>
                    <a:pt x="51" y="325"/>
                  </a:lnTo>
                  <a:lnTo>
                    <a:pt x="38" y="336"/>
                  </a:lnTo>
                  <a:lnTo>
                    <a:pt x="27" y="344"/>
                  </a:lnTo>
                  <a:lnTo>
                    <a:pt x="16" y="352"/>
                  </a:lnTo>
                  <a:lnTo>
                    <a:pt x="0" y="368"/>
                  </a:lnTo>
                  <a:lnTo>
                    <a:pt x="8" y="216"/>
                  </a:lnTo>
                  <a:lnTo>
                    <a:pt x="8" y="216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3800" y="1986"/>
              <a:ext cx="1652" cy="954"/>
            </a:xfrm>
            <a:custGeom>
              <a:avLst/>
              <a:gdLst/>
              <a:ahLst/>
              <a:cxnLst>
                <a:cxn ang="0">
                  <a:pos x="48" y="950"/>
                </a:cxn>
                <a:cxn ang="0">
                  <a:pos x="243" y="787"/>
                </a:cxn>
                <a:cxn ang="0">
                  <a:pos x="523" y="571"/>
                </a:cxn>
                <a:cxn ang="0">
                  <a:pos x="830" y="379"/>
                </a:cxn>
                <a:cxn ang="0">
                  <a:pos x="1124" y="243"/>
                </a:cxn>
                <a:cxn ang="0">
                  <a:pos x="1407" y="128"/>
                </a:cxn>
                <a:cxn ang="0">
                  <a:pos x="1639" y="43"/>
                </a:cxn>
                <a:cxn ang="0">
                  <a:pos x="1778" y="0"/>
                </a:cxn>
                <a:cxn ang="0">
                  <a:pos x="1805" y="8"/>
                </a:cxn>
                <a:cxn ang="0">
                  <a:pos x="1783" y="40"/>
                </a:cxn>
                <a:cxn ang="0">
                  <a:pos x="1740" y="75"/>
                </a:cxn>
                <a:cxn ang="0">
                  <a:pos x="1730" y="91"/>
                </a:cxn>
                <a:cxn ang="0">
                  <a:pos x="1770" y="80"/>
                </a:cxn>
                <a:cxn ang="0">
                  <a:pos x="1810" y="75"/>
                </a:cxn>
                <a:cxn ang="0">
                  <a:pos x="1837" y="91"/>
                </a:cxn>
                <a:cxn ang="0">
                  <a:pos x="1826" y="134"/>
                </a:cxn>
                <a:cxn ang="0">
                  <a:pos x="1797" y="182"/>
                </a:cxn>
                <a:cxn ang="0">
                  <a:pos x="1773" y="216"/>
                </a:cxn>
                <a:cxn ang="0">
                  <a:pos x="1762" y="222"/>
                </a:cxn>
                <a:cxn ang="0">
                  <a:pos x="1716" y="230"/>
                </a:cxn>
                <a:cxn ang="0">
                  <a:pos x="1652" y="251"/>
                </a:cxn>
                <a:cxn ang="0">
                  <a:pos x="1583" y="286"/>
                </a:cxn>
                <a:cxn ang="0">
                  <a:pos x="1532" y="342"/>
                </a:cxn>
                <a:cxn ang="0">
                  <a:pos x="1489" y="432"/>
                </a:cxn>
                <a:cxn ang="0">
                  <a:pos x="1460" y="552"/>
                </a:cxn>
                <a:cxn ang="0">
                  <a:pos x="1447" y="675"/>
                </a:cxn>
                <a:cxn ang="0">
                  <a:pos x="1449" y="793"/>
                </a:cxn>
                <a:cxn ang="0">
                  <a:pos x="1449" y="915"/>
                </a:cxn>
                <a:cxn ang="0">
                  <a:pos x="1449" y="1027"/>
                </a:cxn>
                <a:cxn ang="0">
                  <a:pos x="1449" y="1097"/>
                </a:cxn>
                <a:cxn ang="0">
                  <a:pos x="1038" y="1137"/>
                </a:cxn>
                <a:cxn ang="0">
                  <a:pos x="1046" y="1118"/>
                </a:cxn>
                <a:cxn ang="0">
                  <a:pos x="1062" y="1067"/>
                </a:cxn>
                <a:cxn ang="0">
                  <a:pos x="1070" y="990"/>
                </a:cxn>
                <a:cxn ang="0">
                  <a:pos x="1054" y="886"/>
                </a:cxn>
                <a:cxn ang="0">
                  <a:pos x="1020" y="787"/>
                </a:cxn>
                <a:cxn ang="0">
                  <a:pos x="990" y="720"/>
                </a:cxn>
                <a:cxn ang="0">
                  <a:pos x="955" y="680"/>
                </a:cxn>
                <a:cxn ang="0">
                  <a:pos x="915" y="664"/>
                </a:cxn>
                <a:cxn ang="0">
                  <a:pos x="822" y="696"/>
                </a:cxn>
                <a:cxn ang="0">
                  <a:pos x="670" y="779"/>
                </a:cxn>
                <a:cxn ang="0">
                  <a:pos x="515" y="878"/>
                </a:cxn>
                <a:cxn ang="0">
                  <a:pos x="419" y="958"/>
                </a:cxn>
                <a:cxn ang="0">
                  <a:pos x="363" y="1009"/>
                </a:cxn>
                <a:cxn ang="0">
                  <a:pos x="299" y="1043"/>
                </a:cxn>
                <a:cxn ang="0">
                  <a:pos x="232" y="1065"/>
                </a:cxn>
                <a:cxn ang="0">
                  <a:pos x="170" y="1078"/>
                </a:cxn>
                <a:cxn ang="0">
                  <a:pos x="109" y="1067"/>
                </a:cxn>
                <a:cxn ang="0">
                  <a:pos x="56" y="1041"/>
                </a:cxn>
                <a:cxn ang="0">
                  <a:pos x="13" y="1009"/>
                </a:cxn>
                <a:cxn ang="0">
                  <a:pos x="0" y="995"/>
                </a:cxn>
              </a:cxnLst>
              <a:rect l="0" t="0" r="r" b="b"/>
              <a:pathLst>
                <a:path w="1837" h="1153">
                  <a:moveTo>
                    <a:pt x="0" y="995"/>
                  </a:moveTo>
                  <a:lnTo>
                    <a:pt x="5" y="990"/>
                  </a:lnTo>
                  <a:lnTo>
                    <a:pt x="21" y="974"/>
                  </a:lnTo>
                  <a:lnTo>
                    <a:pt x="48" y="950"/>
                  </a:lnTo>
                  <a:lnTo>
                    <a:pt x="85" y="918"/>
                  </a:lnTo>
                  <a:lnTo>
                    <a:pt x="130" y="881"/>
                  </a:lnTo>
                  <a:lnTo>
                    <a:pt x="184" y="835"/>
                  </a:lnTo>
                  <a:lnTo>
                    <a:pt x="243" y="787"/>
                  </a:lnTo>
                  <a:lnTo>
                    <a:pt x="307" y="737"/>
                  </a:lnTo>
                  <a:lnTo>
                    <a:pt x="376" y="683"/>
                  </a:lnTo>
                  <a:lnTo>
                    <a:pt x="448" y="627"/>
                  </a:lnTo>
                  <a:lnTo>
                    <a:pt x="523" y="571"/>
                  </a:lnTo>
                  <a:lnTo>
                    <a:pt x="600" y="520"/>
                  </a:lnTo>
                  <a:lnTo>
                    <a:pt x="678" y="470"/>
                  </a:lnTo>
                  <a:lnTo>
                    <a:pt x="755" y="422"/>
                  </a:lnTo>
                  <a:lnTo>
                    <a:pt x="830" y="379"/>
                  </a:lnTo>
                  <a:lnTo>
                    <a:pt x="905" y="342"/>
                  </a:lnTo>
                  <a:lnTo>
                    <a:pt x="977" y="307"/>
                  </a:lnTo>
                  <a:lnTo>
                    <a:pt x="1049" y="275"/>
                  </a:lnTo>
                  <a:lnTo>
                    <a:pt x="1124" y="243"/>
                  </a:lnTo>
                  <a:lnTo>
                    <a:pt x="1196" y="214"/>
                  </a:lnTo>
                  <a:lnTo>
                    <a:pt x="1268" y="182"/>
                  </a:lnTo>
                  <a:lnTo>
                    <a:pt x="1337" y="155"/>
                  </a:lnTo>
                  <a:lnTo>
                    <a:pt x="1407" y="128"/>
                  </a:lnTo>
                  <a:lnTo>
                    <a:pt x="1471" y="104"/>
                  </a:lnTo>
                  <a:lnTo>
                    <a:pt x="1532" y="80"/>
                  </a:lnTo>
                  <a:lnTo>
                    <a:pt x="1588" y="59"/>
                  </a:lnTo>
                  <a:lnTo>
                    <a:pt x="1639" y="43"/>
                  </a:lnTo>
                  <a:lnTo>
                    <a:pt x="1684" y="27"/>
                  </a:lnTo>
                  <a:lnTo>
                    <a:pt x="1722" y="16"/>
                  </a:lnTo>
                  <a:lnTo>
                    <a:pt x="1754" y="6"/>
                  </a:lnTo>
                  <a:lnTo>
                    <a:pt x="1778" y="0"/>
                  </a:lnTo>
                  <a:lnTo>
                    <a:pt x="1794" y="0"/>
                  </a:lnTo>
                  <a:lnTo>
                    <a:pt x="1799" y="0"/>
                  </a:lnTo>
                  <a:lnTo>
                    <a:pt x="1805" y="3"/>
                  </a:lnTo>
                  <a:lnTo>
                    <a:pt x="1805" y="8"/>
                  </a:lnTo>
                  <a:lnTo>
                    <a:pt x="1805" y="16"/>
                  </a:lnTo>
                  <a:lnTo>
                    <a:pt x="1797" y="22"/>
                  </a:lnTo>
                  <a:lnTo>
                    <a:pt x="1791" y="30"/>
                  </a:lnTo>
                  <a:lnTo>
                    <a:pt x="1783" y="40"/>
                  </a:lnTo>
                  <a:lnTo>
                    <a:pt x="1773" y="48"/>
                  </a:lnTo>
                  <a:lnTo>
                    <a:pt x="1762" y="59"/>
                  </a:lnTo>
                  <a:lnTo>
                    <a:pt x="1751" y="67"/>
                  </a:lnTo>
                  <a:lnTo>
                    <a:pt x="1740" y="75"/>
                  </a:lnTo>
                  <a:lnTo>
                    <a:pt x="1700" y="104"/>
                  </a:lnTo>
                  <a:lnTo>
                    <a:pt x="1714" y="99"/>
                  </a:lnTo>
                  <a:lnTo>
                    <a:pt x="1719" y="96"/>
                  </a:lnTo>
                  <a:lnTo>
                    <a:pt x="1730" y="91"/>
                  </a:lnTo>
                  <a:lnTo>
                    <a:pt x="1738" y="88"/>
                  </a:lnTo>
                  <a:lnTo>
                    <a:pt x="1748" y="86"/>
                  </a:lnTo>
                  <a:lnTo>
                    <a:pt x="1759" y="83"/>
                  </a:lnTo>
                  <a:lnTo>
                    <a:pt x="1770" y="80"/>
                  </a:lnTo>
                  <a:lnTo>
                    <a:pt x="1778" y="75"/>
                  </a:lnTo>
                  <a:lnTo>
                    <a:pt x="1791" y="75"/>
                  </a:lnTo>
                  <a:lnTo>
                    <a:pt x="1799" y="75"/>
                  </a:lnTo>
                  <a:lnTo>
                    <a:pt x="1810" y="75"/>
                  </a:lnTo>
                  <a:lnTo>
                    <a:pt x="1821" y="78"/>
                  </a:lnTo>
                  <a:lnTo>
                    <a:pt x="1829" y="80"/>
                  </a:lnTo>
                  <a:lnTo>
                    <a:pt x="1834" y="86"/>
                  </a:lnTo>
                  <a:lnTo>
                    <a:pt x="1837" y="91"/>
                  </a:lnTo>
                  <a:lnTo>
                    <a:pt x="1837" y="102"/>
                  </a:lnTo>
                  <a:lnTo>
                    <a:pt x="1837" y="112"/>
                  </a:lnTo>
                  <a:lnTo>
                    <a:pt x="1831" y="120"/>
                  </a:lnTo>
                  <a:lnTo>
                    <a:pt x="1826" y="134"/>
                  </a:lnTo>
                  <a:lnTo>
                    <a:pt x="1821" y="144"/>
                  </a:lnTo>
                  <a:lnTo>
                    <a:pt x="1813" y="158"/>
                  </a:lnTo>
                  <a:lnTo>
                    <a:pt x="1805" y="171"/>
                  </a:lnTo>
                  <a:lnTo>
                    <a:pt x="1797" y="182"/>
                  </a:lnTo>
                  <a:lnTo>
                    <a:pt x="1789" y="192"/>
                  </a:lnTo>
                  <a:lnTo>
                    <a:pt x="1783" y="203"/>
                  </a:lnTo>
                  <a:lnTo>
                    <a:pt x="1775" y="208"/>
                  </a:lnTo>
                  <a:lnTo>
                    <a:pt x="1773" y="216"/>
                  </a:lnTo>
                  <a:lnTo>
                    <a:pt x="1767" y="219"/>
                  </a:lnTo>
                  <a:lnTo>
                    <a:pt x="1767" y="222"/>
                  </a:lnTo>
                  <a:lnTo>
                    <a:pt x="1767" y="222"/>
                  </a:lnTo>
                  <a:lnTo>
                    <a:pt x="1762" y="222"/>
                  </a:lnTo>
                  <a:lnTo>
                    <a:pt x="1754" y="222"/>
                  </a:lnTo>
                  <a:lnTo>
                    <a:pt x="1743" y="224"/>
                  </a:lnTo>
                  <a:lnTo>
                    <a:pt x="1730" y="227"/>
                  </a:lnTo>
                  <a:lnTo>
                    <a:pt x="1716" y="230"/>
                  </a:lnTo>
                  <a:lnTo>
                    <a:pt x="1700" y="235"/>
                  </a:lnTo>
                  <a:lnTo>
                    <a:pt x="1687" y="240"/>
                  </a:lnTo>
                  <a:lnTo>
                    <a:pt x="1668" y="246"/>
                  </a:lnTo>
                  <a:lnTo>
                    <a:pt x="1652" y="251"/>
                  </a:lnTo>
                  <a:lnTo>
                    <a:pt x="1634" y="259"/>
                  </a:lnTo>
                  <a:lnTo>
                    <a:pt x="1615" y="267"/>
                  </a:lnTo>
                  <a:lnTo>
                    <a:pt x="1599" y="275"/>
                  </a:lnTo>
                  <a:lnTo>
                    <a:pt x="1583" y="286"/>
                  </a:lnTo>
                  <a:lnTo>
                    <a:pt x="1567" y="299"/>
                  </a:lnTo>
                  <a:lnTo>
                    <a:pt x="1556" y="310"/>
                  </a:lnTo>
                  <a:lnTo>
                    <a:pt x="1543" y="323"/>
                  </a:lnTo>
                  <a:lnTo>
                    <a:pt x="1532" y="342"/>
                  </a:lnTo>
                  <a:lnTo>
                    <a:pt x="1519" y="360"/>
                  </a:lnTo>
                  <a:lnTo>
                    <a:pt x="1511" y="384"/>
                  </a:lnTo>
                  <a:lnTo>
                    <a:pt x="1500" y="406"/>
                  </a:lnTo>
                  <a:lnTo>
                    <a:pt x="1489" y="432"/>
                  </a:lnTo>
                  <a:lnTo>
                    <a:pt x="1481" y="462"/>
                  </a:lnTo>
                  <a:lnTo>
                    <a:pt x="1473" y="491"/>
                  </a:lnTo>
                  <a:lnTo>
                    <a:pt x="1465" y="520"/>
                  </a:lnTo>
                  <a:lnTo>
                    <a:pt x="1460" y="552"/>
                  </a:lnTo>
                  <a:lnTo>
                    <a:pt x="1455" y="582"/>
                  </a:lnTo>
                  <a:lnTo>
                    <a:pt x="1449" y="614"/>
                  </a:lnTo>
                  <a:lnTo>
                    <a:pt x="1447" y="646"/>
                  </a:lnTo>
                  <a:lnTo>
                    <a:pt x="1447" y="675"/>
                  </a:lnTo>
                  <a:lnTo>
                    <a:pt x="1444" y="704"/>
                  </a:lnTo>
                  <a:lnTo>
                    <a:pt x="1447" y="734"/>
                  </a:lnTo>
                  <a:lnTo>
                    <a:pt x="1447" y="763"/>
                  </a:lnTo>
                  <a:lnTo>
                    <a:pt x="1449" y="793"/>
                  </a:lnTo>
                  <a:lnTo>
                    <a:pt x="1449" y="822"/>
                  </a:lnTo>
                  <a:lnTo>
                    <a:pt x="1449" y="854"/>
                  </a:lnTo>
                  <a:lnTo>
                    <a:pt x="1449" y="886"/>
                  </a:lnTo>
                  <a:lnTo>
                    <a:pt x="1449" y="915"/>
                  </a:lnTo>
                  <a:lnTo>
                    <a:pt x="1449" y="945"/>
                  </a:lnTo>
                  <a:lnTo>
                    <a:pt x="1452" y="977"/>
                  </a:lnTo>
                  <a:lnTo>
                    <a:pt x="1449" y="1001"/>
                  </a:lnTo>
                  <a:lnTo>
                    <a:pt x="1449" y="1027"/>
                  </a:lnTo>
                  <a:lnTo>
                    <a:pt x="1449" y="1049"/>
                  </a:lnTo>
                  <a:lnTo>
                    <a:pt x="1449" y="1067"/>
                  </a:lnTo>
                  <a:lnTo>
                    <a:pt x="1449" y="1083"/>
                  </a:lnTo>
                  <a:lnTo>
                    <a:pt x="1449" y="1097"/>
                  </a:lnTo>
                  <a:lnTo>
                    <a:pt x="1449" y="1105"/>
                  </a:lnTo>
                  <a:lnTo>
                    <a:pt x="1449" y="1107"/>
                  </a:lnTo>
                  <a:lnTo>
                    <a:pt x="1161" y="1153"/>
                  </a:lnTo>
                  <a:lnTo>
                    <a:pt x="1038" y="1137"/>
                  </a:lnTo>
                  <a:lnTo>
                    <a:pt x="1038" y="1134"/>
                  </a:lnTo>
                  <a:lnTo>
                    <a:pt x="1041" y="1131"/>
                  </a:lnTo>
                  <a:lnTo>
                    <a:pt x="1041" y="1123"/>
                  </a:lnTo>
                  <a:lnTo>
                    <a:pt x="1046" y="1118"/>
                  </a:lnTo>
                  <a:lnTo>
                    <a:pt x="1049" y="1107"/>
                  </a:lnTo>
                  <a:lnTo>
                    <a:pt x="1054" y="1097"/>
                  </a:lnTo>
                  <a:lnTo>
                    <a:pt x="1057" y="1083"/>
                  </a:lnTo>
                  <a:lnTo>
                    <a:pt x="1062" y="1067"/>
                  </a:lnTo>
                  <a:lnTo>
                    <a:pt x="1065" y="1051"/>
                  </a:lnTo>
                  <a:lnTo>
                    <a:pt x="1068" y="1030"/>
                  </a:lnTo>
                  <a:lnTo>
                    <a:pt x="1070" y="1011"/>
                  </a:lnTo>
                  <a:lnTo>
                    <a:pt x="1070" y="990"/>
                  </a:lnTo>
                  <a:lnTo>
                    <a:pt x="1068" y="966"/>
                  </a:lnTo>
                  <a:lnTo>
                    <a:pt x="1065" y="939"/>
                  </a:lnTo>
                  <a:lnTo>
                    <a:pt x="1060" y="913"/>
                  </a:lnTo>
                  <a:lnTo>
                    <a:pt x="1054" y="886"/>
                  </a:lnTo>
                  <a:lnTo>
                    <a:pt x="1044" y="857"/>
                  </a:lnTo>
                  <a:lnTo>
                    <a:pt x="1036" y="833"/>
                  </a:lnTo>
                  <a:lnTo>
                    <a:pt x="1028" y="806"/>
                  </a:lnTo>
                  <a:lnTo>
                    <a:pt x="1020" y="787"/>
                  </a:lnTo>
                  <a:lnTo>
                    <a:pt x="1012" y="766"/>
                  </a:lnTo>
                  <a:lnTo>
                    <a:pt x="1004" y="747"/>
                  </a:lnTo>
                  <a:lnTo>
                    <a:pt x="995" y="731"/>
                  </a:lnTo>
                  <a:lnTo>
                    <a:pt x="990" y="720"/>
                  </a:lnTo>
                  <a:lnTo>
                    <a:pt x="979" y="707"/>
                  </a:lnTo>
                  <a:lnTo>
                    <a:pt x="971" y="696"/>
                  </a:lnTo>
                  <a:lnTo>
                    <a:pt x="963" y="688"/>
                  </a:lnTo>
                  <a:lnTo>
                    <a:pt x="955" y="680"/>
                  </a:lnTo>
                  <a:lnTo>
                    <a:pt x="945" y="672"/>
                  </a:lnTo>
                  <a:lnTo>
                    <a:pt x="934" y="670"/>
                  </a:lnTo>
                  <a:lnTo>
                    <a:pt x="926" y="667"/>
                  </a:lnTo>
                  <a:lnTo>
                    <a:pt x="915" y="664"/>
                  </a:lnTo>
                  <a:lnTo>
                    <a:pt x="902" y="664"/>
                  </a:lnTo>
                  <a:lnTo>
                    <a:pt x="881" y="672"/>
                  </a:lnTo>
                  <a:lnTo>
                    <a:pt x="854" y="680"/>
                  </a:lnTo>
                  <a:lnTo>
                    <a:pt x="822" y="696"/>
                  </a:lnTo>
                  <a:lnTo>
                    <a:pt x="787" y="712"/>
                  </a:lnTo>
                  <a:lnTo>
                    <a:pt x="750" y="734"/>
                  </a:lnTo>
                  <a:lnTo>
                    <a:pt x="707" y="755"/>
                  </a:lnTo>
                  <a:lnTo>
                    <a:pt x="670" y="779"/>
                  </a:lnTo>
                  <a:lnTo>
                    <a:pt x="627" y="803"/>
                  </a:lnTo>
                  <a:lnTo>
                    <a:pt x="587" y="827"/>
                  </a:lnTo>
                  <a:lnTo>
                    <a:pt x="550" y="854"/>
                  </a:lnTo>
                  <a:lnTo>
                    <a:pt x="515" y="878"/>
                  </a:lnTo>
                  <a:lnTo>
                    <a:pt x="480" y="902"/>
                  </a:lnTo>
                  <a:lnTo>
                    <a:pt x="453" y="923"/>
                  </a:lnTo>
                  <a:lnTo>
                    <a:pt x="432" y="942"/>
                  </a:lnTo>
                  <a:lnTo>
                    <a:pt x="419" y="958"/>
                  </a:lnTo>
                  <a:lnTo>
                    <a:pt x="405" y="971"/>
                  </a:lnTo>
                  <a:lnTo>
                    <a:pt x="392" y="985"/>
                  </a:lnTo>
                  <a:lnTo>
                    <a:pt x="379" y="995"/>
                  </a:lnTo>
                  <a:lnTo>
                    <a:pt x="363" y="1009"/>
                  </a:lnTo>
                  <a:lnTo>
                    <a:pt x="347" y="1017"/>
                  </a:lnTo>
                  <a:lnTo>
                    <a:pt x="331" y="1027"/>
                  </a:lnTo>
                  <a:lnTo>
                    <a:pt x="315" y="1035"/>
                  </a:lnTo>
                  <a:lnTo>
                    <a:pt x="299" y="1043"/>
                  </a:lnTo>
                  <a:lnTo>
                    <a:pt x="283" y="1049"/>
                  </a:lnTo>
                  <a:lnTo>
                    <a:pt x="267" y="1057"/>
                  </a:lnTo>
                  <a:lnTo>
                    <a:pt x="248" y="1059"/>
                  </a:lnTo>
                  <a:lnTo>
                    <a:pt x="232" y="1065"/>
                  </a:lnTo>
                  <a:lnTo>
                    <a:pt x="216" y="1067"/>
                  </a:lnTo>
                  <a:lnTo>
                    <a:pt x="200" y="1073"/>
                  </a:lnTo>
                  <a:lnTo>
                    <a:pt x="184" y="1075"/>
                  </a:lnTo>
                  <a:lnTo>
                    <a:pt x="170" y="1078"/>
                  </a:lnTo>
                  <a:lnTo>
                    <a:pt x="154" y="1078"/>
                  </a:lnTo>
                  <a:lnTo>
                    <a:pt x="138" y="1075"/>
                  </a:lnTo>
                  <a:lnTo>
                    <a:pt x="125" y="1073"/>
                  </a:lnTo>
                  <a:lnTo>
                    <a:pt x="109" y="1067"/>
                  </a:lnTo>
                  <a:lnTo>
                    <a:pt x="93" y="1062"/>
                  </a:lnTo>
                  <a:lnTo>
                    <a:pt x="80" y="1054"/>
                  </a:lnTo>
                  <a:lnTo>
                    <a:pt x="66" y="1046"/>
                  </a:lnTo>
                  <a:lnTo>
                    <a:pt x="56" y="1041"/>
                  </a:lnTo>
                  <a:lnTo>
                    <a:pt x="42" y="1030"/>
                  </a:lnTo>
                  <a:lnTo>
                    <a:pt x="32" y="1022"/>
                  </a:lnTo>
                  <a:lnTo>
                    <a:pt x="21" y="1014"/>
                  </a:lnTo>
                  <a:lnTo>
                    <a:pt x="13" y="1009"/>
                  </a:lnTo>
                  <a:lnTo>
                    <a:pt x="8" y="1003"/>
                  </a:lnTo>
                  <a:lnTo>
                    <a:pt x="2" y="998"/>
                  </a:lnTo>
                  <a:lnTo>
                    <a:pt x="0" y="995"/>
                  </a:lnTo>
                  <a:lnTo>
                    <a:pt x="0" y="995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3992" y="2062"/>
              <a:ext cx="1395" cy="852"/>
            </a:xfrm>
            <a:custGeom>
              <a:avLst/>
              <a:gdLst/>
              <a:ahLst/>
              <a:cxnLst>
                <a:cxn ang="0">
                  <a:pos x="21" y="960"/>
                </a:cxn>
                <a:cxn ang="0">
                  <a:pos x="112" y="875"/>
                </a:cxn>
                <a:cxn ang="0">
                  <a:pos x="267" y="739"/>
                </a:cxn>
                <a:cxn ang="0">
                  <a:pos x="457" y="578"/>
                </a:cxn>
                <a:cxn ang="0">
                  <a:pos x="670" y="421"/>
                </a:cxn>
                <a:cxn ang="0">
                  <a:pos x="887" y="288"/>
                </a:cxn>
                <a:cxn ang="0">
                  <a:pos x="1092" y="184"/>
                </a:cxn>
                <a:cxn ang="0">
                  <a:pos x="1274" y="101"/>
                </a:cxn>
                <a:cxn ang="0">
                  <a:pos x="1421" y="42"/>
                </a:cxn>
                <a:cxn ang="0">
                  <a:pos x="1517" y="10"/>
                </a:cxn>
                <a:cxn ang="0">
                  <a:pos x="1552" y="0"/>
                </a:cxn>
                <a:cxn ang="0">
                  <a:pos x="1509" y="21"/>
                </a:cxn>
                <a:cxn ang="0">
                  <a:pos x="1402" y="80"/>
                </a:cxn>
                <a:cxn ang="0">
                  <a:pos x="1258" y="165"/>
                </a:cxn>
                <a:cxn ang="0">
                  <a:pos x="1103" y="274"/>
                </a:cxn>
                <a:cxn ang="0">
                  <a:pos x="961" y="397"/>
                </a:cxn>
                <a:cxn ang="0">
                  <a:pos x="935" y="434"/>
                </a:cxn>
                <a:cxn ang="0">
                  <a:pos x="991" y="402"/>
                </a:cxn>
                <a:cxn ang="0">
                  <a:pos x="1079" y="357"/>
                </a:cxn>
                <a:cxn ang="0">
                  <a:pos x="1178" y="306"/>
                </a:cxn>
                <a:cxn ang="0">
                  <a:pos x="1276" y="264"/>
                </a:cxn>
                <a:cxn ang="0">
                  <a:pos x="1322" y="256"/>
                </a:cxn>
                <a:cxn ang="0">
                  <a:pos x="1298" y="282"/>
                </a:cxn>
                <a:cxn ang="0">
                  <a:pos x="1271" y="338"/>
                </a:cxn>
                <a:cxn ang="0">
                  <a:pos x="1247" y="424"/>
                </a:cxn>
                <a:cxn ang="0">
                  <a:pos x="1231" y="552"/>
                </a:cxn>
                <a:cxn ang="0">
                  <a:pos x="1228" y="581"/>
                </a:cxn>
                <a:cxn ang="0">
                  <a:pos x="1228" y="610"/>
                </a:cxn>
                <a:cxn ang="0">
                  <a:pos x="1226" y="640"/>
                </a:cxn>
                <a:cxn ang="0">
                  <a:pos x="1226" y="672"/>
                </a:cxn>
                <a:cxn ang="0">
                  <a:pos x="1226" y="704"/>
                </a:cxn>
                <a:cxn ang="0">
                  <a:pos x="961" y="1061"/>
                </a:cxn>
                <a:cxn ang="0">
                  <a:pos x="961" y="1045"/>
                </a:cxn>
                <a:cxn ang="0">
                  <a:pos x="969" y="1011"/>
                </a:cxn>
                <a:cxn ang="0">
                  <a:pos x="977" y="957"/>
                </a:cxn>
                <a:cxn ang="0">
                  <a:pos x="980" y="899"/>
                </a:cxn>
                <a:cxn ang="0">
                  <a:pos x="975" y="837"/>
                </a:cxn>
                <a:cxn ang="0">
                  <a:pos x="956" y="784"/>
                </a:cxn>
                <a:cxn ang="0">
                  <a:pos x="919" y="744"/>
                </a:cxn>
                <a:cxn ang="0">
                  <a:pos x="876" y="717"/>
                </a:cxn>
                <a:cxn ang="0">
                  <a:pos x="831" y="696"/>
                </a:cxn>
                <a:cxn ang="0">
                  <a:pos x="801" y="688"/>
                </a:cxn>
                <a:cxn ang="0">
                  <a:pos x="796" y="685"/>
                </a:cxn>
                <a:cxn ang="0">
                  <a:pos x="791" y="672"/>
                </a:cxn>
                <a:cxn ang="0">
                  <a:pos x="780" y="645"/>
                </a:cxn>
                <a:cxn ang="0">
                  <a:pos x="766" y="618"/>
                </a:cxn>
                <a:cxn ang="0">
                  <a:pos x="742" y="594"/>
                </a:cxn>
                <a:cxn ang="0">
                  <a:pos x="713" y="584"/>
                </a:cxn>
                <a:cxn ang="0">
                  <a:pos x="641" y="602"/>
                </a:cxn>
                <a:cxn ang="0">
                  <a:pos x="521" y="667"/>
                </a:cxn>
                <a:cxn ang="0">
                  <a:pos x="379" y="755"/>
                </a:cxn>
                <a:cxn ang="0">
                  <a:pos x="246" y="851"/>
                </a:cxn>
                <a:cxn ang="0">
                  <a:pos x="142" y="939"/>
                </a:cxn>
                <a:cxn ang="0">
                  <a:pos x="112" y="963"/>
                </a:cxn>
                <a:cxn ang="0">
                  <a:pos x="88" y="965"/>
                </a:cxn>
                <a:cxn ang="0">
                  <a:pos x="59" y="973"/>
                </a:cxn>
                <a:cxn ang="0">
                  <a:pos x="27" y="976"/>
                </a:cxn>
                <a:cxn ang="0">
                  <a:pos x="5" y="981"/>
                </a:cxn>
                <a:cxn ang="0">
                  <a:pos x="3" y="981"/>
                </a:cxn>
              </a:cxnLst>
              <a:rect l="0" t="0" r="r" b="b"/>
              <a:pathLst>
                <a:path w="1552" h="1061">
                  <a:moveTo>
                    <a:pt x="3" y="981"/>
                  </a:moveTo>
                  <a:lnTo>
                    <a:pt x="5" y="976"/>
                  </a:lnTo>
                  <a:lnTo>
                    <a:pt x="21" y="960"/>
                  </a:lnTo>
                  <a:lnTo>
                    <a:pt x="43" y="939"/>
                  </a:lnTo>
                  <a:lnTo>
                    <a:pt x="75" y="909"/>
                  </a:lnTo>
                  <a:lnTo>
                    <a:pt x="112" y="875"/>
                  </a:lnTo>
                  <a:lnTo>
                    <a:pt x="158" y="832"/>
                  </a:lnTo>
                  <a:lnTo>
                    <a:pt x="208" y="787"/>
                  </a:lnTo>
                  <a:lnTo>
                    <a:pt x="267" y="739"/>
                  </a:lnTo>
                  <a:lnTo>
                    <a:pt x="326" y="688"/>
                  </a:lnTo>
                  <a:lnTo>
                    <a:pt x="390" y="634"/>
                  </a:lnTo>
                  <a:lnTo>
                    <a:pt x="457" y="578"/>
                  </a:lnTo>
                  <a:lnTo>
                    <a:pt x="526" y="525"/>
                  </a:lnTo>
                  <a:lnTo>
                    <a:pt x="598" y="472"/>
                  </a:lnTo>
                  <a:lnTo>
                    <a:pt x="670" y="421"/>
                  </a:lnTo>
                  <a:lnTo>
                    <a:pt x="742" y="373"/>
                  </a:lnTo>
                  <a:lnTo>
                    <a:pt x="817" y="330"/>
                  </a:lnTo>
                  <a:lnTo>
                    <a:pt x="887" y="288"/>
                  </a:lnTo>
                  <a:lnTo>
                    <a:pt x="956" y="250"/>
                  </a:lnTo>
                  <a:lnTo>
                    <a:pt x="1025" y="216"/>
                  </a:lnTo>
                  <a:lnTo>
                    <a:pt x="1092" y="184"/>
                  </a:lnTo>
                  <a:lnTo>
                    <a:pt x="1156" y="152"/>
                  </a:lnTo>
                  <a:lnTo>
                    <a:pt x="1218" y="125"/>
                  </a:lnTo>
                  <a:lnTo>
                    <a:pt x="1274" y="101"/>
                  </a:lnTo>
                  <a:lnTo>
                    <a:pt x="1327" y="80"/>
                  </a:lnTo>
                  <a:lnTo>
                    <a:pt x="1375" y="58"/>
                  </a:lnTo>
                  <a:lnTo>
                    <a:pt x="1421" y="42"/>
                  </a:lnTo>
                  <a:lnTo>
                    <a:pt x="1458" y="29"/>
                  </a:lnTo>
                  <a:lnTo>
                    <a:pt x="1490" y="18"/>
                  </a:lnTo>
                  <a:lnTo>
                    <a:pt x="1517" y="10"/>
                  </a:lnTo>
                  <a:lnTo>
                    <a:pt x="1535" y="5"/>
                  </a:lnTo>
                  <a:lnTo>
                    <a:pt x="1546" y="0"/>
                  </a:lnTo>
                  <a:lnTo>
                    <a:pt x="1552" y="0"/>
                  </a:lnTo>
                  <a:lnTo>
                    <a:pt x="1546" y="2"/>
                  </a:lnTo>
                  <a:lnTo>
                    <a:pt x="1533" y="8"/>
                  </a:lnTo>
                  <a:lnTo>
                    <a:pt x="1509" y="21"/>
                  </a:lnTo>
                  <a:lnTo>
                    <a:pt x="1479" y="37"/>
                  </a:lnTo>
                  <a:lnTo>
                    <a:pt x="1445" y="56"/>
                  </a:lnTo>
                  <a:lnTo>
                    <a:pt x="1402" y="80"/>
                  </a:lnTo>
                  <a:lnTo>
                    <a:pt x="1359" y="104"/>
                  </a:lnTo>
                  <a:lnTo>
                    <a:pt x="1311" y="133"/>
                  </a:lnTo>
                  <a:lnTo>
                    <a:pt x="1258" y="165"/>
                  </a:lnTo>
                  <a:lnTo>
                    <a:pt x="1207" y="200"/>
                  </a:lnTo>
                  <a:lnTo>
                    <a:pt x="1154" y="234"/>
                  </a:lnTo>
                  <a:lnTo>
                    <a:pt x="1103" y="274"/>
                  </a:lnTo>
                  <a:lnTo>
                    <a:pt x="1052" y="314"/>
                  </a:lnTo>
                  <a:lnTo>
                    <a:pt x="1007" y="357"/>
                  </a:lnTo>
                  <a:lnTo>
                    <a:pt x="961" y="397"/>
                  </a:lnTo>
                  <a:lnTo>
                    <a:pt x="924" y="442"/>
                  </a:lnTo>
                  <a:lnTo>
                    <a:pt x="927" y="440"/>
                  </a:lnTo>
                  <a:lnTo>
                    <a:pt x="935" y="434"/>
                  </a:lnTo>
                  <a:lnTo>
                    <a:pt x="951" y="426"/>
                  </a:lnTo>
                  <a:lnTo>
                    <a:pt x="969" y="416"/>
                  </a:lnTo>
                  <a:lnTo>
                    <a:pt x="991" y="402"/>
                  </a:lnTo>
                  <a:lnTo>
                    <a:pt x="1017" y="389"/>
                  </a:lnTo>
                  <a:lnTo>
                    <a:pt x="1047" y="373"/>
                  </a:lnTo>
                  <a:lnTo>
                    <a:pt x="1079" y="357"/>
                  </a:lnTo>
                  <a:lnTo>
                    <a:pt x="1111" y="341"/>
                  </a:lnTo>
                  <a:lnTo>
                    <a:pt x="1146" y="325"/>
                  </a:lnTo>
                  <a:lnTo>
                    <a:pt x="1178" y="306"/>
                  </a:lnTo>
                  <a:lnTo>
                    <a:pt x="1212" y="293"/>
                  </a:lnTo>
                  <a:lnTo>
                    <a:pt x="1244" y="277"/>
                  </a:lnTo>
                  <a:lnTo>
                    <a:pt x="1276" y="264"/>
                  </a:lnTo>
                  <a:lnTo>
                    <a:pt x="1306" y="253"/>
                  </a:lnTo>
                  <a:lnTo>
                    <a:pt x="1333" y="245"/>
                  </a:lnTo>
                  <a:lnTo>
                    <a:pt x="1322" y="256"/>
                  </a:lnTo>
                  <a:lnTo>
                    <a:pt x="1314" y="261"/>
                  </a:lnTo>
                  <a:lnTo>
                    <a:pt x="1306" y="272"/>
                  </a:lnTo>
                  <a:lnTo>
                    <a:pt x="1298" y="282"/>
                  </a:lnTo>
                  <a:lnTo>
                    <a:pt x="1290" y="298"/>
                  </a:lnTo>
                  <a:lnTo>
                    <a:pt x="1279" y="317"/>
                  </a:lnTo>
                  <a:lnTo>
                    <a:pt x="1271" y="338"/>
                  </a:lnTo>
                  <a:lnTo>
                    <a:pt x="1263" y="362"/>
                  </a:lnTo>
                  <a:lnTo>
                    <a:pt x="1255" y="392"/>
                  </a:lnTo>
                  <a:lnTo>
                    <a:pt x="1247" y="424"/>
                  </a:lnTo>
                  <a:lnTo>
                    <a:pt x="1239" y="461"/>
                  </a:lnTo>
                  <a:lnTo>
                    <a:pt x="1234" y="504"/>
                  </a:lnTo>
                  <a:lnTo>
                    <a:pt x="1231" y="552"/>
                  </a:lnTo>
                  <a:lnTo>
                    <a:pt x="1228" y="560"/>
                  </a:lnTo>
                  <a:lnTo>
                    <a:pt x="1228" y="570"/>
                  </a:lnTo>
                  <a:lnTo>
                    <a:pt x="1228" y="581"/>
                  </a:lnTo>
                  <a:lnTo>
                    <a:pt x="1228" y="592"/>
                  </a:lnTo>
                  <a:lnTo>
                    <a:pt x="1228" y="600"/>
                  </a:lnTo>
                  <a:lnTo>
                    <a:pt x="1228" y="610"/>
                  </a:lnTo>
                  <a:lnTo>
                    <a:pt x="1228" y="621"/>
                  </a:lnTo>
                  <a:lnTo>
                    <a:pt x="1228" y="632"/>
                  </a:lnTo>
                  <a:lnTo>
                    <a:pt x="1226" y="640"/>
                  </a:lnTo>
                  <a:lnTo>
                    <a:pt x="1226" y="651"/>
                  </a:lnTo>
                  <a:lnTo>
                    <a:pt x="1226" y="661"/>
                  </a:lnTo>
                  <a:lnTo>
                    <a:pt x="1226" y="672"/>
                  </a:lnTo>
                  <a:lnTo>
                    <a:pt x="1226" y="683"/>
                  </a:lnTo>
                  <a:lnTo>
                    <a:pt x="1226" y="693"/>
                  </a:lnTo>
                  <a:lnTo>
                    <a:pt x="1226" y="704"/>
                  </a:lnTo>
                  <a:lnTo>
                    <a:pt x="1226" y="715"/>
                  </a:lnTo>
                  <a:lnTo>
                    <a:pt x="1234" y="1032"/>
                  </a:lnTo>
                  <a:lnTo>
                    <a:pt x="961" y="1061"/>
                  </a:lnTo>
                  <a:lnTo>
                    <a:pt x="961" y="1059"/>
                  </a:lnTo>
                  <a:lnTo>
                    <a:pt x="961" y="1053"/>
                  </a:lnTo>
                  <a:lnTo>
                    <a:pt x="961" y="1045"/>
                  </a:lnTo>
                  <a:lnTo>
                    <a:pt x="964" y="1037"/>
                  </a:lnTo>
                  <a:lnTo>
                    <a:pt x="967" y="1024"/>
                  </a:lnTo>
                  <a:lnTo>
                    <a:pt x="969" y="1011"/>
                  </a:lnTo>
                  <a:lnTo>
                    <a:pt x="972" y="992"/>
                  </a:lnTo>
                  <a:lnTo>
                    <a:pt x="975" y="976"/>
                  </a:lnTo>
                  <a:lnTo>
                    <a:pt x="977" y="957"/>
                  </a:lnTo>
                  <a:lnTo>
                    <a:pt x="977" y="939"/>
                  </a:lnTo>
                  <a:lnTo>
                    <a:pt x="980" y="917"/>
                  </a:lnTo>
                  <a:lnTo>
                    <a:pt x="980" y="899"/>
                  </a:lnTo>
                  <a:lnTo>
                    <a:pt x="980" y="877"/>
                  </a:lnTo>
                  <a:lnTo>
                    <a:pt x="977" y="859"/>
                  </a:lnTo>
                  <a:lnTo>
                    <a:pt x="975" y="837"/>
                  </a:lnTo>
                  <a:lnTo>
                    <a:pt x="972" y="821"/>
                  </a:lnTo>
                  <a:lnTo>
                    <a:pt x="967" y="800"/>
                  </a:lnTo>
                  <a:lnTo>
                    <a:pt x="956" y="784"/>
                  </a:lnTo>
                  <a:lnTo>
                    <a:pt x="945" y="771"/>
                  </a:lnTo>
                  <a:lnTo>
                    <a:pt x="935" y="757"/>
                  </a:lnTo>
                  <a:lnTo>
                    <a:pt x="919" y="744"/>
                  </a:lnTo>
                  <a:lnTo>
                    <a:pt x="905" y="733"/>
                  </a:lnTo>
                  <a:lnTo>
                    <a:pt x="889" y="725"/>
                  </a:lnTo>
                  <a:lnTo>
                    <a:pt x="876" y="717"/>
                  </a:lnTo>
                  <a:lnTo>
                    <a:pt x="860" y="709"/>
                  </a:lnTo>
                  <a:lnTo>
                    <a:pt x="844" y="704"/>
                  </a:lnTo>
                  <a:lnTo>
                    <a:pt x="831" y="696"/>
                  </a:lnTo>
                  <a:lnTo>
                    <a:pt x="820" y="693"/>
                  </a:lnTo>
                  <a:lnTo>
                    <a:pt x="809" y="691"/>
                  </a:lnTo>
                  <a:lnTo>
                    <a:pt x="801" y="688"/>
                  </a:lnTo>
                  <a:lnTo>
                    <a:pt x="796" y="688"/>
                  </a:lnTo>
                  <a:lnTo>
                    <a:pt x="796" y="688"/>
                  </a:lnTo>
                  <a:lnTo>
                    <a:pt x="796" y="685"/>
                  </a:lnTo>
                  <a:lnTo>
                    <a:pt x="793" y="683"/>
                  </a:lnTo>
                  <a:lnTo>
                    <a:pt x="793" y="677"/>
                  </a:lnTo>
                  <a:lnTo>
                    <a:pt x="791" y="672"/>
                  </a:lnTo>
                  <a:lnTo>
                    <a:pt x="788" y="664"/>
                  </a:lnTo>
                  <a:lnTo>
                    <a:pt x="785" y="656"/>
                  </a:lnTo>
                  <a:lnTo>
                    <a:pt x="780" y="645"/>
                  </a:lnTo>
                  <a:lnTo>
                    <a:pt x="777" y="637"/>
                  </a:lnTo>
                  <a:lnTo>
                    <a:pt x="772" y="629"/>
                  </a:lnTo>
                  <a:lnTo>
                    <a:pt x="766" y="618"/>
                  </a:lnTo>
                  <a:lnTo>
                    <a:pt x="758" y="608"/>
                  </a:lnTo>
                  <a:lnTo>
                    <a:pt x="750" y="602"/>
                  </a:lnTo>
                  <a:lnTo>
                    <a:pt x="742" y="594"/>
                  </a:lnTo>
                  <a:lnTo>
                    <a:pt x="732" y="589"/>
                  </a:lnTo>
                  <a:lnTo>
                    <a:pt x="721" y="586"/>
                  </a:lnTo>
                  <a:lnTo>
                    <a:pt x="713" y="584"/>
                  </a:lnTo>
                  <a:lnTo>
                    <a:pt x="694" y="584"/>
                  </a:lnTo>
                  <a:lnTo>
                    <a:pt x="670" y="592"/>
                  </a:lnTo>
                  <a:lnTo>
                    <a:pt x="641" y="602"/>
                  </a:lnTo>
                  <a:lnTo>
                    <a:pt x="606" y="621"/>
                  </a:lnTo>
                  <a:lnTo>
                    <a:pt x="564" y="643"/>
                  </a:lnTo>
                  <a:lnTo>
                    <a:pt x="521" y="667"/>
                  </a:lnTo>
                  <a:lnTo>
                    <a:pt x="475" y="693"/>
                  </a:lnTo>
                  <a:lnTo>
                    <a:pt x="430" y="725"/>
                  </a:lnTo>
                  <a:lnTo>
                    <a:pt x="379" y="755"/>
                  </a:lnTo>
                  <a:lnTo>
                    <a:pt x="334" y="787"/>
                  </a:lnTo>
                  <a:lnTo>
                    <a:pt x="289" y="819"/>
                  </a:lnTo>
                  <a:lnTo>
                    <a:pt x="246" y="851"/>
                  </a:lnTo>
                  <a:lnTo>
                    <a:pt x="206" y="883"/>
                  </a:lnTo>
                  <a:lnTo>
                    <a:pt x="171" y="912"/>
                  </a:lnTo>
                  <a:lnTo>
                    <a:pt x="142" y="939"/>
                  </a:lnTo>
                  <a:lnTo>
                    <a:pt x="120" y="963"/>
                  </a:lnTo>
                  <a:lnTo>
                    <a:pt x="118" y="963"/>
                  </a:lnTo>
                  <a:lnTo>
                    <a:pt x="112" y="963"/>
                  </a:lnTo>
                  <a:lnTo>
                    <a:pt x="107" y="963"/>
                  </a:lnTo>
                  <a:lnTo>
                    <a:pt x="99" y="965"/>
                  </a:lnTo>
                  <a:lnTo>
                    <a:pt x="88" y="965"/>
                  </a:lnTo>
                  <a:lnTo>
                    <a:pt x="80" y="968"/>
                  </a:lnTo>
                  <a:lnTo>
                    <a:pt x="70" y="971"/>
                  </a:lnTo>
                  <a:lnTo>
                    <a:pt x="59" y="973"/>
                  </a:lnTo>
                  <a:lnTo>
                    <a:pt x="46" y="973"/>
                  </a:lnTo>
                  <a:lnTo>
                    <a:pt x="35" y="976"/>
                  </a:lnTo>
                  <a:lnTo>
                    <a:pt x="27" y="976"/>
                  </a:lnTo>
                  <a:lnTo>
                    <a:pt x="19" y="979"/>
                  </a:lnTo>
                  <a:lnTo>
                    <a:pt x="11" y="979"/>
                  </a:lnTo>
                  <a:lnTo>
                    <a:pt x="5" y="981"/>
                  </a:lnTo>
                  <a:lnTo>
                    <a:pt x="0" y="981"/>
                  </a:lnTo>
                  <a:lnTo>
                    <a:pt x="3" y="981"/>
                  </a:lnTo>
                  <a:lnTo>
                    <a:pt x="3" y="981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4714" y="1579"/>
              <a:ext cx="550" cy="27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0"/>
                </a:cxn>
                <a:cxn ang="0">
                  <a:pos x="6" y="40"/>
                </a:cxn>
                <a:cxn ang="0">
                  <a:pos x="11" y="34"/>
                </a:cxn>
                <a:cxn ang="0">
                  <a:pos x="19" y="34"/>
                </a:cxn>
                <a:cxn ang="0">
                  <a:pos x="30" y="29"/>
                </a:cxn>
                <a:cxn ang="0">
                  <a:pos x="43" y="26"/>
                </a:cxn>
                <a:cxn ang="0">
                  <a:pos x="59" y="21"/>
                </a:cxn>
                <a:cxn ang="0">
                  <a:pos x="75" y="18"/>
                </a:cxn>
                <a:cxn ang="0">
                  <a:pos x="91" y="13"/>
                </a:cxn>
                <a:cxn ang="0">
                  <a:pos x="110" y="10"/>
                </a:cxn>
                <a:cxn ang="0">
                  <a:pos x="131" y="8"/>
                </a:cxn>
                <a:cxn ang="0">
                  <a:pos x="153" y="5"/>
                </a:cxn>
                <a:cxn ang="0">
                  <a:pos x="171" y="2"/>
                </a:cxn>
                <a:cxn ang="0">
                  <a:pos x="195" y="2"/>
                </a:cxn>
                <a:cxn ang="0">
                  <a:pos x="217" y="0"/>
                </a:cxn>
                <a:cxn ang="0">
                  <a:pos x="241" y="2"/>
                </a:cxn>
                <a:cxn ang="0">
                  <a:pos x="262" y="2"/>
                </a:cxn>
                <a:cxn ang="0">
                  <a:pos x="281" y="5"/>
                </a:cxn>
                <a:cxn ang="0">
                  <a:pos x="300" y="5"/>
                </a:cxn>
                <a:cxn ang="0">
                  <a:pos x="316" y="8"/>
                </a:cxn>
                <a:cxn ang="0">
                  <a:pos x="332" y="8"/>
                </a:cxn>
                <a:cxn ang="0">
                  <a:pos x="345" y="10"/>
                </a:cxn>
                <a:cxn ang="0">
                  <a:pos x="358" y="13"/>
                </a:cxn>
                <a:cxn ang="0">
                  <a:pos x="372" y="13"/>
                </a:cxn>
                <a:cxn ang="0">
                  <a:pos x="380" y="16"/>
                </a:cxn>
                <a:cxn ang="0">
                  <a:pos x="390" y="16"/>
                </a:cxn>
                <a:cxn ang="0">
                  <a:pos x="396" y="18"/>
                </a:cxn>
                <a:cxn ang="0">
                  <a:pos x="404" y="18"/>
                </a:cxn>
                <a:cxn ang="0">
                  <a:pos x="412" y="21"/>
                </a:cxn>
                <a:cxn ang="0">
                  <a:pos x="414" y="21"/>
                </a:cxn>
                <a:cxn ang="0">
                  <a:pos x="366" y="291"/>
                </a:cxn>
                <a:cxn ang="0">
                  <a:pos x="121" y="32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414" h="320">
                  <a:moveTo>
                    <a:pt x="0" y="42"/>
                  </a:moveTo>
                  <a:lnTo>
                    <a:pt x="0" y="40"/>
                  </a:lnTo>
                  <a:lnTo>
                    <a:pt x="6" y="40"/>
                  </a:lnTo>
                  <a:lnTo>
                    <a:pt x="11" y="34"/>
                  </a:lnTo>
                  <a:lnTo>
                    <a:pt x="19" y="34"/>
                  </a:lnTo>
                  <a:lnTo>
                    <a:pt x="30" y="29"/>
                  </a:lnTo>
                  <a:lnTo>
                    <a:pt x="43" y="26"/>
                  </a:lnTo>
                  <a:lnTo>
                    <a:pt x="59" y="21"/>
                  </a:lnTo>
                  <a:lnTo>
                    <a:pt x="75" y="18"/>
                  </a:lnTo>
                  <a:lnTo>
                    <a:pt x="91" y="13"/>
                  </a:lnTo>
                  <a:lnTo>
                    <a:pt x="110" y="10"/>
                  </a:lnTo>
                  <a:lnTo>
                    <a:pt x="131" y="8"/>
                  </a:lnTo>
                  <a:lnTo>
                    <a:pt x="153" y="5"/>
                  </a:lnTo>
                  <a:lnTo>
                    <a:pt x="171" y="2"/>
                  </a:lnTo>
                  <a:lnTo>
                    <a:pt x="195" y="2"/>
                  </a:lnTo>
                  <a:lnTo>
                    <a:pt x="217" y="0"/>
                  </a:lnTo>
                  <a:lnTo>
                    <a:pt x="241" y="2"/>
                  </a:lnTo>
                  <a:lnTo>
                    <a:pt x="262" y="2"/>
                  </a:lnTo>
                  <a:lnTo>
                    <a:pt x="281" y="5"/>
                  </a:lnTo>
                  <a:lnTo>
                    <a:pt x="300" y="5"/>
                  </a:lnTo>
                  <a:lnTo>
                    <a:pt x="316" y="8"/>
                  </a:lnTo>
                  <a:lnTo>
                    <a:pt x="332" y="8"/>
                  </a:lnTo>
                  <a:lnTo>
                    <a:pt x="345" y="10"/>
                  </a:lnTo>
                  <a:lnTo>
                    <a:pt x="358" y="13"/>
                  </a:lnTo>
                  <a:lnTo>
                    <a:pt x="372" y="13"/>
                  </a:lnTo>
                  <a:lnTo>
                    <a:pt x="380" y="16"/>
                  </a:lnTo>
                  <a:lnTo>
                    <a:pt x="390" y="16"/>
                  </a:lnTo>
                  <a:lnTo>
                    <a:pt x="396" y="18"/>
                  </a:lnTo>
                  <a:lnTo>
                    <a:pt x="404" y="18"/>
                  </a:lnTo>
                  <a:lnTo>
                    <a:pt x="412" y="21"/>
                  </a:lnTo>
                  <a:lnTo>
                    <a:pt x="414" y="21"/>
                  </a:lnTo>
                  <a:lnTo>
                    <a:pt x="366" y="291"/>
                  </a:lnTo>
                  <a:lnTo>
                    <a:pt x="121" y="32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>
              <a:off x="4220" y="556"/>
              <a:ext cx="1085" cy="996"/>
            </a:xfrm>
            <a:custGeom>
              <a:avLst/>
              <a:gdLst/>
              <a:ahLst/>
              <a:cxnLst>
                <a:cxn ang="0">
                  <a:pos x="1188" y="1043"/>
                </a:cxn>
                <a:cxn ang="0">
                  <a:pos x="1204" y="715"/>
                </a:cxn>
                <a:cxn ang="0">
                  <a:pos x="1199" y="566"/>
                </a:cxn>
                <a:cxn ang="0">
                  <a:pos x="1148" y="816"/>
                </a:cxn>
                <a:cxn ang="0">
                  <a:pos x="1097" y="942"/>
                </a:cxn>
                <a:cxn ang="0">
                  <a:pos x="1097" y="768"/>
                </a:cxn>
                <a:cxn ang="0">
                  <a:pos x="1079" y="670"/>
                </a:cxn>
                <a:cxn ang="0">
                  <a:pos x="1041" y="883"/>
                </a:cxn>
                <a:cxn ang="0">
                  <a:pos x="1009" y="976"/>
                </a:cxn>
                <a:cxn ang="0">
                  <a:pos x="1017" y="776"/>
                </a:cxn>
                <a:cxn ang="0">
                  <a:pos x="1009" y="670"/>
                </a:cxn>
                <a:cxn ang="0">
                  <a:pos x="972" y="870"/>
                </a:cxn>
                <a:cxn ang="0">
                  <a:pos x="945" y="960"/>
                </a:cxn>
                <a:cxn ang="0">
                  <a:pos x="948" y="782"/>
                </a:cxn>
                <a:cxn ang="0">
                  <a:pos x="934" y="672"/>
                </a:cxn>
                <a:cxn ang="0">
                  <a:pos x="894" y="827"/>
                </a:cxn>
                <a:cxn ang="0">
                  <a:pos x="852" y="910"/>
                </a:cxn>
                <a:cxn ang="0">
                  <a:pos x="828" y="646"/>
                </a:cxn>
                <a:cxn ang="0">
                  <a:pos x="910" y="496"/>
                </a:cxn>
                <a:cxn ang="0">
                  <a:pos x="921" y="413"/>
                </a:cxn>
                <a:cxn ang="0">
                  <a:pos x="926" y="203"/>
                </a:cxn>
                <a:cxn ang="0">
                  <a:pos x="916" y="43"/>
                </a:cxn>
                <a:cxn ang="0">
                  <a:pos x="841" y="312"/>
                </a:cxn>
                <a:cxn ang="0">
                  <a:pos x="715" y="317"/>
                </a:cxn>
                <a:cxn ang="0">
                  <a:pos x="577" y="352"/>
                </a:cxn>
                <a:cxn ang="0">
                  <a:pos x="718" y="363"/>
                </a:cxn>
                <a:cxn ang="0">
                  <a:pos x="787" y="392"/>
                </a:cxn>
                <a:cxn ang="0">
                  <a:pos x="638" y="405"/>
                </a:cxn>
                <a:cxn ang="0">
                  <a:pos x="606" y="531"/>
                </a:cxn>
                <a:cxn ang="0">
                  <a:pos x="721" y="534"/>
                </a:cxn>
                <a:cxn ang="0">
                  <a:pos x="753" y="552"/>
                </a:cxn>
                <a:cxn ang="0">
                  <a:pos x="643" y="590"/>
                </a:cxn>
                <a:cxn ang="0">
                  <a:pos x="625" y="619"/>
                </a:cxn>
                <a:cxn ang="0">
                  <a:pos x="755" y="646"/>
                </a:cxn>
                <a:cxn ang="0">
                  <a:pos x="779" y="664"/>
                </a:cxn>
                <a:cxn ang="0">
                  <a:pos x="670" y="694"/>
                </a:cxn>
                <a:cxn ang="0">
                  <a:pos x="619" y="744"/>
                </a:cxn>
                <a:cxn ang="0">
                  <a:pos x="622" y="862"/>
                </a:cxn>
                <a:cxn ang="0">
                  <a:pos x="609" y="1011"/>
                </a:cxn>
                <a:cxn ang="0">
                  <a:pos x="593" y="1096"/>
                </a:cxn>
                <a:cxn ang="0">
                  <a:pos x="507" y="1040"/>
                </a:cxn>
                <a:cxn ang="0">
                  <a:pos x="512" y="758"/>
                </a:cxn>
                <a:cxn ang="0">
                  <a:pos x="502" y="526"/>
                </a:cxn>
                <a:cxn ang="0">
                  <a:pos x="494" y="430"/>
                </a:cxn>
                <a:cxn ang="0">
                  <a:pos x="403" y="483"/>
                </a:cxn>
                <a:cxn ang="0">
                  <a:pos x="379" y="782"/>
                </a:cxn>
                <a:cxn ang="0">
                  <a:pos x="326" y="878"/>
                </a:cxn>
                <a:cxn ang="0">
                  <a:pos x="323" y="627"/>
                </a:cxn>
                <a:cxn ang="0">
                  <a:pos x="296" y="614"/>
                </a:cxn>
                <a:cxn ang="0">
                  <a:pos x="216" y="867"/>
                </a:cxn>
                <a:cxn ang="0">
                  <a:pos x="165" y="920"/>
                </a:cxn>
                <a:cxn ang="0">
                  <a:pos x="171" y="750"/>
                </a:cxn>
                <a:cxn ang="0">
                  <a:pos x="77" y="704"/>
                </a:cxn>
                <a:cxn ang="0">
                  <a:pos x="101" y="846"/>
                </a:cxn>
                <a:cxn ang="0">
                  <a:pos x="64" y="915"/>
                </a:cxn>
                <a:cxn ang="0">
                  <a:pos x="13" y="846"/>
                </a:cxn>
              </a:cxnLst>
              <a:rect l="0" t="0" r="r" b="b"/>
              <a:pathLst>
                <a:path w="1207" h="1128">
                  <a:moveTo>
                    <a:pt x="2" y="827"/>
                  </a:moveTo>
                  <a:lnTo>
                    <a:pt x="0" y="968"/>
                  </a:lnTo>
                  <a:lnTo>
                    <a:pt x="157" y="1086"/>
                  </a:lnTo>
                  <a:lnTo>
                    <a:pt x="675" y="1128"/>
                  </a:lnTo>
                  <a:lnTo>
                    <a:pt x="1188" y="1086"/>
                  </a:lnTo>
                  <a:lnTo>
                    <a:pt x="1188" y="1080"/>
                  </a:lnTo>
                  <a:lnTo>
                    <a:pt x="1188" y="1064"/>
                  </a:lnTo>
                  <a:lnTo>
                    <a:pt x="1188" y="1043"/>
                  </a:lnTo>
                  <a:lnTo>
                    <a:pt x="1191" y="1016"/>
                  </a:lnTo>
                  <a:lnTo>
                    <a:pt x="1193" y="979"/>
                  </a:lnTo>
                  <a:lnTo>
                    <a:pt x="1196" y="942"/>
                  </a:lnTo>
                  <a:lnTo>
                    <a:pt x="1199" y="899"/>
                  </a:lnTo>
                  <a:lnTo>
                    <a:pt x="1201" y="856"/>
                  </a:lnTo>
                  <a:lnTo>
                    <a:pt x="1201" y="808"/>
                  </a:lnTo>
                  <a:lnTo>
                    <a:pt x="1204" y="763"/>
                  </a:lnTo>
                  <a:lnTo>
                    <a:pt x="1204" y="715"/>
                  </a:lnTo>
                  <a:lnTo>
                    <a:pt x="1207" y="672"/>
                  </a:lnTo>
                  <a:lnTo>
                    <a:pt x="1207" y="632"/>
                  </a:lnTo>
                  <a:lnTo>
                    <a:pt x="1207" y="595"/>
                  </a:lnTo>
                  <a:lnTo>
                    <a:pt x="1207" y="563"/>
                  </a:lnTo>
                  <a:lnTo>
                    <a:pt x="1204" y="539"/>
                  </a:lnTo>
                  <a:lnTo>
                    <a:pt x="1204" y="542"/>
                  </a:lnTo>
                  <a:lnTo>
                    <a:pt x="1201" y="552"/>
                  </a:lnTo>
                  <a:lnTo>
                    <a:pt x="1199" y="566"/>
                  </a:lnTo>
                  <a:lnTo>
                    <a:pt x="1196" y="590"/>
                  </a:lnTo>
                  <a:lnTo>
                    <a:pt x="1191" y="614"/>
                  </a:lnTo>
                  <a:lnTo>
                    <a:pt x="1185" y="643"/>
                  </a:lnTo>
                  <a:lnTo>
                    <a:pt x="1180" y="675"/>
                  </a:lnTo>
                  <a:lnTo>
                    <a:pt x="1175" y="710"/>
                  </a:lnTo>
                  <a:lnTo>
                    <a:pt x="1164" y="744"/>
                  </a:lnTo>
                  <a:lnTo>
                    <a:pt x="1159" y="782"/>
                  </a:lnTo>
                  <a:lnTo>
                    <a:pt x="1148" y="816"/>
                  </a:lnTo>
                  <a:lnTo>
                    <a:pt x="1140" y="851"/>
                  </a:lnTo>
                  <a:lnTo>
                    <a:pt x="1129" y="883"/>
                  </a:lnTo>
                  <a:lnTo>
                    <a:pt x="1119" y="912"/>
                  </a:lnTo>
                  <a:lnTo>
                    <a:pt x="1108" y="939"/>
                  </a:lnTo>
                  <a:lnTo>
                    <a:pt x="1097" y="960"/>
                  </a:lnTo>
                  <a:lnTo>
                    <a:pt x="1097" y="958"/>
                  </a:lnTo>
                  <a:lnTo>
                    <a:pt x="1097" y="952"/>
                  </a:lnTo>
                  <a:lnTo>
                    <a:pt x="1097" y="942"/>
                  </a:lnTo>
                  <a:lnTo>
                    <a:pt x="1100" y="928"/>
                  </a:lnTo>
                  <a:lnTo>
                    <a:pt x="1100" y="910"/>
                  </a:lnTo>
                  <a:lnTo>
                    <a:pt x="1100" y="891"/>
                  </a:lnTo>
                  <a:lnTo>
                    <a:pt x="1100" y="870"/>
                  </a:lnTo>
                  <a:lnTo>
                    <a:pt x="1100" y="846"/>
                  </a:lnTo>
                  <a:lnTo>
                    <a:pt x="1100" y="819"/>
                  </a:lnTo>
                  <a:lnTo>
                    <a:pt x="1100" y="795"/>
                  </a:lnTo>
                  <a:lnTo>
                    <a:pt x="1097" y="768"/>
                  </a:lnTo>
                  <a:lnTo>
                    <a:pt x="1097" y="742"/>
                  </a:lnTo>
                  <a:lnTo>
                    <a:pt x="1095" y="715"/>
                  </a:lnTo>
                  <a:lnTo>
                    <a:pt x="1092" y="691"/>
                  </a:lnTo>
                  <a:lnTo>
                    <a:pt x="1089" y="664"/>
                  </a:lnTo>
                  <a:lnTo>
                    <a:pt x="1084" y="643"/>
                  </a:lnTo>
                  <a:lnTo>
                    <a:pt x="1084" y="646"/>
                  </a:lnTo>
                  <a:lnTo>
                    <a:pt x="1084" y="656"/>
                  </a:lnTo>
                  <a:lnTo>
                    <a:pt x="1079" y="670"/>
                  </a:lnTo>
                  <a:lnTo>
                    <a:pt x="1079" y="688"/>
                  </a:lnTo>
                  <a:lnTo>
                    <a:pt x="1073" y="710"/>
                  </a:lnTo>
                  <a:lnTo>
                    <a:pt x="1068" y="734"/>
                  </a:lnTo>
                  <a:lnTo>
                    <a:pt x="1063" y="763"/>
                  </a:lnTo>
                  <a:lnTo>
                    <a:pt x="1060" y="792"/>
                  </a:lnTo>
                  <a:lnTo>
                    <a:pt x="1052" y="822"/>
                  </a:lnTo>
                  <a:lnTo>
                    <a:pt x="1047" y="854"/>
                  </a:lnTo>
                  <a:lnTo>
                    <a:pt x="1041" y="883"/>
                  </a:lnTo>
                  <a:lnTo>
                    <a:pt x="1036" y="912"/>
                  </a:lnTo>
                  <a:lnTo>
                    <a:pt x="1028" y="939"/>
                  </a:lnTo>
                  <a:lnTo>
                    <a:pt x="1020" y="963"/>
                  </a:lnTo>
                  <a:lnTo>
                    <a:pt x="1014" y="984"/>
                  </a:lnTo>
                  <a:lnTo>
                    <a:pt x="1009" y="1000"/>
                  </a:lnTo>
                  <a:lnTo>
                    <a:pt x="1009" y="998"/>
                  </a:lnTo>
                  <a:lnTo>
                    <a:pt x="1009" y="990"/>
                  </a:lnTo>
                  <a:lnTo>
                    <a:pt x="1009" y="976"/>
                  </a:lnTo>
                  <a:lnTo>
                    <a:pt x="1009" y="960"/>
                  </a:lnTo>
                  <a:lnTo>
                    <a:pt x="1009" y="939"/>
                  </a:lnTo>
                  <a:lnTo>
                    <a:pt x="1012" y="915"/>
                  </a:lnTo>
                  <a:lnTo>
                    <a:pt x="1014" y="891"/>
                  </a:lnTo>
                  <a:lnTo>
                    <a:pt x="1014" y="864"/>
                  </a:lnTo>
                  <a:lnTo>
                    <a:pt x="1014" y="835"/>
                  </a:lnTo>
                  <a:lnTo>
                    <a:pt x="1017" y="806"/>
                  </a:lnTo>
                  <a:lnTo>
                    <a:pt x="1017" y="776"/>
                  </a:lnTo>
                  <a:lnTo>
                    <a:pt x="1017" y="747"/>
                  </a:lnTo>
                  <a:lnTo>
                    <a:pt x="1017" y="720"/>
                  </a:lnTo>
                  <a:lnTo>
                    <a:pt x="1014" y="694"/>
                  </a:lnTo>
                  <a:lnTo>
                    <a:pt x="1014" y="667"/>
                  </a:lnTo>
                  <a:lnTo>
                    <a:pt x="1012" y="648"/>
                  </a:lnTo>
                  <a:lnTo>
                    <a:pt x="1012" y="648"/>
                  </a:lnTo>
                  <a:lnTo>
                    <a:pt x="1009" y="659"/>
                  </a:lnTo>
                  <a:lnTo>
                    <a:pt x="1009" y="670"/>
                  </a:lnTo>
                  <a:lnTo>
                    <a:pt x="1006" y="688"/>
                  </a:lnTo>
                  <a:lnTo>
                    <a:pt x="1001" y="710"/>
                  </a:lnTo>
                  <a:lnTo>
                    <a:pt x="998" y="734"/>
                  </a:lnTo>
                  <a:lnTo>
                    <a:pt x="993" y="758"/>
                  </a:lnTo>
                  <a:lnTo>
                    <a:pt x="990" y="787"/>
                  </a:lnTo>
                  <a:lnTo>
                    <a:pt x="982" y="814"/>
                  </a:lnTo>
                  <a:lnTo>
                    <a:pt x="977" y="843"/>
                  </a:lnTo>
                  <a:lnTo>
                    <a:pt x="972" y="870"/>
                  </a:lnTo>
                  <a:lnTo>
                    <a:pt x="966" y="896"/>
                  </a:lnTo>
                  <a:lnTo>
                    <a:pt x="961" y="920"/>
                  </a:lnTo>
                  <a:lnTo>
                    <a:pt x="956" y="944"/>
                  </a:lnTo>
                  <a:lnTo>
                    <a:pt x="948" y="963"/>
                  </a:lnTo>
                  <a:lnTo>
                    <a:pt x="942" y="979"/>
                  </a:lnTo>
                  <a:lnTo>
                    <a:pt x="942" y="976"/>
                  </a:lnTo>
                  <a:lnTo>
                    <a:pt x="942" y="971"/>
                  </a:lnTo>
                  <a:lnTo>
                    <a:pt x="945" y="960"/>
                  </a:lnTo>
                  <a:lnTo>
                    <a:pt x="945" y="947"/>
                  </a:lnTo>
                  <a:lnTo>
                    <a:pt x="945" y="928"/>
                  </a:lnTo>
                  <a:lnTo>
                    <a:pt x="945" y="910"/>
                  </a:lnTo>
                  <a:lnTo>
                    <a:pt x="948" y="886"/>
                  </a:lnTo>
                  <a:lnTo>
                    <a:pt x="948" y="864"/>
                  </a:lnTo>
                  <a:lnTo>
                    <a:pt x="948" y="835"/>
                  </a:lnTo>
                  <a:lnTo>
                    <a:pt x="948" y="811"/>
                  </a:lnTo>
                  <a:lnTo>
                    <a:pt x="948" y="782"/>
                  </a:lnTo>
                  <a:lnTo>
                    <a:pt x="948" y="755"/>
                  </a:lnTo>
                  <a:lnTo>
                    <a:pt x="945" y="731"/>
                  </a:lnTo>
                  <a:lnTo>
                    <a:pt x="945" y="704"/>
                  </a:lnTo>
                  <a:lnTo>
                    <a:pt x="942" y="678"/>
                  </a:lnTo>
                  <a:lnTo>
                    <a:pt x="940" y="656"/>
                  </a:lnTo>
                  <a:lnTo>
                    <a:pt x="940" y="656"/>
                  </a:lnTo>
                  <a:lnTo>
                    <a:pt x="937" y="664"/>
                  </a:lnTo>
                  <a:lnTo>
                    <a:pt x="934" y="672"/>
                  </a:lnTo>
                  <a:lnTo>
                    <a:pt x="932" y="686"/>
                  </a:lnTo>
                  <a:lnTo>
                    <a:pt x="929" y="699"/>
                  </a:lnTo>
                  <a:lnTo>
                    <a:pt x="924" y="718"/>
                  </a:lnTo>
                  <a:lnTo>
                    <a:pt x="918" y="734"/>
                  </a:lnTo>
                  <a:lnTo>
                    <a:pt x="916" y="758"/>
                  </a:lnTo>
                  <a:lnTo>
                    <a:pt x="908" y="779"/>
                  </a:lnTo>
                  <a:lnTo>
                    <a:pt x="902" y="803"/>
                  </a:lnTo>
                  <a:lnTo>
                    <a:pt x="894" y="827"/>
                  </a:lnTo>
                  <a:lnTo>
                    <a:pt x="886" y="851"/>
                  </a:lnTo>
                  <a:lnTo>
                    <a:pt x="878" y="875"/>
                  </a:lnTo>
                  <a:lnTo>
                    <a:pt x="870" y="899"/>
                  </a:lnTo>
                  <a:lnTo>
                    <a:pt x="860" y="920"/>
                  </a:lnTo>
                  <a:lnTo>
                    <a:pt x="852" y="944"/>
                  </a:lnTo>
                  <a:lnTo>
                    <a:pt x="852" y="939"/>
                  </a:lnTo>
                  <a:lnTo>
                    <a:pt x="852" y="928"/>
                  </a:lnTo>
                  <a:lnTo>
                    <a:pt x="852" y="910"/>
                  </a:lnTo>
                  <a:lnTo>
                    <a:pt x="849" y="888"/>
                  </a:lnTo>
                  <a:lnTo>
                    <a:pt x="846" y="859"/>
                  </a:lnTo>
                  <a:lnTo>
                    <a:pt x="844" y="827"/>
                  </a:lnTo>
                  <a:lnTo>
                    <a:pt x="841" y="792"/>
                  </a:lnTo>
                  <a:lnTo>
                    <a:pt x="841" y="758"/>
                  </a:lnTo>
                  <a:lnTo>
                    <a:pt x="836" y="720"/>
                  </a:lnTo>
                  <a:lnTo>
                    <a:pt x="833" y="683"/>
                  </a:lnTo>
                  <a:lnTo>
                    <a:pt x="828" y="646"/>
                  </a:lnTo>
                  <a:lnTo>
                    <a:pt x="825" y="614"/>
                  </a:lnTo>
                  <a:lnTo>
                    <a:pt x="820" y="582"/>
                  </a:lnTo>
                  <a:lnTo>
                    <a:pt x="814" y="552"/>
                  </a:lnTo>
                  <a:lnTo>
                    <a:pt x="809" y="531"/>
                  </a:lnTo>
                  <a:lnTo>
                    <a:pt x="804" y="515"/>
                  </a:lnTo>
                  <a:lnTo>
                    <a:pt x="910" y="499"/>
                  </a:lnTo>
                  <a:lnTo>
                    <a:pt x="910" y="496"/>
                  </a:lnTo>
                  <a:lnTo>
                    <a:pt x="910" y="496"/>
                  </a:lnTo>
                  <a:lnTo>
                    <a:pt x="910" y="491"/>
                  </a:lnTo>
                  <a:lnTo>
                    <a:pt x="913" y="486"/>
                  </a:lnTo>
                  <a:lnTo>
                    <a:pt x="913" y="478"/>
                  </a:lnTo>
                  <a:lnTo>
                    <a:pt x="916" y="470"/>
                  </a:lnTo>
                  <a:lnTo>
                    <a:pt x="916" y="459"/>
                  </a:lnTo>
                  <a:lnTo>
                    <a:pt x="918" y="448"/>
                  </a:lnTo>
                  <a:lnTo>
                    <a:pt x="918" y="430"/>
                  </a:lnTo>
                  <a:lnTo>
                    <a:pt x="921" y="413"/>
                  </a:lnTo>
                  <a:lnTo>
                    <a:pt x="921" y="395"/>
                  </a:lnTo>
                  <a:lnTo>
                    <a:pt x="924" y="373"/>
                  </a:lnTo>
                  <a:lnTo>
                    <a:pt x="924" y="349"/>
                  </a:lnTo>
                  <a:lnTo>
                    <a:pt x="926" y="325"/>
                  </a:lnTo>
                  <a:lnTo>
                    <a:pt x="926" y="296"/>
                  </a:lnTo>
                  <a:lnTo>
                    <a:pt x="926" y="264"/>
                  </a:lnTo>
                  <a:lnTo>
                    <a:pt x="926" y="232"/>
                  </a:lnTo>
                  <a:lnTo>
                    <a:pt x="926" y="203"/>
                  </a:lnTo>
                  <a:lnTo>
                    <a:pt x="924" y="173"/>
                  </a:lnTo>
                  <a:lnTo>
                    <a:pt x="924" y="149"/>
                  </a:lnTo>
                  <a:lnTo>
                    <a:pt x="921" y="125"/>
                  </a:lnTo>
                  <a:lnTo>
                    <a:pt x="921" y="104"/>
                  </a:lnTo>
                  <a:lnTo>
                    <a:pt x="918" y="85"/>
                  </a:lnTo>
                  <a:lnTo>
                    <a:pt x="918" y="69"/>
                  </a:lnTo>
                  <a:lnTo>
                    <a:pt x="916" y="53"/>
                  </a:lnTo>
                  <a:lnTo>
                    <a:pt x="916" y="43"/>
                  </a:lnTo>
                  <a:lnTo>
                    <a:pt x="913" y="32"/>
                  </a:lnTo>
                  <a:lnTo>
                    <a:pt x="913" y="21"/>
                  </a:lnTo>
                  <a:lnTo>
                    <a:pt x="910" y="16"/>
                  </a:lnTo>
                  <a:lnTo>
                    <a:pt x="910" y="11"/>
                  </a:lnTo>
                  <a:lnTo>
                    <a:pt x="910" y="8"/>
                  </a:lnTo>
                  <a:lnTo>
                    <a:pt x="868" y="0"/>
                  </a:lnTo>
                  <a:lnTo>
                    <a:pt x="844" y="315"/>
                  </a:lnTo>
                  <a:lnTo>
                    <a:pt x="841" y="312"/>
                  </a:lnTo>
                  <a:lnTo>
                    <a:pt x="836" y="312"/>
                  </a:lnTo>
                  <a:lnTo>
                    <a:pt x="825" y="312"/>
                  </a:lnTo>
                  <a:lnTo>
                    <a:pt x="814" y="315"/>
                  </a:lnTo>
                  <a:lnTo>
                    <a:pt x="798" y="315"/>
                  </a:lnTo>
                  <a:lnTo>
                    <a:pt x="779" y="315"/>
                  </a:lnTo>
                  <a:lnTo>
                    <a:pt x="761" y="315"/>
                  </a:lnTo>
                  <a:lnTo>
                    <a:pt x="739" y="317"/>
                  </a:lnTo>
                  <a:lnTo>
                    <a:pt x="715" y="317"/>
                  </a:lnTo>
                  <a:lnTo>
                    <a:pt x="694" y="320"/>
                  </a:lnTo>
                  <a:lnTo>
                    <a:pt x="670" y="323"/>
                  </a:lnTo>
                  <a:lnTo>
                    <a:pt x="649" y="328"/>
                  </a:lnTo>
                  <a:lnTo>
                    <a:pt x="625" y="331"/>
                  </a:lnTo>
                  <a:lnTo>
                    <a:pt x="601" y="339"/>
                  </a:lnTo>
                  <a:lnTo>
                    <a:pt x="579" y="344"/>
                  </a:lnTo>
                  <a:lnTo>
                    <a:pt x="563" y="352"/>
                  </a:lnTo>
                  <a:lnTo>
                    <a:pt x="577" y="352"/>
                  </a:lnTo>
                  <a:lnTo>
                    <a:pt x="587" y="352"/>
                  </a:lnTo>
                  <a:lnTo>
                    <a:pt x="601" y="352"/>
                  </a:lnTo>
                  <a:lnTo>
                    <a:pt x="617" y="352"/>
                  </a:lnTo>
                  <a:lnTo>
                    <a:pt x="635" y="352"/>
                  </a:lnTo>
                  <a:lnTo>
                    <a:pt x="654" y="355"/>
                  </a:lnTo>
                  <a:lnTo>
                    <a:pt x="675" y="355"/>
                  </a:lnTo>
                  <a:lnTo>
                    <a:pt x="697" y="360"/>
                  </a:lnTo>
                  <a:lnTo>
                    <a:pt x="718" y="363"/>
                  </a:lnTo>
                  <a:lnTo>
                    <a:pt x="742" y="365"/>
                  </a:lnTo>
                  <a:lnTo>
                    <a:pt x="763" y="371"/>
                  </a:lnTo>
                  <a:lnTo>
                    <a:pt x="785" y="379"/>
                  </a:lnTo>
                  <a:lnTo>
                    <a:pt x="806" y="384"/>
                  </a:lnTo>
                  <a:lnTo>
                    <a:pt x="825" y="392"/>
                  </a:lnTo>
                  <a:lnTo>
                    <a:pt x="812" y="392"/>
                  </a:lnTo>
                  <a:lnTo>
                    <a:pt x="801" y="392"/>
                  </a:lnTo>
                  <a:lnTo>
                    <a:pt x="787" y="392"/>
                  </a:lnTo>
                  <a:lnTo>
                    <a:pt x="771" y="392"/>
                  </a:lnTo>
                  <a:lnTo>
                    <a:pt x="755" y="392"/>
                  </a:lnTo>
                  <a:lnTo>
                    <a:pt x="737" y="392"/>
                  </a:lnTo>
                  <a:lnTo>
                    <a:pt x="718" y="392"/>
                  </a:lnTo>
                  <a:lnTo>
                    <a:pt x="697" y="397"/>
                  </a:lnTo>
                  <a:lnTo>
                    <a:pt x="675" y="400"/>
                  </a:lnTo>
                  <a:lnTo>
                    <a:pt x="657" y="403"/>
                  </a:lnTo>
                  <a:lnTo>
                    <a:pt x="638" y="405"/>
                  </a:lnTo>
                  <a:lnTo>
                    <a:pt x="617" y="413"/>
                  </a:lnTo>
                  <a:lnTo>
                    <a:pt x="598" y="419"/>
                  </a:lnTo>
                  <a:lnTo>
                    <a:pt x="582" y="430"/>
                  </a:lnTo>
                  <a:lnTo>
                    <a:pt x="587" y="534"/>
                  </a:lnTo>
                  <a:lnTo>
                    <a:pt x="587" y="534"/>
                  </a:lnTo>
                  <a:lnTo>
                    <a:pt x="593" y="534"/>
                  </a:lnTo>
                  <a:lnTo>
                    <a:pt x="598" y="534"/>
                  </a:lnTo>
                  <a:lnTo>
                    <a:pt x="606" y="531"/>
                  </a:lnTo>
                  <a:lnTo>
                    <a:pt x="617" y="531"/>
                  </a:lnTo>
                  <a:lnTo>
                    <a:pt x="630" y="528"/>
                  </a:lnTo>
                  <a:lnTo>
                    <a:pt x="643" y="528"/>
                  </a:lnTo>
                  <a:lnTo>
                    <a:pt x="659" y="528"/>
                  </a:lnTo>
                  <a:lnTo>
                    <a:pt x="673" y="528"/>
                  </a:lnTo>
                  <a:lnTo>
                    <a:pt x="689" y="528"/>
                  </a:lnTo>
                  <a:lnTo>
                    <a:pt x="705" y="528"/>
                  </a:lnTo>
                  <a:lnTo>
                    <a:pt x="721" y="534"/>
                  </a:lnTo>
                  <a:lnTo>
                    <a:pt x="734" y="534"/>
                  </a:lnTo>
                  <a:lnTo>
                    <a:pt x="750" y="536"/>
                  </a:lnTo>
                  <a:lnTo>
                    <a:pt x="761" y="539"/>
                  </a:lnTo>
                  <a:lnTo>
                    <a:pt x="777" y="547"/>
                  </a:lnTo>
                  <a:lnTo>
                    <a:pt x="774" y="547"/>
                  </a:lnTo>
                  <a:lnTo>
                    <a:pt x="769" y="547"/>
                  </a:lnTo>
                  <a:lnTo>
                    <a:pt x="761" y="550"/>
                  </a:lnTo>
                  <a:lnTo>
                    <a:pt x="753" y="552"/>
                  </a:lnTo>
                  <a:lnTo>
                    <a:pt x="742" y="552"/>
                  </a:lnTo>
                  <a:lnTo>
                    <a:pt x="729" y="558"/>
                  </a:lnTo>
                  <a:lnTo>
                    <a:pt x="715" y="560"/>
                  </a:lnTo>
                  <a:lnTo>
                    <a:pt x="702" y="566"/>
                  </a:lnTo>
                  <a:lnTo>
                    <a:pt x="686" y="571"/>
                  </a:lnTo>
                  <a:lnTo>
                    <a:pt x="673" y="576"/>
                  </a:lnTo>
                  <a:lnTo>
                    <a:pt x="657" y="582"/>
                  </a:lnTo>
                  <a:lnTo>
                    <a:pt x="643" y="590"/>
                  </a:lnTo>
                  <a:lnTo>
                    <a:pt x="627" y="595"/>
                  </a:lnTo>
                  <a:lnTo>
                    <a:pt x="617" y="600"/>
                  </a:lnTo>
                  <a:lnTo>
                    <a:pt x="606" y="608"/>
                  </a:lnTo>
                  <a:lnTo>
                    <a:pt x="598" y="616"/>
                  </a:lnTo>
                  <a:lnTo>
                    <a:pt x="598" y="616"/>
                  </a:lnTo>
                  <a:lnTo>
                    <a:pt x="603" y="616"/>
                  </a:lnTo>
                  <a:lnTo>
                    <a:pt x="611" y="616"/>
                  </a:lnTo>
                  <a:lnTo>
                    <a:pt x="625" y="619"/>
                  </a:lnTo>
                  <a:lnTo>
                    <a:pt x="635" y="622"/>
                  </a:lnTo>
                  <a:lnTo>
                    <a:pt x="651" y="624"/>
                  </a:lnTo>
                  <a:lnTo>
                    <a:pt x="667" y="627"/>
                  </a:lnTo>
                  <a:lnTo>
                    <a:pt x="686" y="632"/>
                  </a:lnTo>
                  <a:lnTo>
                    <a:pt x="702" y="635"/>
                  </a:lnTo>
                  <a:lnTo>
                    <a:pt x="721" y="638"/>
                  </a:lnTo>
                  <a:lnTo>
                    <a:pt x="737" y="643"/>
                  </a:lnTo>
                  <a:lnTo>
                    <a:pt x="755" y="646"/>
                  </a:lnTo>
                  <a:lnTo>
                    <a:pt x="769" y="648"/>
                  </a:lnTo>
                  <a:lnTo>
                    <a:pt x="782" y="656"/>
                  </a:lnTo>
                  <a:lnTo>
                    <a:pt x="793" y="659"/>
                  </a:lnTo>
                  <a:lnTo>
                    <a:pt x="801" y="664"/>
                  </a:lnTo>
                  <a:lnTo>
                    <a:pt x="798" y="664"/>
                  </a:lnTo>
                  <a:lnTo>
                    <a:pt x="793" y="664"/>
                  </a:lnTo>
                  <a:lnTo>
                    <a:pt x="787" y="664"/>
                  </a:lnTo>
                  <a:lnTo>
                    <a:pt x="779" y="664"/>
                  </a:lnTo>
                  <a:lnTo>
                    <a:pt x="769" y="667"/>
                  </a:lnTo>
                  <a:lnTo>
                    <a:pt x="755" y="670"/>
                  </a:lnTo>
                  <a:lnTo>
                    <a:pt x="742" y="672"/>
                  </a:lnTo>
                  <a:lnTo>
                    <a:pt x="729" y="675"/>
                  </a:lnTo>
                  <a:lnTo>
                    <a:pt x="713" y="678"/>
                  </a:lnTo>
                  <a:lnTo>
                    <a:pt x="699" y="683"/>
                  </a:lnTo>
                  <a:lnTo>
                    <a:pt x="683" y="686"/>
                  </a:lnTo>
                  <a:lnTo>
                    <a:pt x="670" y="694"/>
                  </a:lnTo>
                  <a:lnTo>
                    <a:pt x="654" y="699"/>
                  </a:lnTo>
                  <a:lnTo>
                    <a:pt x="641" y="704"/>
                  </a:lnTo>
                  <a:lnTo>
                    <a:pt x="627" y="712"/>
                  </a:lnTo>
                  <a:lnTo>
                    <a:pt x="617" y="723"/>
                  </a:lnTo>
                  <a:lnTo>
                    <a:pt x="617" y="726"/>
                  </a:lnTo>
                  <a:lnTo>
                    <a:pt x="617" y="731"/>
                  </a:lnTo>
                  <a:lnTo>
                    <a:pt x="619" y="736"/>
                  </a:lnTo>
                  <a:lnTo>
                    <a:pt x="619" y="744"/>
                  </a:lnTo>
                  <a:lnTo>
                    <a:pt x="619" y="755"/>
                  </a:lnTo>
                  <a:lnTo>
                    <a:pt x="622" y="766"/>
                  </a:lnTo>
                  <a:lnTo>
                    <a:pt x="622" y="779"/>
                  </a:lnTo>
                  <a:lnTo>
                    <a:pt x="622" y="792"/>
                  </a:lnTo>
                  <a:lnTo>
                    <a:pt x="622" y="808"/>
                  </a:lnTo>
                  <a:lnTo>
                    <a:pt x="622" y="824"/>
                  </a:lnTo>
                  <a:lnTo>
                    <a:pt x="622" y="843"/>
                  </a:lnTo>
                  <a:lnTo>
                    <a:pt x="622" y="862"/>
                  </a:lnTo>
                  <a:lnTo>
                    <a:pt x="622" y="880"/>
                  </a:lnTo>
                  <a:lnTo>
                    <a:pt x="622" y="899"/>
                  </a:lnTo>
                  <a:lnTo>
                    <a:pt x="622" y="920"/>
                  </a:lnTo>
                  <a:lnTo>
                    <a:pt x="619" y="939"/>
                  </a:lnTo>
                  <a:lnTo>
                    <a:pt x="617" y="958"/>
                  </a:lnTo>
                  <a:lnTo>
                    <a:pt x="614" y="976"/>
                  </a:lnTo>
                  <a:lnTo>
                    <a:pt x="611" y="995"/>
                  </a:lnTo>
                  <a:lnTo>
                    <a:pt x="609" y="1011"/>
                  </a:lnTo>
                  <a:lnTo>
                    <a:pt x="606" y="1027"/>
                  </a:lnTo>
                  <a:lnTo>
                    <a:pt x="606" y="1040"/>
                  </a:lnTo>
                  <a:lnTo>
                    <a:pt x="603" y="1054"/>
                  </a:lnTo>
                  <a:lnTo>
                    <a:pt x="601" y="1064"/>
                  </a:lnTo>
                  <a:lnTo>
                    <a:pt x="598" y="1075"/>
                  </a:lnTo>
                  <a:lnTo>
                    <a:pt x="595" y="1083"/>
                  </a:lnTo>
                  <a:lnTo>
                    <a:pt x="595" y="1091"/>
                  </a:lnTo>
                  <a:lnTo>
                    <a:pt x="593" y="1096"/>
                  </a:lnTo>
                  <a:lnTo>
                    <a:pt x="590" y="1102"/>
                  </a:lnTo>
                  <a:lnTo>
                    <a:pt x="590" y="1102"/>
                  </a:lnTo>
                  <a:lnTo>
                    <a:pt x="590" y="1104"/>
                  </a:lnTo>
                  <a:lnTo>
                    <a:pt x="504" y="1094"/>
                  </a:lnTo>
                  <a:lnTo>
                    <a:pt x="504" y="1088"/>
                  </a:lnTo>
                  <a:lnTo>
                    <a:pt x="504" y="1078"/>
                  </a:lnTo>
                  <a:lnTo>
                    <a:pt x="504" y="1062"/>
                  </a:lnTo>
                  <a:lnTo>
                    <a:pt x="507" y="1040"/>
                  </a:lnTo>
                  <a:lnTo>
                    <a:pt x="507" y="1011"/>
                  </a:lnTo>
                  <a:lnTo>
                    <a:pt x="510" y="982"/>
                  </a:lnTo>
                  <a:lnTo>
                    <a:pt x="510" y="947"/>
                  </a:lnTo>
                  <a:lnTo>
                    <a:pt x="512" y="912"/>
                  </a:lnTo>
                  <a:lnTo>
                    <a:pt x="512" y="872"/>
                  </a:lnTo>
                  <a:lnTo>
                    <a:pt x="512" y="835"/>
                  </a:lnTo>
                  <a:lnTo>
                    <a:pt x="512" y="795"/>
                  </a:lnTo>
                  <a:lnTo>
                    <a:pt x="512" y="758"/>
                  </a:lnTo>
                  <a:lnTo>
                    <a:pt x="512" y="720"/>
                  </a:lnTo>
                  <a:lnTo>
                    <a:pt x="512" y="683"/>
                  </a:lnTo>
                  <a:lnTo>
                    <a:pt x="512" y="648"/>
                  </a:lnTo>
                  <a:lnTo>
                    <a:pt x="510" y="619"/>
                  </a:lnTo>
                  <a:lnTo>
                    <a:pt x="507" y="592"/>
                  </a:lnTo>
                  <a:lnTo>
                    <a:pt x="504" y="568"/>
                  </a:lnTo>
                  <a:lnTo>
                    <a:pt x="502" y="544"/>
                  </a:lnTo>
                  <a:lnTo>
                    <a:pt x="502" y="526"/>
                  </a:lnTo>
                  <a:lnTo>
                    <a:pt x="499" y="504"/>
                  </a:lnTo>
                  <a:lnTo>
                    <a:pt x="499" y="488"/>
                  </a:lnTo>
                  <a:lnTo>
                    <a:pt x="496" y="475"/>
                  </a:lnTo>
                  <a:lnTo>
                    <a:pt x="496" y="464"/>
                  </a:lnTo>
                  <a:lnTo>
                    <a:pt x="496" y="451"/>
                  </a:lnTo>
                  <a:lnTo>
                    <a:pt x="496" y="443"/>
                  </a:lnTo>
                  <a:lnTo>
                    <a:pt x="494" y="438"/>
                  </a:lnTo>
                  <a:lnTo>
                    <a:pt x="494" y="430"/>
                  </a:lnTo>
                  <a:lnTo>
                    <a:pt x="494" y="422"/>
                  </a:lnTo>
                  <a:lnTo>
                    <a:pt x="494" y="422"/>
                  </a:lnTo>
                  <a:lnTo>
                    <a:pt x="392" y="424"/>
                  </a:lnTo>
                  <a:lnTo>
                    <a:pt x="392" y="427"/>
                  </a:lnTo>
                  <a:lnTo>
                    <a:pt x="395" y="432"/>
                  </a:lnTo>
                  <a:lnTo>
                    <a:pt x="398" y="446"/>
                  </a:lnTo>
                  <a:lnTo>
                    <a:pt x="400" y="462"/>
                  </a:lnTo>
                  <a:lnTo>
                    <a:pt x="403" y="483"/>
                  </a:lnTo>
                  <a:lnTo>
                    <a:pt x="406" y="507"/>
                  </a:lnTo>
                  <a:lnTo>
                    <a:pt x="406" y="536"/>
                  </a:lnTo>
                  <a:lnTo>
                    <a:pt x="408" y="571"/>
                  </a:lnTo>
                  <a:lnTo>
                    <a:pt x="406" y="606"/>
                  </a:lnTo>
                  <a:lnTo>
                    <a:pt x="403" y="646"/>
                  </a:lnTo>
                  <a:lnTo>
                    <a:pt x="398" y="688"/>
                  </a:lnTo>
                  <a:lnTo>
                    <a:pt x="390" y="734"/>
                  </a:lnTo>
                  <a:lnTo>
                    <a:pt x="379" y="782"/>
                  </a:lnTo>
                  <a:lnTo>
                    <a:pt x="363" y="835"/>
                  </a:lnTo>
                  <a:lnTo>
                    <a:pt x="344" y="888"/>
                  </a:lnTo>
                  <a:lnTo>
                    <a:pt x="323" y="944"/>
                  </a:lnTo>
                  <a:lnTo>
                    <a:pt x="323" y="942"/>
                  </a:lnTo>
                  <a:lnTo>
                    <a:pt x="323" y="931"/>
                  </a:lnTo>
                  <a:lnTo>
                    <a:pt x="326" y="918"/>
                  </a:lnTo>
                  <a:lnTo>
                    <a:pt x="326" y="902"/>
                  </a:lnTo>
                  <a:lnTo>
                    <a:pt x="326" y="878"/>
                  </a:lnTo>
                  <a:lnTo>
                    <a:pt x="328" y="851"/>
                  </a:lnTo>
                  <a:lnTo>
                    <a:pt x="328" y="822"/>
                  </a:lnTo>
                  <a:lnTo>
                    <a:pt x="331" y="792"/>
                  </a:lnTo>
                  <a:lnTo>
                    <a:pt x="331" y="760"/>
                  </a:lnTo>
                  <a:lnTo>
                    <a:pt x="331" y="726"/>
                  </a:lnTo>
                  <a:lnTo>
                    <a:pt x="328" y="694"/>
                  </a:lnTo>
                  <a:lnTo>
                    <a:pt x="328" y="662"/>
                  </a:lnTo>
                  <a:lnTo>
                    <a:pt x="323" y="627"/>
                  </a:lnTo>
                  <a:lnTo>
                    <a:pt x="320" y="598"/>
                  </a:lnTo>
                  <a:lnTo>
                    <a:pt x="315" y="571"/>
                  </a:lnTo>
                  <a:lnTo>
                    <a:pt x="310" y="547"/>
                  </a:lnTo>
                  <a:lnTo>
                    <a:pt x="310" y="550"/>
                  </a:lnTo>
                  <a:lnTo>
                    <a:pt x="307" y="558"/>
                  </a:lnTo>
                  <a:lnTo>
                    <a:pt x="304" y="571"/>
                  </a:lnTo>
                  <a:lnTo>
                    <a:pt x="302" y="590"/>
                  </a:lnTo>
                  <a:lnTo>
                    <a:pt x="296" y="614"/>
                  </a:lnTo>
                  <a:lnTo>
                    <a:pt x="291" y="640"/>
                  </a:lnTo>
                  <a:lnTo>
                    <a:pt x="283" y="670"/>
                  </a:lnTo>
                  <a:lnTo>
                    <a:pt x="277" y="702"/>
                  </a:lnTo>
                  <a:lnTo>
                    <a:pt x="267" y="734"/>
                  </a:lnTo>
                  <a:lnTo>
                    <a:pt x="256" y="768"/>
                  </a:lnTo>
                  <a:lnTo>
                    <a:pt x="245" y="800"/>
                  </a:lnTo>
                  <a:lnTo>
                    <a:pt x="232" y="835"/>
                  </a:lnTo>
                  <a:lnTo>
                    <a:pt x="216" y="867"/>
                  </a:lnTo>
                  <a:lnTo>
                    <a:pt x="200" y="902"/>
                  </a:lnTo>
                  <a:lnTo>
                    <a:pt x="181" y="931"/>
                  </a:lnTo>
                  <a:lnTo>
                    <a:pt x="163" y="958"/>
                  </a:lnTo>
                  <a:lnTo>
                    <a:pt x="163" y="955"/>
                  </a:lnTo>
                  <a:lnTo>
                    <a:pt x="163" y="950"/>
                  </a:lnTo>
                  <a:lnTo>
                    <a:pt x="165" y="942"/>
                  </a:lnTo>
                  <a:lnTo>
                    <a:pt x="165" y="931"/>
                  </a:lnTo>
                  <a:lnTo>
                    <a:pt x="165" y="920"/>
                  </a:lnTo>
                  <a:lnTo>
                    <a:pt x="168" y="904"/>
                  </a:lnTo>
                  <a:lnTo>
                    <a:pt x="171" y="886"/>
                  </a:lnTo>
                  <a:lnTo>
                    <a:pt x="171" y="867"/>
                  </a:lnTo>
                  <a:lnTo>
                    <a:pt x="171" y="846"/>
                  </a:lnTo>
                  <a:lnTo>
                    <a:pt x="171" y="824"/>
                  </a:lnTo>
                  <a:lnTo>
                    <a:pt x="171" y="800"/>
                  </a:lnTo>
                  <a:lnTo>
                    <a:pt x="171" y="776"/>
                  </a:lnTo>
                  <a:lnTo>
                    <a:pt x="171" y="750"/>
                  </a:lnTo>
                  <a:lnTo>
                    <a:pt x="168" y="723"/>
                  </a:lnTo>
                  <a:lnTo>
                    <a:pt x="163" y="696"/>
                  </a:lnTo>
                  <a:lnTo>
                    <a:pt x="160" y="672"/>
                  </a:lnTo>
                  <a:lnTo>
                    <a:pt x="72" y="675"/>
                  </a:lnTo>
                  <a:lnTo>
                    <a:pt x="72" y="678"/>
                  </a:lnTo>
                  <a:lnTo>
                    <a:pt x="72" y="683"/>
                  </a:lnTo>
                  <a:lnTo>
                    <a:pt x="75" y="691"/>
                  </a:lnTo>
                  <a:lnTo>
                    <a:pt x="77" y="704"/>
                  </a:lnTo>
                  <a:lnTo>
                    <a:pt x="83" y="715"/>
                  </a:lnTo>
                  <a:lnTo>
                    <a:pt x="85" y="734"/>
                  </a:lnTo>
                  <a:lnTo>
                    <a:pt x="88" y="750"/>
                  </a:lnTo>
                  <a:lnTo>
                    <a:pt x="93" y="768"/>
                  </a:lnTo>
                  <a:lnTo>
                    <a:pt x="93" y="787"/>
                  </a:lnTo>
                  <a:lnTo>
                    <a:pt x="96" y="806"/>
                  </a:lnTo>
                  <a:lnTo>
                    <a:pt x="99" y="824"/>
                  </a:lnTo>
                  <a:lnTo>
                    <a:pt x="101" y="846"/>
                  </a:lnTo>
                  <a:lnTo>
                    <a:pt x="99" y="862"/>
                  </a:lnTo>
                  <a:lnTo>
                    <a:pt x="99" y="878"/>
                  </a:lnTo>
                  <a:lnTo>
                    <a:pt x="96" y="891"/>
                  </a:lnTo>
                  <a:lnTo>
                    <a:pt x="91" y="904"/>
                  </a:lnTo>
                  <a:lnTo>
                    <a:pt x="83" y="912"/>
                  </a:lnTo>
                  <a:lnTo>
                    <a:pt x="77" y="915"/>
                  </a:lnTo>
                  <a:lnTo>
                    <a:pt x="69" y="918"/>
                  </a:lnTo>
                  <a:lnTo>
                    <a:pt x="64" y="915"/>
                  </a:lnTo>
                  <a:lnTo>
                    <a:pt x="56" y="910"/>
                  </a:lnTo>
                  <a:lnTo>
                    <a:pt x="48" y="904"/>
                  </a:lnTo>
                  <a:lnTo>
                    <a:pt x="40" y="894"/>
                  </a:lnTo>
                  <a:lnTo>
                    <a:pt x="35" y="886"/>
                  </a:lnTo>
                  <a:lnTo>
                    <a:pt x="29" y="875"/>
                  </a:lnTo>
                  <a:lnTo>
                    <a:pt x="21" y="867"/>
                  </a:lnTo>
                  <a:lnTo>
                    <a:pt x="16" y="856"/>
                  </a:lnTo>
                  <a:lnTo>
                    <a:pt x="13" y="846"/>
                  </a:lnTo>
                  <a:lnTo>
                    <a:pt x="8" y="838"/>
                  </a:lnTo>
                  <a:lnTo>
                    <a:pt x="5" y="832"/>
                  </a:lnTo>
                  <a:lnTo>
                    <a:pt x="2" y="827"/>
                  </a:lnTo>
                  <a:lnTo>
                    <a:pt x="2" y="827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4726" y="1495"/>
              <a:ext cx="692" cy="356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4" y="48"/>
                </a:cxn>
                <a:cxn ang="0">
                  <a:pos x="40" y="43"/>
                </a:cxn>
                <a:cxn ang="0">
                  <a:pos x="78" y="38"/>
                </a:cxn>
                <a:cxn ang="0">
                  <a:pos x="123" y="30"/>
                </a:cxn>
                <a:cxn ang="0">
                  <a:pos x="176" y="22"/>
                </a:cxn>
                <a:cxn ang="0">
                  <a:pos x="235" y="16"/>
                </a:cxn>
                <a:cxn ang="0">
                  <a:pos x="297" y="8"/>
                </a:cxn>
                <a:cxn ang="0">
                  <a:pos x="358" y="3"/>
                </a:cxn>
                <a:cxn ang="0">
                  <a:pos x="425" y="0"/>
                </a:cxn>
                <a:cxn ang="0">
                  <a:pos x="489" y="0"/>
                </a:cxn>
                <a:cxn ang="0">
                  <a:pos x="553" y="0"/>
                </a:cxn>
                <a:cxn ang="0">
                  <a:pos x="612" y="6"/>
                </a:cxn>
                <a:cxn ang="0">
                  <a:pos x="665" y="11"/>
                </a:cxn>
                <a:cxn ang="0">
                  <a:pos x="708" y="19"/>
                </a:cxn>
                <a:cxn ang="0">
                  <a:pos x="743" y="30"/>
                </a:cxn>
                <a:cxn ang="0">
                  <a:pos x="764" y="40"/>
                </a:cxn>
                <a:cxn ang="0">
                  <a:pos x="769" y="48"/>
                </a:cxn>
                <a:cxn ang="0">
                  <a:pos x="764" y="54"/>
                </a:cxn>
                <a:cxn ang="0">
                  <a:pos x="753" y="54"/>
                </a:cxn>
                <a:cxn ang="0">
                  <a:pos x="740" y="56"/>
                </a:cxn>
                <a:cxn ang="0">
                  <a:pos x="721" y="59"/>
                </a:cxn>
                <a:cxn ang="0">
                  <a:pos x="708" y="62"/>
                </a:cxn>
                <a:cxn ang="0">
                  <a:pos x="694" y="70"/>
                </a:cxn>
                <a:cxn ang="0">
                  <a:pos x="689" y="83"/>
                </a:cxn>
                <a:cxn ang="0">
                  <a:pos x="700" y="104"/>
                </a:cxn>
                <a:cxn ang="0">
                  <a:pos x="718" y="123"/>
                </a:cxn>
                <a:cxn ang="0">
                  <a:pos x="735" y="139"/>
                </a:cxn>
                <a:cxn ang="0">
                  <a:pos x="657" y="123"/>
                </a:cxn>
                <a:cxn ang="0">
                  <a:pos x="569" y="403"/>
                </a:cxn>
                <a:cxn ang="0">
                  <a:pos x="534" y="401"/>
                </a:cxn>
                <a:cxn ang="0">
                  <a:pos x="534" y="390"/>
                </a:cxn>
                <a:cxn ang="0">
                  <a:pos x="537" y="369"/>
                </a:cxn>
                <a:cxn ang="0">
                  <a:pos x="537" y="342"/>
                </a:cxn>
                <a:cxn ang="0">
                  <a:pos x="534" y="315"/>
                </a:cxn>
                <a:cxn ang="0">
                  <a:pos x="532" y="283"/>
                </a:cxn>
                <a:cxn ang="0">
                  <a:pos x="521" y="254"/>
                </a:cxn>
                <a:cxn ang="0">
                  <a:pos x="508" y="227"/>
                </a:cxn>
                <a:cxn ang="0">
                  <a:pos x="489" y="203"/>
                </a:cxn>
                <a:cxn ang="0">
                  <a:pos x="465" y="182"/>
                </a:cxn>
                <a:cxn ang="0">
                  <a:pos x="441" y="163"/>
                </a:cxn>
                <a:cxn ang="0">
                  <a:pos x="417" y="144"/>
                </a:cxn>
                <a:cxn ang="0">
                  <a:pos x="393" y="128"/>
                </a:cxn>
                <a:cxn ang="0">
                  <a:pos x="374" y="118"/>
                </a:cxn>
                <a:cxn ang="0">
                  <a:pos x="361" y="110"/>
                </a:cxn>
                <a:cxn ang="0">
                  <a:pos x="353" y="107"/>
                </a:cxn>
                <a:cxn ang="0">
                  <a:pos x="0" y="54"/>
                </a:cxn>
              </a:cxnLst>
              <a:rect l="0" t="0" r="r" b="b"/>
              <a:pathLst>
                <a:path w="769" h="403">
                  <a:moveTo>
                    <a:pt x="0" y="54"/>
                  </a:moveTo>
                  <a:lnTo>
                    <a:pt x="0" y="54"/>
                  </a:lnTo>
                  <a:lnTo>
                    <a:pt x="6" y="51"/>
                  </a:lnTo>
                  <a:lnTo>
                    <a:pt x="14" y="48"/>
                  </a:lnTo>
                  <a:lnTo>
                    <a:pt x="27" y="48"/>
                  </a:lnTo>
                  <a:lnTo>
                    <a:pt x="40" y="43"/>
                  </a:lnTo>
                  <a:lnTo>
                    <a:pt x="59" y="40"/>
                  </a:lnTo>
                  <a:lnTo>
                    <a:pt x="78" y="38"/>
                  </a:lnTo>
                  <a:lnTo>
                    <a:pt x="99" y="35"/>
                  </a:lnTo>
                  <a:lnTo>
                    <a:pt x="123" y="30"/>
                  </a:lnTo>
                  <a:lnTo>
                    <a:pt x="150" y="27"/>
                  </a:lnTo>
                  <a:lnTo>
                    <a:pt x="176" y="22"/>
                  </a:lnTo>
                  <a:lnTo>
                    <a:pt x="206" y="19"/>
                  </a:lnTo>
                  <a:lnTo>
                    <a:pt x="235" y="16"/>
                  </a:lnTo>
                  <a:lnTo>
                    <a:pt x="265" y="11"/>
                  </a:lnTo>
                  <a:lnTo>
                    <a:pt x="297" y="8"/>
                  </a:lnTo>
                  <a:lnTo>
                    <a:pt x="329" y="6"/>
                  </a:lnTo>
                  <a:lnTo>
                    <a:pt x="358" y="3"/>
                  </a:lnTo>
                  <a:lnTo>
                    <a:pt x="390" y="0"/>
                  </a:lnTo>
                  <a:lnTo>
                    <a:pt x="425" y="0"/>
                  </a:lnTo>
                  <a:lnTo>
                    <a:pt x="457" y="0"/>
                  </a:lnTo>
                  <a:lnTo>
                    <a:pt x="489" y="0"/>
                  </a:lnTo>
                  <a:lnTo>
                    <a:pt x="521" y="0"/>
                  </a:lnTo>
                  <a:lnTo>
                    <a:pt x="553" y="0"/>
                  </a:lnTo>
                  <a:lnTo>
                    <a:pt x="585" y="6"/>
                  </a:lnTo>
                  <a:lnTo>
                    <a:pt x="612" y="6"/>
                  </a:lnTo>
                  <a:lnTo>
                    <a:pt x="638" y="8"/>
                  </a:lnTo>
                  <a:lnTo>
                    <a:pt x="665" y="11"/>
                  </a:lnTo>
                  <a:lnTo>
                    <a:pt x="689" y="16"/>
                  </a:lnTo>
                  <a:lnTo>
                    <a:pt x="708" y="19"/>
                  </a:lnTo>
                  <a:lnTo>
                    <a:pt x="726" y="24"/>
                  </a:lnTo>
                  <a:lnTo>
                    <a:pt x="743" y="30"/>
                  </a:lnTo>
                  <a:lnTo>
                    <a:pt x="756" y="38"/>
                  </a:lnTo>
                  <a:lnTo>
                    <a:pt x="764" y="40"/>
                  </a:lnTo>
                  <a:lnTo>
                    <a:pt x="767" y="46"/>
                  </a:lnTo>
                  <a:lnTo>
                    <a:pt x="769" y="48"/>
                  </a:lnTo>
                  <a:lnTo>
                    <a:pt x="769" y="51"/>
                  </a:lnTo>
                  <a:lnTo>
                    <a:pt x="764" y="54"/>
                  </a:lnTo>
                  <a:lnTo>
                    <a:pt x="761" y="54"/>
                  </a:lnTo>
                  <a:lnTo>
                    <a:pt x="753" y="54"/>
                  </a:lnTo>
                  <a:lnTo>
                    <a:pt x="748" y="56"/>
                  </a:lnTo>
                  <a:lnTo>
                    <a:pt x="740" y="56"/>
                  </a:lnTo>
                  <a:lnTo>
                    <a:pt x="732" y="59"/>
                  </a:lnTo>
                  <a:lnTo>
                    <a:pt x="721" y="59"/>
                  </a:lnTo>
                  <a:lnTo>
                    <a:pt x="716" y="62"/>
                  </a:lnTo>
                  <a:lnTo>
                    <a:pt x="708" y="62"/>
                  </a:lnTo>
                  <a:lnTo>
                    <a:pt x="700" y="64"/>
                  </a:lnTo>
                  <a:lnTo>
                    <a:pt x="694" y="70"/>
                  </a:lnTo>
                  <a:lnTo>
                    <a:pt x="692" y="75"/>
                  </a:lnTo>
                  <a:lnTo>
                    <a:pt x="689" y="83"/>
                  </a:lnTo>
                  <a:lnTo>
                    <a:pt x="692" y="94"/>
                  </a:lnTo>
                  <a:lnTo>
                    <a:pt x="700" y="104"/>
                  </a:lnTo>
                  <a:lnTo>
                    <a:pt x="710" y="115"/>
                  </a:lnTo>
                  <a:lnTo>
                    <a:pt x="718" y="123"/>
                  </a:lnTo>
                  <a:lnTo>
                    <a:pt x="729" y="134"/>
                  </a:lnTo>
                  <a:lnTo>
                    <a:pt x="735" y="139"/>
                  </a:lnTo>
                  <a:lnTo>
                    <a:pt x="737" y="139"/>
                  </a:lnTo>
                  <a:lnTo>
                    <a:pt x="657" y="123"/>
                  </a:lnTo>
                  <a:lnTo>
                    <a:pt x="574" y="254"/>
                  </a:lnTo>
                  <a:lnTo>
                    <a:pt x="569" y="403"/>
                  </a:lnTo>
                  <a:lnTo>
                    <a:pt x="534" y="401"/>
                  </a:lnTo>
                  <a:lnTo>
                    <a:pt x="534" y="401"/>
                  </a:lnTo>
                  <a:lnTo>
                    <a:pt x="534" y="395"/>
                  </a:lnTo>
                  <a:lnTo>
                    <a:pt x="534" y="390"/>
                  </a:lnTo>
                  <a:lnTo>
                    <a:pt x="537" y="379"/>
                  </a:lnTo>
                  <a:lnTo>
                    <a:pt x="537" y="369"/>
                  </a:lnTo>
                  <a:lnTo>
                    <a:pt x="537" y="358"/>
                  </a:lnTo>
                  <a:lnTo>
                    <a:pt x="537" y="342"/>
                  </a:lnTo>
                  <a:lnTo>
                    <a:pt x="537" y="331"/>
                  </a:lnTo>
                  <a:lnTo>
                    <a:pt x="534" y="315"/>
                  </a:lnTo>
                  <a:lnTo>
                    <a:pt x="534" y="299"/>
                  </a:lnTo>
                  <a:lnTo>
                    <a:pt x="532" y="283"/>
                  </a:lnTo>
                  <a:lnTo>
                    <a:pt x="526" y="270"/>
                  </a:lnTo>
                  <a:lnTo>
                    <a:pt x="521" y="254"/>
                  </a:lnTo>
                  <a:lnTo>
                    <a:pt x="516" y="240"/>
                  </a:lnTo>
                  <a:lnTo>
                    <a:pt x="508" y="227"/>
                  </a:lnTo>
                  <a:lnTo>
                    <a:pt x="500" y="216"/>
                  </a:lnTo>
                  <a:lnTo>
                    <a:pt x="489" y="203"/>
                  </a:lnTo>
                  <a:lnTo>
                    <a:pt x="478" y="192"/>
                  </a:lnTo>
                  <a:lnTo>
                    <a:pt x="465" y="182"/>
                  </a:lnTo>
                  <a:lnTo>
                    <a:pt x="454" y="171"/>
                  </a:lnTo>
                  <a:lnTo>
                    <a:pt x="441" y="163"/>
                  </a:lnTo>
                  <a:lnTo>
                    <a:pt x="430" y="152"/>
                  </a:lnTo>
                  <a:lnTo>
                    <a:pt x="417" y="144"/>
                  </a:lnTo>
                  <a:lnTo>
                    <a:pt x="406" y="139"/>
                  </a:lnTo>
                  <a:lnTo>
                    <a:pt x="393" y="128"/>
                  </a:lnTo>
                  <a:lnTo>
                    <a:pt x="385" y="123"/>
                  </a:lnTo>
                  <a:lnTo>
                    <a:pt x="374" y="118"/>
                  </a:lnTo>
                  <a:lnTo>
                    <a:pt x="366" y="112"/>
                  </a:lnTo>
                  <a:lnTo>
                    <a:pt x="361" y="110"/>
                  </a:lnTo>
                  <a:lnTo>
                    <a:pt x="355" y="107"/>
                  </a:lnTo>
                  <a:lnTo>
                    <a:pt x="353" y="107"/>
                  </a:lnTo>
                  <a:lnTo>
                    <a:pt x="171" y="139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auto">
            <a:xfrm>
              <a:off x="5238" y="1597"/>
              <a:ext cx="84" cy="8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91"/>
                </a:cxn>
                <a:cxn ang="0">
                  <a:pos x="3" y="85"/>
                </a:cxn>
                <a:cxn ang="0">
                  <a:pos x="8" y="77"/>
                </a:cxn>
                <a:cxn ang="0">
                  <a:pos x="13" y="72"/>
                </a:cxn>
                <a:cxn ang="0">
                  <a:pos x="19" y="67"/>
                </a:cxn>
                <a:cxn ang="0">
                  <a:pos x="27" y="61"/>
                </a:cxn>
                <a:cxn ang="0">
                  <a:pos x="32" y="53"/>
                </a:cxn>
                <a:cxn ang="0">
                  <a:pos x="40" y="45"/>
                </a:cxn>
                <a:cxn ang="0">
                  <a:pos x="48" y="40"/>
                </a:cxn>
                <a:cxn ang="0">
                  <a:pos x="53" y="32"/>
                </a:cxn>
                <a:cxn ang="0">
                  <a:pos x="61" y="27"/>
                </a:cxn>
                <a:cxn ang="0">
                  <a:pos x="67" y="19"/>
                </a:cxn>
                <a:cxn ang="0">
                  <a:pos x="75" y="16"/>
                </a:cxn>
                <a:cxn ang="0">
                  <a:pos x="83" y="13"/>
                </a:cxn>
                <a:cxn ang="0">
                  <a:pos x="88" y="11"/>
                </a:cxn>
                <a:cxn ang="0">
                  <a:pos x="93" y="8"/>
                </a:cxn>
                <a:cxn ang="0">
                  <a:pos x="91" y="5"/>
                </a:cxn>
                <a:cxn ang="0">
                  <a:pos x="83" y="3"/>
                </a:cxn>
                <a:cxn ang="0">
                  <a:pos x="77" y="3"/>
                </a:cxn>
                <a:cxn ang="0">
                  <a:pos x="69" y="3"/>
                </a:cxn>
                <a:cxn ang="0">
                  <a:pos x="64" y="3"/>
                </a:cxn>
                <a:cxn ang="0">
                  <a:pos x="53" y="3"/>
                </a:cxn>
                <a:cxn ang="0">
                  <a:pos x="45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93" h="91">
                  <a:moveTo>
                    <a:pt x="16" y="0"/>
                  </a:moveTo>
                  <a:lnTo>
                    <a:pt x="0" y="91"/>
                  </a:lnTo>
                  <a:lnTo>
                    <a:pt x="3" y="85"/>
                  </a:lnTo>
                  <a:lnTo>
                    <a:pt x="8" y="77"/>
                  </a:lnTo>
                  <a:lnTo>
                    <a:pt x="13" y="72"/>
                  </a:lnTo>
                  <a:lnTo>
                    <a:pt x="19" y="67"/>
                  </a:lnTo>
                  <a:lnTo>
                    <a:pt x="27" y="61"/>
                  </a:lnTo>
                  <a:lnTo>
                    <a:pt x="32" y="53"/>
                  </a:lnTo>
                  <a:lnTo>
                    <a:pt x="40" y="45"/>
                  </a:lnTo>
                  <a:lnTo>
                    <a:pt x="48" y="40"/>
                  </a:lnTo>
                  <a:lnTo>
                    <a:pt x="53" y="32"/>
                  </a:lnTo>
                  <a:lnTo>
                    <a:pt x="61" y="27"/>
                  </a:lnTo>
                  <a:lnTo>
                    <a:pt x="67" y="19"/>
                  </a:lnTo>
                  <a:lnTo>
                    <a:pt x="75" y="16"/>
                  </a:lnTo>
                  <a:lnTo>
                    <a:pt x="83" y="13"/>
                  </a:lnTo>
                  <a:lnTo>
                    <a:pt x="88" y="11"/>
                  </a:lnTo>
                  <a:lnTo>
                    <a:pt x="93" y="8"/>
                  </a:lnTo>
                  <a:lnTo>
                    <a:pt x="91" y="5"/>
                  </a:lnTo>
                  <a:lnTo>
                    <a:pt x="83" y="3"/>
                  </a:lnTo>
                  <a:lnTo>
                    <a:pt x="77" y="3"/>
                  </a:lnTo>
                  <a:lnTo>
                    <a:pt x="69" y="3"/>
                  </a:lnTo>
                  <a:lnTo>
                    <a:pt x="64" y="3"/>
                  </a:lnTo>
                  <a:lnTo>
                    <a:pt x="53" y="3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Freeform 22"/>
            <p:cNvSpPr>
              <a:spLocks/>
            </p:cNvSpPr>
            <p:nvPr/>
          </p:nvSpPr>
          <p:spPr bwMode="auto">
            <a:xfrm>
              <a:off x="4851" y="1562"/>
              <a:ext cx="459" cy="2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1" y="29"/>
                </a:cxn>
                <a:cxn ang="0">
                  <a:pos x="37" y="24"/>
                </a:cxn>
                <a:cxn ang="0">
                  <a:pos x="69" y="19"/>
                </a:cxn>
                <a:cxn ang="0">
                  <a:pos x="112" y="11"/>
                </a:cxn>
                <a:cxn ang="0">
                  <a:pos x="158" y="5"/>
                </a:cxn>
                <a:cxn ang="0">
                  <a:pos x="208" y="0"/>
                </a:cxn>
                <a:cxn ang="0">
                  <a:pos x="264" y="0"/>
                </a:cxn>
                <a:cxn ang="0">
                  <a:pos x="318" y="0"/>
                </a:cxn>
                <a:cxn ang="0">
                  <a:pos x="363" y="5"/>
                </a:cxn>
                <a:cxn ang="0">
                  <a:pos x="403" y="11"/>
                </a:cxn>
                <a:cxn ang="0">
                  <a:pos x="438" y="19"/>
                </a:cxn>
                <a:cxn ang="0">
                  <a:pos x="467" y="27"/>
                </a:cxn>
                <a:cxn ang="0">
                  <a:pos x="486" y="32"/>
                </a:cxn>
                <a:cxn ang="0">
                  <a:pos x="499" y="37"/>
                </a:cxn>
                <a:cxn ang="0">
                  <a:pos x="507" y="43"/>
                </a:cxn>
                <a:cxn ang="0">
                  <a:pos x="443" y="40"/>
                </a:cxn>
                <a:cxn ang="0">
                  <a:pos x="441" y="43"/>
                </a:cxn>
                <a:cxn ang="0">
                  <a:pos x="441" y="56"/>
                </a:cxn>
                <a:cxn ang="0">
                  <a:pos x="435" y="72"/>
                </a:cxn>
                <a:cxn ang="0">
                  <a:pos x="433" y="96"/>
                </a:cxn>
                <a:cxn ang="0">
                  <a:pos x="427" y="120"/>
                </a:cxn>
                <a:cxn ang="0">
                  <a:pos x="425" y="147"/>
                </a:cxn>
                <a:cxn ang="0">
                  <a:pos x="425" y="171"/>
                </a:cxn>
                <a:cxn ang="0">
                  <a:pos x="425" y="195"/>
                </a:cxn>
                <a:cxn ang="0">
                  <a:pos x="427" y="216"/>
                </a:cxn>
                <a:cxn ang="0">
                  <a:pos x="430" y="237"/>
                </a:cxn>
                <a:cxn ang="0">
                  <a:pos x="430" y="259"/>
                </a:cxn>
                <a:cxn ang="0">
                  <a:pos x="430" y="280"/>
                </a:cxn>
                <a:cxn ang="0">
                  <a:pos x="430" y="299"/>
                </a:cxn>
                <a:cxn ang="0">
                  <a:pos x="430" y="312"/>
                </a:cxn>
                <a:cxn ang="0">
                  <a:pos x="433" y="326"/>
                </a:cxn>
                <a:cxn ang="0">
                  <a:pos x="395" y="315"/>
                </a:cxn>
                <a:cxn ang="0">
                  <a:pos x="395" y="299"/>
                </a:cxn>
                <a:cxn ang="0">
                  <a:pos x="398" y="278"/>
                </a:cxn>
                <a:cxn ang="0">
                  <a:pos x="398" y="246"/>
                </a:cxn>
                <a:cxn ang="0">
                  <a:pos x="401" y="208"/>
                </a:cxn>
                <a:cxn ang="0">
                  <a:pos x="401" y="171"/>
                </a:cxn>
                <a:cxn ang="0">
                  <a:pos x="401" y="139"/>
                </a:cxn>
                <a:cxn ang="0">
                  <a:pos x="398" y="109"/>
                </a:cxn>
                <a:cxn ang="0">
                  <a:pos x="393" y="88"/>
                </a:cxn>
                <a:cxn ang="0">
                  <a:pos x="385" y="69"/>
                </a:cxn>
                <a:cxn ang="0">
                  <a:pos x="374" y="56"/>
                </a:cxn>
                <a:cxn ang="0">
                  <a:pos x="366" y="45"/>
                </a:cxn>
                <a:cxn ang="0">
                  <a:pos x="350" y="32"/>
                </a:cxn>
                <a:cxn ang="0">
                  <a:pos x="339" y="27"/>
                </a:cxn>
                <a:cxn ang="0">
                  <a:pos x="27" y="59"/>
                </a:cxn>
                <a:cxn ang="0">
                  <a:pos x="0" y="35"/>
                </a:cxn>
              </a:cxnLst>
              <a:rect l="0" t="0" r="r" b="b"/>
              <a:pathLst>
                <a:path w="510" h="326">
                  <a:moveTo>
                    <a:pt x="0" y="35"/>
                  </a:moveTo>
                  <a:lnTo>
                    <a:pt x="0" y="35"/>
                  </a:lnTo>
                  <a:lnTo>
                    <a:pt x="5" y="32"/>
                  </a:lnTo>
                  <a:lnTo>
                    <a:pt x="11" y="29"/>
                  </a:lnTo>
                  <a:lnTo>
                    <a:pt x="24" y="27"/>
                  </a:lnTo>
                  <a:lnTo>
                    <a:pt x="37" y="24"/>
                  </a:lnTo>
                  <a:lnTo>
                    <a:pt x="53" y="21"/>
                  </a:lnTo>
                  <a:lnTo>
                    <a:pt x="69" y="19"/>
                  </a:lnTo>
                  <a:lnTo>
                    <a:pt x="91" y="16"/>
                  </a:lnTo>
                  <a:lnTo>
                    <a:pt x="112" y="11"/>
                  </a:lnTo>
                  <a:lnTo>
                    <a:pt x="134" y="8"/>
                  </a:lnTo>
                  <a:lnTo>
                    <a:pt x="158" y="5"/>
                  </a:lnTo>
                  <a:lnTo>
                    <a:pt x="184" y="3"/>
                  </a:lnTo>
                  <a:lnTo>
                    <a:pt x="208" y="0"/>
                  </a:lnTo>
                  <a:lnTo>
                    <a:pt x="238" y="0"/>
                  </a:lnTo>
                  <a:lnTo>
                    <a:pt x="264" y="0"/>
                  </a:lnTo>
                  <a:lnTo>
                    <a:pt x="291" y="0"/>
                  </a:lnTo>
                  <a:lnTo>
                    <a:pt x="318" y="0"/>
                  </a:lnTo>
                  <a:lnTo>
                    <a:pt x="342" y="3"/>
                  </a:lnTo>
                  <a:lnTo>
                    <a:pt x="363" y="5"/>
                  </a:lnTo>
                  <a:lnTo>
                    <a:pt x="387" y="8"/>
                  </a:lnTo>
                  <a:lnTo>
                    <a:pt x="403" y="11"/>
                  </a:lnTo>
                  <a:lnTo>
                    <a:pt x="425" y="16"/>
                  </a:lnTo>
                  <a:lnTo>
                    <a:pt x="438" y="19"/>
                  </a:lnTo>
                  <a:lnTo>
                    <a:pt x="454" y="24"/>
                  </a:lnTo>
                  <a:lnTo>
                    <a:pt x="467" y="27"/>
                  </a:lnTo>
                  <a:lnTo>
                    <a:pt x="478" y="29"/>
                  </a:lnTo>
                  <a:lnTo>
                    <a:pt x="486" y="32"/>
                  </a:lnTo>
                  <a:lnTo>
                    <a:pt x="494" y="37"/>
                  </a:lnTo>
                  <a:lnTo>
                    <a:pt x="499" y="37"/>
                  </a:lnTo>
                  <a:lnTo>
                    <a:pt x="505" y="40"/>
                  </a:lnTo>
                  <a:lnTo>
                    <a:pt x="507" y="43"/>
                  </a:lnTo>
                  <a:lnTo>
                    <a:pt x="510" y="43"/>
                  </a:lnTo>
                  <a:lnTo>
                    <a:pt x="443" y="40"/>
                  </a:lnTo>
                  <a:lnTo>
                    <a:pt x="443" y="40"/>
                  </a:lnTo>
                  <a:lnTo>
                    <a:pt x="441" y="43"/>
                  </a:lnTo>
                  <a:lnTo>
                    <a:pt x="441" y="48"/>
                  </a:lnTo>
                  <a:lnTo>
                    <a:pt x="441" y="56"/>
                  </a:lnTo>
                  <a:lnTo>
                    <a:pt x="438" y="64"/>
                  </a:lnTo>
                  <a:lnTo>
                    <a:pt x="435" y="72"/>
                  </a:lnTo>
                  <a:lnTo>
                    <a:pt x="433" y="83"/>
                  </a:lnTo>
                  <a:lnTo>
                    <a:pt x="433" y="96"/>
                  </a:lnTo>
                  <a:lnTo>
                    <a:pt x="430" y="107"/>
                  </a:lnTo>
                  <a:lnTo>
                    <a:pt x="427" y="120"/>
                  </a:lnTo>
                  <a:lnTo>
                    <a:pt x="425" y="133"/>
                  </a:lnTo>
                  <a:lnTo>
                    <a:pt x="425" y="147"/>
                  </a:lnTo>
                  <a:lnTo>
                    <a:pt x="425" y="157"/>
                  </a:lnTo>
                  <a:lnTo>
                    <a:pt x="425" y="171"/>
                  </a:lnTo>
                  <a:lnTo>
                    <a:pt x="425" y="181"/>
                  </a:lnTo>
                  <a:lnTo>
                    <a:pt x="425" y="195"/>
                  </a:lnTo>
                  <a:lnTo>
                    <a:pt x="425" y="205"/>
                  </a:lnTo>
                  <a:lnTo>
                    <a:pt x="427" y="216"/>
                  </a:lnTo>
                  <a:lnTo>
                    <a:pt x="427" y="227"/>
                  </a:lnTo>
                  <a:lnTo>
                    <a:pt x="430" y="237"/>
                  </a:lnTo>
                  <a:lnTo>
                    <a:pt x="430" y="248"/>
                  </a:lnTo>
                  <a:lnTo>
                    <a:pt x="430" y="259"/>
                  </a:lnTo>
                  <a:lnTo>
                    <a:pt x="430" y="270"/>
                  </a:lnTo>
                  <a:lnTo>
                    <a:pt x="430" y="280"/>
                  </a:lnTo>
                  <a:lnTo>
                    <a:pt x="430" y="288"/>
                  </a:lnTo>
                  <a:lnTo>
                    <a:pt x="430" y="299"/>
                  </a:lnTo>
                  <a:lnTo>
                    <a:pt x="430" y="304"/>
                  </a:lnTo>
                  <a:lnTo>
                    <a:pt x="430" y="312"/>
                  </a:lnTo>
                  <a:lnTo>
                    <a:pt x="430" y="320"/>
                  </a:lnTo>
                  <a:lnTo>
                    <a:pt x="433" y="326"/>
                  </a:lnTo>
                  <a:lnTo>
                    <a:pt x="395" y="318"/>
                  </a:lnTo>
                  <a:lnTo>
                    <a:pt x="395" y="315"/>
                  </a:lnTo>
                  <a:lnTo>
                    <a:pt x="395" y="310"/>
                  </a:lnTo>
                  <a:lnTo>
                    <a:pt x="395" y="299"/>
                  </a:lnTo>
                  <a:lnTo>
                    <a:pt x="398" y="291"/>
                  </a:lnTo>
                  <a:lnTo>
                    <a:pt x="398" y="278"/>
                  </a:lnTo>
                  <a:lnTo>
                    <a:pt x="398" y="262"/>
                  </a:lnTo>
                  <a:lnTo>
                    <a:pt x="398" y="246"/>
                  </a:lnTo>
                  <a:lnTo>
                    <a:pt x="401" y="229"/>
                  </a:lnTo>
                  <a:lnTo>
                    <a:pt x="401" y="208"/>
                  </a:lnTo>
                  <a:lnTo>
                    <a:pt x="401" y="192"/>
                  </a:lnTo>
                  <a:lnTo>
                    <a:pt x="401" y="171"/>
                  </a:lnTo>
                  <a:lnTo>
                    <a:pt x="401" y="155"/>
                  </a:lnTo>
                  <a:lnTo>
                    <a:pt x="401" y="139"/>
                  </a:lnTo>
                  <a:lnTo>
                    <a:pt x="398" y="123"/>
                  </a:lnTo>
                  <a:lnTo>
                    <a:pt x="398" y="109"/>
                  </a:lnTo>
                  <a:lnTo>
                    <a:pt x="395" y="99"/>
                  </a:lnTo>
                  <a:lnTo>
                    <a:pt x="393" y="88"/>
                  </a:lnTo>
                  <a:lnTo>
                    <a:pt x="387" y="80"/>
                  </a:lnTo>
                  <a:lnTo>
                    <a:pt x="385" y="69"/>
                  </a:lnTo>
                  <a:lnTo>
                    <a:pt x="379" y="64"/>
                  </a:lnTo>
                  <a:lnTo>
                    <a:pt x="374" y="56"/>
                  </a:lnTo>
                  <a:lnTo>
                    <a:pt x="371" y="51"/>
                  </a:lnTo>
                  <a:lnTo>
                    <a:pt x="366" y="45"/>
                  </a:lnTo>
                  <a:lnTo>
                    <a:pt x="361" y="43"/>
                  </a:lnTo>
                  <a:lnTo>
                    <a:pt x="350" y="32"/>
                  </a:lnTo>
                  <a:lnTo>
                    <a:pt x="345" y="29"/>
                  </a:lnTo>
                  <a:lnTo>
                    <a:pt x="339" y="27"/>
                  </a:lnTo>
                  <a:lnTo>
                    <a:pt x="339" y="27"/>
                  </a:lnTo>
                  <a:lnTo>
                    <a:pt x="27" y="59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auto">
            <a:xfrm>
              <a:off x="5058" y="1583"/>
              <a:ext cx="127" cy="11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3"/>
                </a:cxn>
                <a:cxn ang="0">
                  <a:pos x="10" y="16"/>
                </a:cxn>
                <a:cxn ang="0">
                  <a:pos x="18" y="21"/>
                </a:cxn>
                <a:cxn ang="0">
                  <a:pos x="29" y="27"/>
                </a:cxn>
                <a:cxn ang="0">
                  <a:pos x="40" y="35"/>
                </a:cxn>
                <a:cxn ang="0">
                  <a:pos x="50" y="45"/>
                </a:cxn>
                <a:cxn ang="0">
                  <a:pos x="64" y="53"/>
                </a:cxn>
                <a:cxn ang="0">
                  <a:pos x="77" y="61"/>
                </a:cxn>
                <a:cxn ang="0">
                  <a:pos x="88" y="72"/>
                </a:cxn>
                <a:cxn ang="0">
                  <a:pos x="101" y="83"/>
                </a:cxn>
                <a:cxn ang="0">
                  <a:pos x="112" y="93"/>
                </a:cxn>
                <a:cxn ang="0">
                  <a:pos x="120" y="104"/>
                </a:cxn>
                <a:cxn ang="0">
                  <a:pos x="131" y="112"/>
                </a:cxn>
                <a:cxn ang="0">
                  <a:pos x="136" y="120"/>
                </a:cxn>
                <a:cxn ang="0">
                  <a:pos x="141" y="131"/>
                </a:cxn>
                <a:cxn ang="0">
                  <a:pos x="109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41" h="131">
                  <a:moveTo>
                    <a:pt x="0" y="8"/>
                  </a:moveTo>
                  <a:lnTo>
                    <a:pt x="2" y="13"/>
                  </a:lnTo>
                  <a:lnTo>
                    <a:pt x="10" y="16"/>
                  </a:lnTo>
                  <a:lnTo>
                    <a:pt x="18" y="21"/>
                  </a:lnTo>
                  <a:lnTo>
                    <a:pt x="29" y="27"/>
                  </a:lnTo>
                  <a:lnTo>
                    <a:pt x="40" y="35"/>
                  </a:lnTo>
                  <a:lnTo>
                    <a:pt x="50" y="45"/>
                  </a:lnTo>
                  <a:lnTo>
                    <a:pt x="64" y="53"/>
                  </a:lnTo>
                  <a:lnTo>
                    <a:pt x="77" y="61"/>
                  </a:lnTo>
                  <a:lnTo>
                    <a:pt x="88" y="72"/>
                  </a:lnTo>
                  <a:lnTo>
                    <a:pt x="101" y="83"/>
                  </a:lnTo>
                  <a:lnTo>
                    <a:pt x="112" y="93"/>
                  </a:lnTo>
                  <a:lnTo>
                    <a:pt x="120" y="104"/>
                  </a:lnTo>
                  <a:lnTo>
                    <a:pt x="131" y="112"/>
                  </a:lnTo>
                  <a:lnTo>
                    <a:pt x="136" y="120"/>
                  </a:lnTo>
                  <a:lnTo>
                    <a:pt x="141" y="131"/>
                  </a:lnTo>
                  <a:lnTo>
                    <a:pt x="10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Freeform 24"/>
            <p:cNvSpPr>
              <a:spLocks/>
            </p:cNvSpPr>
            <p:nvPr/>
          </p:nvSpPr>
          <p:spPr bwMode="auto">
            <a:xfrm>
              <a:off x="4772" y="1515"/>
              <a:ext cx="574" cy="65"/>
            </a:xfrm>
            <a:custGeom>
              <a:avLst/>
              <a:gdLst/>
              <a:ahLst/>
              <a:cxnLst>
                <a:cxn ang="0">
                  <a:pos x="3" y="50"/>
                </a:cxn>
                <a:cxn ang="0">
                  <a:pos x="24" y="42"/>
                </a:cxn>
                <a:cxn ang="0">
                  <a:pos x="64" y="34"/>
                </a:cxn>
                <a:cxn ang="0">
                  <a:pos x="120" y="24"/>
                </a:cxn>
                <a:cxn ang="0">
                  <a:pos x="187" y="10"/>
                </a:cxn>
                <a:cxn ang="0">
                  <a:pos x="264" y="2"/>
                </a:cxn>
                <a:cxn ang="0">
                  <a:pos x="342" y="0"/>
                </a:cxn>
                <a:cxn ang="0">
                  <a:pos x="422" y="0"/>
                </a:cxn>
                <a:cxn ang="0">
                  <a:pos x="499" y="10"/>
                </a:cxn>
                <a:cxn ang="0">
                  <a:pos x="555" y="21"/>
                </a:cxn>
                <a:cxn ang="0">
                  <a:pos x="593" y="29"/>
                </a:cxn>
                <a:cxn ang="0">
                  <a:pos x="619" y="34"/>
                </a:cxn>
                <a:cxn ang="0">
                  <a:pos x="630" y="40"/>
                </a:cxn>
                <a:cxn ang="0">
                  <a:pos x="638" y="42"/>
                </a:cxn>
                <a:cxn ang="0">
                  <a:pos x="638" y="48"/>
                </a:cxn>
                <a:cxn ang="0">
                  <a:pos x="635" y="48"/>
                </a:cxn>
                <a:cxn ang="0">
                  <a:pos x="611" y="42"/>
                </a:cxn>
                <a:cxn ang="0">
                  <a:pos x="577" y="37"/>
                </a:cxn>
                <a:cxn ang="0">
                  <a:pos x="529" y="32"/>
                </a:cxn>
                <a:cxn ang="0">
                  <a:pos x="473" y="26"/>
                </a:cxn>
                <a:cxn ang="0">
                  <a:pos x="416" y="21"/>
                </a:cxn>
                <a:cxn ang="0">
                  <a:pos x="358" y="21"/>
                </a:cxn>
                <a:cxn ang="0">
                  <a:pos x="307" y="21"/>
                </a:cxn>
                <a:cxn ang="0">
                  <a:pos x="264" y="26"/>
                </a:cxn>
                <a:cxn ang="0">
                  <a:pos x="219" y="34"/>
                </a:cxn>
                <a:cxn ang="0">
                  <a:pos x="179" y="42"/>
                </a:cxn>
                <a:cxn ang="0">
                  <a:pos x="139" y="50"/>
                </a:cxn>
                <a:cxn ang="0">
                  <a:pos x="107" y="58"/>
                </a:cxn>
                <a:cxn ang="0">
                  <a:pos x="77" y="64"/>
                </a:cxn>
                <a:cxn ang="0">
                  <a:pos x="59" y="69"/>
                </a:cxn>
                <a:cxn ang="0">
                  <a:pos x="48" y="74"/>
                </a:cxn>
                <a:cxn ang="0">
                  <a:pos x="0" y="53"/>
                </a:cxn>
              </a:cxnLst>
              <a:rect l="0" t="0" r="r" b="b"/>
              <a:pathLst>
                <a:path w="638" h="74">
                  <a:moveTo>
                    <a:pt x="0" y="53"/>
                  </a:moveTo>
                  <a:lnTo>
                    <a:pt x="3" y="50"/>
                  </a:lnTo>
                  <a:lnTo>
                    <a:pt x="11" y="48"/>
                  </a:lnTo>
                  <a:lnTo>
                    <a:pt x="24" y="42"/>
                  </a:lnTo>
                  <a:lnTo>
                    <a:pt x="43" y="40"/>
                  </a:lnTo>
                  <a:lnTo>
                    <a:pt x="64" y="34"/>
                  </a:lnTo>
                  <a:lnTo>
                    <a:pt x="91" y="29"/>
                  </a:lnTo>
                  <a:lnTo>
                    <a:pt x="120" y="24"/>
                  </a:lnTo>
                  <a:lnTo>
                    <a:pt x="152" y="18"/>
                  </a:lnTo>
                  <a:lnTo>
                    <a:pt x="187" y="10"/>
                  </a:lnTo>
                  <a:lnTo>
                    <a:pt x="224" y="8"/>
                  </a:lnTo>
                  <a:lnTo>
                    <a:pt x="264" y="2"/>
                  </a:lnTo>
                  <a:lnTo>
                    <a:pt x="304" y="0"/>
                  </a:lnTo>
                  <a:lnTo>
                    <a:pt x="342" y="0"/>
                  </a:lnTo>
                  <a:lnTo>
                    <a:pt x="384" y="0"/>
                  </a:lnTo>
                  <a:lnTo>
                    <a:pt x="422" y="0"/>
                  </a:lnTo>
                  <a:lnTo>
                    <a:pt x="465" y="8"/>
                  </a:lnTo>
                  <a:lnTo>
                    <a:pt x="499" y="10"/>
                  </a:lnTo>
                  <a:lnTo>
                    <a:pt x="529" y="16"/>
                  </a:lnTo>
                  <a:lnTo>
                    <a:pt x="555" y="21"/>
                  </a:lnTo>
                  <a:lnTo>
                    <a:pt x="577" y="26"/>
                  </a:lnTo>
                  <a:lnTo>
                    <a:pt x="593" y="29"/>
                  </a:lnTo>
                  <a:lnTo>
                    <a:pt x="609" y="32"/>
                  </a:lnTo>
                  <a:lnTo>
                    <a:pt x="619" y="34"/>
                  </a:lnTo>
                  <a:lnTo>
                    <a:pt x="627" y="37"/>
                  </a:lnTo>
                  <a:lnTo>
                    <a:pt x="630" y="40"/>
                  </a:lnTo>
                  <a:lnTo>
                    <a:pt x="635" y="42"/>
                  </a:lnTo>
                  <a:lnTo>
                    <a:pt x="638" y="42"/>
                  </a:lnTo>
                  <a:lnTo>
                    <a:pt x="638" y="45"/>
                  </a:lnTo>
                  <a:lnTo>
                    <a:pt x="638" y="48"/>
                  </a:lnTo>
                  <a:lnTo>
                    <a:pt x="638" y="48"/>
                  </a:lnTo>
                  <a:lnTo>
                    <a:pt x="635" y="48"/>
                  </a:lnTo>
                  <a:lnTo>
                    <a:pt x="625" y="45"/>
                  </a:lnTo>
                  <a:lnTo>
                    <a:pt x="611" y="42"/>
                  </a:lnTo>
                  <a:lnTo>
                    <a:pt x="598" y="42"/>
                  </a:lnTo>
                  <a:lnTo>
                    <a:pt x="577" y="37"/>
                  </a:lnTo>
                  <a:lnTo>
                    <a:pt x="555" y="37"/>
                  </a:lnTo>
                  <a:lnTo>
                    <a:pt x="529" y="32"/>
                  </a:lnTo>
                  <a:lnTo>
                    <a:pt x="502" y="32"/>
                  </a:lnTo>
                  <a:lnTo>
                    <a:pt x="473" y="26"/>
                  </a:lnTo>
                  <a:lnTo>
                    <a:pt x="443" y="24"/>
                  </a:lnTo>
                  <a:lnTo>
                    <a:pt x="416" y="21"/>
                  </a:lnTo>
                  <a:lnTo>
                    <a:pt x="387" y="21"/>
                  </a:lnTo>
                  <a:lnTo>
                    <a:pt x="358" y="21"/>
                  </a:lnTo>
                  <a:lnTo>
                    <a:pt x="331" y="21"/>
                  </a:lnTo>
                  <a:lnTo>
                    <a:pt x="307" y="21"/>
                  </a:lnTo>
                  <a:lnTo>
                    <a:pt x="286" y="26"/>
                  </a:lnTo>
                  <a:lnTo>
                    <a:pt x="264" y="26"/>
                  </a:lnTo>
                  <a:lnTo>
                    <a:pt x="243" y="32"/>
                  </a:lnTo>
                  <a:lnTo>
                    <a:pt x="219" y="34"/>
                  </a:lnTo>
                  <a:lnTo>
                    <a:pt x="200" y="37"/>
                  </a:lnTo>
                  <a:lnTo>
                    <a:pt x="179" y="42"/>
                  </a:lnTo>
                  <a:lnTo>
                    <a:pt x="157" y="45"/>
                  </a:lnTo>
                  <a:lnTo>
                    <a:pt x="139" y="50"/>
                  </a:lnTo>
                  <a:lnTo>
                    <a:pt x="123" y="53"/>
                  </a:lnTo>
                  <a:lnTo>
                    <a:pt x="107" y="58"/>
                  </a:lnTo>
                  <a:lnTo>
                    <a:pt x="93" y="61"/>
                  </a:lnTo>
                  <a:lnTo>
                    <a:pt x="77" y="64"/>
                  </a:lnTo>
                  <a:lnTo>
                    <a:pt x="67" y="69"/>
                  </a:lnTo>
                  <a:lnTo>
                    <a:pt x="59" y="69"/>
                  </a:lnTo>
                  <a:lnTo>
                    <a:pt x="53" y="72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auto">
            <a:xfrm>
              <a:off x="4179" y="1180"/>
              <a:ext cx="57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8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8" y="24"/>
                </a:cxn>
                <a:cxn ang="0">
                  <a:pos x="11" y="32"/>
                </a:cxn>
                <a:cxn ang="0">
                  <a:pos x="14" y="37"/>
                </a:cxn>
                <a:cxn ang="0">
                  <a:pos x="16" y="45"/>
                </a:cxn>
                <a:cxn ang="0">
                  <a:pos x="19" y="56"/>
                </a:cxn>
                <a:cxn ang="0">
                  <a:pos x="22" y="64"/>
                </a:cxn>
                <a:cxn ang="0">
                  <a:pos x="24" y="75"/>
                </a:cxn>
                <a:cxn ang="0">
                  <a:pos x="27" y="85"/>
                </a:cxn>
                <a:cxn ang="0">
                  <a:pos x="30" y="99"/>
                </a:cxn>
                <a:cxn ang="0">
                  <a:pos x="32" y="112"/>
                </a:cxn>
                <a:cxn ang="0">
                  <a:pos x="35" y="123"/>
                </a:cxn>
                <a:cxn ang="0">
                  <a:pos x="38" y="133"/>
                </a:cxn>
                <a:cxn ang="0">
                  <a:pos x="38" y="147"/>
                </a:cxn>
                <a:cxn ang="0">
                  <a:pos x="40" y="157"/>
                </a:cxn>
                <a:cxn ang="0">
                  <a:pos x="40" y="165"/>
                </a:cxn>
                <a:cxn ang="0">
                  <a:pos x="43" y="176"/>
                </a:cxn>
                <a:cxn ang="0">
                  <a:pos x="43" y="187"/>
                </a:cxn>
                <a:cxn ang="0">
                  <a:pos x="46" y="197"/>
                </a:cxn>
                <a:cxn ang="0">
                  <a:pos x="46" y="203"/>
                </a:cxn>
                <a:cxn ang="0">
                  <a:pos x="46" y="211"/>
                </a:cxn>
                <a:cxn ang="0">
                  <a:pos x="46" y="216"/>
                </a:cxn>
                <a:cxn ang="0">
                  <a:pos x="48" y="224"/>
                </a:cxn>
                <a:cxn ang="0">
                  <a:pos x="48" y="232"/>
                </a:cxn>
                <a:cxn ang="0">
                  <a:pos x="48" y="235"/>
                </a:cxn>
                <a:cxn ang="0">
                  <a:pos x="48" y="232"/>
                </a:cxn>
                <a:cxn ang="0">
                  <a:pos x="51" y="227"/>
                </a:cxn>
                <a:cxn ang="0">
                  <a:pos x="54" y="224"/>
                </a:cxn>
                <a:cxn ang="0">
                  <a:pos x="54" y="219"/>
                </a:cxn>
                <a:cxn ang="0">
                  <a:pos x="56" y="213"/>
                </a:cxn>
                <a:cxn ang="0">
                  <a:pos x="59" y="208"/>
                </a:cxn>
                <a:cxn ang="0">
                  <a:pos x="59" y="200"/>
                </a:cxn>
                <a:cxn ang="0">
                  <a:pos x="62" y="192"/>
                </a:cxn>
                <a:cxn ang="0">
                  <a:pos x="62" y="181"/>
                </a:cxn>
                <a:cxn ang="0">
                  <a:pos x="64" y="168"/>
                </a:cxn>
                <a:cxn ang="0">
                  <a:pos x="62" y="155"/>
                </a:cxn>
                <a:cxn ang="0">
                  <a:pos x="62" y="139"/>
                </a:cxn>
                <a:cxn ang="0">
                  <a:pos x="62" y="123"/>
                </a:cxn>
                <a:cxn ang="0">
                  <a:pos x="59" y="107"/>
                </a:cxn>
                <a:cxn ang="0">
                  <a:pos x="56" y="88"/>
                </a:cxn>
                <a:cxn ang="0">
                  <a:pos x="54" y="72"/>
                </a:cxn>
                <a:cxn ang="0">
                  <a:pos x="48" y="59"/>
                </a:cxn>
                <a:cxn ang="0">
                  <a:pos x="43" y="45"/>
                </a:cxn>
                <a:cxn ang="0">
                  <a:pos x="38" y="35"/>
                </a:cxn>
                <a:cxn ang="0">
                  <a:pos x="35" y="27"/>
                </a:cxn>
                <a:cxn ang="0">
                  <a:pos x="30" y="21"/>
                </a:cxn>
                <a:cxn ang="0">
                  <a:pos x="24" y="16"/>
                </a:cxn>
                <a:cxn ang="0">
                  <a:pos x="16" y="5"/>
                </a:cxn>
                <a:cxn ang="0">
                  <a:pos x="8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235">
                  <a:moveTo>
                    <a:pt x="0" y="0"/>
                  </a:moveTo>
                  <a:lnTo>
                    <a:pt x="0" y="3"/>
                  </a:lnTo>
                  <a:lnTo>
                    <a:pt x="3" y="8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8" y="24"/>
                  </a:lnTo>
                  <a:lnTo>
                    <a:pt x="11" y="32"/>
                  </a:lnTo>
                  <a:lnTo>
                    <a:pt x="14" y="37"/>
                  </a:lnTo>
                  <a:lnTo>
                    <a:pt x="16" y="45"/>
                  </a:lnTo>
                  <a:lnTo>
                    <a:pt x="19" y="56"/>
                  </a:lnTo>
                  <a:lnTo>
                    <a:pt x="22" y="64"/>
                  </a:lnTo>
                  <a:lnTo>
                    <a:pt x="24" y="75"/>
                  </a:lnTo>
                  <a:lnTo>
                    <a:pt x="27" y="85"/>
                  </a:lnTo>
                  <a:lnTo>
                    <a:pt x="30" y="99"/>
                  </a:lnTo>
                  <a:lnTo>
                    <a:pt x="32" y="112"/>
                  </a:lnTo>
                  <a:lnTo>
                    <a:pt x="35" y="123"/>
                  </a:lnTo>
                  <a:lnTo>
                    <a:pt x="38" y="133"/>
                  </a:lnTo>
                  <a:lnTo>
                    <a:pt x="38" y="147"/>
                  </a:lnTo>
                  <a:lnTo>
                    <a:pt x="40" y="157"/>
                  </a:lnTo>
                  <a:lnTo>
                    <a:pt x="40" y="165"/>
                  </a:lnTo>
                  <a:lnTo>
                    <a:pt x="43" y="176"/>
                  </a:lnTo>
                  <a:lnTo>
                    <a:pt x="43" y="187"/>
                  </a:lnTo>
                  <a:lnTo>
                    <a:pt x="46" y="197"/>
                  </a:lnTo>
                  <a:lnTo>
                    <a:pt x="46" y="203"/>
                  </a:lnTo>
                  <a:lnTo>
                    <a:pt x="46" y="211"/>
                  </a:lnTo>
                  <a:lnTo>
                    <a:pt x="46" y="216"/>
                  </a:lnTo>
                  <a:lnTo>
                    <a:pt x="48" y="224"/>
                  </a:lnTo>
                  <a:lnTo>
                    <a:pt x="48" y="232"/>
                  </a:lnTo>
                  <a:lnTo>
                    <a:pt x="48" y="235"/>
                  </a:lnTo>
                  <a:lnTo>
                    <a:pt x="48" y="232"/>
                  </a:lnTo>
                  <a:lnTo>
                    <a:pt x="51" y="227"/>
                  </a:lnTo>
                  <a:lnTo>
                    <a:pt x="54" y="224"/>
                  </a:lnTo>
                  <a:lnTo>
                    <a:pt x="54" y="219"/>
                  </a:lnTo>
                  <a:lnTo>
                    <a:pt x="56" y="213"/>
                  </a:lnTo>
                  <a:lnTo>
                    <a:pt x="59" y="208"/>
                  </a:lnTo>
                  <a:lnTo>
                    <a:pt x="59" y="200"/>
                  </a:lnTo>
                  <a:lnTo>
                    <a:pt x="62" y="192"/>
                  </a:lnTo>
                  <a:lnTo>
                    <a:pt x="62" y="181"/>
                  </a:lnTo>
                  <a:lnTo>
                    <a:pt x="64" y="168"/>
                  </a:lnTo>
                  <a:lnTo>
                    <a:pt x="62" y="155"/>
                  </a:lnTo>
                  <a:lnTo>
                    <a:pt x="62" y="139"/>
                  </a:lnTo>
                  <a:lnTo>
                    <a:pt x="62" y="123"/>
                  </a:lnTo>
                  <a:lnTo>
                    <a:pt x="59" y="107"/>
                  </a:lnTo>
                  <a:lnTo>
                    <a:pt x="56" y="88"/>
                  </a:lnTo>
                  <a:lnTo>
                    <a:pt x="54" y="72"/>
                  </a:lnTo>
                  <a:lnTo>
                    <a:pt x="48" y="59"/>
                  </a:lnTo>
                  <a:lnTo>
                    <a:pt x="43" y="45"/>
                  </a:lnTo>
                  <a:lnTo>
                    <a:pt x="38" y="35"/>
                  </a:lnTo>
                  <a:lnTo>
                    <a:pt x="35" y="27"/>
                  </a:lnTo>
                  <a:lnTo>
                    <a:pt x="30" y="21"/>
                  </a:lnTo>
                  <a:lnTo>
                    <a:pt x="24" y="16"/>
                  </a:lnTo>
                  <a:lnTo>
                    <a:pt x="16" y="5"/>
                  </a:lnTo>
                  <a:lnTo>
                    <a:pt x="8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auto">
            <a:xfrm>
              <a:off x="4179" y="1133"/>
              <a:ext cx="166" cy="4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3"/>
                </a:cxn>
                <a:cxn ang="0">
                  <a:pos x="6" y="53"/>
                </a:cxn>
                <a:cxn ang="0">
                  <a:pos x="8" y="50"/>
                </a:cxn>
                <a:cxn ang="0">
                  <a:pos x="16" y="50"/>
                </a:cxn>
                <a:cxn ang="0">
                  <a:pos x="24" y="45"/>
                </a:cxn>
                <a:cxn ang="0">
                  <a:pos x="32" y="42"/>
                </a:cxn>
                <a:cxn ang="0">
                  <a:pos x="46" y="42"/>
                </a:cxn>
                <a:cxn ang="0">
                  <a:pos x="59" y="40"/>
                </a:cxn>
                <a:cxn ang="0">
                  <a:pos x="70" y="37"/>
                </a:cxn>
                <a:cxn ang="0">
                  <a:pos x="86" y="34"/>
                </a:cxn>
                <a:cxn ang="0">
                  <a:pos x="99" y="32"/>
                </a:cxn>
                <a:cxn ang="0">
                  <a:pos x="115" y="29"/>
                </a:cxn>
                <a:cxn ang="0">
                  <a:pos x="131" y="26"/>
                </a:cxn>
                <a:cxn ang="0">
                  <a:pos x="150" y="24"/>
                </a:cxn>
                <a:cxn ang="0">
                  <a:pos x="166" y="21"/>
                </a:cxn>
                <a:cxn ang="0">
                  <a:pos x="185" y="21"/>
                </a:cxn>
                <a:cxn ang="0">
                  <a:pos x="182" y="21"/>
                </a:cxn>
                <a:cxn ang="0">
                  <a:pos x="179" y="16"/>
                </a:cxn>
                <a:cxn ang="0">
                  <a:pos x="171" y="10"/>
                </a:cxn>
                <a:cxn ang="0">
                  <a:pos x="161" y="5"/>
                </a:cxn>
                <a:cxn ang="0">
                  <a:pos x="153" y="2"/>
                </a:cxn>
                <a:cxn ang="0">
                  <a:pos x="147" y="2"/>
                </a:cxn>
                <a:cxn ang="0">
                  <a:pos x="137" y="0"/>
                </a:cxn>
                <a:cxn ang="0">
                  <a:pos x="129" y="0"/>
                </a:cxn>
                <a:cxn ang="0">
                  <a:pos x="118" y="0"/>
                </a:cxn>
                <a:cxn ang="0">
                  <a:pos x="105" y="2"/>
                </a:cxn>
                <a:cxn ang="0">
                  <a:pos x="91" y="5"/>
                </a:cxn>
                <a:cxn ang="0">
                  <a:pos x="75" y="10"/>
                </a:cxn>
                <a:cxn ang="0">
                  <a:pos x="59" y="13"/>
                </a:cxn>
                <a:cxn ang="0">
                  <a:pos x="48" y="18"/>
                </a:cxn>
                <a:cxn ang="0">
                  <a:pos x="35" y="21"/>
                </a:cxn>
                <a:cxn ang="0">
                  <a:pos x="27" y="26"/>
                </a:cxn>
                <a:cxn ang="0">
                  <a:pos x="19" y="29"/>
                </a:cxn>
                <a:cxn ang="0">
                  <a:pos x="14" y="34"/>
                </a:cxn>
                <a:cxn ang="0">
                  <a:pos x="8" y="37"/>
                </a:cxn>
                <a:cxn ang="0">
                  <a:pos x="6" y="42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185" h="53">
                  <a:moveTo>
                    <a:pt x="0" y="53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8" y="50"/>
                  </a:lnTo>
                  <a:lnTo>
                    <a:pt x="16" y="50"/>
                  </a:lnTo>
                  <a:lnTo>
                    <a:pt x="24" y="45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9" y="40"/>
                  </a:lnTo>
                  <a:lnTo>
                    <a:pt x="70" y="37"/>
                  </a:lnTo>
                  <a:lnTo>
                    <a:pt x="86" y="34"/>
                  </a:lnTo>
                  <a:lnTo>
                    <a:pt x="99" y="32"/>
                  </a:lnTo>
                  <a:lnTo>
                    <a:pt x="115" y="29"/>
                  </a:lnTo>
                  <a:lnTo>
                    <a:pt x="131" y="26"/>
                  </a:lnTo>
                  <a:lnTo>
                    <a:pt x="150" y="24"/>
                  </a:lnTo>
                  <a:lnTo>
                    <a:pt x="166" y="21"/>
                  </a:lnTo>
                  <a:lnTo>
                    <a:pt x="185" y="21"/>
                  </a:lnTo>
                  <a:lnTo>
                    <a:pt x="182" y="21"/>
                  </a:lnTo>
                  <a:lnTo>
                    <a:pt x="179" y="16"/>
                  </a:lnTo>
                  <a:lnTo>
                    <a:pt x="171" y="10"/>
                  </a:lnTo>
                  <a:lnTo>
                    <a:pt x="161" y="5"/>
                  </a:lnTo>
                  <a:lnTo>
                    <a:pt x="153" y="2"/>
                  </a:lnTo>
                  <a:lnTo>
                    <a:pt x="147" y="2"/>
                  </a:lnTo>
                  <a:lnTo>
                    <a:pt x="137" y="0"/>
                  </a:lnTo>
                  <a:lnTo>
                    <a:pt x="129" y="0"/>
                  </a:lnTo>
                  <a:lnTo>
                    <a:pt x="118" y="0"/>
                  </a:lnTo>
                  <a:lnTo>
                    <a:pt x="105" y="2"/>
                  </a:lnTo>
                  <a:lnTo>
                    <a:pt x="91" y="5"/>
                  </a:lnTo>
                  <a:lnTo>
                    <a:pt x="75" y="10"/>
                  </a:lnTo>
                  <a:lnTo>
                    <a:pt x="59" y="13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4" y="34"/>
                  </a:lnTo>
                  <a:lnTo>
                    <a:pt x="8" y="37"/>
                  </a:lnTo>
                  <a:lnTo>
                    <a:pt x="6" y="42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Freeform 27"/>
            <p:cNvSpPr>
              <a:spLocks/>
            </p:cNvSpPr>
            <p:nvPr/>
          </p:nvSpPr>
          <p:spPr bwMode="auto">
            <a:xfrm>
              <a:off x="4321" y="958"/>
              <a:ext cx="60" cy="4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9"/>
                </a:cxn>
                <a:cxn ang="0">
                  <a:pos x="5" y="35"/>
                </a:cxn>
                <a:cxn ang="0">
                  <a:pos x="8" y="54"/>
                </a:cxn>
                <a:cxn ang="0">
                  <a:pos x="11" y="78"/>
                </a:cxn>
                <a:cxn ang="0">
                  <a:pos x="16" y="99"/>
                </a:cxn>
                <a:cxn ang="0">
                  <a:pos x="21" y="126"/>
                </a:cxn>
                <a:cxn ang="0">
                  <a:pos x="24" y="152"/>
                </a:cxn>
                <a:cxn ang="0">
                  <a:pos x="27" y="182"/>
                </a:cxn>
                <a:cxn ang="0">
                  <a:pos x="32" y="208"/>
                </a:cxn>
                <a:cxn ang="0">
                  <a:pos x="35" y="238"/>
                </a:cxn>
                <a:cxn ang="0">
                  <a:pos x="37" y="264"/>
                </a:cxn>
                <a:cxn ang="0">
                  <a:pos x="40" y="294"/>
                </a:cxn>
                <a:cxn ang="0">
                  <a:pos x="43" y="318"/>
                </a:cxn>
                <a:cxn ang="0">
                  <a:pos x="45" y="342"/>
                </a:cxn>
                <a:cxn ang="0">
                  <a:pos x="45" y="363"/>
                </a:cxn>
                <a:cxn ang="0">
                  <a:pos x="45" y="382"/>
                </a:cxn>
                <a:cxn ang="0">
                  <a:pos x="45" y="400"/>
                </a:cxn>
                <a:cxn ang="0">
                  <a:pos x="45" y="416"/>
                </a:cxn>
                <a:cxn ang="0">
                  <a:pos x="45" y="430"/>
                </a:cxn>
                <a:cxn ang="0">
                  <a:pos x="45" y="446"/>
                </a:cxn>
                <a:cxn ang="0">
                  <a:pos x="45" y="456"/>
                </a:cxn>
                <a:cxn ang="0">
                  <a:pos x="45" y="467"/>
                </a:cxn>
                <a:cxn ang="0">
                  <a:pos x="45" y="475"/>
                </a:cxn>
                <a:cxn ang="0">
                  <a:pos x="45" y="483"/>
                </a:cxn>
                <a:cxn ang="0">
                  <a:pos x="45" y="488"/>
                </a:cxn>
                <a:cxn ang="0">
                  <a:pos x="45" y="496"/>
                </a:cxn>
                <a:cxn ang="0">
                  <a:pos x="45" y="502"/>
                </a:cxn>
                <a:cxn ang="0">
                  <a:pos x="45" y="504"/>
                </a:cxn>
                <a:cxn ang="0">
                  <a:pos x="45" y="504"/>
                </a:cxn>
                <a:cxn ang="0">
                  <a:pos x="48" y="502"/>
                </a:cxn>
                <a:cxn ang="0">
                  <a:pos x="48" y="496"/>
                </a:cxn>
                <a:cxn ang="0">
                  <a:pos x="53" y="494"/>
                </a:cxn>
                <a:cxn ang="0">
                  <a:pos x="53" y="486"/>
                </a:cxn>
                <a:cxn ang="0">
                  <a:pos x="59" y="478"/>
                </a:cxn>
                <a:cxn ang="0">
                  <a:pos x="59" y="464"/>
                </a:cxn>
                <a:cxn ang="0">
                  <a:pos x="61" y="451"/>
                </a:cxn>
                <a:cxn ang="0">
                  <a:pos x="64" y="432"/>
                </a:cxn>
                <a:cxn ang="0">
                  <a:pos x="67" y="411"/>
                </a:cxn>
                <a:cxn ang="0">
                  <a:pos x="67" y="384"/>
                </a:cxn>
                <a:cxn ang="0">
                  <a:pos x="67" y="355"/>
                </a:cxn>
                <a:cxn ang="0">
                  <a:pos x="67" y="320"/>
                </a:cxn>
                <a:cxn ang="0">
                  <a:pos x="67" y="280"/>
                </a:cxn>
                <a:cxn ang="0">
                  <a:pos x="64" y="240"/>
                </a:cxn>
                <a:cxn ang="0">
                  <a:pos x="59" y="203"/>
                </a:cxn>
                <a:cxn ang="0">
                  <a:pos x="53" y="168"/>
                </a:cxn>
                <a:cxn ang="0">
                  <a:pos x="51" y="139"/>
                </a:cxn>
                <a:cxn ang="0">
                  <a:pos x="45" y="112"/>
                </a:cxn>
                <a:cxn ang="0">
                  <a:pos x="37" y="91"/>
                </a:cxn>
                <a:cxn ang="0">
                  <a:pos x="32" y="70"/>
                </a:cxn>
                <a:cxn ang="0">
                  <a:pos x="27" y="54"/>
                </a:cxn>
                <a:cxn ang="0">
                  <a:pos x="21" y="40"/>
                </a:cxn>
                <a:cxn ang="0">
                  <a:pos x="16" y="27"/>
                </a:cxn>
                <a:cxn ang="0">
                  <a:pos x="11" y="16"/>
                </a:cxn>
                <a:cxn ang="0">
                  <a:pos x="8" y="1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504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3" y="19"/>
                  </a:lnTo>
                  <a:lnTo>
                    <a:pt x="5" y="35"/>
                  </a:lnTo>
                  <a:lnTo>
                    <a:pt x="8" y="54"/>
                  </a:lnTo>
                  <a:lnTo>
                    <a:pt x="11" y="78"/>
                  </a:lnTo>
                  <a:lnTo>
                    <a:pt x="16" y="99"/>
                  </a:lnTo>
                  <a:lnTo>
                    <a:pt x="21" y="126"/>
                  </a:lnTo>
                  <a:lnTo>
                    <a:pt x="24" y="152"/>
                  </a:lnTo>
                  <a:lnTo>
                    <a:pt x="27" y="182"/>
                  </a:lnTo>
                  <a:lnTo>
                    <a:pt x="32" y="208"/>
                  </a:lnTo>
                  <a:lnTo>
                    <a:pt x="35" y="238"/>
                  </a:lnTo>
                  <a:lnTo>
                    <a:pt x="37" y="264"/>
                  </a:lnTo>
                  <a:lnTo>
                    <a:pt x="40" y="294"/>
                  </a:lnTo>
                  <a:lnTo>
                    <a:pt x="43" y="318"/>
                  </a:lnTo>
                  <a:lnTo>
                    <a:pt x="45" y="342"/>
                  </a:lnTo>
                  <a:lnTo>
                    <a:pt x="45" y="363"/>
                  </a:lnTo>
                  <a:lnTo>
                    <a:pt x="45" y="382"/>
                  </a:lnTo>
                  <a:lnTo>
                    <a:pt x="45" y="400"/>
                  </a:lnTo>
                  <a:lnTo>
                    <a:pt x="45" y="416"/>
                  </a:lnTo>
                  <a:lnTo>
                    <a:pt x="45" y="430"/>
                  </a:lnTo>
                  <a:lnTo>
                    <a:pt x="45" y="446"/>
                  </a:lnTo>
                  <a:lnTo>
                    <a:pt x="45" y="456"/>
                  </a:lnTo>
                  <a:lnTo>
                    <a:pt x="45" y="467"/>
                  </a:lnTo>
                  <a:lnTo>
                    <a:pt x="45" y="475"/>
                  </a:lnTo>
                  <a:lnTo>
                    <a:pt x="45" y="483"/>
                  </a:lnTo>
                  <a:lnTo>
                    <a:pt x="45" y="488"/>
                  </a:lnTo>
                  <a:lnTo>
                    <a:pt x="45" y="496"/>
                  </a:lnTo>
                  <a:lnTo>
                    <a:pt x="45" y="502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8" y="502"/>
                  </a:lnTo>
                  <a:lnTo>
                    <a:pt x="48" y="496"/>
                  </a:lnTo>
                  <a:lnTo>
                    <a:pt x="53" y="494"/>
                  </a:lnTo>
                  <a:lnTo>
                    <a:pt x="53" y="486"/>
                  </a:lnTo>
                  <a:lnTo>
                    <a:pt x="59" y="478"/>
                  </a:lnTo>
                  <a:lnTo>
                    <a:pt x="59" y="464"/>
                  </a:lnTo>
                  <a:lnTo>
                    <a:pt x="61" y="451"/>
                  </a:lnTo>
                  <a:lnTo>
                    <a:pt x="64" y="432"/>
                  </a:lnTo>
                  <a:lnTo>
                    <a:pt x="67" y="411"/>
                  </a:lnTo>
                  <a:lnTo>
                    <a:pt x="67" y="384"/>
                  </a:lnTo>
                  <a:lnTo>
                    <a:pt x="67" y="355"/>
                  </a:lnTo>
                  <a:lnTo>
                    <a:pt x="67" y="320"/>
                  </a:lnTo>
                  <a:lnTo>
                    <a:pt x="67" y="280"/>
                  </a:lnTo>
                  <a:lnTo>
                    <a:pt x="64" y="240"/>
                  </a:lnTo>
                  <a:lnTo>
                    <a:pt x="59" y="203"/>
                  </a:lnTo>
                  <a:lnTo>
                    <a:pt x="53" y="168"/>
                  </a:lnTo>
                  <a:lnTo>
                    <a:pt x="51" y="139"/>
                  </a:lnTo>
                  <a:lnTo>
                    <a:pt x="45" y="112"/>
                  </a:lnTo>
                  <a:lnTo>
                    <a:pt x="37" y="91"/>
                  </a:lnTo>
                  <a:lnTo>
                    <a:pt x="32" y="70"/>
                  </a:lnTo>
                  <a:lnTo>
                    <a:pt x="27" y="54"/>
                  </a:lnTo>
                  <a:lnTo>
                    <a:pt x="21" y="40"/>
                  </a:lnTo>
                  <a:lnTo>
                    <a:pt x="16" y="27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Freeform 28"/>
            <p:cNvSpPr>
              <a:spLocks/>
            </p:cNvSpPr>
            <p:nvPr/>
          </p:nvSpPr>
          <p:spPr bwMode="auto">
            <a:xfrm>
              <a:off x="4316" y="905"/>
              <a:ext cx="327" cy="5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" y="64"/>
                </a:cxn>
                <a:cxn ang="0">
                  <a:pos x="10" y="64"/>
                </a:cxn>
                <a:cxn ang="0">
                  <a:pos x="18" y="61"/>
                </a:cxn>
                <a:cxn ang="0">
                  <a:pos x="32" y="59"/>
                </a:cxn>
                <a:cxn ang="0">
                  <a:pos x="48" y="53"/>
                </a:cxn>
                <a:cxn ang="0">
                  <a:pos x="66" y="51"/>
                </a:cxn>
                <a:cxn ang="0">
                  <a:pos x="88" y="48"/>
                </a:cxn>
                <a:cxn ang="0">
                  <a:pos x="112" y="45"/>
                </a:cxn>
                <a:cxn ang="0">
                  <a:pos x="136" y="43"/>
                </a:cxn>
                <a:cxn ang="0">
                  <a:pos x="165" y="37"/>
                </a:cxn>
                <a:cxn ang="0">
                  <a:pos x="192" y="35"/>
                </a:cxn>
                <a:cxn ang="0">
                  <a:pos x="224" y="35"/>
                </a:cxn>
                <a:cxn ang="0">
                  <a:pos x="256" y="32"/>
                </a:cxn>
                <a:cxn ang="0">
                  <a:pos x="288" y="32"/>
                </a:cxn>
                <a:cxn ang="0">
                  <a:pos x="323" y="32"/>
                </a:cxn>
                <a:cxn ang="0">
                  <a:pos x="357" y="35"/>
                </a:cxn>
                <a:cxn ang="0">
                  <a:pos x="363" y="2"/>
                </a:cxn>
                <a:cxn ang="0">
                  <a:pos x="360" y="0"/>
                </a:cxn>
                <a:cxn ang="0">
                  <a:pos x="357" y="0"/>
                </a:cxn>
                <a:cxn ang="0">
                  <a:pos x="349" y="0"/>
                </a:cxn>
                <a:cxn ang="0">
                  <a:pos x="341" y="0"/>
                </a:cxn>
                <a:cxn ang="0">
                  <a:pos x="328" y="0"/>
                </a:cxn>
                <a:cxn ang="0">
                  <a:pos x="317" y="0"/>
                </a:cxn>
                <a:cxn ang="0">
                  <a:pos x="301" y="0"/>
                </a:cxn>
                <a:cxn ang="0">
                  <a:pos x="288" y="2"/>
                </a:cxn>
                <a:cxn ang="0">
                  <a:pos x="269" y="2"/>
                </a:cxn>
                <a:cxn ang="0">
                  <a:pos x="251" y="2"/>
                </a:cxn>
                <a:cxn ang="0">
                  <a:pos x="232" y="2"/>
                </a:cxn>
                <a:cxn ang="0">
                  <a:pos x="213" y="5"/>
                </a:cxn>
                <a:cxn ang="0">
                  <a:pos x="195" y="5"/>
                </a:cxn>
                <a:cxn ang="0">
                  <a:pos x="176" y="8"/>
                </a:cxn>
                <a:cxn ang="0">
                  <a:pos x="157" y="10"/>
                </a:cxn>
                <a:cxn ang="0">
                  <a:pos x="138" y="16"/>
                </a:cxn>
                <a:cxn ang="0">
                  <a:pos x="120" y="18"/>
                </a:cxn>
                <a:cxn ang="0">
                  <a:pos x="104" y="21"/>
                </a:cxn>
                <a:cxn ang="0">
                  <a:pos x="88" y="27"/>
                </a:cxn>
                <a:cxn ang="0">
                  <a:pos x="74" y="32"/>
                </a:cxn>
                <a:cxn ang="0">
                  <a:pos x="64" y="35"/>
                </a:cxn>
                <a:cxn ang="0">
                  <a:pos x="50" y="40"/>
                </a:cxn>
                <a:cxn ang="0">
                  <a:pos x="42" y="43"/>
                </a:cxn>
                <a:cxn ang="0">
                  <a:pos x="32" y="48"/>
                </a:cxn>
                <a:cxn ang="0">
                  <a:pos x="24" y="51"/>
                </a:cxn>
                <a:cxn ang="0">
                  <a:pos x="16" y="53"/>
                </a:cxn>
                <a:cxn ang="0">
                  <a:pos x="10" y="56"/>
                </a:cxn>
                <a:cxn ang="0">
                  <a:pos x="8" y="61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363" h="67">
                  <a:moveTo>
                    <a:pt x="0" y="67"/>
                  </a:moveTo>
                  <a:lnTo>
                    <a:pt x="2" y="64"/>
                  </a:lnTo>
                  <a:lnTo>
                    <a:pt x="10" y="64"/>
                  </a:lnTo>
                  <a:lnTo>
                    <a:pt x="18" y="61"/>
                  </a:lnTo>
                  <a:lnTo>
                    <a:pt x="32" y="59"/>
                  </a:lnTo>
                  <a:lnTo>
                    <a:pt x="48" y="53"/>
                  </a:lnTo>
                  <a:lnTo>
                    <a:pt x="66" y="51"/>
                  </a:lnTo>
                  <a:lnTo>
                    <a:pt x="88" y="48"/>
                  </a:lnTo>
                  <a:lnTo>
                    <a:pt x="112" y="45"/>
                  </a:lnTo>
                  <a:lnTo>
                    <a:pt x="136" y="43"/>
                  </a:lnTo>
                  <a:lnTo>
                    <a:pt x="165" y="37"/>
                  </a:lnTo>
                  <a:lnTo>
                    <a:pt x="192" y="35"/>
                  </a:lnTo>
                  <a:lnTo>
                    <a:pt x="224" y="35"/>
                  </a:lnTo>
                  <a:lnTo>
                    <a:pt x="256" y="32"/>
                  </a:lnTo>
                  <a:lnTo>
                    <a:pt x="288" y="32"/>
                  </a:lnTo>
                  <a:lnTo>
                    <a:pt x="323" y="32"/>
                  </a:lnTo>
                  <a:lnTo>
                    <a:pt x="357" y="3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349" y="0"/>
                  </a:lnTo>
                  <a:lnTo>
                    <a:pt x="341" y="0"/>
                  </a:lnTo>
                  <a:lnTo>
                    <a:pt x="328" y="0"/>
                  </a:lnTo>
                  <a:lnTo>
                    <a:pt x="317" y="0"/>
                  </a:lnTo>
                  <a:lnTo>
                    <a:pt x="301" y="0"/>
                  </a:lnTo>
                  <a:lnTo>
                    <a:pt x="288" y="2"/>
                  </a:lnTo>
                  <a:lnTo>
                    <a:pt x="269" y="2"/>
                  </a:lnTo>
                  <a:lnTo>
                    <a:pt x="251" y="2"/>
                  </a:lnTo>
                  <a:lnTo>
                    <a:pt x="232" y="2"/>
                  </a:lnTo>
                  <a:lnTo>
                    <a:pt x="213" y="5"/>
                  </a:lnTo>
                  <a:lnTo>
                    <a:pt x="195" y="5"/>
                  </a:lnTo>
                  <a:lnTo>
                    <a:pt x="176" y="8"/>
                  </a:lnTo>
                  <a:lnTo>
                    <a:pt x="157" y="10"/>
                  </a:lnTo>
                  <a:lnTo>
                    <a:pt x="138" y="16"/>
                  </a:lnTo>
                  <a:lnTo>
                    <a:pt x="120" y="18"/>
                  </a:lnTo>
                  <a:lnTo>
                    <a:pt x="104" y="21"/>
                  </a:lnTo>
                  <a:lnTo>
                    <a:pt x="88" y="27"/>
                  </a:lnTo>
                  <a:lnTo>
                    <a:pt x="74" y="32"/>
                  </a:lnTo>
                  <a:lnTo>
                    <a:pt x="64" y="35"/>
                  </a:lnTo>
                  <a:lnTo>
                    <a:pt x="50" y="40"/>
                  </a:lnTo>
                  <a:lnTo>
                    <a:pt x="42" y="43"/>
                  </a:lnTo>
                  <a:lnTo>
                    <a:pt x="32" y="48"/>
                  </a:lnTo>
                  <a:lnTo>
                    <a:pt x="24" y="51"/>
                  </a:lnTo>
                  <a:lnTo>
                    <a:pt x="16" y="53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Freeform 29"/>
            <p:cNvSpPr>
              <a:spLocks/>
            </p:cNvSpPr>
            <p:nvPr/>
          </p:nvSpPr>
          <p:spPr bwMode="auto">
            <a:xfrm>
              <a:off x="4633" y="631"/>
              <a:ext cx="339" cy="66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0" y="72"/>
                </a:cxn>
                <a:cxn ang="0">
                  <a:pos x="5" y="72"/>
                </a:cxn>
                <a:cxn ang="0">
                  <a:pos x="8" y="70"/>
                </a:cxn>
                <a:cxn ang="0">
                  <a:pos x="16" y="70"/>
                </a:cxn>
                <a:cxn ang="0">
                  <a:pos x="27" y="64"/>
                </a:cxn>
                <a:cxn ang="0">
                  <a:pos x="35" y="62"/>
                </a:cxn>
                <a:cxn ang="0">
                  <a:pos x="45" y="59"/>
                </a:cxn>
                <a:cxn ang="0">
                  <a:pos x="61" y="56"/>
                </a:cxn>
                <a:cxn ang="0">
                  <a:pos x="72" y="51"/>
                </a:cxn>
                <a:cxn ang="0">
                  <a:pos x="91" y="48"/>
                </a:cxn>
                <a:cxn ang="0">
                  <a:pos x="104" y="43"/>
                </a:cxn>
                <a:cxn ang="0">
                  <a:pos x="120" y="40"/>
                </a:cxn>
                <a:cxn ang="0">
                  <a:pos x="139" y="35"/>
                </a:cxn>
                <a:cxn ang="0">
                  <a:pos x="158" y="32"/>
                </a:cxn>
                <a:cxn ang="0">
                  <a:pos x="174" y="30"/>
                </a:cxn>
                <a:cxn ang="0">
                  <a:pos x="192" y="27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2"/>
                </a:cxn>
                <a:cxn ang="0">
                  <a:pos x="262" y="22"/>
                </a:cxn>
                <a:cxn ang="0">
                  <a:pos x="275" y="19"/>
                </a:cxn>
                <a:cxn ang="0">
                  <a:pos x="291" y="19"/>
                </a:cxn>
                <a:cxn ang="0">
                  <a:pos x="307" y="19"/>
                </a:cxn>
                <a:cxn ang="0">
                  <a:pos x="320" y="19"/>
                </a:cxn>
                <a:cxn ang="0">
                  <a:pos x="334" y="19"/>
                </a:cxn>
                <a:cxn ang="0">
                  <a:pos x="345" y="19"/>
                </a:cxn>
                <a:cxn ang="0">
                  <a:pos x="353" y="19"/>
                </a:cxn>
                <a:cxn ang="0">
                  <a:pos x="361" y="19"/>
                </a:cxn>
                <a:cxn ang="0">
                  <a:pos x="366" y="19"/>
                </a:cxn>
                <a:cxn ang="0">
                  <a:pos x="371" y="19"/>
                </a:cxn>
                <a:cxn ang="0">
                  <a:pos x="374" y="19"/>
                </a:cxn>
                <a:cxn ang="0">
                  <a:pos x="377" y="19"/>
                </a:cxn>
                <a:cxn ang="0">
                  <a:pos x="377" y="16"/>
                </a:cxn>
                <a:cxn ang="0">
                  <a:pos x="377" y="14"/>
                </a:cxn>
                <a:cxn ang="0">
                  <a:pos x="377" y="11"/>
                </a:cxn>
                <a:cxn ang="0">
                  <a:pos x="374" y="8"/>
                </a:cxn>
                <a:cxn ang="0">
                  <a:pos x="371" y="6"/>
                </a:cxn>
                <a:cxn ang="0">
                  <a:pos x="366" y="6"/>
                </a:cxn>
                <a:cxn ang="0">
                  <a:pos x="355" y="0"/>
                </a:cxn>
                <a:cxn ang="0">
                  <a:pos x="345" y="0"/>
                </a:cxn>
                <a:cxn ang="0">
                  <a:pos x="328" y="0"/>
                </a:cxn>
                <a:cxn ang="0">
                  <a:pos x="312" y="0"/>
                </a:cxn>
                <a:cxn ang="0">
                  <a:pos x="291" y="0"/>
                </a:cxn>
                <a:cxn ang="0">
                  <a:pos x="264" y="0"/>
                </a:cxn>
                <a:cxn ang="0">
                  <a:pos x="232" y="3"/>
                </a:cxn>
                <a:cxn ang="0">
                  <a:pos x="200" y="8"/>
                </a:cxn>
                <a:cxn ang="0">
                  <a:pos x="163" y="11"/>
                </a:cxn>
                <a:cxn ang="0">
                  <a:pos x="131" y="16"/>
                </a:cxn>
                <a:cxn ang="0">
                  <a:pos x="104" y="19"/>
                </a:cxn>
                <a:cxn ang="0">
                  <a:pos x="80" y="24"/>
                </a:cxn>
                <a:cxn ang="0">
                  <a:pos x="61" y="32"/>
                </a:cxn>
                <a:cxn ang="0">
                  <a:pos x="45" y="38"/>
                </a:cxn>
                <a:cxn ang="0">
                  <a:pos x="32" y="43"/>
                </a:cxn>
                <a:cxn ang="0">
                  <a:pos x="24" y="48"/>
                </a:cxn>
                <a:cxn ang="0">
                  <a:pos x="13" y="54"/>
                </a:cxn>
                <a:cxn ang="0">
                  <a:pos x="8" y="59"/>
                </a:cxn>
                <a:cxn ang="0">
                  <a:pos x="5" y="62"/>
                </a:cxn>
                <a:cxn ang="0">
                  <a:pos x="3" y="67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77" h="75">
                  <a:moveTo>
                    <a:pt x="0" y="75"/>
                  </a:moveTo>
                  <a:lnTo>
                    <a:pt x="0" y="72"/>
                  </a:lnTo>
                  <a:lnTo>
                    <a:pt x="5" y="72"/>
                  </a:lnTo>
                  <a:lnTo>
                    <a:pt x="8" y="70"/>
                  </a:lnTo>
                  <a:lnTo>
                    <a:pt x="16" y="70"/>
                  </a:lnTo>
                  <a:lnTo>
                    <a:pt x="27" y="64"/>
                  </a:lnTo>
                  <a:lnTo>
                    <a:pt x="35" y="62"/>
                  </a:lnTo>
                  <a:lnTo>
                    <a:pt x="45" y="59"/>
                  </a:lnTo>
                  <a:lnTo>
                    <a:pt x="61" y="56"/>
                  </a:lnTo>
                  <a:lnTo>
                    <a:pt x="72" y="51"/>
                  </a:lnTo>
                  <a:lnTo>
                    <a:pt x="91" y="48"/>
                  </a:lnTo>
                  <a:lnTo>
                    <a:pt x="104" y="43"/>
                  </a:lnTo>
                  <a:lnTo>
                    <a:pt x="120" y="40"/>
                  </a:lnTo>
                  <a:lnTo>
                    <a:pt x="139" y="35"/>
                  </a:lnTo>
                  <a:lnTo>
                    <a:pt x="158" y="32"/>
                  </a:lnTo>
                  <a:lnTo>
                    <a:pt x="174" y="30"/>
                  </a:lnTo>
                  <a:lnTo>
                    <a:pt x="192" y="27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2"/>
                  </a:lnTo>
                  <a:lnTo>
                    <a:pt x="262" y="22"/>
                  </a:lnTo>
                  <a:lnTo>
                    <a:pt x="275" y="19"/>
                  </a:lnTo>
                  <a:lnTo>
                    <a:pt x="291" y="19"/>
                  </a:lnTo>
                  <a:lnTo>
                    <a:pt x="307" y="19"/>
                  </a:lnTo>
                  <a:lnTo>
                    <a:pt x="320" y="19"/>
                  </a:lnTo>
                  <a:lnTo>
                    <a:pt x="334" y="19"/>
                  </a:lnTo>
                  <a:lnTo>
                    <a:pt x="345" y="19"/>
                  </a:lnTo>
                  <a:lnTo>
                    <a:pt x="353" y="19"/>
                  </a:lnTo>
                  <a:lnTo>
                    <a:pt x="361" y="19"/>
                  </a:lnTo>
                  <a:lnTo>
                    <a:pt x="366" y="19"/>
                  </a:lnTo>
                  <a:lnTo>
                    <a:pt x="371" y="19"/>
                  </a:lnTo>
                  <a:lnTo>
                    <a:pt x="374" y="19"/>
                  </a:lnTo>
                  <a:lnTo>
                    <a:pt x="377" y="19"/>
                  </a:lnTo>
                  <a:lnTo>
                    <a:pt x="377" y="16"/>
                  </a:lnTo>
                  <a:lnTo>
                    <a:pt x="377" y="14"/>
                  </a:lnTo>
                  <a:lnTo>
                    <a:pt x="377" y="11"/>
                  </a:lnTo>
                  <a:lnTo>
                    <a:pt x="374" y="8"/>
                  </a:lnTo>
                  <a:lnTo>
                    <a:pt x="371" y="6"/>
                  </a:lnTo>
                  <a:lnTo>
                    <a:pt x="366" y="6"/>
                  </a:lnTo>
                  <a:lnTo>
                    <a:pt x="355" y="0"/>
                  </a:lnTo>
                  <a:lnTo>
                    <a:pt x="345" y="0"/>
                  </a:lnTo>
                  <a:lnTo>
                    <a:pt x="328" y="0"/>
                  </a:lnTo>
                  <a:lnTo>
                    <a:pt x="312" y="0"/>
                  </a:lnTo>
                  <a:lnTo>
                    <a:pt x="291" y="0"/>
                  </a:lnTo>
                  <a:lnTo>
                    <a:pt x="264" y="0"/>
                  </a:lnTo>
                  <a:lnTo>
                    <a:pt x="232" y="3"/>
                  </a:lnTo>
                  <a:lnTo>
                    <a:pt x="200" y="8"/>
                  </a:lnTo>
                  <a:lnTo>
                    <a:pt x="163" y="11"/>
                  </a:lnTo>
                  <a:lnTo>
                    <a:pt x="131" y="16"/>
                  </a:lnTo>
                  <a:lnTo>
                    <a:pt x="104" y="19"/>
                  </a:lnTo>
                  <a:lnTo>
                    <a:pt x="80" y="24"/>
                  </a:lnTo>
                  <a:lnTo>
                    <a:pt x="61" y="32"/>
                  </a:lnTo>
                  <a:lnTo>
                    <a:pt x="45" y="38"/>
                  </a:lnTo>
                  <a:lnTo>
                    <a:pt x="32" y="43"/>
                  </a:lnTo>
                  <a:lnTo>
                    <a:pt x="24" y="48"/>
                  </a:lnTo>
                  <a:lnTo>
                    <a:pt x="13" y="54"/>
                  </a:lnTo>
                  <a:lnTo>
                    <a:pt x="8" y="59"/>
                  </a:lnTo>
                  <a:lnTo>
                    <a:pt x="5" y="62"/>
                  </a:lnTo>
                  <a:lnTo>
                    <a:pt x="3" y="67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Freeform 30"/>
            <p:cNvSpPr>
              <a:spLocks/>
            </p:cNvSpPr>
            <p:nvPr/>
          </p:nvSpPr>
          <p:spPr bwMode="auto">
            <a:xfrm>
              <a:off x="5031" y="553"/>
              <a:ext cx="34" cy="44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30"/>
                </a:cxn>
                <a:cxn ang="0">
                  <a:pos x="3" y="51"/>
                </a:cxn>
                <a:cxn ang="0">
                  <a:pos x="3" y="75"/>
                </a:cxn>
                <a:cxn ang="0">
                  <a:pos x="3" y="104"/>
                </a:cxn>
                <a:cxn ang="0">
                  <a:pos x="6" y="136"/>
                </a:cxn>
                <a:cxn ang="0">
                  <a:pos x="6" y="174"/>
                </a:cxn>
                <a:cxn ang="0">
                  <a:pos x="6" y="211"/>
                </a:cxn>
                <a:cxn ang="0">
                  <a:pos x="8" y="251"/>
                </a:cxn>
                <a:cxn ang="0">
                  <a:pos x="8" y="294"/>
                </a:cxn>
                <a:cxn ang="0">
                  <a:pos x="11" y="336"/>
                </a:cxn>
                <a:cxn ang="0">
                  <a:pos x="11" y="379"/>
                </a:cxn>
                <a:cxn ang="0">
                  <a:pos x="11" y="422"/>
                </a:cxn>
                <a:cxn ang="0">
                  <a:pos x="11" y="465"/>
                </a:cxn>
                <a:cxn ang="0">
                  <a:pos x="11" y="507"/>
                </a:cxn>
                <a:cxn ang="0">
                  <a:pos x="11" y="505"/>
                </a:cxn>
                <a:cxn ang="0">
                  <a:pos x="11" y="499"/>
                </a:cxn>
                <a:cxn ang="0">
                  <a:pos x="11" y="491"/>
                </a:cxn>
                <a:cxn ang="0">
                  <a:pos x="14" y="483"/>
                </a:cxn>
                <a:cxn ang="0">
                  <a:pos x="16" y="470"/>
                </a:cxn>
                <a:cxn ang="0">
                  <a:pos x="19" y="459"/>
                </a:cxn>
                <a:cxn ang="0">
                  <a:pos x="22" y="443"/>
                </a:cxn>
                <a:cxn ang="0">
                  <a:pos x="24" y="427"/>
                </a:cxn>
                <a:cxn ang="0">
                  <a:pos x="27" y="406"/>
                </a:cxn>
                <a:cxn ang="0">
                  <a:pos x="27" y="387"/>
                </a:cxn>
                <a:cxn ang="0">
                  <a:pos x="30" y="366"/>
                </a:cxn>
                <a:cxn ang="0">
                  <a:pos x="32" y="344"/>
                </a:cxn>
                <a:cxn ang="0">
                  <a:pos x="32" y="318"/>
                </a:cxn>
                <a:cxn ang="0">
                  <a:pos x="35" y="296"/>
                </a:cxn>
                <a:cxn ang="0">
                  <a:pos x="38" y="270"/>
                </a:cxn>
                <a:cxn ang="0">
                  <a:pos x="38" y="246"/>
                </a:cxn>
                <a:cxn ang="0">
                  <a:pos x="38" y="222"/>
                </a:cxn>
                <a:cxn ang="0">
                  <a:pos x="35" y="195"/>
                </a:cxn>
                <a:cxn ang="0">
                  <a:pos x="35" y="174"/>
                </a:cxn>
                <a:cxn ang="0">
                  <a:pos x="32" y="150"/>
                </a:cxn>
                <a:cxn ang="0">
                  <a:pos x="32" y="128"/>
                </a:cxn>
                <a:cxn ang="0">
                  <a:pos x="30" y="110"/>
                </a:cxn>
                <a:cxn ang="0">
                  <a:pos x="27" y="88"/>
                </a:cxn>
                <a:cxn ang="0">
                  <a:pos x="27" y="72"/>
                </a:cxn>
                <a:cxn ang="0">
                  <a:pos x="24" y="56"/>
                </a:cxn>
                <a:cxn ang="0">
                  <a:pos x="22" y="40"/>
                </a:cxn>
                <a:cxn ang="0">
                  <a:pos x="22" y="27"/>
                </a:cxn>
                <a:cxn ang="0">
                  <a:pos x="19" y="19"/>
                </a:cxn>
                <a:cxn ang="0">
                  <a:pos x="19" y="11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8" h="507">
                  <a:moveTo>
                    <a:pt x="0" y="3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0" y="30"/>
                  </a:lnTo>
                  <a:lnTo>
                    <a:pt x="3" y="51"/>
                  </a:lnTo>
                  <a:lnTo>
                    <a:pt x="3" y="75"/>
                  </a:lnTo>
                  <a:lnTo>
                    <a:pt x="3" y="104"/>
                  </a:lnTo>
                  <a:lnTo>
                    <a:pt x="6" y="136"/>
                  </a:lnTo>
                  <a:lnTo>
                    <a:pt x="6" y="174"/>
                  </a:lnTo>
                  <a:lnTo>
                    <a:pt x="6" y="211"/>
                  </a:lnTo>
                  <a:lnTo>
                    <a:pt x="8" y="251"/>
                  </a:lnTo>
                  <a:lnTo>
                    <a:pt x="8" y="294"/>
                  </a:lnTo>
                  <a:lnTo>
                    <a:pt x="11" y="336"/>
                  </a:lnTo>
                  <a:lnTo>
                    <a:pt x="11" y="379"/>
                  </a:lnTo>
                  <a:lnTo>
                    <a:pt x="11" y="422"/>
                  </a:lnTo>
                  <a:lnTo>
                    <a:pt x="11" y="465"/>
                  </a:lnTo>
                  <a:lnTo>
                    <a:pt x="11" y="507"/>
                  </a:lnTo>
                  <a:lnTo>
                    <a:pt x="11" y="505"/>
                  </a:lnTo>
                  <a:lnTo>
                    <a:pt x="11" y="499"/>
                  </a:lnTo>
                  <a:lnTo>
                    <a:pt x="11" y="491"/>
                  </a:lnTo>
                  <a:lnTo>
                    <a:pt x="14" y="483"/>
                  </a:lnTo>
                  <a:lnTo>
                    <a:pt x="16" y="470"/>
                  </a:lnTo>
                  <a:lnTo>
                    <a:pt x="19" y="459"/>
                  </a:lnTo>
                  <a:lnTo>
                    <a:pt x="22" y="443"/>
                  </a:lnTo>
                  <a:lnTo>
                    <a:pt x="24" y="427"/>
                  </a:lnTo>
                  <a:lnTo>
                    <a:pt x="27" y="406"/>
                  </a:lnTo>
                  <a:lnTo>
                    <a:pt x="27" y="387"/>
                  </a:lnTo>
                  <a:lnTo>
                    <a:pt x="30" y="366"/>
                  </a:lnTo>
                  <a:lnTo>
                    <a:pt x="32" y="344"/>
                  </a:lnTo>
                  <a:lnTo>
                    <a:pt x="32" y="318"/>
                  </a:lnTo>
                  <a:lnTo>
                    <a:pt x="35" y="296"/>
                  </a:lnTo>
                  <a:lnTo>
                    <a:pt x="38" y="270"/>
                  </a:lnTo>
                  <a:lnTo>
                    <a:pt x="38" y="246"/>
                  </a:lnTo>
                  <a:lnTo>
                    <a:pt x="38" y="222"/>
                  </a:lnTo>
                  <a:lnTo>
                    <a:pt x="35" y="195"/>
                  </a:lnTo>
                  <a:lnTo>
                    <a:pt x="35" y="174"/>
                  </a:lnTo>
                  <a:lnTo>
                    <a:pt x="32" y="150"/>
                  </a:lnTo>
                  <a:lnTo>
                    <a:pt x="32" y="128"/>
                  </a:lnTo>
                  <a:lnTo>
                    <a:pt x="30" y="110"/>
                  </a:lnTo>
                  <a:lnTo>
                    <a:pt x="27" y="88"/>
                  </a:lnTo>
                  <a:lnTo>
                    <a:pt x="27" y="72"/>
                  </a:lnTo>
                  <a:lnTo>
                    <a:pt x="24" y="56"/>
                  </a:lnTo>
                  <a:lnTo>
                    <a:pt x="22" y="40"/>
                  </a:lnTo>
                  <a:lnTo>
                    <a:pt x="22" y="27"/>
                  </a:lnTo>
                  <a:lnTo>
                    <a:pt x="19" y="19"/>
                  </a:lnTo>
                  <a:lnTo>
                    <a:pt x="19" y="11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31"/>
            <p:cNvSpPr>
              <a:spLocks/>
            </p:cNvSpPr>
            <p:nvPr/>
          </p:nvSpPr>
          <p:spPr bwMode="auto">
            <a:xfrm>
              <a:off x="4633" y="707"/>
              <a:ext cx="60" cy="8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4"/>
                </a:cxn>
                <a:cxn ang="0">
                  <a:pos x="5" y="69"/>
                </a:cxn>
                <a:cxn ang="0">
                  <a:pos x="13" y="130"/>
                </a:cxn>
                <a:cxn ang="0">
                  <a:pos x="19" y="200"/>
                </a:cxn>
                <a:cxn ang="0">
                  <a:pos x="27" y="280"/>
                </a:cxn>
                <a:cxn ang="0">
                  <a:pos x="29" y="360"/>
                </a:cxn>
                <a:cxn ang="0">
                  <a:pos x="37" y="440"/>
                </a:cxn>
                <a:cxn ang="0">
                  <a:pos x="40" y="515"/>
                </a:cxn>
                <a:cxn ang="0">
                  <a:pos x="40" y="589"/>
                </a:cxn>
                <a:cxn ang="0">
                  <a:pos x="40" y="667"/>
                </a:cxn>
                <a:cxn ang="0">
                  <a:pos x="40" y="739"/>
                </a:cxn>
                <a:cxn ang="0">
                  <a:pos x="37" y="803"/>
                </a:cxn>
                <a:cxn ang="0">
                  <a:pos x="37" y="856"/>
                </a:cxn>
                <a:cxn ang="0">
                  <a:pos x="35" y="896"/>
                </a:cxn>
                <a:cxn ang="0">
                  <a:pos x="35" y="920"/>
                </a:cxn>
                <a:cxn ang="0">
                  <a:pos x="64" y="928"/>
                </a:cxn>
                <a:cxn ang="0">
                  <a:pos x="64" y="912"/>
                </a:cxn>
                <a:cxn ang="0">
                  <a:pos x="67" y="867"/>
                </a:cxn>
                <a:cxn ang="0">
                  <a:pos x="67" y="800"/>
                </a:cxn>
                <a:cxn ang="0">
                  <a:pos x="67" y="717"/>
                </a:cxn>
                <a:cxn ang="0">
                  <a:pos x="67" y="621"/>
                </a:cxn>
                <a:cxn ang="0">
                  <a:pos x="64" y="523"/>
                </a:cxn>
                <a:cxn ang="0">
                  <a:pos x="61" y="421"/>
                </a:cxn>
                <a:cxn ang="0">
                  <a:pos x="56" y="328"/>
                </a:cxn>
                <a:cxn ang="0">
                  <a:pos x="45" y="242"/>
                </a:cxn>
                <a:cxn ang="0">
                  <a:pos x="37" y="173"/>
                </a:cxn>
                <a:cxn ang="0">
                  <a:pos x="27" y="117"/>
                </a:cxn>
                <a:cxn ang="0">
                  <a:pos x="19" y="72"/>
                </a:cxn>
                <a:cxn ang="0">
                  <a:pos x="11" y="37"/>
                </a:cxn>
                <a:cxn ang="0">
                  <a:pos x="5" y="16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67" h="928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3" y="24"/>
                  </a:lnTo>
                  <a:lnTo>
                    <a:pt x="5" y="45"/>
                  </a:lnTo>
                  <a:lnTo>
                    <a:pt x="5" y="69"/>
                  </a:lnTo>
                  <a:lnTo>
                    <a:pt x="8" y="98"/>
                  </a:lnTo>
                  <a:lnTo>
                    <a:pt x="13" y="130"/>
                  </a:lnTo>
                  <a:lnTo>
                    <a:pt x="16" y="165"/>
                  </a:lnTo>
                  <a:lnTo>
                    <a:pt x="19" y="200"/>
                  </a:lnTo>
                  <a:lnTo>
                    <a:pt x="21" y="240"/>
                  </a:lnTo>
                  <a:lnTo>
                    <a:pt x="27" y="280"/>
                  </a:lnTo>
                  <a:lnTo>
                    <a:pt x="29" y="320"/>
                  </a:lnTo>
                  <a:lnTo>
                    <a:pt x="29" y="360"/>
                  </a:lnTo>
                  <a:lnTo>
                    <a:pt x="35" y="400"/>
                  </a:lnTo>
                  <a:lnTo>
                    <a:pt x="37" y="440"/>
                  </a:lnTo>
                  <a:lnTo>
                    <a:pt x="40" y="477"/>
                  </a:lnTo>
                  <a:lnTo>
                    <a:pt x="40" y="515"/>
                  </a:lnTo>
                  <a:lnTo>
                    <a:pt x="40" y="552"/>
                  </a:lnTo>
                  <a:lnTo>
                    <a:pt x="40" y="589"/>
                  </a:lnTo>
                  <a:lnTo>
                    <a:pt x="40" y="629"/>
                  </a:lnTo>
                  <a:lnTo>
                    <a:pt x="40" y="667"/>
                  </a:lnTo>
                  <a:lnTo>
                    <a:pt x="40" y="704"/>
                  </a:lnTo>
                  <a:lnTo>
                    <a:pt x="40" y="739"/>
                  </a:lnTo>
                  <a:lnTo>
                    <a:pt x="40" y="773"/>
                  </a:lnTo>
                  <a:lnTo>
                    <a:pt x="37" y="803"/>
                  </a:lnTo>
                  <a:lnTo>
                    <a:pt x="37" y="832"/>
                  </a:lnTo>
                  <a:lnTo>
                    <a:pt x="37" y="856"/>
                  </a:lnTo>
                  <a:lnTo>
                    <a:pt x="37" y="880"/>
                  </a:lnTo>
                  <a:lnTo>
                    <a:pt x="35" y="896"/>
                  </a:lnTo>
                  <a:lnTo>
                    <a:pt x="35" y="909"/>
                  </a:lnTo>
                  <a:lnTo>
                    <a:pt x="35" y="920"/>
                  </a:lnTo>
                  <a:lnTo>
                    <a:pt x="35" y="923"/>
                  </a:lnTo>
                  <a:lnTo>
                    <a:pt x="64" y="928"/>
                  </a:lnTo>
                  <a:lnTo>
                    <a:pt x="64" y="923"/>
                  </a:lnTo>
                  <a:lnTo>
                    <a:pt x="64" y="912"/>
                  </a:lnTo>
                  <a:lnTo>
                    <a:pt x="64" y="893"/>
                  </a:lnTo>
                  <a:lnTo>
                    <a:pt x="67" y="867"/>
                  </a:lnTo>
                  <a:lnTo>
                    <a:pt x="67" y="835"/>
                  </a:lnTo>
                  <a:lnTo>
                    <a:pt x="67" y="800"/>
                  </a:lnTo>
                  <a:lnTo>
                    <a:pt x="67" y="760"/>
                  </a:lnTo>
                  <a:lnTo>
                    <a:pt x="67" y="717"/>
                  </a:lnTo>
                  <a:lnTo>
                    <a:pt x="67" y="669"/>
                  </a:lnTo>
                  <a:lnTo>
                    <a:pt x="67" y="621"/>
                  </a:lnTo>
                  <a:lnTo>
                    <a:pt x="64" y="573"/>
                  </a:lnTo>
                  <a:lnTo>
                    <a:pt x="64" y="523"/>
                  </a:lnTo>
                  <a:lnTo>
                    <a:pt x="61" y="472"/>
                  </a:lnTo>
                  <a:lnTo>
                    <a:pt x="61" y="421"/>
                  </a:lnTo>
                  <a:lnTo>
                    <a:pt x="56" y="373"/>
                  </a:lnTo>
                  <a:lnTo>
                    <a:pt x="56" y="328"/>
                  </a:lnTo>
                  <a:lnTo>
                    <a:pt x="51" y="283"/>
                  </a:lnTo>
                  <a:lnTo>
                    <a:pt x="45" y="242"/>
                  </a:lnTo>
                  <a:lnTo>
                    <a:pt x="40" y="208"/>
                  </a:lnTo>
                  <a:lnTo>
                    <a:pt x="37" y="173"/>
                  </a:lnTo>
                  <a:lnTo>
                    <a:pt x="32" y="144"/>
                  </a:lnTo>
                  <a:lnTo>
                    <a:pt x="27" y="117"/>
                  </a:lnTo>
                  <a:lnTo>
                    <a:pt x="24" y="93"/>
                  </a:lnTo>
                  <a:lnTo>
                    <a:pt x="19" y="72"/>
                  </a:lnTo>
                  <a:lnTo>
                    <a:pt x="16" y="53"/>
                  </a:lnTo>
                  <a:lnTo>
                    <a:pt x="11" y="37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8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Freeform 32"/>
            <p:cNvSpPr>
              <a:spLocks/>
            </p:cNvSpPr>
            <p:nvPr/>
          </p:nvSpPr>
          <p:spPr bwMode="auto">
            <a:xfrm>
              <a:off x="4683" y="735"/>
              <a:ext cx="319" cy="64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9" y="66"/>
                </a:cxn>
                <a:cxn ang="0">
                  <a:pos x="27" y="64"/>
                </a:cxn>
                <a:cxn ang="0">
                  <a:pos x="38" y="58"/>
                </a:cxn>
                <a:cxn ang="0">
                  <a:pos x="48" y="56"/>
                </a:cxn>
                <a:cxn ang="0">
                  <a:pos x="62" y="53"/>
                </a:cxn>
                <a:cxn ang="0">
                  <a:pos x="72" y="48"/>
                </a:cxn>
                <a:cxn ang="0">
                  <a:pos x="86" y="45"/>
                </a:cxn>
                <a:cxn ang="0">
                  <a:pos x="102" y="40"/>
                </a:cxn>
                <a:cxn ang="0">
                  <a:pos x="118" y="37"/>
                </a:cxn>
                <a:cxn ang="0">
                  <a:pos x="131" y="34"/>
                </a:cxn>
                <a:cxn ang="0">
                  <a:pos x="147" y="32"/>
                </a:cxn>
                <a:cxn ang="0">
                  <a:pos x="163" y="29"/>
                </a:cxn>
                <a:cxn ang="0">
                  <a:pos x="179" y="26"/>
                </a:cxn>
                <a:cxn ang="0">
                  <a:pos x="195" y="24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4"/>
                </a:cxn>
                <a:cxn ang="0">
                  <a:pos x="256" y="24"/>
                </a:cxn>
                <a:cxn ang="0">
                  <a:pos x="272" y="24"/>
                </a:cxn>
                <a:cxn ang="0">
                  <a:pos x="286" y="24"/>
                </a:cxn>
                <a:cxn ang="0">
                  <a:pos x="299" y="24"/>
                </a:cxn>
                <a:cxn ang="0">
                  <a:pos x="310" y="24"/>
                </a:cxn>
                <a:cxn ang="0">
                  <a:pos x="321" y="26"/>
                </a:cxn>
                <a:cxn ang="0">
                  <a:pos x="329" y="26"/>
                </a:cxn>
                <a:cxn ang="0">
                  <a:pos x="339" y="26"/>
                </a:cxn>
                <a:cxn ang="0">
                  <a:pos x="345" y="26"/>
                </a:cxn>
                <a:cxn ang="0">
                  <a:pos x="350" y="29"/>
                </a:cxn>
                <a:cxn ang="0">
                  <a:pos x="353" y="29"/>
                </a:cxn>
                <a:cxn ang="0">
                  <a:pos x="355" y="29"/>
                </a:cxn>
                <a:cxn ang="0">
                  <a:pos x="353" y="29"/>
                </a:cxn>
                <a:cxn ang="0">
                  <a:pos x="353" y="26"/>
                </a:cxn>
                <a:cxn ang="0">
                  <a:pos x="345" y="26"/>
                </a:cxn>
                <a:cxn ang="0">
                  <a:pos x="342" y="24"/>
                </a:cxn>
                <a:cxn ang="0">
                  <a:pos x="331" y="21"/>
                </a:cxn>
                <a:cxn ang="0">
                  <a:pos x="323" y="16"/>
                </a:cxn>
                <a:cxn ang="0">
                  <a:pos x="313" y="13"/>
                </a:cxn>
                <a:cxn ang="0">
                  <a:pos x="299" y="10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2"/>
                </a:cxn>
                <a:cxn ang="0">
                  <a:pos x="240" y="2"/>
                </a:cxn>
                <a:cxn ang="0">
                  <a:pos x="222" y="0"/>
                </a:cxn>
                <a:cxn ang="0">
                  <a:pos x="203" y="0"/>
                </a:cxn>
                <a:cxn ang="0">
                  <a:pos x="184" y="2"/>
                </a:cxn>
                <a:cxn ang="0">
                  <a:pos x="166" y="5"/>
                </a:cxn>
                <a:cxn ang="0">
                  <a:pos x="144" y="8"/>
                </a:cxn>
                <a:cxn ang="0">
                  <a:pos x="126" y="10"/>
                </a:cxn>
                <a:cxn ang="0">
                  <a:pos x="110" y="16"/>
                </a:cxn>
                <a:cxn ang="0">
                  <a:pos x="94" y="21"/>
                </a:cxn>
                <a:cxn ang="0">
                  <a:pos x="78" y="26"/>
                </a:cxn>
                <a:cxn ang="0">
                  <a:pos x="64" y="32"/>
                </a:cxn>
                <a:cxn ang="0">
                  <a:pos x="54" y="37"/>
                </a:cxn>
                <a:cxn ang="0">
                  <a:pos x="43" y="42"/>
                </a:cxn>
                <a:cxn ang="0">
                  <a:pos x="32" y="48"/>
                </a:cxn>
                <a:cxn ang="0">
                  <a:pos x="24" y="53"/>
                </a:cxn>
                <a:cxn ang="0">
                  <a:pos x="16" y="58"/>
                </a:cxn>
                <a:cxn ang="0">
                  <a:pos x="11" y="64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355" h="72">
                  <a:moveTo>
                    <a:pt x="0" y="72"/>
                  </a:moveTo>
                  <a:lnTo>
                    <a:pt x="19" y="66"/>
                  </a:lnTo>
                  <a:lnTo>
                    <a:pt x="27" y="64"/>
                  </a:lnTo>
                  <a:lnTo>
                    <a:pt x="38" y="58"/>
                  </a:lnTo>
                  <a:lnTo>
                    <a:pt x="48" y="56"/>
                  </a:lnTo>
                  <a:lnTo>
                    <a:pt x="62" y="53"/>
                  </a:lnTo>
                  <a:lnTo>
                    <a:pt x="72" y="48"/>
                  </a:lnTo>
                  <a:lnTo>
                    <a:pt x="86" y="45"/>
                  </a:lnTo>
                  <a:lnTo>
                    <a:pt x="102" y="40"/>
                  </a:lnTo>
                  <a:lnTo>
                    <a:pt x="118" y="37"/>
                  </a:lnTo>
                  <a:lnTo>
                    <a:pt x="131" y="34"/>
                  </a:lnTo>
                  <a:lnTo>
                    <a:pt x="147" y="32"/>
                  </a:lnTo>
                  <a:lnTo>
                    <a:pt x="163" y="29"/>
                  </a:lnTo>
                  <a:lnTo>
                    <a:pt x="179" y="26"/>
                  </a:lnTo>
                  <a:lnTo>
                    <a:pt x="195" y="24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4"/>
                  </a:lnTo>
                  <a:lnTo>
                    <a:pt x="256" y="24"/>
                  </a:lnTo>
                  <a:lnTo>
                    <a:pt x="272" y="24"/>
                  </a:lnTo>
                  <a:lnTo>
                    <a:pt x="286" y="24"/>
                  </a:lnTo>
                  <a:lnTo>
                    <a:pt x="299" y="24"/>
                  </a:lnTo>
                  <a:lnTo>
                    <a:pt x="310" y="24"/>
                  </a:lnTo>
                  <a:lnTo>
                    <a:pt x="321" y="26"/>
                  </a:lnTo>
                  <a:lnTo>
                    <a:pt x="329" y="26"/>
                  </a:lnTo>
                  <a:lnTo>
                    <a:pt x="339" y="26"/>
                  </a:lnTo>
                  <a:lnTo>
                    <a:pt x="345" y="26"/>
                  </a:lnTo>
                  <a:lnTo>
                    <a:pt x="350" y="29"/>
                  </a:lnTo>
                  <a:lnTo>
                    <a:pt x="353" y="29"/>
                  </a:lnTo>
                  <a:lnTo>
                    <a:pt x="355" y="29"/>
                  </a:lnTo>
                  <a:lnTo>
                    <a:pt x="353" y="29"/>
                  </a:lnTo>
                  <a:lnTo>
                    <a:pt x="353" y="26"/>
                  </a:lnTo>
                  <a:lnTo>
                    <a:pt x="345" y="26"/>
                  </a:lnTo>
                  <a:lnTo>
                    <a:pt x="342" y="24"/>
                  </a:lnTo>
                  <a:lnTo>
                    <a:pt x="331" y="21"/>
                  </a:lnTo>
                  <a:lnTo>
                    <a:pt x="323" y="16"/>
                  </a:lnTo>
                  <a:lnTo>
                    <a:pt x="313" y="13"/>
                  </a:lnTo>
                  <a:lnTo>
                    <a:pt x="299" y="10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2"/>
                  </a:lnTo>
                  <a:lnTo>
                    <a:pt x="240" y="2"/>
                  </a:lnTo>
                  <a:lnTo>
                    <a:pt x="222" y="0"/>
                  </a:lnTo>
                  <a:lnTo>
                    <a:pt x="203" y="0"/>
                  </a:lnTo>
                  <a:lnTo>
                    <a:pt x="184" y="2"/>
                  </a:lnTo>
                  <a:lnTo>
                    <a:pt x="166" y="5"/>
                  </a:lnTo>
                  <a:lnTo>
                    <a:pt x="144" y="8"/>
                  </a:lnTo>
                  <a:lnTo>
                    <a:pt x="126" y="10"/>
                  </a:lnTo>
                  <a:lnTo>
                    <a:pt x="110" y="16"/>
                  </a:lnTo>
                  <a:lnTo>
                    <a:pt x="94" y="21"/>
                  </a:lnTo>
                  <a:lnTo>
                    <a:pt x="78" y="26"/>
                  </a:lnTo>
                  <a:lnTo>
                    <a:pt x="64" y="32"/>
                  </a:lnTo>
                  <a:lnTo>
                    <a:pt x="54" y="37"/>
                  </a:lnTo>
                  <a:lnTo>
                    <a:pt x="43" y="42"/>
                  </a:lnTo>
                  <a:lnTo>
                    <a:pt x="32" y="48"/>
                  </a:lnTo>
                  <a:lnTo>
                    <a:pt x="24" y="53"/>
                  </a:lnTo>
                  <a:lnTo>
                    <a:pt x="16" y="58"/>
                  </a:lnTo>
                  <a:lnTo>
                    <a:pt x="11" y="64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Freeform 33"/>
            <p:cNvSpPr>
              <a:spLocks/>
            </p:cNvSpPr>
            <p:nvPr/>
          </p:nvSpPr>
          <p:spPr bwMode="auto">
            <a:xfrm>
              <a:off x="4707" y="824"/>
              <a:ext cx="305" cy="52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56"/>
                </a:cxn>
                <a:cxn ang="0">
                  <a:pos x="11" y="53"/>
                </a:cxn>
                <a:cxn ang="0">
                  <a:pos x="19" y="51"/>
                </a:cxn>
                <a:cxn ang="0">
                  <a:pos x="27" y="48"/>
                </a:cxn>
                <a:cxn ang="0">
                  <a:pos x="35" y="45"/>
                </a:cxn>
                <a:cxn ang="0">
                  <a:pos x="48" y="43"/>
                </a:cxn>
                <a:cxn ang="0">
                  <a:pos x="59" y="40"/>
                </a:cxn>
                <a:cxn ang="0">
                  <a:pos x="69" y="37"/>
                </a:cxn>
                <a:cxn ang="0">
                  <a:pos x="83" y="32"/>
                </a:cxn>
                <a:cxn ang="0">
                  <a:pos x="99" y="32"/>
                </a:cxn>
                <a:cxn ang="0">
                  <a:pos x="115" y="27"/>
                </a:cxn>
                <a:cxn ang="0">
                  <a:pos x="131" y="24"/>
                </a:cxn>
                <a:cxn ang="0">
                  <a:pos x="147" y="24"/>
                </a:cxn>
                <a:cxn ang="0">
                  <a:pos x="165" y="24"/>
                </a:cxn>
                <a:cxn ang="0">
                  <a:pos x="184" y="21"/>
                </a:cxn>
                <a:cxn ang="0">
                  <a:pos x="200" y="21"/>
                </a:cxn>
                <a:cxn ang="0">
                  <a:pos x="216" y="21"/>
                </a:cxn>
                <a:cxn ang="0">
                  <a:pos x="232" y="21"/>
                </a:cxn>
                <a:cxn ang="0">
                  <a:pos x="248" y="21"/>
                </a:cxn>
                <a:cxn ang="0">
                  <a:pos x="262" y="21"/>
                </a:cxn>
                <a:cxn ang="0">
                  <a:pos x="275" y="21"/>
                </a:cxn>
                <a:cxn ang="0">
                  <a:pos x="288" y="21"/>
                </a:cxn>
                <a:cxn ang="0">
                  <a:pos x="299" y="21"/>
                </a:cxn>
                <a:cxn ang="0">
                  <a:pos x="310" y="21"/>
                </a:cxn>
                <a:cxn ang="0">
                  <a:pos x="318" y="21"/>
                </a:cxn>
                <a:cxn ang="0">
                  <a:pos x="326" y="21"/>
                </a:cxn>
                <a:cxn ang="0">
                  <a:pos x="331" y="21"/>
                </a:cxn>
                <a:cxn ang="0">
                  <a:pos x="336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6" y="19"/>
                </a:cxn>
                <a:cxn ang="0">
                  <a:pos x="328" y="16"/>
                </a:cxn>
                <a:cxn ang="0">
                  <a:pos x="320" y="16"/>
                </a:cxn>
                <a:cxn ang="0">
                  <a:pos x="310" y="13"/>
                </a:cxn>
                <a:cxn ang="0">
                  <a:pos x="299" y="11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3"/>
                </a:cxn>
                <a:cxn ang="0">
                  <a:pos x="240" y="3"/>
                </a:cxn>
                <a:cxn ang="0">
                  <a:pos x="221" y="0"/>
                </a:cxn>
                <a:cxn ang="0">
                  <a:pos x="205" y="0"/>
                </a:cxn>
                <a:cxn ang="0">
                  <a:pos x="187" y="0"/>
                </a:cxn>
                <a:cxn ang="0">
                  <a:pos x="168" y="0"/>
                </a:cxn>
                <a:cxn ang="0">
                  <a:pos x="149" y="3"/>
                </a:cxn>
                <a:cxn ang="0">
                  <a:pos x="133" y="5"/>
                </a:cxn>
                <a:cxn ang="0">
                  <a:pos x="112" y="8"/>
                </a:cxn>
                <a:cxn ang="0">
                  <a:pos x="96" y="11"/>
                </a:cxn>
                <a:cxn ang="0">
                  <a:pos x="83" y="13"/>
                </a:cxn>
                <a:cxn ang="0">
                  <a:pos x="69" y="19"/>
                </a:cxn>
                <a:cxn ang="0">
                  <a:pos x="56" y="24"/>
                </a:cxn>
                <a:cxn ang="0">
                  <a:pos x="45" y="27"/>
                </a:cxn>
                <a:cxn ang="0">
                  <a:pos x="37" y="32"/>
                </a:cxn>
                <a:cxn ang="0">
                  <a:pos x="29" y="37"/>
                </a:cxn>
                <a:cxn ang="0">
                  <a:pos x="21" y="40"/>
                </a:cxn>
                <a:cxn ang="0">
                  <a:pos x="16" y="45"/>
                </a:cxn>
                <a:cxn ang="0">
                  <a:pos x="11" y="48"/>
                </a:cxn>
                <a:cxn ang="0">
                  <a:pos x="8" y="51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339" h="59">
                  <a:moveTo>
                    <a:pt x="0" y="59"/>
                  </a:moveTo>
                  <a:lnTo>
                    <a:pt x="3" y="56"/>
                  </a:lnTo>
                  <a:lnTo>
                    <a:pt x="11" y="53"/>
                  </a:lnTo>
                  <a:lnTo>
                    <a:pt x="19" y="51"/>
                  </a:lnTo>
                  <a:lnTo>
                    <a:pt x="27" y="48"/>
                  </a:lnTo>
                  <a:lnTo>
                    <a:pt x="35" y="45"/>
                  </a:lnTo>
                  <a:lnTo>
                    <a:pt x="48" y="43"/>
                  </a:lnTo>
                  <a:lnTo>
                    <a:pt x="59" y="40"/>
                  </a:lnTo>
                  <a:lnTo>
                    <a:pt x="69" y="37"/>
                  </a:lnTo>
                  <a:lnTo>
                    <a:pt x="83" y="32"/>
                  </a:lnTo>
                  <a:lnTo>
                    <a:pt x="99" y="32"/>
                  </a:lnTo>
                  <a:lnTo>
                    <a:pt x="115" y="27"/>
                  </a:lnTo>
                  <a:lnTo>
                    <a:pt x="131" y="24"/>
                  </a:lnTo>
                  <a:lnTo>
                    <a:pt x="147" y="24"/>
                  </a:lnTo>
                  <a:lnTo>
                    <a:pt x="165" y="24"/>
                  </a:lnTo>
                  <a:lnTo>
                    <a:pt x="184" y="21"/>
                  </a:lnTo>
                  <a:lnTo>
                    <a:pt x="200" y="21"/>
                  </a:lnTo>
                  <a:lnTo>
                    <a:pt x="216" y="21"/>
                  </a:lnTo>
                  <a:lnTo>
                    <a:pt x="232" y="21"/>
                  </a:lnTo>
                  <a:lnTo>
                    <a:pt x="248" y="21"/>
                  </a:lnTo>
                  <a:lnTo>
                    <a:pt x="262" y="21"/>
                  </a:lnTo>
                  <a:lnTo>
                    <a:pt x="275" y="21"/>
                  </a:lnTo>
                  <a:lnTo>
                    <a:pt x="288" y="21"/>
                  </a:lnTo>
                  <a:lnTo>
                    <a:pt x="299" y="21"/>
                  </a:lnTo>
                  <a:lnTo>
                    <a:pt x="310" y="21"/>
                  </a:lnTo>
                  <a:lnTo>
                    <a:pt x="318" y="21"/>
                  </a:lnTo>
                  <a:lnTo>
                    <a:pt x="326" y="21"/>
                  </a:lnTo>
                  <a:lnTo>
                    <a:pt x="331" y="21"/>
                  </a:lnTo>
                  <a:lnTo>
                    <a:pt x="336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6" y="19"/>
                  </a:lnTo>
                  <a:lnTo>
                    <a:pt x="328" y="16"/>
                  </a:lnTo>
                  <a:lnTo>
                    <a:pt x="320" y="16"/>
                  </a:lnTo>
                  <a:lnTo>
                    <a:pt x="310" y="13"/>
                  </a:lnTo>
                  <a:lnTo>
                    <a:pt x="299" y="11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3"/>
                  </a:lnTo>
                  <a:lnTo>
                    <a:pt x="240" y="3"/>
                  </a:lnTo>
                  <a:lnTo>
                    <a:pt x="221" y="0"/>
                  </a:lnTo>
                  <a:lnTo>
                    <a:pt x="205" y="0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49" y="3"/>
                  </a:lnTo>
                  <a:lnTo>
                    <a:pt x="133" y="5"/>
                  </a:lnTo>
                  <a:lnTo>
                    <a:pt x="112" y="8"/>
                  </a:lnTo>
                  <a:lnTo>
                    <a:pt x="96" y="11"/>
                  </a:lnTo>
                  <a:lnTo>
                    <a:pt x="83" y="13"/>
                  </a:lnTo>
                  <a:lnTo>
                    <a:pt x="69" y="19"/>
                  </a:lnTo>
                  <a:lnTo>
                    <a:pt x="56" y="24"/>
                  </a:lnTo>
                  <a:lnTo>
                    <a:pt x="45" y="27"/>
                  </a:lnTo>
                  <a:lnTo>
                    <a:pt x="37" y="32"/>
                  </a:lnTo>
                  <a:lnTo>
                    <a:pt x="29" y="37"/>
                  </a:lnTo>
                  <a:lnTo>
                    <a:pt x="21" y="40"/>
                  </a:lnTo>
                  <a:lnTo>
                    <a:pt x="16" y="45"/>
                  </a:lnTo>
                  <a:lnTo>
                    <a:pt x="11" y="48"/>
                  </a:lnTo>
                  <a:lnTo>
                    <a:pt x="8" y="51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Freeform 34"/>
            <p:cNvSpPr>
              <a:spLocks/>
            </p:cNvSpPr>
            <p:nvPr/>
          </p:nvSpPr>
          <p:spPr bwMode="auto">
            <a:xfrm>
              <a:off x="4743" y="933"/>
              <a:ext cx="250" cy="3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0"/>
                </a:cxn>
                <a:cxn ang="0">
                  <a:pos x="3" y="40"/>
                </a:cxn>
                <a:cxn ang="0">
                  <a:pos x="8" y="40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2" y="35"/>
                </a:cxn>
                <a:cxn ang="0">
                  <a:pos x="40" y="32"/>
                </a:cxn>
                <a:cxn ang="0">
                  <a:pos x="53" y="32"/>
                </a:cxn>
                <a:cxn ang="0">
                  <a:pos x="64" y="29"/>
                </a:cxn>
                <a:cxn ang="0">
                  <a:pos x="75" y="27"/>
                </a:cxn>
                <a:cxn ang="0">
                  <a:pos x="88" y="24"/>
                </a:cxn>
                <a:cxn ang="0">
                  <a:pos x="99" y="24"/>
                </a:cxn>
                <a:cxn ang="0">
                  <a:pos x="109" y="24"/>
                </a:cxn>
                <a:cxn ang="0">
                  <a:pos x="120" y="21"/>
                </a:cxn>
                <a:cxn ang="0">
                  <a:pos x="131" y="21"/>
                </a:cxn>
                <a:cxn ang="0">
                  <a:pos x="141" y="21"/>
                </a:cxn>
                <a:cxn ang="0">
                  <a:pos x="152" y="21"/>
                </a:cxn>
                <a:cxn ang="0">
                  <a:pos x="163" y="21"/>
                </a:cxn>
                <a:cxn ang="0">
                  <a:pos x="171" y="21"/>
                </a:cxn>
                <a:cxn ang="0">
                  <a:pos x="184" y="21"/>
                </a:cxn>
                <a:cxn ang="0">
                  <a:pos x="195" y="21"/>
                </a:cxn>
                <a:cxn ang="0">
                  <a:pos x="205" y="24"/>
                </a:cxn>
                <a:cxn ang="0">
                  <a:pos x="216" y="24"/>
                </a:cxn>
                <a:cxn ang="0">
                  <a:pos x="227" y="24"/>
                </a:cxn>
                <a:cxn ang="0">
                  <a:pos x="238" y="24"/>
                </a:cxn>
                <a:cxn ang="0">
                  <a:pos x="246" y="24"/>
                </a:cxn>
                <a:cxn ang="0">
                  <a:pos x="254" y="24"/>
                </a:cxn>
                <a:cxn ang="0">
                  <a:pos x="262" y="27"/>
                </a:cxn>
                <a:cxn ang="0">
                  <a:pos x="267" y="27"/>
                </a:cxn>
                <a:cxn ang="0">
                  <a:pos x="272" y="27"/>
                </a:cxn>
                <a:cxn ang="0">
                  <a:pos x="275" y="27"/>
                </a:cxn>
                <a:cxn ang="0">
                  <a:pos x="278" y="29"/>
                </a:cxn>
                <a:cxn ang="0">
                  <a:pos x="275" y="27"/>
                </a:cxn>
                <a:cxn ang="0">
                  <a:pos x="264" y="21"/>
                </a:cxn>
                <a:cxn ang="0">
                  <a:pos x="259" y="19"/>
                </a:cxn>
                <a:cxn ang="0">
                  <a:pos x="251" y="16"/>
                </a:cxn>
                <a:cxn ang="0">
                  <a:pos x="243" y="13"/>
                </a:cxn>
                <a:cxn ang="0">
                  <a:pos x="235" y="11"/>
                </a:cxn>
                <a:cxn ang="0">
                  <a:pos x="222" y="8"/>
                </a:cxn>
                <a:cxn ang="0">
                  <a:pos x="211" y="3"/>
                </a:cxn>
                <a:cxn ang="0">
                  <a:pos x="197" y="0"/>
                </a:cxn>
                <a:cxn ang="0">
                  <a:pos x="184" y="0"/>
                </a:cxn>
                <a:cxn ang="0">
                  <a:pos x="165" y="0"/>
                </a:cxn>
                <a:cxn ang="0">
                  <a:pos x="149" y="0"/>
                </a:cxn>
                <a:cxn ang="0">
                  <a:pos x="131" y="0"/>
                </a:cxn>
                <a:cxn ang="0">
                  <a:pos x="112" y="3"/>
                </a:cxn>
                <a:cxn ang="0">
                  <a:pos x="93" y="3"/>
                </a:cxn>
                <a:cxn ang="0">
                  <a:pos x="75" y="5"/>
                </a:cxn>
                <a:cxn ang="0">
                  <a:pos x="61" y="11"/>
                </a:cxn>
                <a:cxn ang="0">
                  <a:pos x="48" y="13"/>
                </a:cxn>
                <a:cxn ang="0">
                  <a:pos x="37" y="16"/>
                </a:cxn>
                <a:cxn ang="0">
                  <a:pos x="29" y="19"/>
                </a:cxn>
                <a:cxn ang="0">
                  <a:pos x="21" y="21"/>
                </a:cxn>
                <a:cxn ang="0">
                  <a:pos x="16" y="27"/>
                </a:cxn>
                <a:cxn ang="0">
                  <a:pos x="5" y="32"/>
                </a:cxn>
                <a:cxn ang="0">
                  <a:pos x="3" y="37"/>
                </a:cxn>
                <a:cxn ang="0">
                  <a:pos x="0" y="40"/>
                </a:cxn>
                <a:cxn ang="0">
                  <a:pos x="0" y="43"/>
                </a:cxn>
                <a:cxn ang="0">
                  <a:pos x="0" y="43"/>
                </a:cxn>
              </a:cxnLst>
              <a:rect l="0" t="0" r="r" b="b"/>
              <a:pathLst>
                <a:path w="278" h="43">
                  <a:moveTo>
                    <a:pt x="0" y="43"/>
                  </a:moveTo>
                  <a:lnTo>
                    <a:pt x="0" y="40"/>
                  </a:lnTo>
                  <a:lnTo>
                    <a:pt x="3" y="40"/>
                  </a:lnTo>
                  <a:lnTo>
                    <a:pt x="8" y="40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2" y="35"/>
                  </a:lnTo>
                  <a:lnTo>
                    <a:pt x="40" y="32"/>
                  </a:lnTo>
                  <a:lnTo>
                    <a:pt x="53" y="32"/>
                  </a:lnTo>
                  <a:lnTo>
                    <a:pt x="64" y="29"/>
                  </a:lnTo>
                  <a:lnTo>
                    <a:pt x="75" y="27"/>
                  </a:lnTo>
                  <a:lnTo>
                    <a:pt x="88" y="24"/>
                  </a:lnTo>
                  <a:lnTo>
                    <a:pt x="99" y="24"/>
                  </a:lnTo>
                  <a:lnTo>
                    <a:pt x="109" y="24"/>
                  </a:lnTo>
                  <a:lnTo>
                    <a:pt x="120" y="21"/>
                  </a:lnTo>
                  <a:lnTo>
                    <a:pt x="131" y="21"/>
                  </a:lnTo>
                  <a:lnTo>
                    <a:pt x="141" y="21"/>
                  </a:lnTo>
                  <a:lnTo>
                    <a:pt x="152" y="21"/>
                  </a:lnTo>
                  <a:lnTo>
                    <a:pt x="163" y="21"/>
                  </a:lnTo>
                  <a:lnTo>
                    <a:pt x="171" y="21"/>
                  </a:lnTo>
                  <a:lnTo>
                    <a:pt x="184" y="21"/>
                  </a:lnTo>
                  <a:lnTo>
                    <a:pt x="195" y="21"/>
                  </a:lnTo>
                  <a:lnTo>
                    <a:pt x="205" y="24"/>
                  </a:lnTo>
                  <a:lnTo>
                    <a:pt x="216" y="24"/>
                  </a:lnTo>
                  <a:lnTo>
                    <a:pt x="227" y="24"/>
                  </a:lnTo>
                  <a:lnTo>
                    <a:pt x="238" y="24"/>
                  </a:lnTo>
                  <a:lnTo>
                    <a:pt x="246" y="24"/>
                  </a:lnTo>
                  <a:lnTo>
                    <a:pt x="254" y="24"/>
                  </a:lnTo>
                  <a:lnTo>
                    <a:pt x="262" y="27"/>
                  </a:lnTo>
                  <a:lnTo>
                    <a:pt x="267" y="27"/>
                  </a:lnTo>
                  <a:lnTo>
                    <a:pt x="272" y="27"/>
                  </a:lnTo>
                  <a:lnTo>
                    <a:pt x="275" y="27"/>
                  </a:lnTo>
                  <a:lnTo>
                    <a:pt x="278" y="29"/>
                  </a:lnTo>
                  <a:lnTo>
                    <a:pt x="275" y="27"/>
                  </a:lnTo>
                  <a:lnTo>
                    <a:pt x="264" y="21"/>
                  </a:lnTo>
                  <a:lnTo>
                    <a:pt x="259" y="19"/>
                  </a:lnTo>
                  <a:lnTo>
                    <a:pt x="251" y="16"/>
                  </a:lnTo>
                  <a:lnTo>
                    <a:pt x="243" y="13"/>
                  </a:lnTo>
                  <a:lnTo>
                    <a:pt x="235" y="11"/>
                  </a:lnTo>
                  <a:lnTo>
                    <a:pt x="222" y="8"/>
                  </a:lnTo>
                  <a:lnTo>
                    <a:pt x="211" y="3"/>
                  </a:lnTo>
                  <a:lnTo>
                    <a:pt x="197" y="0"/>
                  </a:lnTo>
                  <a:lnTo>
                    <a:pt x="184" y="0"/>
                  </a:lnTo>
                  <a:lnTo>
                    <a:pt x="165" y="0"/>
                  </a:lnTo>
                  <a:lnTo>
                    <a:pt x="149" y="0"/>
                  </a:lnTo>
                  <a:lnTo>
                    <a:pt x="131" y="0"/>
                  </a:lnTo>
                  <a:lnTo>
                    <a:pt x="112" y="3"/>
                  </a:lnTo>
                  <a:lnTo>
                    <a:pt x="93" y="3"/>
                  </a:lnTo>
                  <a:lnTo>
                    <a:pt x="75" y="5"/>
                  </a:lnTo>
                  <a:lnTo>
                    <a:pt x="61" y="11"/>
                  </a:lnTo>
                  <a:lnTo>
                    <a:pt x="48" y="13"/>
                  </a:lnTo>
                  <a:lnTo>
                    <a:pt x="37" y="16"/>
                  </a:lnTo>
                  <a:lnTo>
                    <a:pt x="29" y="19"/>
                  </a:lnTo>
                  <a:lnTo>
                    <a:pt x="21" y="21"/>
                  </a:lnTo>
                  <a:lnTo>
                    <a:pt x="16" y="27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Freeform 35"/>
            <p:cNvSpPr>
              <a:spLocks/>
            </p:cNvSpPr>
            <p:nvPr/>
          </p:nvSpPr>
          <p:spPr bwMode="auto">
            <a:xfrm>
              <a:off x="4751" y="1063"/>
              <a:ext cx="168" cy="3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42"/>
                </a:cxn>
                <a:cxn ang="0">
                  <a:pos x="5" y="42"/>
                </a:cxn>
                <a:cxn ang="0">
                  <a:pos x="11" y="40"/>
                </a:cxn>
                <a:cxn ang="0">
                  <a:pos x="19" y="37"/>
                </a:cxn>
                <a:cxn ang="0">
                  <a:pos x="29" y="34"/>
                </a:cxn>
                <a:cxn ang="0">
                  <a:pos x="43" y="34"/>
                </a:cxn>
                <a:cxn ang="0">
                  <a:pos x="53" y="32"/>
                </a:cxn>
                <a:cxn ang="0">
                  <a:pos x="69" y="29"/>
                </a:cxn>
                <a:cxn ang="0">
                  <a:pos x="85" y="26"/>
                </a:cxn>
                <a:cxn ang="0">
                  <a:pos x="101" y="24"/>
                </a:cxn>
                <a:cxn ang="0">
                  <a:pos x="117" y="21"/>
                </a:cxn>
                <a:cxn ang="0">
                  <a:pos x="133" y="18"/>
                </a:cxn>
                <a:cxn ang="0">
                  <a:pos x="147" y="18"/>
                </a:cxn>
                <a:cxn ang="0">
                  <a:pos x="160" y="16"/>
                </a:cxn>
                <a:cxn ang="0">
                  <a:pos x="173" y="16"/>
                </a:cxn>
                <a:cxn ang="0">
                  <a:pos x="187" y="18"/>
                </a:cxn>
                <a:cxn ang="0">
                  <a:pos x="187" y="16"/>
                </a:cxn>
                <a:cxn ang="0">
                  <a:pos x="181" y="13"/>
                </a:cxn>
                <a:cxn ang="0">
                  <a:pos x="176" y="10"/>
                </a:cxn>
                <a:cxn ang="0">
                  <a:pos x="165" y="8"/>
                </a:cxn>
                <a:cxn ang="0">
                  <a:pos x="160" y="2"/>
                </a:cxn>
                <a:cxn ang="0">
                  <a:pos x="152" y="0"/>
                </a:cxn>
                <a:cxn ang="0">
                  <a:pos x="144" y="0"/>
                </a:cxn>
                <a:cxn ang="0">
                  <a:pos x="133" y="0"/>
                </a:cxn>
                <a:cxn ang="0">
                  <a:pos x="123" y="0"/>
                </a:cxn>
                <a:cxn ang="0">
                  <a:pos x="112" y="0"/>
                </a:cxn>
                <a:cxn ang="0">
                  <a:pos x="99" y="0"/>
                </a:cxn>
                <a:cxn ang="0">
                  <a:pos x="85" y="2"/>
                </a:cxn>
                <a:cxn ang="0">
                  <a:pos x="69" y="5"/>
                </a:cxn>
                <a:cxn ang="0">
                  <a:pos x="56" y="8"/>
                </a:cxn>
                <a:cxn ang="0">
                  <a:pos x="43" y="10"/>
                </a:cxn>
                <a:cxn ang="0">
                  <a:pos x="35" y="13"/>
                </a:cxn>
                <a:cxn ang="0">
                  <a:pos x="27" y="16"/>
                </a:cxn>
                <a:cxn ang="0">
                  <a:pos x="19" y="21"/>
                </a:cxn>
                <a:cxn ang="0">
                  <a:pos x="13" y="24"/>
                </a:cxn>
                <a:cxn ang="0">
                  <a:pos x="11" y="26"/>
                </a:cxn>
                <a:cxn ang="0">
                  <a:pos x="3" y="34"/>
                </a:cxn>
                <a:cxn ang="0">
                  <a:pos x="0" y="37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87" h="45">
                  <a:moveTo>
                    <a:pt x="0" y="45"/>
                  </a:moveTo>
                  <a:lnTo>
                    <a:pt x="0" y="42"/>
                  </a:lnTo>
                  <a:lnTo>
                    <a:pt x="5" y="42"/>
                  </a:lnTo>
                  <a:lnTo>
                    <a:pt x="11" y="40"/>
                  </a:lnTo>
                  <a:lnTo>
                    <a:pt x="19" y="37"/>
                  </a:lnTo>
                  <a:lnTo>
                    <a:pt x="29" y="34"/>
                  </a:lnTo>
                  <a:lnTo>
                    <a:pt x="43" y="34"/>
                  </a:lnTo>
                  <a:lnTo>
                    <a:pt x="53" y="32"/>
                  </a:lnTo>
                  <a:lnTo>
                    <a:pt x="69" y="29"/>
                  </a:lnTo>
                  <a:lnTo>
                    <a:pt x="85" y="26"/>
                  </a:lnTo>
                  <a:lnTo>
                    <a:pt x="101" y="24"/>
                  </a:lnTo>
                  <a:lnTo>
                    <a:pt x="117" y="21"/>
                  </a:lnTo>
                  <a:lnTo>
                    <a:pt x="133" y="18"/>
                  </a:lnTo>
                  <a:lnTo>
                    <a:pt x="147" y="18"/>
                  </a:lnTo>
                  <a:lnTo>
                    <a:pt x="160" y="16"/>
                  </a:lnTo>
                  <a:lnTo>
                    <a:pt x="173" y="16"/>
                  </a:lnTo>
                  <a:lnTo>
                    <a:pt x="187" y="18"/>
                  </a:lnTo>
                  <a:lnTo>
                    <a:pt x="187" y="16"/>
                  </a:lnTo>
                  <a:lnTo>
                    <a:pt x="181" y="13"/>
                  </a:lnTo>
                  <a:lnTo>
                    <a:pt x="176" y="10"/>
                  </a:lnTo>
                  <a:lnTo>
                    <a:pt x="165" y="8"/>
                  </a:lnTo>
                  <a:lnTo>
                    <a:pt x="160" y="2"/>
                  </a:lnTo>
                  <a:lnTo>
                    <a:pt x="152" y="0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99" y="0"/>
                  </a:lnTo>
                  <a:lnTo>
                    <a:pt x="85" y="2"/>
                  </a:lnTo>
                  <a:lnTo>
                    <a:pt x="69" y="5"/>
                  </a:lnTo>
                  <a:lnTo>
                    <a:pt x="56" y="8"/>
                  </a:lnTo>
                  <a:lnTo>
                    <a:pt x="43" y="10"/>
                  </a:lnTo>
                  <a:lnTo>
                    <a:pt x="35" y="13"/>
                  </a:lnTo>
                  <a:lnTo>
                    <a:pt x="27" y="16"/>
                  </a:lnTo>
                  <a:lnTo>
                    <a:pt x="19" y="21"/>
                  </a:lnTo>
                  <a:lnTo>
                    <a:pt x="13" y="24"/>
                  </a:lnTo>
                  <a:lnTo>
                    <a:pt x="11" y="26"/>
                  </a:lnTo>
                  <a:lnTo>
                    <a:pt x="3" y="34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Freeform 36"/>
            <p:cNvSpPr>
              <a:spLocks/>
            </p:cNvSpPr>
            <p:nvPr/>
          </p:nvSpPr>
          <p:spPr bwMode="auto">
            <a:xfrm>
              <a:off x="4746" y="1389"/>
              <a:ext cx="163" cy="31"/>
            </a:xfrm>
            <a:custGeom>
              <a:avLst/>
              <a:gdLst/>
              <a:ahLst/>
              <a:cxnLst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6" y="32"/>
                </a:cxn>
                <a:cxn ang="0">
                  <a:pos x="24" y="32"/>
                </a:cxn>
                <a:cxn ang="0">
                  <a:pos x="32" y="30"/>
                </a:cxn>
                <a:cxn ang="0">
                  <a:pos x="42" y="27"/>
                </a:cxn>
                <a:cxn ang="0">
                  <a:pos x="53" y="24"/>
                </a:cxn>
                <a:cxn ang="0">
                  <a:pos x="69" y="24"/>
                </a:cxn>
                <a:cxn ang="0">
                  <a:pos x="80" y="22"/>
                </a:cxn>
                <a:cxn ang="0">
                  <a:pos x="96" y="19"/>
                </a:cxn>
                <a:cxn ang="0">
                  <a:pos x="109" y="19"/>
                </a:cxn>
                <a:cxn ang="0">
                  <a:pos x="122" y="19"/>
                </a:cxn>
                <a:cxn ang="0">
                  <a:pos x="138" y="16"/>
                </a:cxn>
                <a:cxn ang="0">
                  <a:pos x="154" y="16"/>
                </a:cxn>
                <a:cxn ang="0">
                  <a:pos x="168" y="16"/>
                </a:cxn>
                <a:cxn ang="0">
                  <a:pos x="181" y="19"/>
                </a:cxn>
                <a:cxn ang="0">
                  <a:pos x="181" y="16"/>
                </a:cxn>
                <a:cxn ang="0">
                  <a:pos x="176" y="14"/>
                </a:cxn>
                <a:cxn ang="0">
                  <a:pos x="170" y="11"/>
                </a:cxn>
                <a:cxn ang="0">
                  <a:pos x="160" y="8"/>
                </a:cxn>
                <a:cxn ang="0">
                  <a:pos x="154" y="6"/>
                </a:cxn>
                <a:cxn ang="0">
                  <a:pos x="149" y="6"/>
                </a:cxn>
                <a:cxn ang="0">
                  <a:pos x="138" y="3"/>
                </a:cxn>
                <a:cxn ang="0">
                  <a:pos x="133" y="3"/>
                </a:cxn>
                <a:cxn ang="0">
                  <a:pos x="122" y="0"/>
                </a:cxn>
                <a:cxn ang="0">
                  <a:pos x="112" y="0"/>
                </a:cxn>
                <a:cxn ang="0">
                  <a:pos x="101" y="0"/>
                </a:cxn>
                <a:cxn ang="0">
                  <a:pos x="90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3" y="3"/>
                </a:cxn>
                <a:cxn ang="0">
                  <a:pos x="45" y="3"/>
                </a:cxn>
                <a:cxn ang="0">
                  <a:pos x="37" y="3"/>
                </a:cxn>
                <a:cxn ang="0">
                  <a:pos x="29" y="6"/>
                </a:cxn>
                <a:cxn ang="0">
                  <a:pos x="21" y="6"/>
                </a:cxn>
                <a:cxn ang="0">
                  <a:pos x="18" y="8"/>
                </a:cxn>
                <a:cxn ang="0">
                  <a:pos x="8" y="11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8" y="35"/>
                </a:cxn>
                <a:cxn ang="0">
                  <a:pos x="8" y="35"/>
                </a:cxn>
              </a:cxnLst>
              <a:rect l="0" t="0" r="r" b="b"/>
              <a:pathLst>
                <a:path w="181" h="35">
                  <a:moveTo>
                    <a:pt x="8" y="35"/>
                  </a:moveTo>
                  <a:lnTo>
                    <a:pt x="8" y="35"/>
                  </a:lnTo>
                  <a:lnTo>
                    <a:pt x="10" y="35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42" y="27"/>
                  </a:lnTo>
                  <a:lnTo>
                    <a:pt x="53" y="24"/>
                  </a:lnTo>
                  <a:lnTo>
                    <a:pt x="69" y="24"/>
                  </a:lnTo>
                  <a:lnTo>
                    <a:pt x="80" y="22"/>
                  </a:lnTo>
                  <a:lnTo>
                    <a:pt x="96" y="19"/>
                  </a:lnTo>
                  <a:lnTo>
                    <a:pt x="109" y="19"/>
                  </a:lnTo>
                  <a:lnTo>
                    <a:pt x="122" y="19"/>
                  </a:lnTo>
                  <a:lnTo>
                    <a:pt x="138" y="16"/>
                  </a:lnTo>
                  <a:lnTo>
                    <a:pt x="154" y="16"/>
                  </a:lnTo>
                  <a:lnTo>
                    <a:pt x="168" y="16"/>
                  </a:lnTo>
                  <a:lnTo>
                    <a:pt x="181" y="19"/>
                  </a:lnTo>
                  <a:lnTo>
                    <a:pt x="181" y="16"/>
                  </a:lnTo>
                  <a:lnTo>
                    <a:pt x="176" y="14"/>
                  </a:lnTo>
                  <a:lnTo>
                    <a:pt x="170" y="11"/>
                  </a:lnTo>
                  <a:lnTo>
                    <a:pt x="160" y="8"/>
                  </a:lnTo>
                  <a:lnTo>
                    <a:pt x="154" y="6"/>
                  </a:lnTo>
                  <a:lnTo>
                    <a:pt x="149" y="6"/>
                  </a:lnTo>
                  <a:lnTo>
                    <a:pt x="138" y="3"/>
                  </a:lnTo>
                  <a:lnTo>
                    <a:pt x="133" y="3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3" y="3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29" y="6"/>
                  </a:lnTo>
                  <a:lnTo>
                    <a:pt x="21" y="6"/>
                  </a:lnTo>
                  <a:lnTo>
                    <a:pt x="18" y="8"/>
                  </a:lnTo>
                  <a:lnTo>
                    <a:pt x="8" y="11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8" y="35"/>
                  </a:lnTo>
                  <a:lnTo>
                    <a:pt x="8" y="3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Freeform 37"/>
            <p:cNvSpPr>
              <a:spLocks/>
            </p:cNvSpPr>
            <p:nvPr/>
          </p:nvSpPr>
          <p:spPr bwMode="auto">
            <a:xfrm>
              <a:off x="4419" y="1011"/>
              <a:ext cx="46" cy="424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9"/>
                </a:cxn>
                <a:cxn ang="0">
                  <a:pos x="6" y="40"/>
                </a:cxn>
                <a:cxn ang="0">
                  <a:pos x="11" y="67"/>
                </a:cxn>
                <a:cxn ang="0">
                  <a:pos x="16" y="101"/>
                </a:cxn>
                <a:cxn ang="0">
                  <a:pos x="22" y="139"/>
                </a:cxn>
                <a:cxn ang="0">
                  <a:pos x="27" y="181"/>
                </a:cxn>
                <a:cxn ang="0">
                  <a:pos x="30" y="224"/>
                </a:cxn>
                <a:cxn ang="0">
                  <a:pos x="32" y="267"/>
                </a:cxn>
                <a:cxn ang="0">
                  <a:pos x="32" y="307"/>
                </a:cxn>
                <a:cxn ang="0">
                  <a:pos x="32" y="349"/>
                </a:cxn>
                <a:cxn ang="0">
                  <a:pos x="32" y="387"/>
                </a:cxn>
                <a:cxn ang="0">
                  <a:pos x="32" y="419"/>
                </a:cxn>
                <a:cxn ang="0">
                  <a:pos x="32" y="445"/>
                </a:cxn>
                <a:cxn ang="0">
                  <a:pos x="32" y="467"/>
                </a:cxn>
                <a:cxn ang="0">
                  <a:pos x="32" y="477"/>
                </a:cxn>
                <a:cxn ang="0">
                  <a:pos x="32" y="477"/>
                </a:cxn>
                <a:cxn ang="0">
                  <a:pos x="32" y="467"/>
                </a:cxn>
                <a:cxn ang="0">
                  <a:pos x="38" y="448"/>
                </a:cxn>
                <a:cxn ang="0">
                  <a:pos x="40" y="421"/>
                </a:cxn>
                <a:cxn ang="0">
                  <a:pos x="46" y="384"/>
                </a:cxn>
                <a:cxn ang="0">
                  <a:pos x="48" y="341"/>
                </a:cxn>
                <a:cxn ang="0">
                  <a:pos x="51" y="291"/>
                </a:cxn>
                <a:cxn ang="0">
                  <a:pos x="48" y="235"/>
                </a:cxn>
                <a:cxn ang="0">
                  <a:pos x="46" y="176"/>
                </a:cxn>
                <a:cxn ang="0">
                  <a:pos x="40" y="125"/>
                </a:cxn>
                <a:cxn ang="0">
                  <a:pos x="35" y="85"/>
                </a:cxn>
                <a:cxn ang="0">
                  <a:pos x="30" y="53"/>
                </a:cxn>
                <a:cxn ang="0">
                  <a:pos x="27" y="29"/>
                </a:cxn>
                <a:cxn ang="0">
                  <a:pos x="24" y="13"/>
                </a:cxn>
                <a:cxn ang="0">
                  <a:pos x="22" y="3"/>
                </a:cxn>
                <a:cxn ang="0">
                  <a:pos x="0" y="8"/>
                </a:cxn>
              </a:cxnLst>
              <a:rect l="0" t="0" r="r" b="b"/>
              <a:pathLst>
                <a:path w="51" h="480">
                  <a:moveTo>
                    <a:pt x="0" y="8"/>
                  </a:moveTo>
                  <a:lnTo>
                    <a:pt x="0" y="11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3" y="29"/>
                  </a:lnTo>
                  <a:lnTo>
                    <a:pt x="6" y="40"/>
                  </a:lnTo>
                  <a:lnTo>
                    <a:pt x="8" y="53"/>
                  </a:lnTo>
                  <a:lnTo>
                    <a:pt x="11" y="67"/>
                  </a:lnTo>
                  <a:lnTo>
                    <a:pt x="14" y="85"/>
                  </a:lnTo>
                  <a:lnTo>
                    <a:pt x="16" y="101"/>
                  </a:lnTo>
                  <a:lnTo>
                    <a:pt x="19" y="120"/>
                  </a:lnTo>
                  <a:lnTo>
                    <a:pt x="22" y="139"/>
                  </a:lnTo>
                  <a:lnTo>
                    <a:pt x="24" y="160"/>
                  </a:lnTo>
                  <a:lnTo>
                    <a:pt x="27" y="181"/>
                  </a:lnTo>
                  <a:lnTo>
                    <a:pt x="30" y="203"/>
                  </a:lnTo>
                  <a:lnTo>
                    <a:pt x="30" y="224"/>
                  </a:lnTo>
                  <a:lnTo>
                    <a:pt x="32" y="245"/>
                  </a:lnTo>
                  <a:lnTo>
                    <a:pt x="32" y="267"/>
                  </a:lnTo>
                  <a:lnTo>
                    <a:pt x="32" y="288"/>
                  </a:lnTo>
                  <a:lnTo>
                    <a:pt x="32" y="307"/>
                  </a:lnTo>
                  <a:lnTo>
                    <a:pt x="32" y="328"/>
                  </a:lnTo>
                  <a:lnTo>
                    <a:pt x="32" y="349"/>
                  </a:lnTo>
                  <a:lnTo>
                    <a:pt x="32" y="368"/>
                  </a:lnTo>
                  <a:lnTo>
                    <a:pt x="32" y="387"/>
                  </a:lnTo>
                  <a:lnTo>
                    <a:pt x="32" y="405"/>
                  </a:lnTo>
                  <a:lnTo>
                    <a:pt x="32" y="419"/>
                  </a:lnTo>
                  <a:lnTo>
                    <a:pt x="32" y="435"/>
                  </a:lnTo>
                  <a:lnTo>
                    <a:pt x="32" y="445"/>
                  </a:lnTo>
                  <a:lnTo>
                    <a:pt x="32" y="459"/>
                  </a:lnTo>
                  <a:lnTo>
                    <a:pt x="32" y="467"/>
                  </a:lnTo>
                  <a:lnTo>
                    <a:pt x="32" y="472"/>
                  </a:lnTo>
                  <a:lnTo>
                    <a:pt x="32" y="477"/>
                  </a:lnTo>
                  <a:lnTo>
                    <a:pt x="32" y="480"/>
                  </a:lnTo>
                  <a:lnTo>
                    <a:pt x="32" y="477"/>
                  </a:lnTo>
                  <a:lnTo>
                    <a:pt x="32" y="475"/>
                  </a:lnTo>
                  <a:lnTo>
                    <a:pt x="32" y="467"/>
                  </a:lnTo>
                  <a:lnTo>
                    <a:pt x="35" y="459"/>
                  </a:lnTo>
                  <a:lnTo>
                    <a:pt x="38" y="448"/>
                  </a:lnTo>
                  <a:lnTo>
                    <a:pt x="40" y="435"/>
                  </a:lnTo>
                  <a:lnTo>
                    <a:pt x="40" y="421"/>
                  </a:lnTo>
                  <a:lnTo>
                    <a:pt x="46" y="405"/>
                  </a:lnTo>
                  <a:lnTo>
                    <a:pt x="46" y="384"/>
                  </a:lnTo>
                  <a:lnTo>
                    <a:pt x="46" y="363"/>
                  </a:lnTo>
                  <a:lnTo>
                    <a:pt x="48" y="341"/>
                  </a:lnTo>
                  <a:lnTo>
                    <a:pt x="51" y="317"/>
                  </a:lnTo>
                  <a:lnTo>
                    <a:pt x="51" y="291"/>
                  </a:lnTo>
                  <a:lnTo>
                    <a:pt x="51" y="264"/>
                  </a:lnTo>
                  <a:lnTo>
                    <a:pt x="48" y="235"/>
                  </a:lnTo>
                  <a:lnTo>
                    <a:pt x="48" y="208"/>
                  </a:lnTo>
                  <a:lnTo>
                    <a:pt x="46" y="176"/>
                  </a:lnTo>
                  <a:lnTo>
                    <a:pt x="40" y="149"/>
                  </a:lnTo>
                  <a:lnTo>
                    <a:pt x="40" y="125"/>
                  </a:lnTo>
                  <a:lnTo>
                    <a:pt x="38" y="104"/>
                  </a:lnTo>
                  <a:lnTo>
                    <a:pt x="35" y="85"/>
                  </a:lnTo>
                  <a:lnTo>
                    <a:pt x="32" y="69"/>
                  </a:lnTo>
                  <a:lnTo>
                    <a:pt x="30" y="53"/>
                  </a:lnTo>
                  <a:lnTo>
                    <a:pt x="30" y="43"/>
                  </a:lnTo>
                  <a:lnTo>
                    <a:pt x="27" y="29"/>
                  </a:lnTo>
                  <a:lnTo>
                    <a:pt x="24" y="21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Freeform 38"/>
            <p:cNvSpPr>
              <a:spLocks/>
            </p:cNvSpPr>
            <p:nvPr/>
          </p:nvSpPr>
          <p:spPr bwMode="auto">
            <a:xfrm>
              <a:off x="4496" y="1006"/>
              <a:ext cx="36" cy="43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3"/>
                </a:cxn>
                <a:cxn ang="0">
                  <a:pos x="3" y="32"/>
                </a:cxn>
                <a:cxn ang="0">
                  <a:pos x="5" y="61"/>
                </a:cxn>
                <a:cxn ang="0">
                  <a:pos x="8" y="96"/>
                </a:cxn>
                <a:cxn ang="0">
                  <a:pos x="11" y="136"/>
                </a:cxn>
                <a:cxn ang="0">
                  <a:pos x="13" y="178"/>
                </a:cxn>
                <a:cxn ang="0">
                  <a:pos x="16" y="224"/>
                </a:cxn>
                <a:cxn ang="0">
                  <a:pos x="19" y="269"/>
                </a:cxn>
                <a:cxn ang="0">
                  <a:pos x="19" y="314"/>
                </a:cxn>
                <a:cxn ang="0">
                  <a:pos x="19" y="354"/>
                </a:cxn>
                <a:cxn ang="0">
                  <a:pos x="19" y="394"/>
                </a:cxn>
                <a:cxn ang="0">
                  <a:pos x="19" y="429"/>
                </a:cxn>
                <a:cxn ang="0">
                  <a:pos x="16" y="456"/>
                </a:cxn>
                <a:cxn ang="0">
                  <a:pos x="16" y="477"/>
                </a:cxn>
                <a:cxn ang="0">
                  <a:pos x="16" y="485"/>
                </a:cxn>
                <a:cxn ang="0">
                  <a:pos x="16" y="485"/>
                </a:cxn>
                <a:cxn ang="0">
                  <a:pos x="19" y="477"/>
                </a:cxn>
                <a:cxn ang="0">
                  <a:pos x="21" y="461"/>
                </a:cxn>
                <a:cxn ang="0">
                  <a:pos x="27" y="434"/>
                </a:cxn>
                <a:cxn ang="0">
                  <a:pos x="32" y="400"/>
                </a:cxn>
                <a:cxn ang="0">
                  <a:pos x="35" y="360"/>
                </a:cxn>
                <a:cxn ang="0">
                  <a:pos x="37" y="312"/>
                </a:cxn>
                <a:cxn ang="0">
                  <a:pos x="37" y="256"/>
                </a:cxn>
                <a:cxn ang="0">
                  <a:pos x="35" y="194"/>
                </a:cxn>
                <a:cxn ang="0">
                  <a:pos x="27" y="138"/>
                </a:cxn>
                <a:cxn ang="0">
                  <a:pos x="21" y="93"/>
                </a:cxn>
                <a:cxn ang="0">
                  <a:pos x="16" y="61"/>
                </a:cxn>
                <a:cxn ang="0">
                  <a:pos x="11" y="34"/>
                </a:cxn>
                <a:cxn ang="0">
                  <a:pos x="5" y="1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40" h="488">
                  <a:moveTo>
                    <a:pt x="0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0" y="13"/>
                  </a:lnTo>
                  <a:lnTo>
                    <a:pt x="3" y="21"/>
                  </a:lnTo>
                  <a:lnTo>
                    <a:pt x="3" y="32"/>
                  </a:lnTo>
                  <a:lnTo>
                    <a:pt x="5" y="45"/>
                  </a:lnTo>
                  <a:lnTo>
                    <a:pt x="5" y="61"/>
                  </a:lnTo>
                  <a:lnTo>
                    <a:pt x="8" y="77"/>
                  </a:lnTo>
                  <a:lnTo>
                    <a:pt x="8" y="96"/>
                  </a:lnTo>
                  <a:lnTo>
                    <a:pt x="11" y="114"/>
                  </a:lnTo>
                  <a:lnTo>
                    <a:pt x="11" y="136"/>
                  </a:lnTo>
                  <a:lnTo>
                    <a:pt x="13" y="157"/>
                  </a:lnTo>
                  <a:lnTo>
                    <a:pt x="13" y="178"/>
                  </a:lnTo>
                  <a:lnTo>
                    <a:pt x="16" y="200"/>
                  </a:lnTo>
                  <a:lnTo>
                    <a:pt x="16" y="224"/>
                  </a:lnTo>
                  <a:lnTo>
                    <a:pt x="19" y="248"/>
                  </a:lnTo>
                  <a:lnTo>
                    <a:pt x="19" y="269"/>
                  </a:lnTo>
                  <a:lnTo>
                    <a:pt x="19" y="290"/>
                  </a:lnTo>
                  <a:lnTo>
                    <a:pt x="19" y="314"/>
                  </a:lnTo>
                  <a:lnTo>
                    <a:pt x="19" y="336"/>
                  </a:lnTo>
                  <a:lnTo>
                    <a:pt x="19" y="354"/>
                  </a:lnTo>
                  <a:lnTo>
                    <a:pt x="19" y="376"/>
                  </a:lnTo>
                  <a:lnTo>
                    <a:pt x="19" y="394"/>
                  </a:lnTo>
                  <a:lnTo>
                    <a:pt x="19" y="413"/>
                  </a:lnTo>
                  <a:lnTo>
                    <a:pt x="19" y="429"/>
                  </a:lnTo>
                  <a:lnTo>
                    <a:pt x="16" y="442"/>
                  </a:lnTo>
                  <a:lnTo>
                    <a:pt x="16" y="456"/>
                  </a:lnTo>
                  <a:lnTo>
                    <a:pt x="16" y="466"/>
                  </a:lnTo>
                  <a:lnTo>
                    <a:pt x="16" y="477"/>
                  </a:lnTo>
                  <a:lnTo>
                    <a:pt x="16" y="482"/>
                  </a:lnTo>
                  <a:lnTo>
                    <a:pt x="16" y="485"/>
                  </a:lnTo>
                  <a:lnTo>
                    <a:pt x="16" y="488"/>
                  </a:lnTo>
                  <a:lnTo>
                    <a:pt x="16" y="485"/>
                  </a:lnTo>
                  <a:lnTo>
                    <a:pt x="16" y="482"/>
                  </a:lnTo>
                  <a:lnTo>
                    <a:pt x="19" y="477"/>
                  </a:lnTo>
                  <a:lnTo>
                    <a:pt x="19" y="469"/>
                  </a:lnTo>
                  <a:lnTo>
                    <a:pt x="21" y="461"/>
                  </a:lnTo>
                  <a:lnTo>
                    <a:pt x="24" y="448"/>
                  </a:lnTo>
                  <a:lnTo>
                    <a:pt x="27" y="434"/>
                  </a:lnTo>
                  <a:lnTo>
                    <a:pt x="29" y="421"/>
                  </a:lnTo>
                  <a:lnTo>
                    <a:pt x="32" y="400"/>
                  </a:lnTo>
                  <a:lnTo>
                    <a:pt x="35" y="381"/>
                  </a:lnTo>
                  <a:lnTo>
                    <a:pt x="35" y="360"/>
                  </a:lnTo>
                  <a:lnTo>
                    <a:pt x="37" y="338"/>
                  </a:lnTo>
                  <a:lnTo>
                    <a:pt x="37" y="312"/>
                  </a:lnTo>
                  <a:lnTo>
                    <a:pt x="40" y="285"/>
                  </a:lnTo>
                  <a:lnTo>
                    <a:pt x="37" y="256"/>
                  </a:lnTo>
                  <a:lnTo>
                    <a:pt x="37" y="224"/>
                  </a:lnTo>
                  <a:lnTo>
                    <a:pt x="35" y="194"/>
                  </a:lnTo>
                  <a:lnTo>
                    <a:pt x="29" y="165"/>
                  </a:lnTo>
                  <a:lnTo>
                    <a:pt x="27" y="138"/>
                  </a:lnTo>
                  <a:lnTo>
                    <a:pt x="24" y="114"/>
                  </a:lnTo>
                  <a:lnTo>
                    <a:pt x="21" y="93"/>
                  </a:lnTo>
                  <a:lnTo>
                    <a:pt x="19" y="74"/>
                  </a:lnTo>
                  <a:lnTo>
                    <a:pt x="16" y="61"/>
                  </a:lnTo>
                  <a:lnTo>
                    <a:pt x="13" y="48"/>
                  </a:lnTo>
                  <a:lnTo>
                    <a:pt x="11" y="34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Freeform 39"/>
            <p:cNvSpPr>
              <a:spLocks/>
            </p:cNvSpPr>
            <p:nvPr/>
          </p:nvSpPr>
          <p:spPr bwMode="auto">
            <a:xfrm>
              <a:off x="4568" y="1056"/>
              <a:ext cx="24" cy="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3" y="48"/>
                </a:cxn>
                <a:cxn ang="0">
                  <a:pos x="3" y="61"/>
                </a:cxn>
                <a:cxn ang="0">
                  <a:pos x="3" y="74"/>
                </a:cxn>
                <a:cxn ang="0">
                  <a:pos x="3" y="93"/>
                </a:cxn>
                <a:cxn ang="0">
                  <a:pos x="5" y="109"/>
                </a:cxn>
                <a:cxn ang="0">
                  <a:pos x="5" y="128"/>
                </a:cxn>
                <a:cxn ang="0">
                  <a:pos x="5" y="146"/>
                </a:cxn>
                <a:cxn ang="0">
                  <a:pos x="8" y="168"/>
                </a:cxn>
                <a:cxn ang="0">
                  <a:pos x="8" y="186"/>
                </a:cxn>
                <a:cxn ang="0">
                  <a:pos x="11" y="210"/>
                </a:cxn>
                <a:cxn ang="0">
                  <a:pos x="11" y="232"/>
                </a:cxn>
                <a:cxn ang="0">
                  <a:pos x="11" y="253"/>
                </a:cxn>
                <a:cxn ang="0">
                  <a:pos x="11" y="272"/>
                </a:cxn>
                <a:cxn ang="0">
                  <a:pos x="11" y="293"/>
                </a:cxn>
                <a:cxn ang="0">
                  <a:pos x="11" y="312"/>
                </a:cxn>
                <a:cxn ang="0">
                  <a:pos x="11" y="333"/>
                </a:cxn>
                <a:cxn ang="0">
                  <a:pos x="11" y="349"/>
                </a:cxn>
                <a:cxn ang="0">
                  <a:pos x="11" y="368"/>
                </a:cxn>
                <a:cxn ang="0">
                  <a:pos x="8" y="381"/>
                </a:cxn>
                <a:cxn ang="0">
                  <a:pos x="8" y="397"/>
                </a:cxn>
                <a:cxn ang="0">
                  <a:pos x="8" y="408"/>
                </a:cxn>
                <a:cxn ang="0">
                  <a:pos x="8" y="421"/>
                </a:cxn>
                <a:cxn ang="0">
                  <a:pos x="8" y="426"/>
                </a:cxn>
                <a:cxn ang="0">
                  <a:pos x="8" y="434"/>
                </a:cxn>
                <a:cxn ang="0">
                  <a:pos x="8" y="437"/>
                </a:cxn>
                <a:cxn ang="0">
                  <a:pos x="8" y="440"/>
                </a:cxn>
                <a:cxn ang="0">
                  <a:pos x="8" y="437"/>
                </a:cxn>
                <a:cxn ang="0">
                  <a:pos x="8" y="434"/>
                </a:cxn>
                <a:cxn ang="0">
                  <a:pos x="8" y="429"/>
                </a:cxn>
                <a:cxn ang="0">
                  <a:pos x="11" y="424"/>
                </a:cxn>
                <a:cxn ang="0">
                  <a:pos x="13" y="413"/>
                </a:cxn>
                <a:cxn ang="0">
                  <a:pos x="13" y="402"/>
                </a:cxn>
                <a:cxn ang="0">
                  <a:pos x="16" y="389"/>
                </a:cxn>
                <a:cxn ang="0">
                  <a:pos x="19" y="376"/>
                </a:cxn>
                <a:cxn ang="0">
                  <a:pos x="21" y="357"/>
                </a:cxn>
                <a:cxn ang="0">
                  <a:pos x="24" y="338"/>
                </a:cxn>
                <a:cxn ang="0">
                  <a:pos x="24" y="320"/>
                </a:cxn>
                <a:cxn ang="0">
                  <a:pos x="27" y="298"/>
                </a:cxn>
                <a:cxn ang="0">
                  <a:pos x="27" y="274"/>
                </a:cxn>
                <a:cxn ang="0">
                  <a:pos x="27" y="250"/>
                </a:cxn>
                <a:cxn ang="0">
                  <a:pos x="27" y="224"/>
                </a:cxn>
                <a:cxn ang="0">
                  <a:pos x="27" y="194"/>
                </a:cxn>
                <a:cxn ang="0">
                  <a:pos x="27" y="168"/>
                </a:cxn>
                <a:cxn ang="0">
                  <a:pos x="24" y="141"/>
                </a:cxn>
                <a:cxn ang="0">
                  <a:pos x="21" y="117"/>
                </a:cxn>
                <a:cxn ang="0">
                  <a:pos x="21" y="98"/>
                </a:cxn>
                <a:cxn ang="0">
                  <a:pos x="19" y="80"/>
                </a:cxn>
                <a:cxn ang="0">
                  <a:pos x="16" y="64"/>
                </a:cxn>
                <a:cxn ang="0">
                  <a:pos x="13" y="50"/>
                </a:cxn>
                <a:cxn ang="0">
                  <a:pos x="11" y="40"/>
                </a:cxn>
                <a:cxn ang="0">
                  <a:pos x="8" y="29"/>
                </a:cxn>
                <a:cxn ang="0">
                  <a:pos x="5" y="18"/>
                </a:cxn>
                <a:cxn ang="0">
                  <a:pos x="3" y="13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40">
                  <a:moveTo>
                    <a:pt x="0" y="0"/>
                  </a:moveTo>
                  <a:lnTo>
                    <a:pt x="0" y="5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3" y="48"/>
                  </a:lnTo>
                  <a:lnTo>
                    <a:pt x="3" y="61"/>
                  </a:lnTo>
                  <a:lnTo>
                    <a:pt x="3" y="74"/>
                  </a:lnTo>
                  <a:lnTo>
                    <a:pt x="3" y="93"/>
                  </a:lnTo>
                  <a:lnTo>
                    <a:pt x="5" y="109"/>
                  </a:lnTo>
                  <a:lnTo>
                    <a:pt x="5" y="128"/>
                  </a:lnTo>
                  <a:lnTo>
                    <a:pt x="5" y="146"/>
                  </a:lnTo>
                  <a:lnTo>
                    <a:pt x="8" y="168"/>
                  </a:lnTo>
                  <a:lnTo>
                    <a:pt x="8" y="186"/>
                  </a:lnTo>
                  <a:lnTo>
                    <a:pt x="11" y="210"/>
                  </a:lnTo>
                  <a:lnTo>
                    <a:pt x="11" y="232"/>
                  </a:lnTo>
                  <a:lnTo>
                    <a:pt x="11" y="253"/>
                  </a:lnTo>
                  <a:lnTo>
                    <a:pt x="11" y="272"/>
                  </a:lnTo>
                  <a:lnTo>
                    <a:pt x="11" y="293"/>
                  </a:lnTo>
                  <a:lnTo>
                    <a:pt x="11" y="312"/>
                  </a:lnTo>
                  <a:lnTo>
                    <a:pt x="11" y="333"/>
                  </a:lnTo>
                  <a:lnTo>
                    <a:pt x="11" y="349"/>
                  </a:lnTo>
                  <a:lnTo>
                    <a:pt x="11" y="368"/>
                  </a:lnTo>
                  <a:lnTo>
                    <a:pt x="8" y="381"/>
                  </a:lnTo>
                  <a:lnTo>
                    <a:pt x="8" y="397"/>
                  </a:lnTo>
                  <a:lnTo>
                    <a:pt x="8" y="408"/>
                  </a:lnTo>
                  <a:lnTo>
                    <a:pt x="8" y="421"/>
                  </a:lnTo>
                  <a:lnTo>
                    <a:pt x="8" y="426"/>
                  </a:lnTo>
                  <a:lnTo>
                    <a:pt x="8" y="434"/>
                  </a:lnTo>
                  <a:lnTo>
                    <a:pt x="8" y="437"/>
                  </a:lnTo>
                  <a:lnTo>
                    <a:pt x="8" y="440"/>
                  </a:lnTo>
                  <a:lnTo>
                    <a:pt x="8" y="437"/>
                  </a:lnTo>
                  <a:lnTo>
                    <a:pt x="8" y="434"/>
                  </a:lnTo>
                  <a:lnTo>
                    <a:pt x="8" y="429"/>
                  </a:lnTo>
                  <a:lnTo>
                    <a:pt x="11" y="424"/>
                  </a:lnTo>
                  <a:lnTo>
                    <a:pt x="13" y="413"/>
                  </a:lnTo>
                  <a:lnTo>
                    <a:pt x="13" y="402"/>
                  </a:lnTo>
                  <a:lnTo>
                    <a:pt x="16" y="389"/>
                  </a:lnTo>
                  <a:lnTo>
                    <a:pt x="19" y="376"/>
                  </a:lnTo>
                  <a:lnTo>
                    <a:pt x="21" y="357"/>
                  </a:lnTo>
                  <a:lnTo>
                    <a:pt x="24" y="338"/>
                  </a:lnTo>
                  <a:lnTo>
                    <a:pt x="24" y="320"/>
                  </a:lnTo>
                  <a:lnTo>
                    <a:pt x="27" y="298"/>
                  </a:lnTo>
                  <a:lnTo>
                    <a:pt x="27" y="274"/>
                  </a:lnTo>
                  <a:lnTo>
                    <a:pt x="27" y="250"/>
                  </a:lnTo>
                  <a:lnTo>
                    <a:pt x="27" y="224"/>
                  </a:lnTo>
                  <a:lnTo>
                    <a:pt x="27" y="194"/>
                  </a:lnTo>
                  <a:lnTo>
                    <a:pt x="27" y="168"/>
                  </a:lnTo>
                  <a:lnTo>
                    <a:pt x="24" y="141"/>
                  </a:lnTo>
                  <a:lnTo>
                    <a:pt x="21" y="117"/>
                  </a:lnTo>
                  <a:lnTo>
                    <a:pt x="21" y="98"/>
                  </a:lnTo>
                  <a:lnTo>
                    <a:pt x="19" y="80"/>
                  </a:lnTo>
                  <a:lnTo>
                    <a:pt x="16" y="64"/>
                  </a:lnTo>
                  <a:lnTo>
                    <a:pt x="13" y="50"/>
                  </a:lnTo>
                  <a:lnTo>
                    <a:pt x="11" y="40"/>
                  </a:lnTo>
                  <a:lnTo>
                    <a:pt x="8" y="29"/>
                  </a:lnTo>
                  <a:lnTo>
                    <a:pt x="5" y="18"/>
                  </a:lnTo>
                  <a:lnTo>
                    <a:pt x="3" y="13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Freeform 40"/>
            <p:cNvSpPr>
              <a:spLocks/>
            </p:cNvSpPr>
            <p:nvPr/>
          </p:nvSpPr>
          <p:spPr bwMode="auto">
            <a:xfrm>
              <a:off x="4938" y="968"/>
              <a:ext cx="398" cy="57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1" y="59"/>
                </a:cxn>
                <a:cxn ang="0">
                  <a:pos x="32" y="53"/>
                </a:cxn>
                <a:cxn ang="0">
                  <a:pos x="62" y="48"/>
                </a:cxn>
                <a:cxn ang="0">
                  <a:pos x="99" y="43"/>
                </a:cxn>
                <a:cxn ang="0">
                  <a:pos x="136" y="35"/>
                </a:cxn>
                <a:cxn ang="0">
                  <a:pos x="182" y="29"/>
                </a:cxn>
                <a:cxn ang="0">
                  <a:pos x="227" y="29"/>
                </a:cxn>
                <a:cxn ang="0">
                  <a:pos x="270" y="29"/>
                </a:cxn>
                <a:cxn ang="0">
                  <a:pos x="307" y="29"/>
                </a:cxn>
                <a:cxn ang="0">
                  <a:pos x="345" y="32"/>
                </a:cxn>
                <a:cxn ang="0">
                  <a:pos x="377" y="35"/>
                </a:cxn>
                <a:cxn ang="0">
                  <a:pos x="401" y="37"/>
                </a:cxn>
                <a:cxn ang="0">
                  <a:pos x="419" y="37"/>
                </a:cxn>
                <a:cxn ang="0">
                  <a:pos x="435" y="40"/>
                </a:cxn>
                <a:cxn ang="0">
                  <a:pos x="441" y="43"/>
                </a:cxn>
                <a:cxn ang="0">
                  <a:pos x="441" y="43"/>
                </a:cxn>
                <a:cxn ang="0">
                  <a:pos x="435" y="37"/>
                </a:cxn>
                <a:cxn ang="0">
                  <a:pos x="422" y="29"/>
                </a:cxn>
                <a:cxn ang="0">
                  <a:pos x="403" y="21"/>
                </a:cxn>
                <a:cxn ang="0">
                  <a:pos x="377" y="13"/>
                </a:cxn>
                <a:cxn ang="0">
                  <a:pos x="342" y="8"/>
                </a:cxn>
                <a:cxn ang="0">
                  <a:pos x="302" y="0"/>
                </a:cxn>
                <a:cxn ang="0">
                  <a:pos x="249" y="0"/>
                </a:cxn>
                <a:cxn ang="0">
                  <a:pos x="192" y="0"/>
                </a:cxn>
                <a:cxn ang="0">
                  <a:pos x="139" y="5"/>
                </a:cxn>
                <a:cxn ang="0">
                  <a:pos x="99" y="11"/>
                </a:cxn>
                <a:cxn ang="0">
                  <a:pos x="64" y="19"/>
                </a:cxn>
                <a:cxn ang="0">
                  <a:pos x="38" y="24"/>
                </a:cxn>
                <a:cxn ang="0">
                  <a:pos x="19" y="32"/>
                </a:cxn>
                <a:cxn ang="0">
                  <a:pos x="6" y="37"/>
                </a:cxn>
                <a:cxn ang="0">
                  <a:pos x="0" y="64"/>
                </a:cxn>
              </a:cxnLst>
              <a:rect l="0" t="0" r="r" b="b"/>
              <a:pathLst>
                <a:path w="443" h="64">
                  <a:moveTo>
                    <a:pt x="0" y="64"/>
                  </a:moveTo>
                  <a:lnTo>
                    <a:pt x="0" y="61"/>
                  </a:lnTo>
                  <a:lnTo>
                    <a:pt x="6" y="61"/>
                  </a:lnTo>
                  <a:lnTo>
                    <a:pt x="11" y="59"/>
                  </a:lnTo>
                  <a:lnTo>
                    <a:pt x="22" y="56"/>
                  </a:lnTo>
                  <a:lnTo>
                    <a:pt x="32" y="53"/>
                  </a:lnTo>
                  <a:lnTo>
                    <a:pt x="46" y="51"/>
                  </a:lnTo>
                  <a:lnTo>
                    <a:pt x="62" y="48"/>
                  </a:lnTo>
                  <a:lnTo>
                    <a:pt x="80" y="45"/>
                  </a:lnTo>
                  <a:lnTo>
                    <a:pt x="99" y="43"/>
                  </a:lnTo>
                  <a:lnTo>
                    <a:pt x="118" y="37"/>
                  </a:lnTo>
                  <a:lnTo>
                    <a:pt x="136" y="35"/>
                  </a:lnTo>
                  <a:lnTo>
                    <a:pt x="160" y="32"/>
                  </a:lnTo>
                  <a:lnTo>
                    <a:pt x="182" y="29"/>
                  </a:lnTo>
                  <a:lnTo>
                    <a:pt x="203" y="29"/>
                  </a:lnTo>
                  <a:lnTo>
                    <a:pt x="227" y="29"/>
                  </a:lnTo>
                  <a:lnTo>
                    <a:pt x="249" y="29"/>
                  </a:lnTo>
                  <a:lnTo>
                    <a:pt x="270" y="29"/>
                  </a:lnTo>
                  <a:lnTo>
                    <a:pt x="289" y="29"/>
                  </a:lnTo>
                  <a:lnTo>
                    <a:pt x="307" y="29"/>
                  </a:lnTo>
                  <a:lnTo>
                    <a:pt x="329" y="32"/>
                  </a:lnTo>
                  <a:lnTo>
                    <a:pt x="345" y="32"/>
                  </a:lnTo>
                  <a:lnTo>
                    <a:pt x="361" y="32"/>
                  </a:lnTo>
                  <a:lnTo>
                    <a:pt x="377" y="35"/>
                  </a:lnTo>
                  <a:lnTo>
                    <a:pt x="390" y="37"/>
                  </a:lnTo>
                  <a:lnTo>
                    <a:pt x="401" y="37"/>
                  </a:lnTo>
                  <a:lnTo>
                    <a:pt x="411" y="37"/>
                  </a:lnTo>
                  <a:lnTo>
                    <a:pt x="419" y="37"/>
                  </a:lnTo>
                  <a:lnTo>
                    <a:pt x="427" y="40"/>
                  </a:lnTo>
                  <a:lnTo>
                    <a:pt x="435" y="40"/>
                  </a:lnTo>
                  <a:lnTo>
                    <a:pt x="438" y="43"/>
                  </a:lnTo>
                  <a:lnTo>
                    <a:pt x="441" y="43"/>
                  </a:lnTo>
                  <a:lnTo>
                    <a:pt x="443" y="43"/>
                  </a:lnTo>
                  <a:lnTo>
                    <a:pt x="441" y="43"/>
                  </a:lnTo>
                  <a:lnTo>
                    <a:pt x="438" y="40"/>
                  </a:lnTo>
                  <a:lnTo>
                    <a:pt x="435" y="37"/>
                  </a:lnTo>
                  <a:lnTo>
                    <a:pt x="430" y="35"/>
                  </a:lnTo>
                  <a:lnTo>
                    <a:pt x="422" y="29"/>
                  </a:lnTo>
                  <a:lnTo>
                    <a:pt x="414" y="27"/>
                  </a:lnTo>
                  <a:lnTo>
                    <a:pt x="403" y="21"/>
                  </a:lnTo>
                  <a:lnTo>
                    <a:pt x="390" y="19"/>
                  </a:lnTo>
                  <a:lnTo>
                    <a:pt x="377" y="13"/>
                  </a:lnTo>
                  <a:lnTo>
                    <a:pt x="361" y="11"/>
                  </a:lnTo>
                  <a:lnTo>
                    <a:pt x="342" y="8"/>
                  </a:lnTo>
                  <a:lnTo>
                    <a:pt x="323" y="3"/>
                  </a:lnTo>
                  <a:lnTo>
                    <a:pt x="302" y="0"/>
                  </a:lnTo>
                  <a:lnTo>
                    <a:pt x="275" y="0"/>
                  </a:lnTo>
                  <a:lnTo>
                    <a:pt x="249" y="0"/>
                  </a:lnTo>
                  <a:lnTo>
                    <a:pt x="222" y="0"/>
                  </a:lnTo>
                  <a:lnTo>
                    <a:pt x="192" y="0"/>
                  </a:lnTo>
                  <a:lnTo>
                    <a:pt x="166" y="3"/>
                  </a:lnTo>
                  <a:lnTo>
                    <a:pt x="139" y="5"/>
                  </a:lnTo>
                  <a:lnTo>
                    <a:pt x="118" y="8"/>
                  </a:lnTo>
                  <a:lnTo>
                    <a:pt x="99" y="11"/>
                  </a:lnTo>
                  <a:lnTo>
                    <a:pt x="80" y="16"/>
                  </a:lnTo>
                  <a:lnTo>
                    <a:pt x="64" y="19"/>
                  </a:lnTo>
                  <a:lnTo>
                    <a:pt x="51" y="21"/>
                  </a:lnTo>
                  <a:lnTo>
                    <a:pt x="38" y="24"/>
                  </a:lnTo>
                  <a:lnTo>
                    <a:pt x="27" y="29"/>
                  </a:lnTo>
                  <a:lnTo>
                    <a:pt x="19" y="32"/>
                  </a:lnTo>
                  <a:lnTo>
                    <a:pt x="14" y="35"/>
                  </a:lnTo>
                  <a:lnTo>
                    <a:pt x="6" y="37"/>
                  </a:lnTo>
                  <a:lnTo>
                    <a:pt x="3" y="4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Freeform 41"/>
            <p:cNvSpPr>
              <a:spLocks/>
            </p:cNvSpPr>
            <p:nvPr/>
          </p:nvSpPr>
          <p:spPr bwMode="auto">
            <a:xfrm>
              <a:off x="4936" y="1015"/>
              <a:ext cx="59" cy="4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22"/>
                </a:cxn>
                <a:cxn ang="0">
                  <a:pos x="8" y="43"/>
                </a:cxn>
                <a:cxn ang="0">
                  <a:pos x="16" y="78"/>
                </a:cxn>
                <a:cxn ang="0">
                  <a:pos x="21" y="115"/>
                </a:cxn>
                <a:cxn ang="0">
                  <a:pos x="29" y="163"/>
                </a:cxn>
                <a:cxn ang="0">
                  <a:pos x="34" y="214"/>
                </a:cxn>
                <a:cxn ang="0">
                  <a:pos x="40" y="272"/>
                </a:cxn>
                <a:cxn ang="0">
                  <a:pos x="42" y="328"/>
                </a:cxn>
                <a:cxn ang="0">
                  <a:pos x="45" y="382"/>
                </a:cxn>
                <a:cxn ang="0">
                  <a:pos x="45" y="427"/>
                </a:cxn>
                <a:cxn ang="0">
                  <a:pos x="45" y="467"/>
                </a:cxn>
                <a:cxn ang="0">
                  <a:pos x="42" y="499"/>
                </a:cxn>
                <a:cxn ang="0">
                  <a:pos x="40" y="523"/>
                </a:cxn>
                <a:cxn ang="0">
                  <a:pos x="37" y="536"/>
                </a:cxn>
                <a:cxn ang="0">
                  <a:pos x="37" y="542"/>
                </a:cxn>
                <a:cxn ang="0">
                  <a:pos x="40" y="536"/>
                </a:cxn>
                <a:cxn ang="0">
                  <a:pos x="45" y="523"/>
                </a:cxn>
                <a:cxn ang="0">
                  <a:pos x="48" y="504"/>
                </a:cxn>
                <a:cxn ang="0">
                  <a:pos x="56" y="475"/>
                </a:cxn>
                <a:cxn ang="0">
                  <a:pos x="61" y="435"/>
                </a:cxn>
                <a:cxn ang="0">
                  <a:pos x="64" y="390"/>
                </a:cxn>
                <a:cxn ang="0">
                  <a:pos x="66" y="336"/>
                </a:cxn>
                <a:cxn ang="0">
                  <a:pos x="66" y="278"/>
                </a:cxn>
                <a:cxn ang="0">
                  <a:pos x="61" y="216"/>
                </a:cxn>
                <a:cxn ang="0">
                  <a:pos x="56" y="163"/>
                </a:cxn>
                <a:cxn ang="0">
                  <a:pos x="45" y="115"/>
                </a:cxn>
                <a:cxn ang="0">
                  <a:pos x="40" y="75"/>
                </a:cxn>
                <a:cxn ang="0">
                  <a:pos x="32" y="40"/>
                </a:cxn>
                <a:cxn ang="0">
                  <a:pos x="26" y="19"/>
                </a:cxn>
                <a:cxn ang="0">
                  <a:pos x="21" y="6"/>
                </a:cxn>
                <a:cxn ang="0">
                  <a:pos x="0" y="3"/>
                </a:cxn>
              </a:cxnLst>
              <a:rect l="0" t="0" r="r" b="b"/>
              <a:pathLst>
                <a:path w="66" h="542">
                  <a:moveTo>
                    <a:pt x="0" y="3"/>
                  </a:moveTo>
                  <a:lnTo>
                    <a:pt x="0" y="6"/>
                  </a:lnTo>
                  <a:lnTo>
                    <a:pt x="2" y="14"/>
                  </a:lnTo>
                  <a:lnTo>
                    <a:pt x="5" y="22"/>
                  </a:lnTo>
                  <a:lnTo>
                    <a:pt x="5" y="32"/>
                  </a:lnTo>
                  <a:lnTo>
                    <a:pt x="8" y="43"/>
                  </a:lnTo>
                  <a:lnTo>
                    <a:pt x="10" y="59"/>
                  </a:lnTo>
                  <a:lnTo>
                    <a:pt x="16" y="78"/>
                  </a:lnTo>
                  <a:lnTo>
                    <a:pt x="18" y="94"/>
                  </a:lnTo>
                  <a:lnTo>
                    <a:pt x="21" y="115"/>
                  </a:lnTo>
                  <a:lnTo>
                    <a:pt x="24" y="136"/>
                  </a:lnTo>
                  <a:lnTo>
                    <a:pt x="29" y="163"/>
                  </a:lnTo>
                  <a:lnTo>
                    <a:pt x="32" y="187"/>
                  </a:lnTo>
                  <a:lnTo>
                    <a:pt x="34" y="214"/>
                  </a:lnTo>
                  <a:lnTo>
                    <a:pt x="37" y="240"/>
                  </a:lnTo>
                  <a:lnTo>
                    <a:pt x="40" y="272"/>
                  </a:lnTo>
                  <a:lnTo>
                    <a:pt x="42" y="299"/>
                  </a:lnTo>
                  <a:lnTo>
                    <a:pt x="42" y="328"/>
                  </a:lnTo>
                  <a:lnTo>
                    <a:pt x="45" y="355"/>
                  </a:lnTo>
                  <a:lnTo>
                    <a:pt x="45" y="382"/>
                  </a:lnTo>
                  <a:lnTo>
                    <a:pt x="45" y="406"/>
                  </a:lnTo>
                  <a:lnTo>
                    <a:pt x="45" y="427"/>
                  </a:lnTo>
                  <a:lnTo>
                    <a:pt x="45" y="448"/>
                  </a:lnTo>
                  <a:lnTo>
                    <a:pt x="45" y="467"/>
                  </a:lnTo>
                  <a:lnTo>
                    <a:pt x="42" y="483"/>
                  </a:lnTo>
                  <a:lnTo>
                    <a:pt x="42" y="499"/>
                  </a:lnTo>
                  <a:lnTo>
                    <a:pt x="40" y="510"/>
                  </a:lnTo>
                  <a:lnTo>
                    <a:pt x="40" y="523"/>
                  </a:lnTo>
                  <a:lnTo>
                    <a:pt x="37" y="528"/>
                  </a:lnTo>
                  <a:lnTo>
                    <a:pt x="37" y="536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40" y="536"/>
                  </a:lnTo>
                  <a:lnTo>
                    <a:pt x="40" y="531"/>
                  </a:lnTo>
                  <a:lnTo>
                    <a:pt x="45" y="523"/>
                  </a:lnTo>
                  <a:lnTo>
                    <a:pt x="45" y="515"/>
                  </a:lnTo>
                  <a:lnTo>
                    <a:pt x="48" y="504"/>
                  </a:lnTo>
                  <a:lnTo>
                    <a:pt x="53" y="488"/>
                  </a:lnTo>
                  <a:lnTo>
                    <a:pt x="56" y="475"/>
                  </a:lnTo>
                  <a:lnTo>
                    <a:pt x="58" y="456"/>
                  </a:lnTo>
                  <a:lnTo>
                    <a:pt x="61" y="435"/>
                  </a:lnTo>
                  <a:lnTo>
                    <a:pt x="64" y="414"/>
                  </a:lnTo>
                  <a:lnTo>
                    <a:pt x="64" y="390"/>
                  </a:lnTo>
                  <a:lnTo>
                    <a:pt x="66" y="363"/>
                  </a:lnTo>
                  <a:lnTo>
                    <a:pt x="66" y="336"/>
                  </a:lnTo>
                  <a:lnTo>
                    <a:pt x="66" y="307"/>
                  </a:lnTo>
                  <a:lnTo>
                    <a:pt x="66" y="278"/>
                  </a:lnTo>
                  <a:lnTo>
                    <a:pt x="64" y="246"/>
                  </a:lnTo>
                  <a:lnTo>
                    <a:pt x="61" y="216"/>
                  </a:lnTo>
                  <a:lnTo>
                    <a:pt x="56" y="187"/>
                  </a:lnTo>
                  <a:lnTo>
                    <a:pt x="56" y="163"/>
                  </a:lnTo>
                  <a:lnTo>
                    <a:pt x="50" y="136"/>
                  </a:lnTo>
                  <a:lnTo>
                    <a:pt x="45" y="115"/>
                  </a:lnTo>
                  <a:lnTo>
                    <a:pt x="42" y="91"/>
                  </a:lnTo>
                  <a:lnTo>
                    <a:pt x="40" y="75"/>
                  </a:lnTo>
                  <a:lnTo>
                    <a:pt x="34" y="56"/>
                  </a:lnTo>
                  <a:lnTo>
                    <a:pt x="32" y="40"/>
                  </a:lnTo>
                  <a:lnTo>
                    <a:pt x="29" y="30"/>
                  </a:lnTo>
                  <a:lnTo>
                    <a:pt x="26" y="19"/>
                  </a:lnTo>
                  <a:lnTo>
                    <a:pt x="24" y="11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Freeform 42"/>
            <p:cNvSpPr>
              <a:spLocks/>
            </p:cNvSpPr>
            <p:nvPr/>
          </p:nvSpPr>
          <p:spPr bwMode="auto">
            <a:xfrm>
              <a:off x="5281" y="999"/>
              <a:ext cx="39" cy="511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1"/>
                </a:cxn>
                <a:cxn ang="0">
                  <a:pos x="13" y="58"/>
                </a:cxn>
                <a:cxn ang="0">
                  <a:pos x="16" y="104"/>
                </a:cxn>
                <a:cxn ang="0">
                  <a:pos x="16" y="157"/>
                </a:cxn>
                <a:cxn ang="0">
                  <a:pos x="19" y="210"/>
                </a:cxn>
                <a:cxn ang="0">
                  <a:pos x="19" y="264"/>
                </a:cxn>
                <a:cxn ang="0">
                  <a:pos x="19" y="312"/>
                </a:cxn>
                <a:cxn ang="0">
                  <a:pos x="16" y="352"/>
                </a:cxn>
                <a:cxn ang="0">
                  <a:pos x="13" y="389"/>
                </a:cxn>
                <a:cxn ang="0">
                  <a:pos x="11" y="432"/>
                </a:cxn>
                <a:cxn ang="0">
                  <a:pos x="8" y="472"/>
                </a:cxn>
                <a:cxn ang="0">
                  <a:pos x="5" y="509"/>
                </a:cxn>
                <a:cxn ang="0">
                  <a:pos x="0" y="541"/>
                </a:cxn>
                <a:cxn ang="0">
                  <a:pos x="0" y="562"/>
                </a:cxn>
                <a:cxn ang="0">
                  <a:pos x="0" y="576"/>
                </a:cxn>
                <a:cxn ang="0">
                  <a:pos x="0" y="576"/>
                </a:cxn>
                <a:cxn ang="0">
                  <a:pos x="0" y="565"/>
                </a:cxn>
                <a:cxn ang="0">
                  <a:pos x="5" y="546"/>
                </a:cxn>
                <a:cxn ang="0">
                  <a:pos x="11" y="520"/>
                </a:cxn>
                <a:cxn ang="0">
                  <a:pos x="19" y="482"/>
                </a:cxn>
                <a:cxn ang="0">
                  <a:pos x="24" y="437"/>
                </a:cxn>
                <a:cxn ang="0">
                  <a:pos x="29" y="381"/>
                </a:cxn>
                <a:cxn ang="0">
                  <a:pos x="35" y="320"/>
                </a:cxn>
                <a:cxn ang="0">
                  <a:pos x="40" y="253"/>
                </a:cxn>
                <a:cxn ang="0">
                  <a:pos x="40" y="192"/>
                </a:cxn>
                <a:cxn ang="0">
                  <a:pos x="40" y="136"/>
                </a:cxn>
                <a:cxn ang="0">
                  <a:pos x="40" y="90"/>
                </a:cxn>
                <a:cxn ang="0">
                  <a:pos x="37" y="56"/>
                </a:cxn>
                <a:cxn ang="0">
                  <a:pos x="35" y="29"/>
                </a:cxn>
                <a:cxn ang="0">
                  <a:pos x="32" y="10"/>
                </a:cxn>
                <a:cxn ang="0">
                  <a:pos x="32" y="0"/>
                </a:cxn>
                <a:cxn ang="0">
                  <a:pos x="13" y="0"/>
                </a:cxn>
              </a:cxnLst>
              <a:rect l="0" t="0" r="r" b="b"/>
              <a:pathLst>
                <a:path w="43" h="578">
                  <a:moveTo>
                    <a:pt x="13" y="0"/>
                  </a:moveTo>
                  <a:lnTo>
                    <a:pt x="13" y="2"/>
                  </a:lnTo>
                  <a:lnTo>
                    <a:pt x="13" y="10"/>
                  </a:lnTo>
                  <a:lnTo>
                    <a:pt x="13" y="21"/>
                  </a:lnTo>
                  <a:lnTo>
                    <a:pt x="13" y="37"/>
                  </a:lnTo>
                  <a:lnTo>
                    <a:pt x="13" y="58"/>
                  </a:lnTo>
                  <a:lnTo>
                    <a:pt x="16" y="80"/>
                  </a:lnTo>
                  <a:lnTo>
                    <a:pt x="16" y="104"/>
                  </a:lnTo>
                  <a:lnTo>
                    <a:pt x="16" y="130"/>
                  </a:lnTo>
                  <a:lnTo>
                    <a:pt x="16" y="157"/>
                  </a:lnTo>
                  <a:lnTo>
                    <a:pt x="19" y="184"/>
                  </a:lnTo>
                  <a:lnTo>
                    <a:pt x="19" y="210"/>
                  </a:lnTo>
                  <a:lnTo>
                    <a:pt x="19" y="240"/>
                  </a:lnTo>
                  <a:lnTo>
                    <a:pt x="19" y="264"/>
                  </a:lnTo>
                  <a:lnTo>
                    <a:pt x="19" y="290"/>
                  </a:lnTo>
                  <a:lnTo>
                    <a:pt x="19" y="312"/>
                  </a:lnTo>
                  <a:lnTo>
                    <a:pt x="19" y="333"/>
                  </a:lnTo>
                  <a:lnTo>
                    <a:pt x="16" y="352"/>
                  </a:lnTo>
                  <a:lnTo>
                    <a:pt x="16" y="370"/>
                  </a:lnTo>
                  <a:lnTo>
                    <a:pt x="13" y="389"/>
                  </a:lnTo>
                  <a:lnTo>
                    <a:pt x="13" y="410"/>
                  </a:lnTo>
                  <a:lnTo>
                    <a:pt x="11" y="432"/>
                  </a:lnTo>
                  <a:lnTo>
                    <a:pt x="8" y="450"/>
                  </a:lnTo>
                  <a:lnTo>
                    <a:pt x="8" y="472"/>
                  </a:lnTo>
                  <a:lnTo>
                    <a:pt x="5" y="490"/>
                  </a:lnTo>
                  <a:lnTo>
                    <a:pt x="5" y="509"/>
                  </a:lnTo>
                  <a:lnTo>
                    <a:pt x="3" y="525"/>
                  </a:lnTo>
                  <a:lnTo>
                    <a:pt x="0" y="541"/>
                  </a:lnTo>
                  <a:lnTo>
                    <a:pt x="0" y="552"/>
                  </a:lnTo>
                  <a:lnTo>
                    <a:pt x="0" y="562"/>
                  </a:lnTo>
                  <a:lnTo>
                    <a:pt x="0" y="570"/>
                  </a:lnTo>
                  <a:lnTo>
                    <a:pt x="0" y="576"/>
                  </a:lnTo>
                  <a:lnTo>
                    <a:pt x="0" y="578"/>
                  </a:lnTo>
                  <a:lnTo>
                    <a:pt x="0" y="576"/>
                  </a:lnTo>
                  <a:lnTo>
                    <a:pt x="0" y="573"/>
                  </a:lnTo>
                  <a:lnTo>
                    <a:pt x="0" y="565"/>
                  </a:lnTo>
                  <a:lnTo>
                    <a:pt x="3" y="560"/>
                  </a:lnTo>
                  <a:lnTo>
                    <a:pt x="5" y="546"/>
                  </a:lnTo>
                  <a:lnTo>
                    <a:pt x="8" y="536"/>
                  </a:lnTo>
                  <a:lnTo>
                    <a:pt x="11" y="520"/>
                  </a:lnTo>
                  <a:lnTo>
                    <a:pt x="16" y="504"/>
                  </a:lnTo>
                  <a:lnTo>
                    <a:pt x="19" y="482"/>
                  </a:lnTo>
                  <a:lnTo>
                    <a:pt x="21" y="461"/>
                  </a:lnTo>
                  <a:lnTo>
                    <a:pt x="24" y="437"/>
                  </a:lnTo>
                  <a:lnTo>
                    <a:pt x="27" y="410"/>
                  </a:lnTo>
                  <a:lnTo>
                    <a:pt x="29" y="381"/>
                  </a:lnTo>
                  <a:lnTo>
                    <a:pt x="32" y="352"/>
                  </a:lnTo>
                  <a:lnTo>
                    <a:pt x="35" y="320"/>
                  </a:lnTo>
                  <a:lnTo>
                    <a:pt x="40" y="288"/>
                  </a:lnTo>
                  <a:lnTo>
                    <a:pt x="40" y="253"/>
                  </a:lnTo>
                  <a:lnTo>
                    <a:pt x="40" y="221"/>
                  </a:lnTo>
                  <a:lnTo>
                    <a:pt x="40" y="192"/>
                  </a:lnTo>
                  <a:lnTo>
                    <a:pt x="43" y="162"/>
                  </a:lnTo>
                  <a:lnTo>
                    <a:pt x="40" y="136"/>
                  </a:lnTo>
                  <a:lnTo>
                    <a:pt x="40" y="114"/>
                  </a:lnTo>
                  <a:lnTo>
                    <a:pt x="40" y="90"/>
                  </a:lnTo>
                  <a:lnTo>
                    <a:pt x="40" y="72"/>
                  </a:lnTo>
                  <a:lnTo>
                    <a:pt x="37" y="56"/>
                  </a:lnTo>
                  <a:lnTo>
                    <a:pt x="35" y="42"/>
                  </a:lnTo>
                  <a:lnTo>
                    <a:pt x="35" y="29"/>
                  </a:lnTo>
                  <a:lnTo>
                    <a:pt x="35" y="18"/>
                  </a:lnTo>
                  <a:lnTo>
                    <a:pt x="32" y="10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Freeform 43"/>
            <p:cNvSpPr>
              <a:spLocks/>
            </p:cNvSpPr>
            <p:nvPr/>
          </p:nvSpPr>
          <p:spPr bwMode="auto">
            <a:xfrm>
              <a:off x="5051" y="1050"/>
              <a:ext cx="33" cy="4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"/>
                </a:cxn>
                <a:cxn ang="0">
                  <a:pos x="0" y="30"/>
                </a:cxn>
                <a:cxn ang="0">
                  <a:pos x="5" y="59"/>
                </a:cxn>
                <a:cxn ang="0">
                  <a:pos x="8" y="91"/>
                </a:cxn>
                <a:cxn ang="0">
                  <a:pos x="10" y="131"/>
                </a:cxn>
                <a:cxn ang="0">
                  <a:pos x="13" y="174"/>
                </a:cxn>
                <a:cxn ang="0">
                  <a:pos x="16" y="219"/>
                </a:cxn>
                <a:cxn ang="0">
                  <a:pos x="18" y="264"/>
                </a:cxn>
                <a:cxn ang="0">
                  <a:pos x="18" y="310"/>
                </a:cxn>
                <a:cxn ang="0">
                  <a:pos x="18" y="352"/>
                </a:cxn>
                <a:cxn ang="0">
                  <a:pos x="18" y="392"/>
                </a:cxn>
                <a:cxn ang="0">
                  <a:pos x="16" y="424"/>
                </a:cxn>
                <a:cxn ang="0">
                  <a:pos x="13" y="451"/>
                </a:cxn>
                <a:cxn ang="0">
                  <a:pos x="13" y="472"/>
                </a:cxn>
                <a:cxn ang="0">
                  <a:pos x="13" y="483"/>
                </a:cxn>
                <a:cxn ang="0">
                  <a:pos x="13" y="483"/>
                </a:cxn>
                <a:cxn ang="0">
                  <a:pos x="16" y="472"/>
                </a:cxn>
                <a:cxn ang="0">
                  <a:pos x="21" y="456"/>
                </a:cxn>
                <a:cxn ang="0">
                  <a:pos x="26" y="432"/>
                </a:cxn>
                <a:cxn ang="0">
                  <a:pos x="32" y="398"/>
                </a:cxn>
                <a:cxn ang="0">
                  <a:pos x="34" y="358"/>
                </a:cxn>
                <a:cxn ang="0">
                  <a:pos x="37" y="310"/>
                </a:cxn>
                <a:cxn ang="0">
                  <a:pos x="37" y="254"/>
                </a:cxn>
                <a:cxn ang="0">
                  <a:pos x="32" y="190"/>
                </a:cxn>
                <a:cxn ang="0">
                  <a:pos x="26" y="136"/>
                </a:cxn>
                <a:cxn ang="0">
                  <a:pos x="21" y="91"/>
                </a:cxn>
                <a:cxn ang="0">
                  <a:pos x="16" y="59"/>
                </a:cxn>
                <a:cxn ang="0">
                  <a:pos x="10" y="32"/>
                </a:cxn>
                <a:cxn ang="0">
                  <a:pos x="2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48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30"/>
                  </a:lnTo>
                  <a:lnTo>
                    <a:pt x="2" y="43"/>
                  </a:lnTo>
                  <a:lnTo>
                    <a:pt x="5" y="59"/>
                  </a:lnTo>
                  <a:lnTo>
                    <a:pt x="5" y="75"/>
                  </a:lnTo>
                  <a:lnTo>
                    <a:pt x="8" y="91"/>
                  </a:lnTo>
                  <a:lnTo>
                    <a:pt x="8" y="110"/>
                  </a:lnTo>
                  <a:lnTo>
                    <a:pt x="10" y="131"/>
                  </a:lnTo>
                  <a:lnTo>
                    <a:pt x="10" y="152"/>
                  </a:lnTo>
                  <a:lnTo>
                    <a:pt x="13" y="174"/>
                  </a:lnTo>
                  <a:lnTo>
                    <a:pt x="13" y="195"/>
                  </a:lnTo>
                  <a:lnTo>
                    <a:pt x="16" y="219"/>
                  </a:lnTo>
                  <a:lnTo>
                    <a:pt x="18" y="243"/>
                  </a:lnTo>
                  <a:lnTo>
                    <a:pt x="18" y="264"/>
                  </a:lnTo>
                  <a:lnTo>
                    <a:pt x="18" y="288"/>
                  </a:lnTo>
                  <a:lnTo>
                    <a:pt x="18" y="310"/>
                  </a:lnTo>
                  <a:lnTo>
                    <a:pt x="18" y="334"/>
                  </a:lnTo>
                  <a:lnTo>
                    <a:pt x="18" y="352"/>
                  </a:lnTo>
                  <a:lnTo>
                    <a:pt x="18" y="371"/>
                  </a:lnTo>
                  <a:lnTo>
                    <a:pt x="18" y="392"/>
                  </a:lnTo>
                  <a:lnTo>
                    <a:pt x="18" y="408"/>
                  </a:lnTo>
                  <a:lnTo>
                    <a:pt x="16" y="424"/>
                  </a:lnTo>
                  <a:lnTo>
                    <a:pt x="16" y="440"/>
                  </a:lnTo>
                  <a:lnTo>
                    <a:pt x="13" y="451"/>
                  </a:lnTo>
                  <a:lnTo>
                    <a:pt x="13" y="464"/>
                  </a:lnTo>
                  <a:lnTo>
                    <a:pt x="13" y="472"/>
                  </a:lnTo>
                  <a:lnTo>
                    <a:pt x="13" y="478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6" y="478"/>
                  </a:lnTo>
                  <a:lnTo>
                    <a:pt x="16" y="472"/>
                  </a:lnTo>
                  <a:lnTo>
                    <a:pt x="18" y="467"/>
                  </a:lnTo>
                  <a:lnTo>
                    <a:pt x="21" y="456"/>
                  </a:lnTo>
                  <a:lnTo>
                    <a:pt x="24" y="446"/>
                  </a:lnTo>
                  <a:lnTo>
                    <a:pt x="26" y="432"/>
                  </a:lnTo>
                  <a:lnTo>
                    <a:pt x="29" y="419"/>
                  </a:lnTo>
                  <a:lnTo>
                    <a:pt x="32" y="398"/>
                  </a:lnTo>
                  <a:lnTo>
                    <a:pt x="32" y="379"/>
                  </a:lnTo>
                  <a:lnTo>
                    <a:pt x="34" y="358"/>
                  </a:lnTo>
                  <a:lnTo>
                    <a:pt x="37" y="336"/>
                  </a:lnTo>
                  <a:lnTo>
                    <a:pt x="37" y="310"/>
                  </a:lnTo>
                  <a:lnTo>
                    <a:pt x="37" y="280"/>
                  </a:lnTo>
                  <a:lnTo>
                    <a:pt x="37" y="254"/>
                  </a:lnTo>
                  <a:lnTo>
                    <a:pt x="37" y="222"/>
                  </a:lnTo>
                  <a:lnTo>
                    <a:pt x="32" y="190"/>
                  </a:lnTo>
                  <a:lnTo>
                    <a:pt x="29" y="163"/>
                  </a:lnTo>
                  <a:lnTo>
                    <a:pt x="26" y="136"/>
                  </a:lnTo>
                  <a:lnTo>
                    <a:pt x="24" y="112"/>
                  </a:lnTo>
                  <a:lnTo>
                    <a:pt x="21" y="91"/>
                  </a:lnTo>
                  <a:lnTo>
                    <a:pt x="18" y="75"/>
                  </a:lnTo>
                  <a:lnTo>
                    <a:pt x="16" y="59"/>
                  </a:lnTo>
                  <a:lnTo>
                    <a:pt x="13" y="46"/>
                  </a:lnTo>
                  <a:lnTo>
                    <a:pt x="10" y="32"/>
                  </a:lnTo>
                  <a:lnTo>
                    <a:pt x="5" y="22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Freeform 44"/>
            <p:cNvSpPr>
              <a:spLocks/>
            </p:cNvSpPr>
            <p:nvPr/>
          </p:nvSpPr>
          <p:spPr bwMode="auto">
            <a:xfrm>
              <a:off x="5117" y="1072"/>
              <a:ext cx="25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3" y="46"/>
                </a:cxn>
                <a:cxn ang="0">
                  <a:pos x="3" y="62"/>
                </a:cxn>
                <a:cxn ang="0">
                  <a:pos x="3" y="75"/>
                </a:cxn>
                <a:cxn ang="0">
                  <a:pos x="3" y="91"/>
                </a:cxn>
                <a:cxn ang="0">
                  <a:pos x="6" y="107"/>
                </a:cxn>
                <a:cxn ang="0">
                  <a:pos x="6" y="126"/>
                </a:cxn>
                <a:cxn ang="0">
                  <a:pos x="6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8"/>
                </a:cxn>
                <a:cxn ang="0">
                  <a:pos x="11" y="230"/>
                </a:cxn>
                <a:cxn ang="0">
                  <a:pos x="11" y="251"/>
                </a:cxn>
                <a:cxn ang="0">
                  <a:pos x="11" y="272"/>
                </a:cxn>
                <a:cxn ang="0">
                  <a:pos x="11" y="294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11" y="350"/>
                </a:cxn>
                <a:cxn ang="0">
                  <a:pos x="11" y="366"/>
                </a:cxn>
                <a:cxn ang="0">
                  <a:pos x="8" y="382"/>
                </a:cxn>
                <a:cxn ang="0">
                  <a:pos x="8" y="395"/>
                </a:cxn>
                <a:cxn ang="0">
                  <a:pos x="8" y="406"/>
                </a:cxn>
                <a:cxn ang="0">
                  <a:pos x="8" y="416"/>
                </a:cxn>
                <a:cxn ang="0">
                  <a:pos x="8" y="424"/>
                </a:cxn>
                <a:cxn ang="0">
                  <a:pos x="8" y="432"/>
                </a:cxn>
                <a:cxn ang="0">
                  <a:pos x="8" y="435"/>
                </a:cxn>
                <a:cxn ang="0">
                  <a:pos x="8" y="438"/>
                </a:cxn>
                <a:cxn ang="0">
                  <a:pos x="8" y="435"/>
                </a:cxn>
                <a:cxn ang="0">
                  <a:pos x="8" y="432"/>
                </a:cxn>
                <a:cxn ang="0">
                  <a:pos x="8" y="427"/>
                </a:cxn>
                <a:cxn ang="0">
                  <a:pos x="11" y="422"/>
                </a:cxn>
                <a:cxn ang="0">
                  <a:pos x="11" y="411"/>
                </a:cxn>
                <a:cxn ang="0">
                  <a:pos x="14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2" y="358"/>
                </a:cxn>
                <a:cxn ang="0">
                  <a:pos x="22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5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2" y="118"/>
                </a:cxn>
                <a:cxn ang="0">
                  <a:pos x="22" y="99"/>
                </a:cxn>
                <a:cxn ang="0">
                  <a:pos x="16" y="78"/>
                </a:cxn>
                <a:cxn ang="0">
                  <a:pos x="16" y="64"/>
                </a:cxn>
                <a:cxn ang="0">
                  <a:pos x="14" y="51"/>
                </a:cxn>
                <a:cxn ang="0">
                  <a:pos x="11" y="38"/>
                </a:cxn>
                <a:cxn ang="0">
                  <a:pos x="8" y="27"/>
                </a:cxn>
                <a:cxn ang="0">
                  <a:pos x="6" y="19"/>
                </a:cxn>
                <a:cxn ang="0">
                  <a:pos x="6" y="14"/>
                </a:cxn>
                <a:cxn ang="0">
                  <a:pos x="3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3" y="46"/>
                  </a:lnTo>
                  <a:lnTo>
                    <a:pt x="3" y="62"/>
                  </a:lnTo>
                  <a:lnTo>
                    <a:pt x="3" y="75"/>
                  </a:lnTo>
                  <a:lnTo>
                    <a:pt x="3" y="91"/>
                  </a:lnTo>
                  <a:lnTo>
                    <a:pt x="6" y="107"/>
                  </a:lnTo>
                  <a:lnTo>
                    <a:pt x="6" y="126"/>
                  </a:lnTo>
                  <a:lnTo>
                    <a:pt x="6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8"/>
                  </a:lnTo>
                  <a:lnTo>
                    <a:pt x="11" y="230"/>
                  </a:lnTo>
                  <a:lnTo>
                    <a:pt x="11" y="251"/>
                  </a:lnTo>
                  <a:lnTo>
                    <a:pt x="11" y="272"/>
                  </a:lnTo>
                  <a:lnTo>
                    <a:pt x="11" y="294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11" y="350"/>
                  </a:lnTo>
                  <a:lnTo>
                    <a:pt x="11" y="366"/>
                  </a:lnTo>
                  <a:lnTo>
                    <a:pt x="8" y="382"/>
                  </a:lnTo>
                  <a:lnTo>
                    <a:pt x="8" y="395"/>
                  </a:lnTo>
                  <a:lnTo>
                    <a:pt x="8" y="406"/>
                  </a:lnTo>
                  <a:lnTo>
                    <a:pt x="8" y="416"/>
                  </a:lnTo>
                  <a:lnTo>
                    <a:pt x="8" y="424"/>
                  </a:lnTo>
                  <a:lnTo>
                    <a:pt x="8" y="432"/>
                  </a:lnTo>
                  <a:lnTo>
                    <a:pt x="8" y="435"/>
                  </a:lnTo>
                  <a:lnTo>
                    <a:pt x="8" y="438"/>
                  </a:lnTo>
                  <a:lnTo>
                    <a:pt x="8" y="435"/>
                  </a:lnTo>
                  <a:lnTo>
                    <a:pt x="8" y="432"/>
                  </a:lnTo>
                  <a:lnTo>
                    <a:pt x="8" y="427"/>
                  </a:lnTo>
                  <a:lnTo>
                    <a:pt x="11" y="422"/>
                  </a:lnTo>
                  <a:lnTo>
                    <a:pt x="11" y="411"/>
                  </a:lnTo>
                  <a:lnTo>
                    <a:pt x="14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2" y="358"/>
                  </a:lnTo>
                  <a:lnTo>
                    <a:pt x="22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5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2" y="118"/>
                  </a:lnTo>
                  <a:lnTo>
                    <a:pt x="22" y="99"/>
                  </a:lnTo>
                  <a:lnTo>
                    <a:pt x="16" y="78"/>
                  </a:lnTo>
                  <a:lnTo>
                    <a:pt x="16" y="64"/>
                  </a:lnTo>
                  <a:lnTo>
                    <a:pt x="14" y="51"/>
                  </a:lnTo>
                  <a:lnTo>
                    <a:pt x="11" y="38"/>
                  </a:lnTo>
                  <a:lnTo>
                    <a:pt x="8" y="27"/>
                  </a:lnTo>
                  <a:lnTo>
                    <a:pt x="6" y="19"/>
                  </a:lnTo>
                  <a:lnTo>
                    <a:pt x="6" y="14"/>
                  </a:lnTo>
                  <a:lnTo>
                    <a:pt x="3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Freeform 45"/>
            <p:cNvSpPr>
              <a:spLocks/>
            </p:cNvSpPr>
            <p:nvPr/>
          </p:nvSpPr>
          <p:spPr bwMode="auto">
            <a:xfrm>
              <a:off x="5195" y="1064"/>
              <a:ext cx="24" cy="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0" y="46"/>
                </a:cxn>
                <a:cxn ang="0">
                  <a:pos x="3" y="62"/>
                </a:cxn>
                <a:cxn ang="0">
                  <a:pos x="3" y="72"/>
                </a:cxn>
                <a:cxn ang="0">
                  <a:pos x="3" y="88"/>
                </a:cxn>
                <a:cxn ang="0">
                  <a:pos x="5" y="107"/>
                </a:cxn>
                <a:cxn ang="0">
                  <a:pos x="5" y="126"/>
                </a:cxn>
                <a:cxn ang="0">
                  <a:pos x="5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6"/>
                </a:cxn>
                <a:cxn ang="0">
                  <a:pos x="11" y="230"/>
                </a:cxn>
                <a:cxn ang="0">
                  <a:pos x="11" y="248"/>
                </a:cxn>
                <a:cxn ang="0">
                  <a:pos x="11" y="270"/>
                </a:cxn>
                <a:cxn ang="0">
                  <a:pos x="11" y="291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8" y="350"/>
                </a:cxn>
                <a:cxn ang="0">
                  <a:pos x="8" y="366"/>
                </a:cxn>
                <a:cxn ang="0">
                  <a:pos x="8" y="382"/>
                </a:cxn>
                <a:cxn ang="0">
                  <a:pos x="5" y="395"/>
                </a:cxn>
                <a:cxn ang="0">
                  <a:pos x="5" y="408"/>
                </a:cxn>
                <a:cxn ang="0">
                  <a:pos x="5" y="419"/>
                </a:cxn>
                <a:cxn ang="0">
                  <a:pos x="5" y="424"/>
                </a:cxn>
                <a:cxn ang="0">
                  <a:pos x="5" y="432"/>
                </a:cxn>
                <a:cxn ang="0">
                  <a:pos x="5" y="435"/>
                </a:cxn>
                <a:cxn ang="0">
                  <a:pos x="5" y="438"/>
                </a:cxn>
                <a:cxn ang="0">
                  <a:pos x="5" y="435"/>
                </a:cxn>
                <a:cxn ang="0">
                  <a:pos x="5" y="432"/>
                </a:cxn>
                <a:cxn ang="0">
                  <a:pos x="5" y="427"/>
                </a:cxn>
                <a:cxn ang="0">
                  <a:pos x="8" y="422"/>
                </a:cxn>
                <a:cxn ang="0">
                  <a:pos x="11" y="411"/>
                </a:cxn>
                <a:cxn ang="0">
                  <a:pos x="13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1" y="355"/>
                </a:cxn>
                <a:cxn ang="0">
                  <a:pos x="21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2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1" y="118"/>
                </a:cxn>
                <a:cxn ang="0">
                  <a:pos x="21" y="99"/>
                </a:cxn>
                <a:cxn ang="0">
                  <a:pos x="16" y="80"/>
                </a:cxn>
                <a:cxn ang="0">
                  <a:pos x="16" y="64"/>
                </a:cxn>
                <a:cxn ang="0">
                  <a:pos x="13" y="51"/>
                </a:cxn>
                <a:cxn ang="0">
                  <a:pos x="11" y="40"/>
                </a:cxn>
                <a:cxn ang="0">
                  <a:pos x="8" y="30"/>
                </a:cxn>
                <a:cxn ang="0">
                  <a:pos x="5" y="22"/>
                </a:cxn>
                <a:cxn ang="0">
                  <a:pos x="3" y="14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0" y="46"/>
                  </a:lnTo>
                  <a:lnTo>
                    <a:pt x="3" y="62"/>
                  </a:lnTo>
                  <a:lnTo>
                    <a:pt x="3" y="72"/>
                  </a:lnTo>
                  <a:lnTo>
                    <a:pt x="3" y="88"/>
                  </a:lnTo>
                  <a:lnTo>
                    <a:pt x="5" y="107"/>
                  </a:lnTo>
                  <a:lnTo>
                    <a:pt x="5" y="126"/>
                  </a:lnTo>
                  <a:lnTo>
                    <a:pt x="5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6"/>
                  </a:lnTo>
                  <a:lnTo>
                    <a:pt x="11" y="230"/>
                  </a:lnTo>
                  <a:lnTo>
                    <a:pt x="11" y="248"/>
                  </a:lnTo>
                  <a:lnTo>
                    <a:pt x="11" y="270"/>
                  </a:lnTo>
                  <a:lnTo>
                    <a:pt x="11" y="291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8" y="350"/>
                  </a:lnTo>
                  <a:lnTo>
                    <a:pt x="8" y="366"/>
                  </a:lnTo>
                  <a:lnTo>
                    <a:pt x="8" y="382"/>
                  </a:lnTo>
                  <a:lnTo>
                    <a:pt x="5" y="395"/>
                  </a:lnTo>
                  <a:lnTo>
                    <a:pt x="5" y="408"/>
                  </a:lnTo>
                  <a:lnTo>
                    <a:pt x="5" y="419"/>
                  </a:lnTo>
                  <a:lnTo>
                    <a:pt x="5" y="424"/>
                  </a:lnTo>
                  <a:lnTo>
                    <a:pt x="5" y="432"/>
                  </a:lnTo>
                  <a:lnTo>
                    <a:pt x="5" y="435"/>
                  </a:lnTo>
                  <a:lnTo>
                    <a:pt x="5" y="438"/>
                  </a:lnTo>
                  <a:lnTo>
                    <a:pt x="5" y="435"/>
                  </a:lnTo>
                  <a:lnTo>
                    <a:pt x="5" y="432"/>
                  </a:lnTo>
                  <a:lnTo>
                    <a:pt x="5" y="427"/>
                  </a:lnTo>
                  <a:lnTo>
                    <a:pt x="8" y="422"/>
                  </a:lnTo>
                  <a:lnTo>
                    <a:pt x="11" y="411"/>
                  </a:lnTo>
                  <a:lnTo>
                    <a:pt x="13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1" y="355"/>
                  </a:lnTo>
                  <a:lnTo>
                    <a:pt x="21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2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1" y="118"/>
                  </a:lnTo>
                  <a:lnTo>
                    <a:pt x="21" y="99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13" y="51"/>
                  </a:lnTo>
                  <a:lnTo>
                    <a:pt x="11" y="40"/>
                  </a:lnTo>
                  <a:lnTo>
                    <a:pt x="8" y="30"/>
                  </a:lnTo>
                  <a:lnTo>
                    <a:pt x="5" y="22"/>
                  </a:lnTo>
                  <a:lnTo>
                    <a:pt x="3" y="14"/>
                  </a:lnTo>
                  <a:lnTo>
                    <a:pt x="3" y="8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Freeform 46"/>
            <p:cNvSpPr>
              <a:spLocks/>
            </p:cNvSpPr>
            <p:nvPr/>
          </p:nvSpPr>
          <p:spPr bwMode="auto">
            <a:xfrm>
              <a:off x="4945" y="553"/>
              <a:ext cx="24" cy="9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3" y="27"/>
                </a:cxn>
                <a:cxn ang="0">
                  <a:pos x="6" y="35"/>
                </a:cxn>
                <a:cxn ang="0">
                  <a:pos x="8" y="48"/>
                </a:cxn>
                <a:cxn ang="0">
                  <a:pos x="8" y="56"/>
                </a:cxn>
                <a:cxn ang="0">
                  <a:pos x="11" y="67"/>
                </a:cxn>
                <a:cxn ang="0">
                  <a:pos x="11" y="75"/>
                </a:cxn>
                <a:cxn ang="0">
                  <a:pos x="11" y="83"/>
                </a:cxn>
                <a:cxn ang="0">
                  <a:pos x="11" y="88"/>
                </a:cxn>
                <a:cxn ang="0">
                  <a:pos x="11" y="94"/>
                </a:cxn>
                <a:cxn ang="0">
                  <a:pos x="11" y="104"/>
                </a:cxn>
                <a:cxn ang="0">
                  <a:pos x="14" y="107"/>
                </a:cxn>
                <a:cxn ang="0">
                  <a:pos x="14" y="104"/>
                </a:cxn>
                <a:cxn ang="0">
                  <a:pos x="14" y="102"/>
                </a:cxn>
                <a:cxn ang="0">
                  <a:pos x="16" y="99"/>
                </a:cxn>
                <a:cxn ang="0">
                  <a:pos x="19" y="94"/>
                </a:cxn>
                <a:cxn ang="0">
                  <a:pos x="22" y="83"/>
                </a:cxn>
                <a:cxn ang="0">
                  <a:pos x="24" y="75"/>
                </a:cxn>
                <a:cxn ang="0">
                  <a:pos x="27" y="67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7" y="48"/>
                </a:cxn>
                <a:cxn ang="0">
                  <a:pos x="27" y="40"/>
                </a:cxn>
                <a:cxn ang="0">
                  <a:pos x="27" y="35"/>
                </a:cxn>
                <a:cxn ang="0">
                  <a:pos x="27" y="27"/>
                </a:cxn>
                <a:cxn ang="0">
                  <a:pos x="27" y="24"/>
                </a:cxn>
                <a:cxn ang="0">
                  <a:pos x="27" y="16"/>
                </a:cxn>
                <a:cxn ang="0">
                  <a:pos x="27" y="11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7" h="107">
                  <a:moveTo>
                    <a:pt x="0" y="3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3" y="27"/>
                  </a:lnTo>
                  <a:lnTo>
                    <a:pt x="6" y="35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11" y="67"/>
                  </a:lnTo>
                  <a:lnTo>
                    <a:pt x="11" y="75"/>
                  </a:lnTo>
                  <a:lnTo>
                    <a:pt x="11" y="83"/>
                  </a:lnTo>
                  <a:lnTo>
                    <a:pt x="11" y="88"/>
                  </a:lnTo>
                  <a:lnTo>
                    <a:pt x="11" y="94"/>
                  </a:lnTo>
                  <a:lnTo>
                    <a:pt x="11" y="104"/>
                  </a:lnTo>
                  <a:lnTo>
                    <a:pt x="14" y="107"/>
                  </a:lnTo>
                  <a:lnTo>
                    <a:pt x="14" y="104"/>
                  </a:lnTo>
                  <a:lnTo>
                    <a:pt x="14" y="102"/>
                  </a:lnTo>
                  <a:lnTo>
                    <a:pt x="16" y="99"/>
                  </a:lnTo>
                  <a:lnTo>
                    <a:pt x="19" y="94"/>
                  </a:lnTo>
                  <a:lnTo>
                    <a:pt x="22" y="83"/>
                  </a:lnTo>
                  <a:lnTo>
                    <a:pt x="24" y="75"/>
                  </a:lnTo>
                  <a:lnTo>
                    <a:pt x="27" y="67"/>
                  </a:lnTo>
                  <a:lnTo>
                    <a:pt x="27" y="62"/>
                  </a:lnTo>
                  <a:lnTo>
                    <a:pt x="27" y="56"/>
                  </a:lnTo>
                  <a:lnTo>
                    <a:pt x="27" y="48"/>
                  </a:lnTo>
                  <a:lnTo>
                    <a:pt x="27" y="40"/>
                  </a:lnTo>
                  <a:lnTo>
                    <a:pt x="27" y="35"/>
                  </a:lnTo>
                  <a:lnTo>
                    <a:pt x="27" y="27"/>
                  </a:lnTo>
                  <a:lnTo>
                    <a:pt x="27" y="24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Freeform 47"/>
            <p:cNvSpPr>
              <a:spLocks/>
            </p:cNvSpPr>
            <p:nvPr/>
          </p:nvSpPr>
          <p:spPr bwMode="auto">
            <a:xfrm>
              <a:off x="4948" y="546"/>
              <a:ext cx="100" cy="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3"/>
                </a:cxn>
                <a:cxn ang="0">
                  <a:pos x="11" y="3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9" y="0"/>
                </a:cxn>
                <a:cxn ang="0">
                  <a:pos x="77" y="3"/>
                </a:cxn>
                <a:cxn ang="0">
                  <a:pos x="88" y="6"/>
                </a:cxn>
                <a:cxn ang="0">
                  <a:pos x="99" y="6"/>
                </a:cxn>
                <a:cxn ang="0">
                  <a:pos x="112" y="11"/>
                </a:cxn>
                <a:cxn ang="0">
                  <a:pos x="109" y="11"/>
                </a:cxn>
                <a:cxn ang="0">
                  <a:pos x="107" y="11"/>
                </a:cxn>
                <a:cxn ang="0">
                  <a:pos x="101" y="11"/>
                </a:cxn>
                <a:cxn ang="0">
                  <a:pos x="96" y="11"/>
                </a:cxn>
                <a:cxn ang="0">
                  <a:pos x="88" y="11"/>
                </a:cxn>
                <a:cxn ang="0">
                  <a:pos x="83" y="14"/>
                </a:cxn>
                <a:cxn ang="0">
                  <a:pos x="72" y="14"/>
                </a:cxn>
                <a:cxn ang="0">
                  <a:pos x="64" y="16"/>
                </a:cxn>
                <a:cxn ang="0">
                  <a:pos x="56" y="16"/>
                </a:cxn>
                <a:cxn ang="0">
                  <a:pos x="45" y="19"/>
                </a:cxn>
                <a:cxn ang="0">
                  <a:pos x="35" y="19"/>
                </a:cxn>
                <a:cxn ang="0">
                  <a:pos x="29" y="22"/>
                </a:cxn>
                <a:cxn ang="0">
                  <a:pos x="21" y="22"/>
                </a:cxn>
                <a:cxn ang="0">
                  <a:pos x="16" y="24"/>
                </a:cxn>
                <a:cxn ang="0">
                  <a:pos x="11" y="27"/>
                </a:cxn>
                <a:cxn ang="0">
                  <a:pos x="11" y="3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2" h="30">
                  <a:moveTo>
                    <a:pt x="0" y="6"/>
                  </a:moveTo>
                  <a:lnTo>
                    <a:pt x="3" y="3"/>
                  </a:lnTo>
                  <a:lnTo>
                    <a:pt x="11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77" y="3"/>
                  </a:lnTo>
                  <a:lnTo>
                    <a:pt x="88" y="6"/>
                  </a:lnTo>
                  <a:lnTo>
                    <a:pt x="99" y="6"/>
                  </a:lnTo>
                  <a:lnTo>
                    <a:pt x="112" y="11"/>
                  </a:lnTo>
                  <a:lnTo>
                    <a:pt x="109" y="11"/>
                  </a:lnTo>
                  <a:lnTo>
                    <a:pt x="107" y="11"/>
                  </a:lnTo>
                  <a:lnTo>
                    <a:pt x="101" y="11"/>
                  </a:lnTo>
                  <a:lnTo>
                    <a:pt x="96" y="11"/>
                  </a:lnTo>
                  <a:lnTo>
                    <a:pt x="88" y="11"/>
                  </a:lnTo>
                  <a:lnTo>
                    <a:pt x="83" y="14"/>
                  </a:lnTo>
                  <a:lnTo>
                    <a:pt x="72" y="14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45" y="19"/>
                  </a:lnTo>
                  <a:lnTo>
                    <a:pt x="35" y="19"/>
                  </a:lnTo>
                  <a:lnTo>
                    <a:pt x="29" y="22"/>
                  </a:lnTo>
                  <a:lnTo>
                    <a:pt x="21" y="22"/>
                  </a:lnTo>
                  <a:lnTo>
                    <a:pt x="16" y="24"/>
                  </a:lnTo>
                  <a:lnTo>
                    <a:pt x="11" y="27"/>
                  </a:lnTo>
                  <a:lnTo>
                    <a:pt x="11" y="3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Freeform 48"/>
            <p:cNvSpPr>
              <a:spLocks/>
            </p:cNvSpPr>
            <p:nvPr/>
          </p:nvSpPr>
          <p:spPr bwMode="auto">
            <a:xfrm>
              <a:off x="4717" y="1487"/>
              <a:ext cx="679" cy="58"/>
            </a:xfrm>
            <a:custGeom>
              <a:avLst/>
              <a:gdLst/>
              <a:ahLst/>
              <a:cxnLst>
                <a:cxn ang="0">
                  <a:pos x="24" y="64"/>
                </a:cxn>
                <a:cxn ang="0">
                  <a:pos x="40" y="61"/>
                </a:cxn>
                <a:cxn ang="0">
                  <a:pos x="69" y="56"/>
                </a:cxn>
                <a:cxn ang="0">
                  <a:pos x="112" y="50"/>
                </a:cxn>
                <a:cxn ang="0">
                  <a:pos x="165" y="42"/>
                </a:cxn>
                <a:cxn ang="0">
                  <a:pos x="224" y="37"/>
                </a:cxn>
                <a:cxn ang="0">
                  <a:pos x="285" y="32"/>
                </a:cxn>
                <a:cxn ang="0">
                  <a:pos x="349" y="26"/>
                </a:cxn>
                <a:cxn ang="0">
                  <a:pos x="413" y="24"/>
                </a:cxn>
                <a:cxn ang="0">
                  <a:pos x="477" y="21"/>
                </a:cxn>
                <a:cxn ang="0">
                  <a:pos x="542" y="24"/>
                </a:cxn>
                <a:cxn ang="0">
                  <a:pos x="603" y="26"/>
                </a:cxn>
                <a:cxn ang="0">
                  <a:pos x="656" y="32"/>
                </a:cxn>
                <a:cxn ang="0">
                  <a:pos x="702" y="34"/>
                </a:cxn>
                <a:cxn ang="0">
                  <a:pos x="734" y="37"/>
                </a:cxn>
                <a:cxn ang="0">
                  <a:pos x="753" y="40"/>
                </a:cxn>
                <a:cxn ang="0">
                  <a:pos x="753" y="40"/>
                </a:cxn>
                <a:cxn ang="0">
                  <a:pos x="739" y="34"/>
                </a:cxn>
                <a:cxn ang="0">
                  <a:pos x="712" y="29"/>
                </a:cxn>
                <a:cxn ang="0">
                  <a:pos x="672" y="21"/>
                </a:cxn>
                <a:cxn ang="0">
                  <a:pos x="622" y="13"/>
                </a:cxn>
                <a:cxn ang="0">
                  <a:pos x="558" y="5"/>
                </a:cxn>
                <a:cxn ang="0">
                  <a:pos x="483" y="0"/>
                </a:cxn>
                <a:cxn ang="0">
                  <a:pos x="395" y="2"/>
                </a:cxn>
                <a:cxn ang="0">
                  <a:pos x="299" y="8"/>
                </a:cxn>
                <a:cxn ang="0">
                  <a:pos x="213" y="13"/>
                </a:cxn>
                <a:cxn ang="0">
                  <a:pos x="146" y="21"/>
                </a:cxn>
                <a:cxn ang="0">
                  <a:pos x="93" y="32"/>
                </a:cxn>
                <a:cxn ang="0">
                  <a:pos x="53" y="40"/>
                </a:cxn>
                <a:cxn ang="0">
                  <a:pos x="26" y="48"/>
                </a:cxn>
                <a:cxn ang="0">
                  <a:pos x="8" y="53"/>
                </a:cxn>
                <a:cxn ang="0">
                  <a:pos x="0" y="58"/>
                </a:cxn>
                <a:cxn ang="0">
                  <a:pos x="21" y="66"/>
                </a:cxn>
              </a:cxnLst>
              <a:rect l="0" t="0" r="r" b="b"/>
              <a:pathLst>
                <a:path w="755" h="66">
                  <a:moveTo>
                    <a:pt x="21" y="66"/>
                  </a:moveTo>
                  <a:lnTo>
                    <a:pt x="24" y="64"/>
                  </a:lnTo>
                  <a:lnTo>
                    <a:pt x="29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69" y="56"/>
                  </a:lnTo>
                  <a:lnTo>
                    <a:pt x="90" y="53"/>
                  </a:lnTo>
                  <a:lnTo>
                    <a:pt x="112" y="50"/>
                  </a:lnTo>
                  <a:lnTo>
                    <a:pt x="138" y="48"/>
                  </a:lnTo>
                  <a:lnTo>
                    <a:pt x="165" y="42"/>
                  </a:lnTo>
                  <a:lnTo>
                    <a:pt x="192" y="40"/>
                  </a:lnTo>
                  <a:lnTo>
                    <a:pt x="224" y="37"/>
                  </a:lnTo>
                  <a:lnTo>
                    <a:pt x="253" y="34"/>
                  </a:lnTo>
                  <a:lnTo>
                    <a:pt x="285" y="32"/>
                  </a:lnTo>
                  <a:lnTo>
                    <a:pt x="317" y="26"/>
                  </a:lnTo>
                  <a:lnTo>
                    <a:pt x="349" y="26"/>
                  </a:lnTo>
                  <a:lnTo>
                    <a:pt x="381" y="26"/>
                  </a:lnTo>
                  <a:lnTo>
                    <a:pt x="413" y="24"/>
                  </a:lnTo>
                  <a:lnTo>
                    <a:pt x="445" y="21"/>
                  </a:lnTo>
                  <a:lnTo>
                    <a:pt x="477" y="21"/>
                  </a:lnTo>
                  <a:lnTo>
                    <a:pt x="512" y="24"/>
                  </a:lnTo>
                  <a:lnTo>
                    <a:pt x="542" y="24"/>
                  </a:lnTo>
                  <a:lnTo>
                    <a:pt x="574" y="26"/>
                  </a:lnTo>
                  <a:lnTo>
                    <a:pt x="603" y="26"/>
                  </a:lnTo>
                  <a:lnTo>
                    <a:pt x="632" y="29"/>
                  </a:lnTo>
                  <a:lnTo>
                    <a:pt x="656" y="32"/>
                  </a:lnTo>
                  <a:lnTo>
                    <a:pt x="680" y="32"/>
                  </a:lnTo>
                  <a:lnTo>
                    <a:pt x="702" y="34"/>
                  </a:lnTo>
                  <a:lnTo>
                    <a:pt x="720" y="37"/>
                  </a:lnTo>
                  <a:lnTo>
                    <a:pt x="734" y="37"/>
                  </a:lnTo>
                  <a:lnTo>
                    <a:pt x="745" y="40"/>
                  </a:lnTo>
                  <a:lnTo>
                    <a:pt x="753" y="40"/>
                  </a:lnTo>
                  <a:lnTo>
                    <a:pt x="755" y="42"/>
                  </a:lnTo>
                  <a:lnTo>
                    <a:pt x="753" y="40"/>
                  </a:lnTo>
                  <a:lnTo>
                    <a:pt x="747" y="37"/>
                  </a:lnTo>
                  <a:lnTo>
                    <a:pt x="739" y="34"/>
                  </a:lnTo>
                  <a:lnTo>
                    <a:pt x="728" y="32"/>
                  </a:lnTo>
                  <a:lnTo>
                    <a:pt x="712" y="29"/>
                  </a:lnTo>
                  <a:lnTo>
                    <a:pt x="696" y="24"/>
                  </a:lnTo>
                  <a:lnTo>
                    <a:pt x="672" y="21"/>
                  </a:lnTo>
                  <a:lnTo>
                    <a:pt x="651" y="16"/>
                  </a:lnTo>
                  <a:lnTo>
                    <a:pt x="622" y="13"/>
                  </a:lnTo>
                  <a:lnTo>
                    <a:pt x="592" y="8"/>
                  </a:lnTo>
                  <a:lnTo>
                    <a:pt x="558" y="5"/>
                  </a:lnTo>
                  <a:lnTo>
                    <a:pt x="523" y="5"/>
                  </a:lnTo>
                  <a:lnTo>
                    <a:pt x="483" y="0"/>
                  </a:lnTo>
                  <a:lnTo>
                    <a:pt x="440" y="0"/>
                  </a:lnTo>
                  <a:lnTo>
                    <a:pt x="395" y="2"/>
                  </a:lnTo>
                  <a:lnTo>
                    <a:pt x="347" y="5"/>
                  </a:lnTo>
                  <a:lnTo>
                    <a:pt x="299" y="8"/>
                  </a:lnTo>
                  <a:lnTo>
                    <a:pt x="253" y="10"/>
                  </a:lnTo>
                  <a:lnTo>
                    <a:pt x="213" y="13"/>
                  </a:lnTo>
                  <a:lnTo>
                    <a:pt x="178" y="18"/>
                  </a:lnTo>
                  <a:lnTo>
                    <a:pt x="146" y="21"/>
                  </a:lnTo>
                  <a:lnTo>
                    <a:pt x="117" y="26"/>
                  </a:lnTo>
                  <a:lnTo>
                    <a:pt x="93" y="32"/>
                  </a:lnTo>
                  <a:lnTo>
                    <a:pt x="72" y="37"/>
                  </a:lnTo>
                  <a:lnTo>
                    <a:pt x="53" y="40"/>
                  </a:lnTo>
                  <a:lnTo>
                    <a:pt x="37" y="45"/>
                  </a:lnTo>
                  <a:lnTo>
                    <a:pt x="26" y="48"/>
                  </a:lnTo>
                  <a:lnTo>
                    <a:pt x="16" y="53"/>
                  </a:lnTo>
                  <a:lnTo>
                    <a:pt x="8" y="53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1" y="66"/>
                  </a:lnTo>
                  <a:lnTo>
                    <a:pt x="21" y="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Freeform 49"/>
            <p:cNvSpPr>
              <a:spLocks/>
            </p:cNvSpPr>
            <p:nvPr/>
          </p:nvSpPr>
          <p:spPr bwMode="auto">
            <a:xfrm>
              <a:off x="4823" y="1524"/>
              <a:ext cx="544" cy="55"/>
            </a:xfrm>
            <a:custGeom>
              <a:avLst/>
              <a:gdLst/>
              <a:ahLst/>
              <a:cxnLst>
                <a:cxn ang="0">
                  <a:pos x="3" y="62"/>
                </a:cxn>
                <a:cxn ang="0">
                  <a:pos x="19" y="56"/>
                </a:cxn>
                <a:cxn ang="0">
                  <a:pos x="53" y="51"/>
                </a:cxn>
                <a:cxn ang="0">
                  <a:pos x="99" y="43"/>
                </a:cxn>
                <a:cxn ang="0">
                  <a:pos x="152" y="38"/>
                </a:cxn>
                <a:cxn ang="0">
                  <a:pos x="211" y="30"/>
                </a:cxn>
                <a:cxn ang="0">
                  <a:pos x="267" y="27"/>
                </a:cxn>
                <a:cxn ang="0">
                  <a:pos x="323" y="24"/>
                </a:cxn>
                <a:cxn ang="0">
                  <a:pos x="374" y="27"/>
                </a:cxn>
                <a:cxn ang="0">
                  <a:pos x="419" y="32"/>
                </a:cxn>
                <a:cxn ang="0">
                  <a:pos x="465" y="35"/>
                </a:cxn>
                <a:cxn ang="0">
                  <a:pos x="505" y="38"/>
                </a:cxn>
                <a:cxn ang="0">
                  <a:pos x="542" y="43"/>
                </a:cxn>
                <a:cxn ang="0">
                  <a:pos x="571" y="43"/>
                </a:cxn>
                <a:cxn ang="0">
                  <a:pos x="593" y="48"/>
                </a:cxn>
                <a:cxn ang="0">
                  <a:pos x="603" y="48"/>
                </a:cxn>
                <a:cxn ang="0">
                  <a:pos x="603" y="48"/>
                </a:cxn>
                <a:cxn ang="0">
                  <a:pos x="590" y="43"/>
                </a:cxn>
                <a:cxn ang="0">
                  <a:pos x="563" y="35"/>
                </a:cxn>
                <a:cxn ang="0">
                  <a:pos x="526" y="24"/>
                </a:cxn>
                <a:cxn ang="0">
                  <a:pos x="481" y="16"/>
                </a:cxn>
                <a:cxn ang="0">
                  <a:pos x="422" y="6"/>
                </a:cxn>
                <a:cxn ang="0">
                  <a:pos x="355" y="0"/>
                </a:cxn>
                <a:cxn ang="0">
                  <a:pos x="283" y="3"/>
                </a:cxn>
                <a:cxn ang="0">
                  <a:pos x="208" y="11"/>
                </a:cxn>
                <a:cxn ang="0">
                  <a:pos x="142" y="16"/>
                </a:cxn>
                <a:cxn ang="0">
                  <a:pos x="93" y="27"/>
                </a:cxn>
                <a:cxn ang="0">
                  <a:pos x="56" y="35"/>
                </a:cxn>
                <a:cxn ang="0">
                  <a:pos x="29" y="43"/>
                </a:cxn>
                <a:cxn ang="0">
                  <a:pos x="13" y="51"/>
                </a:cxn>
                <a:cxn ang="0">
                  <a:pos x="0" y="59"/>
                </a:cxn>
                <a:cxn ang="0">
                  <a:pos x="0" y="62"/>
                </a:cxn>
              </a:cxnLst>
              <a:rect l="0" t="0" r="r" b="b"/>
              <a:pathLst>
                <a:path w="606" h="62">
                  <a:moveTo>
                    <a:pt x="0" y="62"/>
                  </a:moveTo>
                  <a:lnTo>
                    <a:pt x="3" y="62"/>
                  </a:lnTo>
                  <a:lnTo>
                    <a:pt x="8" y="59"/>
                  </a:lnTo>
                  <a:lnTo>
                    <a:pt x="19" y="56"/>
                  </a:lnTo>
                  <a:lnTo>
                    <a:pt x="35" y="54"/>
                  </a:lnTo>
                  <a:lnTo>
                    <a:pt x="53" y="51"/>
                  </a:lnTo>
                  <a:lnTo>
                    <a:pt x="75" y="48"/>
                  </a:lnTo>
                  <a:lnTo>
                    <a:pt x="99" y="43"/>
                  </a:lnTo>
                  <a:lnTo>
                    <a:pt x="126" y="40"/>
                  </a:lnTo>
                  <a:lnTo>
                    <a:pt x="152" y="38"/>
                  </a:lnTo>
                  <a:lnTo>
                    <a:pt x="182" y="32"/>
                  </a:lnTo>
                  <a:lnTo>
                    <a:pt x="211" y="30"/>
                  </a:lnTo>
                  <a:lnTo>
                    <a:pt x="240" y="27"/>
                  </a:lnTo>
                  <a:lnTo>
                    <a:pt x="267" y="27"/>
                  </a:lnTo>
                  <a:lnTo>
                    <a:pt x="296" y="27"/>
                  </a:lnTo>
                  <a:lnTo>
                    <a:pt x="323" y="24"/>
                  </a:lnTo>
                  <a:lnTo>
                    <a:pt x="350" y="27"/>
                  </a:lnTo>
                  <a:lnTo>
                    <a:pt x="374" y="27"/>
                  </a:lnTo>
                  <a:lnTo>
                    <a:pt x="398" y="30"/>
                  </a:lnTo>
                  <a:lnTo>
                    <a:pt x="419" y="32"/>
                  </a:lnTo>
                  <a:lnTo>
                    <a:pt x="443" y="32"/>
                  </a:lnTo>
                  <a:lnTo>
                    <a:pt x="465" y="35"/>
                  </a:lnTo>
                  <a:lnTo>
                    <a:pt x="486" y="38"/>
                  </a:lnTo>
                  <a:lnTo>
                    <a:pt x="505" y="38"/>
                  </a:lnTo>
                  <a:lnTo>
                    <a:pt x="526" y="40"/>
                  </a:lnTo>
                  <a:lnTo>
                    <a:pt x="542" y="43"/>
                  </a:lnTo>
                  <a:lnTo>
                    <a:pt x="558" y="43"/>
                  </a:lnTo>
                  <a:lnTo>
                    <a:pt x="571" y="43"/>
                  </a:lnTo>
                  <a:lnTo>
                    <a:pt x="582" y="46"/>
                  </a:lnTo>
                  <a:lnTo>
                    <a:pt x="593" y="48"/>
                  </a:lnTo>
                  <a:lnTo>
                    <a:pt x="601" y="48"/>
                  </a:lnTo>
                  <a:lnTo>
                    <a:pt x="603" y="48"/>
                  </a:lnTo>
                  <a:lnTo>
                    <a:pt x="606" y="51"/>
                  </a:lnTo>
                  <a:lnTo>
                    <a:pt x="603" y="48"/>
                  </a:lnTo>
                  <a:lnTo>
                    <a:pt x="598" y="46"/>
                  </a:lnTo>
                  <a:lnTo>
                    <a:pt x="590" y="43"/>
                  </a:lnTo>
                  <a:lnTo>
                    <a:pt x="579" y="40"/>
                  </a:lnTo>
                  <a:lnTo>
                    <a:pt x="563" y="35"/>
                  </a:lnTo>
                  <a:lnTo>
                    <a:pt x="547" y="30"/>
                  </a:lnTo>
                  <a:lnTo>
                    <a:pt x="526" y="24"/>
                  </a:lnTo>
                  <a:lnTo>
                    <a:pt x="505" y="22"/>
                  </a:lnTo>
                  <a:lnTo>
                    <a:pt x="481" y="16"/>
                  </a:lnTo>
                  <a:lnTo>
                    <a:pt x="451" y="11"/>
                  </a:lnTo>
                  <a:lnTo>
                    <a:pt x="422" y="6"/>
                  </a:lnTo>
                  <a:lnTo>
                    <a:pt x="393" y="6"/>
                  </a:lnTo>
                  <a:lnTo>
                    <a:pt x="355" y="0"/>
                  </a:lnTo>
                  <a:lnTo>
                    <a:pt x="320" y="3"/>
                  </a:lnTo>
                  <a:lnTo>
                    <a:pt x="283" y="3"/>
                  </a:lnTo>
                  <a:lnTo>
                    <a:pt x="246" y="6"/>
                  </a:lnTo>
                  <a:lnTo>
                    <a:pt x="208" y="11"/>
                  </a:lnTo>
                  <a:lnTo>
                    <a:pt x="174" y="14"/>
                  </a:lnTo>
                  <a:lnTo>
                    <a:pt x="142" y="16"/>
                  </a:lnTo>
                  <a:lnTo>
                    <a:pt x="117" y="22"/>
                  </a:lnTo>
                  <a:lnTo>
                    <a:pt x="93" y="27"/>
                  </a:lnTo>
                  <a:lnTo>
                    <a:pt x="72" y="32"/>
                  </a:lnTo>
                  <a:lnTo>
                    <a:pt x="56" y="35"/>
                  </a:lnTo>
                  <a:lnTo>
                    <a:pt x="43" y="40"/>
                  </a:lnTo>
                  <a:lnTo>
                    <a:pt x="29" y="43"/>
                  </a:lnTo>
                  <a:lnTo>
                    <a:pt x="21" y="48"/>
                  </a:lnTo>
                  <a:lnTo>
                    <a:pt x="13" y="51"/>
                  </a:lnTo>
                  <a:lnTo>
                    <a:pt x="8" y="56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Freeform 50"/>
            <p:cNvSpPr>
              <a:spLocks/>
            </p:cNvSpPr>
            <p:nvPr/>
          </p:nvSpPr>
          <p:spPr bwMode="auto">
            <a:xfrm>
              <a:off x="4880" y="1576"/>
              <a:ext cx="466" cy="38"/>
            </a:xfrm>
            <a:custGeom>
              <a:avLst/>
              <a:gdLst/>
              <a:ahLst/>
              <a:cxnLst>
                <a:cxn ang="0">
                  <a:pos x="24" y="43"/>
                </a:cxn>
                <a:cxn ang="0">
                  <a:pos x="40" y="40"/>
                </a:cxn>
                <a:cxn ang="0">
                  <a:pos x="64" y="35"/>
                </a:cxn>
                <a:cxn ang="0">
                  <a:pos x="102" y="32"/>
                </a:cxn>
                <a:cxn ang="0">
                  <a:pos x="144" y="27"/>
                </a:cxn>
                <a:cxn ang="0">
                  <a:pos x="190" y="21"/>
                </a:cxn>
                <a:cxn ang="0">
                  <a:pos x="238" y="19"/>
                </a:cxn>
                <a:cxn ang="0">
                  <a:pos x="286" y="16"/>
                </a:cxn>
                <a:cxn ang="0">
                  <a:pos x="329" y="19"/>
                </a:cxn>
                <a:cxn ang="0">
                  <a:pos x="369" y="21"/>
                </a:cxn>
                <a:cxn ang="0">
                  <a:pos x="406" y="24"/>
                </a:cxn>
                <a:cxn ang="0">
                  <a:pos x="441" y="29"/>
                </a:cxn>
                <a:cxn ang="0">
                  <a:pos x="467" y="32"/>
                </a:cxn>
                <a:cxn ang="0">
                  <a:pos x="491" y="35"/>
                </a:cxn>
                <a:cxn ang="0">
                  <a:pos x="507" y="37"/>
                </a:cxn>
                <a:cxn ang="0">
                  <a:pos x="518" y="37"/>
                </a:cxn>
                <a:cxn ang="0">
                  <a:pos x="518" y="37"/>
                </a:cxn>
                <a:cxn ang="0">
                  <a:pos x="507" y="35"/>
                </a:cxn>
                <a:cxn ang="0">
                  <a:pos x="491" y="27"/>
                </a:cxn>
                <a:cxn ang="0">
                  <a:pos x="465" y="21"/>
                </a:cxn>
                <a:cxn ang="0">
                  <a:pos x="427" y="13"/>
                </a:cxn>
                <a:cxn ang="0">
                  <a:pos x="382" y="5"/>
                </a:cxn>
                <a:cxn ang="0">
                  <a:pos x="329" y="0"/>
                </a:cxn>
                <a:cxn ang="0">
                  <a:pos x="264" y="0"/>
                </a:cxn>
                <a:cxn ang="0">
                  <a:pos x="192" y="0"/>
                </a:cxn>
                <a:cxn ang="0">
                  <a:pos x="134" y="5"/>
                </a:cxn>
                <a:cxn ang="0">
                  <a:pos x="86" y="11"/>
                </a:cxn>
                <a:cxn ang="0">
                  <a:pos x="53" y="16"/>
                </a:cxn>
                <a:cxn ang="0">
                  <a:pos x="27" y="21"/>
                </a:cxn>
                <a:cxn ang="0">
                  <a:pos x="11" y="27"/>
                </a:cxn>
                <a:cxn ang="0">
                  <a:pos x="0" y="32"/>
                </a:cxn>
                <a:cxn ang="0">
                  <a:pos x="24" y="43"/>
                </a:cxn>
              </a:cxnLst>
              <a:rect l="0" t="0" r="r" b="b"/>
              <a:pathLst>
                <a:path w="518" h="43">
                  <a:moveTo>
                    <a:pt x="24" y="43"/>
                  </a:moveTo>
                  <a:lnTo>
                    <a:pt x="24" y="43"/>
                  </a:lnTo>
                  <a:lnTo>
                    <a:pt x="32" y="43"/>
                  </a:lnTo>
                  <a:lnTo>
                    <a:pt x="40" y="40"/>
                  </a:lnTo>
                  <a:lnTo>
                    <a:pt x="51" y="37"/>
                  </a:lnTo>
                  <a:lnTo>
                    <a:pt x="64" y="35"/>
                  </a:lnTo>
                  <a:lnTo>
                    <a:pt x="83" y="32"/>
                  </a:lnTo>
                  <a:lnTo>
                    <a:pt x="102" y="32"/>
                  </a:lnTo>
                  <a:lnTo>
                    <a:pt x="123" y="29"/>
                  </a:lnTo>
                  <a:lnTo>
                    <a:pt x="144" y="27"/>
                  </a:lnTo>
                  <a:lnTo>
                    <a:pt x="168" y="21"/>
                  </a:lnTo>
                  <a:lnTo>
                    <a:pt x="190" y="21"/>
                  </a:lnTo>
                  <a:lnTo>
                    <a:pt x="216" y="19"/>
                  </a:lnTo>
                  <a:lnTo>
                    <a:pt x="238" y="19"/>
                  </a:lnTo>
                  <a:lnTo>
                    <a:pt x="262" y="16"/>
                  </a:lnTo>
                  <a:lnTo>
                    <a:pt x="286" y="16"/>
                  </a:lnTo>
                  <a:lnTo>
                    <a:pt x="307" y="19"/>
                  </a:lnTo>
                  <a:lnTo>
                    <a:pt x="329" y="19"/>
                  </a:lnTo>
                  <a:lnTo>
                    <a:pt x="350" y="21"/>
                  </a:lnTo>
                  <a:lnTo>
                    <a:pt x="369" y="21"/>
                  </a:lnTo>
                  <a:lnTo>
                    <a:pt x="387" y="24"/>
                  </a:lnTo>
                  <a:lnTo>
                    <a:pt x="406" y="24"/>
                  </a:lnTo>
                  <a:lnTo>
                    <a:pt x="425" y="27"/>
                  </a:lnTo>
                  <a:lnTo>
                    <a:pt x="441" y="29"/>
                  </a:lnTo>
                  <a:lnTo>
                    <a:pt x="454" y="32"/>
                  </a:lnTo>
                  <a:lnTo>
                    <a:pt x="467" y="32"/>
                  </a:lnTo>
                  <a:lnTo>
                    <a:pt x="481" y="32"/>
                  </a:lnTo>
                  <a:lnTo>
                    <a:pt x="491" y="35"/>
                  </a:lnTo>
                  <a:lnTo>
                    <a:pt x="502" y="37"/>
                  </a:lnTo>
                  <a:lnTo>
                    <a:pt x="507" y="37"/>
                  </a:lnTo>
                  <a:lnTo>
                    <a:pt x="515" y="37"/>
                  </a:lnTo>
                  <a:lnTo>
                    <a:pt x="518" y="37"/>
                  </a:lnTo>
                  <a:lnTo>
                    <a:pt x="518" y="40"/>
                  </a:lnTo>
                  <a:lnTo>
                    <a:pt x="518" y="37"/>
                  </a:lnTo>
                  <a:lnTo>
                    <a:pt x="515" y="37"/>
                  </a:lnTo>
                  <a:lnTo>
                    <a:pt x="507" y="35"/>
                  </a:lnTo>
                  <a:lnTo>
                    <a:pt x="502" y="32"/>
                  </a:lnTo>
                  <a:lnTo>
                    <a:pt x="491" y="27"/>
                  </a:lnTo>
                  <a:lnTo>
                    <a:pt x="478" y="24"/>
                  </a:lnTo>
                  <a:lnTo>
                    <a:pt x="465" y="21"/>
                  </a:lnTo>
                  <a:lnTo>
                    <a:pt x="449" y="16"/>
                  </a:lnTo>
                  <a:lnTo>
                    <a:pt x="427" y="13"/>
                  </a:lnTo>
                  <a:lnTo>
                    <a:pt x="406" y="8"/>
                  </a:lnTo>
                  <a:lnTo>
                    <a:pt x="382" y="5"/>
                  </a:lnTo>
                  <a:lnTo>
                    <a:pt x="358" y="3"/>
                  </a:lnTo>
                  <a:lnTo>
                    <a:pt x="329" y="0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30" y="0"/>
                  </a:lnTo>
                  <a:lnTo>
                    <a:pt x="192" y="0"/>
                  </a:lnTo>
                  <a:lnTo>
                    <a:pt x="160" y="3"/>
                  </a:lnTo>
                  <a:lnTo>
                    <a:pt x="134" y="5"/>
                  </a:lnTo>
                  <a:lnTo>
                    <a:pt x="110" y="8"/>
                  </a:lnTo>
                  <a:lnTo>
                    <a:pt x="86" y="11"/>
                  </a:lnTo>
                  <a:lnTo>
                    <a:pt x="70" y="13"/>
                  </a:lnTo>
                  <a:lnTo>
                    <a:pt x="53" y="16"/>
                  </a:lnTo>
                  <a:lnTo>
                    <a:pt x="40" y="19"/>
                  </a:lnTo>
                  <a:lnTo>
                    <a:pt x="27" y="21"/>
                  </a:lnTo>
                  <a:lnTo>
                    <a:pt x="19" y="24"/>
                  </a:lnTo>
                  <a:lnTo>
                    <a:pt x="11" y="27"/>
                  </a:lnTo>
                  <a:lnTo>
                    <a:pt x="5" y="2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4" y="43"/>
                  </a:lnTo>
                  <a:lnTo>
                    <a:pt x="24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Freeform 51"/>
            <p:cNvSpPr>
              <a:spLocks/>
            </p:cNvSpPr>
            <p:nvPr/>
          </p:nvSpPr>
          <p:spPr bwMode="auto">
            <a:xfrm>
              <a:off x="5152" y="1586"/>
              <a:ext cx="62" cy="2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5" y="13"/>
                </a:cxn>
                <a:cxn ang="0">
                  <a:pos x="8" y="21"/>
                </a:cxn>
                <a:cxn ang="0">
                  <a:pos x="11" y="32"/>
                </a:cxn>
                <a:cxn ang="0">
                  <a:pos x="13" y="48"/>
                </a:cxn>
                <a:cxn ang="0">
                  <a:pos x="19" y="61"/>
                </a:cxn>
                <a:cxn ang="0">
                  <a:pos x="21" y="77"/>
                </a:cxn>
                <a:cxn ang="0">
                  <a:pos x="27" y="93"/>
                </a:cxn>
                <a:cxn ang="0">
                  <a:pos x="29" y="112"/>
                </a:cxn>
                <a:cxn ang="0">
                  <a:pos x="32" y="133"/>
                </a:cxn>
                <a:cxn ang="0">
                  <a:pos x="37" y="154"/>
                </a:cxn>
                <a:cxn ang="0">
                  <a:pos x="40" y="173"/>
                </a:cxn>
                <a:cxn ang="0">
                  <a:pos x="43" y="194"/>
                </a:cxn>
                <a:cxn ang="0">
                  <a:pos x="45" y="216"/>
                </a:cxn>
                <a:cxn ang="0">
                  <a:pos x="48" y="240"/>
                </a:cxn>
                <a:cxn ang="0">
                  <a:pos x="48" y="256"/>
                </a:cxn>
                <a:cxn ang="0">
                  <a:pos x="48" y="272"/>
                </a:cxn>
                <a:cxn ang="0">
                  <a:pos x="48" y="285"/>
                </a:cxn>
                <a:cxn ang="0">
                  <a:pos x="48" y="296"/>
                </a:cxn>
                <a:cxn ang="0">
                  <a:pos x="48" y="301"/>
                </a:cxn>
                <a:cxn ang="0">
                  <a:pos x="51" y="307"/>
                </a:cxn>
                <a:cxn ang="0">
                  <a:pos x="51" y="309"/>
                </a:cxn>
                <a:cxn ang="0">
                  <a:pos x="53" y="312"/>
                </a:cxn>
                <a:cxn ang="0">
                  <a:pos x="53" y="309"/>
                </a:cxn>
                <a:cxn ang="0">
                  <a:pos x="53" y="304"/>
                </a:cxn>
                <a:cxn ang="0">
                  <a:pos x="53" y="299"/>
                </a:cxn>
                <a:cxn ang="0">
                  <a:pos x="56" y="299"/>
                </a:cxn>
                <a:cxn ang="0">
                  <a:pos x="56" y="299"/>
                </a:cxn>
                <a:cxn ang="0">
                  <a:pos x="59" y="301"/>
                </a:cxn>
                <a:cxn ang="0">
                  <a:pos x="61" y="301"/>
                </a:cxn>
                <a:cxn ang="0">
                  <a:pos x="67" y="299"/>
                </a:cxn>
                <a:cxn ang="0">
                  <a:pos x="67" y="293"/>
                </a:cxn>
                <a:cxn ang="0">
                  <a:pos x="69" y="288"/>
                </a:cxn>
                <a:cxn ang="0">
                  <a:pos x="69" y="277"/>
                </a:cxn>
                <a:cxn ang="0">
                  <a:pos x="69" y="267"/>
                </a:cxn>
                <a:cxn ang="0">
                  <a:pos x="67" y="251"/>
                </a:cxn>
                <a:cxn ang="0">
                  <a:pos x="67" y="235"/>
                </a:cxn>
                <a:cxn ang="0">
                  <a:pos x="64" y="210"/>
                </a:cxn>
                <a:cxn ang="0">
                  <a:pos x="61" y="186"/>
                </a:cxn>
                <a:cxn ang="0">
                  <a:pos x="59" y="160"/>
                </a:cxn>
                <a:cxn ang="0">
                  <a:pos x="53" y="133"/>
                </a:cxn>
                <a:cxn ang="0">
                  <a:pos x="48" y="112"/>
                </a:cxn>
                <a:cxn ang="0">
                  <a:pos x="45" y="93"/>
                </a:cxn>
                <a:cxn ang="0">
                  <a:pos x="43" y="74"/>
                </a:cxn>
                <a:cxn ang="0">
                  <a:pos x="37" y="58"/>
                </a:cxn>
                <a:cxn ang="0">
                  <a:pos x="35" y="48"/>
                </a:cxn>
                <a:cxn ang="0">
                  <a:pos x="32" y="37"/>
                </a:cxn>
                <a:cxn ang="0">
                  <a:pos x="29" y="26"/>
                </a:cxn>
                <a:cxn ang="0">
                  <a:pos x="27" y="18"/>
                </a:cxn>
                <a:cxn ang="0">
                  <a:pos x="24" y="10"/>
                </a:cxn>
                <a:cxn ang="0">
                  <a:pos x="21" y="8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9" h="312">
                  <a:moveTo>
                    <a:pt x="0" y="2"/>
                  </a:moveTo>
                  <a:lnTo>
                    <a:pt x="0" y="2"/>
                  </a:lnTo>
                  <a:lnTo>
                    <a:pt x="2" y="8"/>
                  </a:lnTo>
                  <a:lnTo>
                    <a:pt x="5" y="13"/>
                  </a:lnTo>
                  <a:lnTo>
                    <a:pt x="8" y="21"/>
                  </a:lnTo>
                  <a:lnTo>
                    <a:pt x="11" y="32"/>
                  </a:lnTo>
                  <a:lnTo>
                    <a:pt x="13" y="48"/>
                  </a:lnTo>
                  <a:lnTo>
                    <a:pt x="19" y="61"/>
                  </a:lnTo>
                  <a:lnTo>
                    <a:pt x="21" y="77"/>
                  </a:lnTo>
                  <a:lnTo>
                    <a:pt x="27" y="93"/>
                  </a:lnTo>
                  <a:lnTo>
                    <a:pt x="29" y="112"/>
                  </a:lnTo>
                  <a:lnTo>
                    <a:pt x="32" y="133"/>
                  </a:lnTo>
                  <a:lnTo>
                    <a:pt x="37" y="154"/>
                  </a:lnTo>
                  <a:lnTo>
                    <a:pt x="40" y="173"/>
                  </a:lnTo>
                  <a:lnTo>
                    <a:pt x="43" y="194"/>
                  </a:lnTo>
                  <a:lnTo>
                    <a:pt x="45" y="216"/>
                  </a:lnTo>
                  <a:lnTo>
                    <a:pt x="48" y="240"/>
                  </a:lnTo>
                  <a:lnTo>
                    <a:pt x="48" y="256"/>
                  </a:lnTo>
                  <a:lnTo>
                    <a:pt x="48" y="272"/>
                  </a:lnTo>
                  <a:lnTo>
                    <a:pt x="48" y="285"/>
                  </a:lnTo>
                  <a:lnTo>
                    <a:pt x="48" y="296"/>
                  </a:lnTo>
                  <a:lnTo>
                    <a:pt x="48" y="301"/>
                  </a:lnTo>
                  <a:lnTo>
                    <a:pt x="51" y="307"/>
                  </a:lnTo>
                  <a:lnTo>
                    <a:pt x="51" y="309"/>
                  </a:lnTo>
                  <a:lnTo>
                    <a:pt x="53" y="312"/>
                  </a:lnTo>
                  <a:lnTo>
                    <a:pt x="53" y="309"/>
                  </a:lnTo>
                  <a:lnTo>
                    <a:pt x="53" y="304"/>
                  </a:lnTo>
                  <a:lnTo>
                    <a:pt x="53" y="299"/>
                  </a:lnTo>
                  <a:lnTo>
                    <a:pt x="56" y="299"/>
                  </a:lnTo>
                  <a:lnTo>
                    <a:pt x="56" y="299"/>
                  </a:lnTo>
                  <a:lnTo>
                    <a:pt x="59" y="301"/>
                  </a:lnTo>
                  <a:lnTo>
                    <a:pt x="61" y="301"/>
                  </a:lnTo>
                  <a:lnTo>
                    <a:pt x="67" y="299"/>
                  </a:lnTo>
                  <a:lnTo>
                    <a:pt x="67" y="293"/>
                  </a:lnTo>
                  <a:lnTo>
                    <a:pt x="69" y="288"/>
                  </a:lnTo>
                  <a:lnTo>
                    <a:pt x="69" y="277"/>
                  </a:lnTo>
                  <a:lnTo>
                    <a:pt x="69" y="267"/>
                  </a:lnTo>
                  <a:lnTo>
                    <a:pt x="67" y="251"/>
                  </a:lnTo>
                  <a:lnTo>
                    <a:pt x="67" y="235"/>
                  </a:lnTo>
                  <a:lnTo>
                    <a:pt x="64" y="210"/>
                  </a:lnTo>
                  <a:lnTo>
                    <a:pt x="61" y="186"/>
                  </a:lnTo>
                  <a:lnTo>
                    <a:pt x="59" y="160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5" y="93"/>
                  </a:lnTo>
                  <a:lnTo>
                    <a:pt x="43" y="74"/>
                  </a:lnTo>
                  <a:lnTo>
                    <a:pt x="37" y="58"/>
                  </a:lnTo>
                  <a:lnTo>
                    <a:pt x="35" y="48"/>
                  </a:lnTo>
                  <a:lnTo>
                    <a:pt x="32" y="37"/>
                  </a:lnTo>
                  <a:lnTo>
                    <a:pt x="29" y="26"/>
                  </a:lnTo>
                  <a:lnTo>
                    <a:pt x="27" y="18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Freeform 52"/>
            <p:cNvSpPr>
              <a:spLocks/>
            </p:cNvSpPr>
            <p:nvPr/>
          </p:nvSpPr>
          <p:spPr bwMode="auto">
            <a:xfrm>
              <a:off x="5228" y="1594"/>
              <a:ext cx="27" cy="25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7" y="16"/>
                </a:cxn>
                <a:cxn ang="0">
                  <a:pos x="27" y="27"/>
                </a:cxn>
                <a:cxn ang="0">
                  <a:pos x="24" y="40"/>
                </a:cxn>
                <a:cxn ang="0">
                  <a:pos x="24" y="56"/>
                </a:cxn>
                <a:cxn ang="0">
                  <a:pos x="22" y="75"/>
                </a:cxn>
                <a:cxn ang="0">
                  <a:pos x="22" y="94"/>
                </a:cxn>
                <a:cxn ang="0">
                  <a:pos x="22" y="112"/>
                </a:cxn>
                <a:cxn ang="0">
                  <a:pos x="22" y="131"/>
                </a:cxn>
                <a:cxn ang="0">
                  <a:pos x="19" y="150"/>
                </a:cxn>
                <a:cxn ang="0">
                  <a:pos x="19" y="171"/>
                </a:cxn>
                <a:cxn ang="0">
                  <a:pos x="19" y="190"/>
                </a:cxn>
                <a:cxn ang="0">
                  <a:pos x="19" y="209"/>
                </a:cxn>
                <a:cxn ang="0">
                  <a:pos x="19" y="222"/>
                </a:cxn>
                <a:cxn ang="0">
                  <a:pos x="19" y="238"/>
                </a:cxn>
                <a:cxn ang="0">
                  <a:pos x="19" y="249"/>
                </a:cxn>
                <a:cxn ang="0">
                  <a:pos x="19" y="257"/>
                </a:cxn>
                <a:cxn ang="0">
                  <a:pos x="19" y="265"/>
                </a:cxn>
                <a:cxn ang="0">
                  <a:pos x="19" y="273"/>
                </a:cxn>
                <a:cxn ang="0">
                  <a:pos x="16" y="278"/>
                </a:cxn>
                <a:cxn ang="0">
                  <a:pos x="16" y="283"/>
                </a:cxn>
                <a:cxn ang="0">
                  <a:pos x="16" y="283"/>
                </a:cxn>
                <a:cxn ang="0">
                  <a:pos x="16" y="289"/>
                </a:cxn>
                <a:cxn ang="0">
                  <a:pos x="14" y="289"/>
                </a:cxn>
                <a:cxn ang="0">
                  <a:pos x="11" y="291"/>
                </a:cxn>
                <a:cxn ang="0">
                  <a:pos x="6" y="289"/>
                </a:cxn>
                <a:cxn ang="0">
                  <a:pos x="3" y="283"/>
                </a:cxn>
                <a:cxn ang="0">
                  <a:pos x="3" y="278"/>
                </a:cxn>
                <a:cxn ang="0">
                  <a:pos x="0" y="270"/>
                </a:cxn>
                <a:cxn ang="0">
                  <a:pos x="0" y="262"/>
                </a:cxn>
                <a:cxn ang="0">
                  <a:pos x="0" y="249"/>
                </a:cxn>
                <a:cxn ang="0">
                  <a:pos x="0" y="235"/>
                </a:cxn>
                <a:cxn ang="0">
                  <a:pos x="0" y="219"/>
                </a:cxn>
                <a:cxn ang="0">
                  <a:pos x="0" y="200"/>
                </a:cxn>
                <a:cxn ang="0">
                  <a:pos x="0" y="179"/>
                </a:cxn>
                <a:cxn ang="0">
                  <a:pos x="0" y="160"/>
                </a:cxn>
                <a:cxn ang="0">
                  <a:pos x="0" y="139"/>
                </a:cxn>
                <a:cxn ang="0">
                  <a:pos x="3" y="120"/>
                </a:cxn>
                <a:cxn ang="0">
                  <a:pos x="6" y="102"/>
                </a:cxn>
                <a:cxn ang="0">
                  <a:pos x="8" y="86"/>
                </a:cxn>
                <a:cxn ang="0">
                  <a:pos x="11" y="70"/>
                </a:cxn>
                <a:cxn ang="0">
                  <a:pos x="14" y="59"/>
                </a:cxn>
                <a:cxn ang="0">
                  <a:pos x="16" y="43"/>
                </a:cxn>
                <a:cxn ang="0">
                  <a:pos x="19" y="32"/>
                </a:cxn>
                <a:cxn ang="0">
                  <a:pos x="22" y="22"/>
                </a:cxn>
                <a:cxn ang="0">
                  <a:pos x="24" y="16"/>
                </a:cxn>
                <a:cxn ang="0">
                  <a:pos x="24" y="8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91">
                  <a:moveTo>
                    <a:pt x="30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16"/>
                  </a:lnTo>
                  <a:lnTo>
                    <a:pt x="27" y="27"/>
                  </a:lnTo>
                  <a:lnTo>
                    <a:pt x="24" y="40"/>
                  </a:lnTo>
                  <a:lnTo>
                    <a:pt x="24" y="56"/>
                  </a:lnTo>
                  <a:lnTo>
                    <a:pt x="22" y="75"/>
                  </a:lnTo>
                  <a:lnTo>
                    <a:pt x="22" y="94"/>
                  </a:lnTo>
                  <a:lnTo>
                    <a:pt x="22" y="112"/>
                  </a:lnTo>
                  <a:lnTo>
                    <a:pt x="22" y="131"/>
                  </a:lnTo>
                  <a:lnTo>
                    <a:pt x="19" y="150"/>
                  </a:lnTo>
                  <a:lnTo>
                    <a:pt x="19" y="171"/>
                  </a:lnTo>
                  <a:lnTo>
                    <a:pt x="19" y="190"/>
                  </a:lnTo>
                  <a:lnTo>
                    <a:pt x="19" y="209"/>
                  </a:lnTo>
                  <a:lnTo>
                    <a:pt x="19" y="222"/>
                  </a:lnTo>
                  <a:lnTo>
                    <a:pt x="19" y="238"/>
                  </a:lnTo>
                  <a:lnTo>
                    <a:pt x="19" y="249"/>
                  </a:lnTo>
                  <a:lnTo>
                    <a:pt x="19" y="257"/>
                  </a:lnTo>
                  <a:lnTo>
                    <a:pt x="19" y="265"/>
                  </a:lnTo>
                  <a:lnTo>
                    <a:pt x="19" y="273"/>
                  </a:lnTo>
                  <a:lnTo>
                    <a:pt x="16" y="278"/>
                  </a:lnTo>
                  <a:lnTo>
                    <a:pt x="16" y="283"/>
                  </a:lnTo>
                  <a:lnTo>
                    <a:pt x="16" y="283"/>
                  </a:lnTo>
                  <a:lnTo>
                    <a:pt x="16" y="289"/>
                  </a:lnTo>
                  <a:lnTo>
                    <a:pt x="14" y="289"/>
                  </a:lnTo>
                  <a:lnTo>
                    <a:pt x="11" y="291"/>
                  </a:lnTo>
                  <a:lnTo>
                    <a:pt x="6" y="289"/>
                  </a:lnTo>
                  <a:lnTo>
                    <a:pt x="3" y="283"/>
                  </a:lnTo>
                  <a:lnTo>
                    <a:pt x="3" y="278"/>
                  </a:lnTo>
                  <a:lnTo>
                    <a:pt x="0" y="270"/>
                  </a:lnTo>
                  <a:lnTo>
                    <a:pt x="0" y="262"/>
                  </a:lnTo>
                  <a:lnTo>
                    <a:pt x="0" y="249"/>
                  </a:lnTo>
                  <a:lnTo>
                    <a:pt x="0" y="235"/>
                  </a:lnTo>
                  <a:lnTo>
                    <a:pt x="0" y="219"/>
                  </a:lnTo>
                  <a:lnTo>
                    <a:pt x="0" y="200"/>
                  </a:lnTo>
                  <a:lnTo>
                    <a:pt x="0" y="179"/>
                  </a:lnTo>
                  <a:lnTo>
                    <a:pt x="0" y="160"/>
                  </a:lnTo>
                  <a:lnTo>
                    <a:pt x="0" y="139"/>
                  </a:lnTo>
                  <a:lnTo>
                    <a:pt x="3" y="120"/>
                  </a:lnTo>
                  <a:lnTo>
                    <a:pt x="6" y="102"/>
                  </a:lnTo>
                  <a:lnTo>
                    <a:pt x="8" y="86"/>
                  </a:lnTo>
                  <a:lnTo>
                    <a:pt x="11" y="70"/>
                  </a:lnTo>
                  <a:lnTo>
                    <a:pt x="14" y="59"/>
                  </a:lnTo>
                  <a:lnTo>
                    <a:pt x="16" y="43"/>
                  </a:lnTo>
                  <a:lnTo>
                    <a:pt x="19" y="32"/>
                  </a:lnTo>
                  <a:lnTo>
                    <a:pt x="22" y="22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Freeform 53"/>
            <p:cNvSpPr>
              <a:spLocks/>
            </p:cNvSpPr>
            <p:nvPr/>
          </p:nvSpPr>
          <p:spPr bwMode="auto">
            <a:xfrm>
              <a:off x="5037" y="1587"/>
              <a:ext cx="158" cy="14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8"/>
                </a:cxn>
                <a:cxn ang="0">
                  <a:pos x="10" y="11"/>
                </a:cxn>
                <a:cxn ang="0">
                  <a:pos x="16" y="14"/>
                </a:cxn>
                <a:cxn ang="0">
                  <a:pos x="24" y="16"/>
                </a:cxn>
                <a:cxn ang="0">
                  <a:pos x="29" y="19"/>
                </a:cxn>
                <a:cxn ang="0">
                  <a:pos x="40" y="24"/>
                </a:cxn>
                <a:cxn ang="0">
                  <a:pos x="48" y="27"/>
                </a:cxn>
                <a:cxn ang="0">
                  <a:pos x="56" y="32"/>
                </a:cxn>
                <a:cxn ang="0">
                  <a:pos x="64" y="35"/>
                </a:cxn>
                <a:cxn ang="0">
                  <a:pos x="74" y="40"/>
                </a:cxn>
                <a:cxn ang="0">
                  <a:pos x="82" y="46"/>
                </a:cxn>
                <a:cxn ang="0">
                  <a:pos x="90" y="54"/>
                </a:cxn>
                <a:cxn ang="0">
                  <a:pos x="101" y="59"/>
                </a:cxn>
                <a:cxn ang="0">
                  <a:pos x="109" y="67"/>
                </a:cxn>
                <a:cxn ang="0">
                  <a:pos x="114" y="72"/>
                </a:cxn>
                <a:cxn ang="0">
                  <a:pos x="122" y="80"/>
                </a:cxn>
                <a:cxn ang="0">
                  <a:pos x="128" y="88"/>
                </a:cxn>
                <a:cxn ang="0">
                  <a:pos x="136" y="96"/>
                </a:cxn>
                <a:cxn ang="0">
                  <a:pos x="141" y="104"/>
                </a:cxn>
                <a:cxn ang="0">
                  <a:pos x="147" y="112"/>
                </a:cxn>
                <a:cxn ang="0">
                  <a:pos x="152" y="120"/>
                </a:cxn>
                <a:cxn ang="0">
                  <a:pos x="157" y="128"/>
                </a:cxn>
                <a:cxn ang="0">
                  <a:pos x="160" y="136"/>
                </a:cxn>
                <a:cxn ang="0">
                  <a:pos x="163" y="142"/>
                </a:cxn>
                <a:cxn ang="0">
                  <a:pos x="165" y="147"/>
                </a:cxn>
                <a:cxn ang="0">
                  <a:pos x="171" y="155"/>
                </a:cxn>
                <a:cxn ang="0">
                  <a:pos x="173" y="163"/>
                </a:cxn>
                <a:cxn ang="0">
                  <a:pos x="176" y="166"/>
                </a:cxn>
                <a:cxn ang="0">
                  <a:pos x="173" y="163"/>
                </a:cxn>
                <a:cxn ang="0">
                  <a:pos x="173" y="163"/>
                </a:cxn>
                <a:cxn ang="0">
                  <a:pos x="171" y="158"/>
                </a:cxn>
                <a:cxn ang="0">
                  <a:pos x="171" y="152"/>
                </a:cxn>
                <a:cxn ang="0">
                  <a:pos x="168" y="144"/>
                </a:cxn>
                <a:cxn ang="0">
                  <a:pos x="165" y="136"/>
                </a:cxn>
                <a:cxn ang="0">
                  <a:pos x="163" y="128"/>
                </a:cxn>
                <a:cxn ang="0">
                  <a:pos x="160" y="120"/>
                </a:cxn>
                <a:cxn ang="0">
                  <a:pos x="157" y="110"/>
                </a:cxn>
                <a:cxn ang="0">
                  <a:pos x="152" y="99"/>
                </a:cxn>
                <a:cxn ang="0">
                  <a:pos x="149" y="91"/>
                </a:cxn>
                <a:cxn ang="0">
                  <a:pos x="144" y="80"/>
                </a:cxn>
                <a:cxn ang="0">
                  <a:pos x="139" y="72"/>
                </a:cxn>
                <a:cxn ang="0">
                  <a:pos x="130" y="62"/>
                </a:cxn>
                <a:cxn ang="0">
                  <a:pos x="125" y="56"/>
                </a:cxn>
                <a:cxn ang="0">
                  <a:pos x="117" y="48"/>
                </a:cxn>
                <a:cxn ang="0">
                  <a:pos x="109" y="40"/>
                </a:cxn>
                <a:cxn ang="0">
                  <a:pos x="101" y="35"/>
                </a:cxn>
                <a:cxn ang="0">
                  <a:pos x="93" y="30"/>
                </a:cxn>
                <a:cxn ang="0">
                  <a:pos x="85" y="24"/>
                </a:cxn>
                <a:cxn ang="0">
                  <a:pos x="77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3" y="11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34" y="3"/>
                </a:cxn>
                <a:cxn ang="0">
                  <a:pos x="29" y="3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76" h="166">
                  <a:moveTo>
                    <a:pt x="0" y="8"/>
                  </a:moveTo>
                  <a:lnTo>
                    <a:pt x="2" y="8"/>
                  </a:lnTo>
                  <a:lnTo>
                    <a:pt x="10" y="11"/>
                  </a:lnTo>
                  <a:lnTo>
                    <a:pt x="16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40" y="24"/>
                  </a:lnTo>
                  <a:lnTo>
                    <a:pt x="48" y="27"/>
                  </a:lnTo>
                  <a:lnTo>
                    <a:pt x="56" y="32"/>
                  </a:lnTo>
                  <a:lnTo>
                    <a:pt x="64" y="35"/>
                  </a:lnTo>
                  <a:lnTo>
                    <a:pt x="74" y="40"/>
                  </a:lnTo>
                  <a:lnTo>
                    <a:pt x="82" y="46"/>
                  </a:lnTo>
                  <a:lnTo>
                    <a:pt x="90" y="54"/>
                  </a:lnTo>
                  <a:lnTo>
                    <a:pt x="101" y="59"/>
                  </a:lnTo>
                  <a:lnTo>
                    <a:pt x="109" y="67"/>
                  </a:lnTo>
                  <a:lnTo>
                    <a:pt x="114" y="72"/>
                  </a:lnTo>
                  <a:lnTo>
                    <a:pt x="122" y="80"/>
                  </a:lnTo>
                  <a:lnTo>
                    <a:pt x="128" y="88"/>
                  </a:lnTo>
                  <a:lnTo>
                    <a:pt x="136" y="96"/>
                  </a:lnTo>
                  <a:lnTo>
                    <a:pt x="141" y="104"/>
                  </a:lnTo>
                  <a:lnTo>
                    <a:pt x="147" y="112"/>
                  </a:lnTo>
                  <a:lnTo>
                    <a:pt x="152" y="120"/>
                  </a:lnTo>
                  <a:lnTo>
                    <a:pt x="157" y="128"/>
                  </a:lnTo>
                  <a:lnTo>
                    <a:pt x="160" y="136"/>
                  </a:lnTo>
                  <a:lnTo>
                    <a:pt x="163" y="142"/>
                  </a:lnTo>
                  <a:lnTo>
                    <a:pt x="165" y="147"/>
                  </a:lnTo>
                  <a:lnTo>
                    <a:pt x="171" y="155"/>
                  </a:lnTo>
                  <a:lnTo>
                    <a:pt x="173" y="163"/>
                  </a:lnTo>
                  <a:lnTo>
                    <a:pt x="176" y="166"/>
                  </a:lnTo>
                  <a:lnTo>
                    <a:pt x="173" y="163"/>
                  </a:lnTo>
                  <a:lnTo>
                    <a:pt x="173" y="163"/>
                  </a:lnTo>
                  <a:lnTo>
                    <a:pt x="171" y="158"/>
                  </a:lnTo>
                  <a:lnTo>
                    <a:pt x="171" y="152"/>
                  </a:lnTo>
                  <a:lnTo>
                    <a:pt x="168" y="144"/>
                  </a:lnTo>
                  <a:lnTo>
                    <a:pt x="165" y="136"/>
                  </a:lnTo>
                  <a:lnTo>
                    <a:pt x="163" y="128"/>
                  </a:lnTo>
                  <a:lnTo>
                    <a:pt x="160" y="120"/>
                  </a:lnTo>
                  <a:lnTo>
                    <a:pt x="157" y="110"/>
                  </a:lnTo>
                  <a:lnTo>
                    <a:pt x="152" y="99"/>
                  </a:lnTo>
                  <a:lnTo>
                    <a:pt x="149" y="91"/>
                  </a:lnTo>
                  <a:lnTo>
                    <a:pt x="144" y="80"/>
                  </a:lnTo>
                  <a:lnTo>
                    <a:pt x="139" y="72"/>
                  </a:lnTo>
                  <a:lnTo>
                    <a:pt x="130" y="62"/>
                  </a:lnTo>
                  <a:lnTo>
                    <a:pt x="125" y="56"/>
                  </a:lnTo>
                  <a:lnTo>
                    <a:pt x="117" y="48"/>
                  </a:lnTo>
                  <a:lnTo>
                    <a:pt x="109" y="40"/>
                  </a:lnTo>
                  <a:lnTo>
                    <a:pt x="101" y="35"/>
                  </a:lnTo>
                  <a:lnTo>
                    <a:pt x="93" y="30"/>
                  </a:lnTo>
                  <a:lnTo>
                    <a:pt x="85" y="24"/>
                  </a:lnTo>
                  <a:lnTo>
                    <a:pt x="77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3" y="11"/>
                  </a:lnTo>
                  <a:lnTo>
                    <a:pt x="48" y="8"/>
                  </a:lnTo>
                  <a:lnTo>
                    <a:pt x="40" y="6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Freeform 54"/>
            <p:cNvSpPr>
              <a:spLocks/>
            </p:cNvSpPr>
            <p:nvPr/>
          </p:nvSpPr>
          <p:spPr bwMode="auto">
            <a:xfrm>
              <a:off x="5242" y="1604"/>
              <a:ext cx="89" cy="11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70" y="3"/>
                </a:cxn>
                <a:cxn ang="0">
                  <a:pos x="62" y="11"/>
                </a:cxn>
                <a:cxn ang="0">
                  <a:pos x="59" y="16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3" y="43"/>
                </a:cxn>
                <a:cxn ang="0">
                  <a:pos x="35" y="51"/>
                </a:cxn>
                <a:cxn ang="0">
                  <a:pos x="27" y="61"/>
                </a:cxn>
                <a:cxn ang="0">
                  <a:pos x="22" y="72"/>
                </a:cxn>
                <a:cxn ang="0">
                  <a:pos x="16" y="85"/>
                </a:cxn>
                <a:cxn ang="0">
                  <a:pos x="11" y="96"/>
                </a:cxn>
                <a:cxn ang="0">
                  <a:pos x="6" y="109"/>
                </a:cxn>
                <a:cxn ang="0">
                  <a:pos x="3" y="123"/>
                </a:cxn>
                <a:cxn ang="0">
                  <a:pos x="0" y="133"/>
                </a:cxn>
                <a:cxn ang="0">
                  <a:pos x="6" y="125"/>
                </a:cxn>
                <a:cxn ang="0">
                  <a:pos x="11" y="117"/>
                </a:cxn>
                <a:cxn ang="0">
                  <a:pos x="14" y="109"/>
                </a:cxn>
                <a:cxn ang="0">
                  <a:pos x="22" y="101"/>
                </a:cxn>
                <a:cxn ang="0">
                  <a:pos x="27" y="91"/>
                </a:cxn>
                <a:cxn ang="0">
                  <a:pos x="35" y="80"/>
                </a:cxn>
                <a:cxn ang="0">
                  <a:pos x="43" y="67"/>
                </a:cxn>
                <a:cxn ang="0">
                  <a:pos x="51" y="56"/>
                </a:cxn>
                <a:cxn ang="0">
                  <a:pos x="59" y="45"/>
                </a:cxn>
                <a:cxn ang="0">
                  <a:pos x="67" y="35"/>
                </a:cxn>
                <a:cxn ang="0">
                  <a:pos x="75" y="27"/>
                </a:cxn>
                <a:cxn ang="0">
                  <a:pos x="83" y="19"/>
                </a:cxn>
                <a:cxn ang="0">
                  <a:pos x="88" y="11"/>
                </a:cxn>
                <a:cxn ang="0">
                  <a:pos x="99" y="8"/>
                </a:cxn>
                <a:cxn ang="0">
                  <a:pos x="75" y="0"/>
                </a:cxn>
                <a:cxn ang="0">
                  <a:pos x="75" y="0"/>
                </a:cxn>
              </a:cxnLst>
              <a:rect l="0" t="0" r="r" b="b"/>
              <a:pathLst>
                <a:path w="99" h="133">
                  <a:moveTo>
                    <a:pt x="75" y="0"/>
                  </a:moveTo>
                  <a:lnTo>
                    <a:pt x="70" y="3"/>
                  </a:lnTo>
                  <a:lnTo>
                    <a:pt x="62" y="11"/>
                  </a:lnTo>
                  <a:lnTo>
                    <a:pt x="59" y="16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3" y="43"/>
                  </a:lnTo>
                  <a:lnTo>
                    <a:pt x="35" y="51"/>
                  </a:lnTo>
                  <a:lnTo>
                    <a:pt x="27" y="61"/>
                  </a:lnTo>
                  <a:lnTo>
                    <a:pt x="22" y="72"/>
                  </a:lnTo>
                  <a:lnTo>
                    <a:pt x="16" y="85"/>
                  </a:lnTo>
                  <a:lnTo>
                    <a:pt x="11" y="96"/>
                  </a:lnTo>
                  <a:lnTo>
                    <a:pt x="6" y="109"/>
                  </a:lnTo>
                  <a:lnTo>
                    <a:pt x="3" y="123"/>
                  </a:lnTo>
                  <a:lnTo>
                    <a:pt x="0" y="133"/>
                  </a:lnTo>
                  <a:lnTo>
                    <a:pt x="6" y="125"/>
                  </a:lnTo>
                  <a:lnTo>
                    <a:pt x="11" y="117"/>
                  </a:lnTo>
                  <a:lnTo>
                    <a:pt x="14" y="109"/>
                  </a:lnTo>
                  <a:lnTo>
                    <a:pt x="22" y="101"/>
                  </a:lnTo>
                  <a:lnTo>
                    <a:pt x="27" y="91"/>
                  </a:lnTo>
                  <a:lnTo>
                    <a:pt x="35" y="80"/>
                  </a:lnTo>
                  <a:lnTo>
                    <a:pt x="43" y="67"/>
                  </a:lnTo>
                  <a:lnTo>
                    <a:pt x="51" y="56"/>
                  </a:lnTo>
                  <a:lnTo>
                    <a:pt x="59" y="45"/>
                  </a:lnTo>
                  <a:lnTo>
                    <a:pt x="67" y="35"/>
                  </a:lnTo>
                  <a:lnTo>
                    <a:pt x="75" y="27"/>
                  </a:lnTo>
                  <a:lnTo>
                    <a:pt x="83" y="19"/>
                  </a:lnTo>
                  <a:lnTo>
                    <a:pt x="88" y="11"/>
                  </a:lnTo>
                  <a:lnTo>
                    <a:pt x="99" y="8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Freeform 55"/>
            <p:cNvSpPr>
              <a:spLocks/>
            </p:cNvSpPr>
            <p:nvPr/>
          </p:nvSpPr>
          <p:spPr bwMode="auto">
            <a:xfrm>
              <a:off x="3795" y="1991"/>
              <a:ext cx="1604" cy="893"/>
            </a:xfrm>
            <a:custGeom>
              <a:avLst/>
              <a:gdLst/>
              <a:ahLst/>
              <a:cxnLst>
                <a:cxn ang="0">
                  <a:pos x="6" y="957"/>
                </a:cxn>
                <a:cxn ang="0">
                  <a:pos x="48" y="923"/>
                </a:cxn>
                <a:cxn ang="0">
                  <a:pos x="126" y="859"/>
                </a:cxn>
                <a:cxn ang="0">
                  <a:pos x="235" y="773"/>
                </a:cxn>
                <a:cxn ang="0">
                  <a:pos x="369" y="672"/>
                </a:cxn>
                <a:cxn ang="0">
                  <a:pos x="524" y="562"/>
                </a:cxn>
                <a:cxn ang="0">
                  <a:pos x="694" y="453"/>
                </a:cxn>
                <a:cxn ang="0">
                  <a:pos x="873" y="349"/>
                </a:cxn>
                <a:cxn ang="0">
                  <a:pos x="1052" y="258"/>
                </a:cxn>
                <a:cxn ang="0">
                  <a:pos x="1218" y="184"/>
                </a:cxn>
                <a:cxn ang="0">
                  <a:pos x="1367" y="122"/>
                </a:cxn>
                <a:cxn ang="0">
                  <a:pos x="1498" y="77"/>
                </a:cxn>
                <a:cxn ang="0">
                  <a:pos x="1608" y="42"/>
                </a:cxn>
                <a:cxn ang="0">
                  <a:pos x="1690" y="21"/>
                </a:cxn>
                <a:cxn ang="0">
                  <a:pos x="1749" y="5"/>
                </a:cxn>
                <a:cxn ang="0">
                  <a:pos x="1781" y="0"/>
                </a:cxn>
                <a:cxn ang="0">
                  <a:pos x="1776" y="2"/>
                </a:cxn>
                <a:cxn ang="0">
                  <a:pos x="1717" y="21"/>
                </a:cxn>
                <a:cxn ang="0">
                  <a:pos x="1608" y="58"/>
                </a:cxn>
                <a:cxn ang="0">
                  <a:pos x="1461" y="114"/>
                </a:cxn>
                <a:cxn ang="0">
                  <a:pos x="1290" y="181"/>
                </a:cxn>
                <a:cxn ang="0">
                  <a:pos x="1106" y="261"/>
                </a:cxn>
                <a:cxn ang="0">
                  <a:pos x="921" y="352"/>
                </a:cxn>
                <a:cxn ang="0">
                  <a:pos x="745" y="453"/>
                </a:cxn>
                <a:cxn ang="0">
                  <a:pos x="593" y="560"/>
                </a:cxn>
                <a:cxn ang="0">
                  <a:pos x="454" y="658"/>
                </a:cxn>
                <a:cxn ang="0">
                  <a:pos x="331" y="749"/>
                </a:cxn>
                <a:cxn ang="0">
                  <a:pos x="227" y="829"/>
                </a:cxn>
                <a:cxn ang="0">
                  <a:pos x="144" y="896"/>
                </a:cxn>
                <a:cxn ang="0">
                  <a:pos x="78" y="949"/>
                </a:cxn>
                <a:cxn ang="0">
                  <a:pos x="35" y="987"/>
                </a:cxn>
                <a:cxn ang="0">
                  <a:pos x="11" y="1008"/>
                </a:cxn>
                <a:cxn ang="0">
                  <a:pos x="0" y="963"/>
                </a:cxn>
              </a:cxnLst>
              <a:rect l="0" t="0" r="r" b="b"/>
              <a:pathLst>
                <a:path w="1784" h="1011">
                  <a:moveTo>
                    <a:pt x="0" y="963"/>
                  </a:moveTo>
                  <a:lnTo>
                    <a:pt x="6" y="957"/>
                  </a:lnTo>
                  <a:lnTo>
                    <a:pt x="22" y="944"/>
                  </a:lnTo>
                  <a:lnTo>
                    <a:pt x="48" y="923"/>
                  </a:lnTo>
                  <a:lnTo>
                    <a:pt x="83" y="893"/>
                  </a:lnTo>
                  <a:lnTo>
                    <a:pt x="126" y="859"/>
                  </a:lnTo>
                  <a:lnTo>
                    <a:pt x="176" y="819"/>
                  </a:lnTo>
                  <a:lnTo>
                    <a:pt x="235" y="773"/>
                  </a:lnTo>
                  <a:lnTo>
                    <a:pt x="299" y="725"/>
                  </a:lnTo>
                  <a:lnTo>
                    <a:pt x="369" y="672"/>
                  </a:lnTo>
                  <a:lnTo>
                    <a:pt x="446" y="618"/>
                  </a:lnTo>
                  <a:lnTo>
                    <a:pt x="524" y="562"/>
                  </a:lnTo>
                  <a:lnTo>
                    <a:pt x="609" y="509"/>
                  </a:lnTo>
                  <a:lnTo>
                    <a:pt x="694" y="453"/>
                  </a:lnTo>
                  <a:lnTo>
                    <a:pt x="783" y="400"/>
                  </a:lnTo>
                  <a:lnTo>
                    <a:pt x="873" y="349"/>
                  </a:lnTo>
                  <a:lnTo>
                    <a:pt x="964" y="304"/>
                  </a:lnTo>
                  <a:lnTo>
                    <a:pt x="1052" y="258"/>
                  </a:lnTo>
                  <a:lnTo>
                    <a:pt x="1138" y="218"/>
                  </a:lnTo>
                  <a:lnTo>
                    <a:pt x="1218" y="184"/>
                  </a:lnTo>
                  <a:lnTo>
                    <a:pt x="1298" y="152"/>
                  </a:lnTo>
                  <a:lnTo>
                    <a:pt x="1367" y="122"/>
                  </a:lnTo>
                  <a:lnTo>
                    <a:pt x="1434" y="98"/>
                  </a:lnTo>
                  <a:lnTo>
                    <a:pt x="1498" y="77"/>
                  </a:lnTo>
                  <a:lnTo>
                    <a:pt x="1557" y="58"/>
                  </a:lnTo>
                  <a:lnTo>
                    <a:pt x="1608" y="42"/>
                  </a:lnTo>
                  <a:lnTo>
                    <a:pt x="1653" y="32"/>
                  </a:lnTo>
                  <a:lnTo>
                    <a:pt x="1690" y="21"/>
                  </a:lnTo>
                  <a:lnTo>
                    <a:pt x="1725" y="13"/>
                  </a:lnTo>
                  <a:lnTo>
                    <a:pt x="1749" y="5"/>
                  </a:lnTo>
                  <a:lnTo>
                    <a:pt x="1771" y="2"/>
                  </a:lnTo>
                  <a:lnTo>
                    <a:pt x="1781" y="0"/>
                  </a:lnTo>
                  <a:lnTo>
                    <a:pt x="1784" y="0"/>
                  </a:lnTo>
                  <a:lnTo>
                    <a:pt x="1776" y="2"/>
                  </a:lnTo>
                  <a:lnTo>
                    <a:pt x="1752" y="10"/>
                  </a:lnTo>
                  <a:lnTo>
                    <a:pt x="1717" y="21"/>
                  </a:lnTo>
                  <a:lnTo>
                    <a:pt x="1666" y="40"/>
                  </a:lnTo>
                  <a:lnTo>
                    <a:pt x="1608" y="58"/>
                  </a:lnTo>
                  <a:lnTo>
                    <a:pt x="1538" y="85"/>
                  </a:lnTo>
                  <a:lnTo>
                    <a:pt x="1461" y="114"/>
                  </a:lnTo>
                  <a:lnTo>
                    <a:pt x="1378" y="146"/>
                  </a:lnTo>
                  <a:lnTo>
                    <a:pt x="1290" y="181"/>
                  </a:lnTo>
                  <a:lnTo>
                    <a:pt x="1199" y="221"/>
                  </a:lnTo>
                  <a:lnTo>
                    <a:pt x="1106" y="261"/>
                  </a:lnTo>
                  <a:lnTo>
                    <a:pt x="1012" y="306"/>
                  </a:lnTo>
                  <a:lnTo>
                    <a:pt x="921" y="352"/>
                  </a:lnTo>
                  <a:lnTo>
                    <a:pt x="831" y="402"/>
                  </a:lnTo>
                  <a:lnTo>
                    <a:pt x="745" y="453"/>
                  </a:lnTo>
                  <a:lnTo>
                    <a:pt x="668" y="506"/>
                  </a:lnTo>
                  <a:lnTo>
                    <a:pt x="593" y="560"/>
                  </a:lnTo>
                  <a:lnTo>
                    <a:pt x="521" y="610"/>
                  </a:lnTo>
                  <a:lnTo>
                    <a:pt x="454" y="658"/>
                  </a:lnTo>
                  <a:lnTo>
                    <a:pt x="390" y="704"/>
                  </a:lnTo>
                  <a:lnTo>
                    <a:pt x="331" y="749"/>
                  </a:lnTo>
                  <a:lnTo>
                    <a:pt x="278" y="789"/>
                  </a:lnTo>
                  <a:lnTo>
                    <a:pt x="227" y="829"/>
                  </a:lnTo>
                  <a:lnTo>
                    <a:pt x="184" y="864"/>
                  </a:lnTo>
                  <a:lnTo>
                    <a:pt x="144" y="896"/>
                  </a:lnTo>
                  <a:lnTo>
                    <a:pt x="110" y="925"/>
                  </a:lnTo>
                  <a:lnTo>
                    <a:pt x="78" y="949"/>
                  </a:lnTo>
                  <a:lnTo>
                    <a:pt x="54" y="971"/>
                  </a:lnTo>
                  <a:lnTo>
                    <a:pt x="35" y="987"/>
                  </a:lnTo>
                  <a:lnTo>
                    <a:pt x="19" y="1000"/>
                  </a:lnTo>
                  <a:lnTo>
                    <a:pt x="11" y="1008"/>
                  </a:lnTo>
                  <a:lnTo>
                    <a:pt x="8" y="1011"/>
                  </a:lnTo>
                  <a:lnTo>
                    <a:pt x="0" y="963"/>
                  </a:lnTo>
                  <a:lnTo>
                    <a:pt x="0" y="96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Freeform 56"/>
            <p:cNvSpPr>
              <a:spLocks/>
            </p:cNvSpPr>
            <p:nvPr/>
          </p:nvSpPr>
          <p:spPr bwMode="auto">
            <a:xfrm>
              <a:off x="3973" y="2042"/>
              <a:ext cx="1450" cy="896"/>
            </a:xfrm>
            <a:custGeom>
              <a:avLst/>
              <a:gdLst/>
              <a:ahLst/>
              <a:cxnLst>
                <a:cxn ang="0">
                  <a:pos x="2" y="1009"/>
                </a:cxn>
                <a:cxn ang="0">
                  <a:pos x="29" y="974"/>
                </a:cxn>
                <a:cxn ang="0">
                  <a:pos x="85" y="913"/>
                </a:cxn>
                <a:cxn ang="0">
                  <a:pos x="171" y="830"/>
                </a:cxn>
                <a:cxn ang="0">
                  <a:pos x="283" y="731"/>
                </a:cxn>
                <a:cxn ang="0">
                  <a:pos x="422" y="619"/>
                </a:cxn>
                <a:cxn ang="0">
                  <a:pos x="590" y="499"/>
                </a:cxn>
                <a:cxn ang="0">
                  <a:pos x="782" y="376"/>
                </a:cxn>
                <a:cxn ang="0">
                  <a:pos x="993" y="259"/>
                </a:cxn>
                <a:cxn ang="0">
                  <a:pos x="1169" y="168"/>
                </a:cxn>
                <a:cxn ang="0">
                  <a:pos x="1313" y="102"/>
                </a:cxn>
                <a:cxn ang="0">
                  <a:pos x="1423" y="54"/>
                </a:cxn>
                <a:cxn ang="0">
                  <a:pos x="1506" y="24"/>
                </a:cxn>
                <a:cxn ang="0">
                  <a:pos x="1559" y="8"/>
                </a:cxn>
                <a:cxn ang="0">
                  <a:pos x="1594" y="0"/>
                </a:cxn>
                <a:cxn ang="0">
                  <a:pos x="1607" y="0"/>
                </a:cxn>
                <a:cxn ang="0">
                  <a:pos x="1605" y="0"/>
                </a:cxn>
                <a:cxn ang="0">
                  <a:pos x="1551" y="22"/>
                </a:cxn>
                <a:cxn ang="0">
                  <a:pos x="1460" y="64"/>
                </a:cxn>
                <a:cxn ang="0">
                  <a:pos x="1335" y="123"/>
                </a:cxn>
                <a:cxn ang="0">
                  <a:pos x="1188" y="192"/>
                </a:cxn>
                <a:cxn ang="0">
                  <a:pos x="1033" y="272"/>
                </a:cxn>
                <a:cxn ang="0">
                  <a:pos x="873" y="358"/>
                </a:cxn>
                <a:cxn ang="0">
                  <a:pos x="723" y="448"/>
                </a:cxn>
                <a:cxn ang="0">
                  <a:pos x="590" y="539"/>
                </a:cxn>
                <a:cxn ang="0">
                  <a:pos x="462" y="630"/>
                </a:cxn>
                <a:cxn ang="0">
                  <a:pos x="347" y="721"/>
                </a:cxn>
                <a:cxn ang="0">
                  <a:pos x="240" y="803"/>
                </a:cxn>
                <a:cxn ang="0">
                  <a:pos x="149" y="878"/>
                </a:cxn>
                <a:cxn ang="0">
                  <a:pos x="80" y="939"/>
                </a:cxn>
                <a:cxn ang="0">
                  <a:pos x="26" y="985"/>
                </a:cxn>
                <a:cxn ang="0">
                  <a:pos x="2" y="1009"/>
                </a:cxn>
                <a:cxn ang="0">
                  <a:pos x="0" y="1014"/>
                </a:cxn>
              </a:cxnLst>
              <a:rect l="0" t="0" r="r" b="b"/>
              <a:pathLst>
                <a:path w="1613" h="1014">
                  <a:moveTo>
                    <a:pt x="0" y="1014"/>
                  </a:moveTo>
                  <a:lnTo>
                    <a:pt x="2" y="1009"/>
                  </a:lnTo>
                  <a:lnTo>
                    <a:pt x="13" y="995"/>
                  </a:lnTo>
                  <a:lnTo>
                    <a:pt x="29" y="974"/>
                  </a:lnTo>
                  <a:lnTo>
                    <a:pt x="56" y="947"/>
                  </a:lnTo>
                  <a:lnTo>
                    <a:pt x="85" y="913"/>
                  </a:lnTo>
                  <a:lnTo>
                    <a:pt x="125" y="875"/>
                  </a:lnTo>
                  <a:lnTo>
                    <a:pt x="171" y="830"/>
                  </a:lnTo>
                  <a:lnTo>
                    <a:pt x="224" y="785"/>
                  </a:lnTo>
                  <a:lnTo>
                    <a:pt x="283" y="731"/>
                  </a:lnTo>
                  <a:lnTo>
                    <a:pt x="350" y="675"/>
                  </a:lnTo>
                  <a:lnTo>
                    <a:pt x="422" y="619"/>
                  </a:lnTo>
                  <a:lnTo>
                    <a:pt x="502" y="560"/>
                  </a:lnTo>
                  <a:lnTo>
                    <a:pt x="590" y="499"/>
                  </a:lnTo>
                  <a:lnTo>
                    <a:pt x="681" y="438"/>
                  </a:lnTo>
                  <a:lnTo>
                    <a:pt x="782" y="376"/>
                  </a:lnTo>
                  <a:lnTo>
                    <a:pt x="889" y="318"/>
                  </a:lnTo>
                  <a:lnTo>
                    <a:pt x="993" y="259"/>
                  </a:lnTo>
                  <a:lnTo>
                    <a:pt x="1087" y="211"/>
                  </a:lnTo>
                  <a:lnTo>
                    <a:pt x="1169" y="168"/>
                  </a:lnTo>
                  <a:lnTo>
                    <a:pt x="1247" y="134"/>
                  </a:lnTo>
                  <a:lnTo>
                    <a:pt x="1313" y="102"/>
                  </a:lnTo>
                  <a:lnTo>
                    <a:pt x="1372" y="75"/>
                  </a:lnTo>
                  <a:lnTo>
                    <a:pt x="1423" y="54"/>
                  </a:lnTo>
                  <a:lnTo>
                    <a:pt x="1468" y="38"/>
                  </a:lnTo>
                  <a:lnTo>
                    <a:pt x="1506" y="24"/>
                  </a:lnTo>
                  <a:lnTo>
                    <a:pt x="1535" y="16"/>
                  </a:lnTo>
                  <a:lnTo>
                    <a:pt x="1559" y="8"/>
                  </a:lnTo>
                  <a:lnTo>
                    <a:pt x="1581" y="3"/>
                  </a:lnTo>
                  <a:lnTo>
                    <a:pt x="1594" y="0"/>
                  </a:lnTo>
                  <a:lnTo>
                    <a:pt x="1602" y="0"/>
                  </a:lnTo>
                  <a:lnTo>
                    <a:pt x="1607" y="0"/>
                  </a:lnTo>
                  <a:lnTo>
                    <a:pt x="1613" y="0"/>
                  </a:lnTo>
                  <a:lnTo>
                    <a:pt x="1605" y="0"/>
                  </a:lnTo>
                  <a:lnTo>
                    <a:pt x="1583" y="11"/>
                  </a:lnTo>
                  <a:lnTo>
                    <a:pt x="1551" y="22"/>
                  </a:lnTo>
                  <a:lnTo>
                    <a:pt x="1511" y="43"/>
                  </a:lnTo>
                  <a:lnTo>
                    <a:pt x="1460" y="64"/>
                  </a:lnTo>
                  <a:lnTo>
                    <a:pt x="1402" y="91"/>
                  </a:lnTo>
                  <a:lnTo>
                    <a:pt x="1335" y="123"/>
                  </a:lnTo>
                  <a:lnTo>
                    <a:pt x="1265" y="155"/>
                  </a:lnTo>
                  <a:lnTo>
                    <a:pt x="1188" y="192"/>
                  </a:lnTo>
                  <a:lnTo>
                    <a:pt x="1113" y="230"/>
                  </a:lnTo>
                  <a:lnTo>
                    <a:pt x="1033" y="272"/>
                  </a:lnTo>
                  <a:lnTo>
                    <a:pt x="953" y="315"/>
                  </a:lnTo>
                  <a:lnTo>
                    <a:pt x="873" y="358"/>
                  </a:lnTo>
                  <a:lnTo>
                    <a:pt x="798" y="403"/>
                  </a:lnTo>
                  <a:lnTo>
                    <a:pt x="723" y="448"/>
                  </a:lnTo>
                  <a:lnTo>
                    <a:pt x="657" y="494"/>
                  </a:lnTo>
                  <a:lnTo>
                    <a:pt x="590" y="539"/>
                  </a:lnTo>
                  <a:lnTo>
                    <a:pt x="526" y="584"/>
                  </a:lnTo>
                  <a:lnTo>
                    <a:pt x="462" y="630"/>
                  </a:lnTo>
                  <a:lnTo>
                    <a:pt x="406" y="675"/>
                  </a:lnTo>
                  <a:lnTo>
                    <a:pt x="347" y="721"/>
                  </a:lnTo>
                  <a:lnTo>
                    <a:pt x="293" y="763"/>
                  </a:lnTo>
                  <a:lnTo>
                    <a:pt x="240" y="803"/>
                  </a:lnTo>
                  <a:lnTo>
                    <a:pt x="195" y="843"/>
                  </a:lnTo>
                  <a:lnTo>
                    <a:pt x="149" y="878"/>
                  </a:lnTo>
                  <a:lnTo>
                    <a:pt x="112" y="910"/>
                  </a:lnTo>
                  <a:lnTo>
                    <a:pt x="80" y="939"/>
                  </a:lnTo>
                  <a:lnTo>
                    <a:pt x="51" y="966"/>
                  </a:lnTo>
                  <a:lnTo>
                    <a:pt x="26" y="985"/>
                  </a:lnTo>
                  <a:lnTo>
                    <a:pt x="13" y="1001"/>
                  </a:lnTo>
                  <a:lnTo>
                    <a:pt x="2" y="1009"/>
                  </a:lnTo>
                  <a:lnTo>
                    <a:pt x="0" y="1014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Freeform 57"/>
            <p:cNvSpPr>
              <a:spLocks/>
            </p:cNvSpPr>
            <p:nvPr/>
          </p:nvSpPr>
          <p:spPr bwMode="auto">
            <a:xfrm>
              <a:off x="5017" y="2184"/>
              <a:ext cx="339" cy="316"/>
            </a:xfrm>
            <a:custGeom>
              <a:avLst/>
              <a:gdLst/>
              <a:ahLst/>
              <a:cxnLst>
                <a:cxn ang="0">
                  <a:pos x="0" y="358"/>
                </a:cxn>
                <a:cxn ang="0">
                  <a:pos x="0" y="355"/>
                </a:cxn>
                <a:cxn ang="0">
                  <a:pos x="6" y="347"/>
                </a:cxn>
                <a:cxn ang="0">
                  <a:pos x="14" y="331"/>
                </a:cxn>
                <a:cxn ang="0">
                  <a:pos x="24" y="315"/>
                </a:cxn>
                <a:cxn ang="0">
                  <a:pos x="38" y="294"/>
                </a:cxn>
                <a:cxn ang="0">
                  <a:pos x="56" y="272"/>
                </a:cxn>
                <a:cxn ang="0">
                  <a:pos x="75" y="246"/>
                </a:cxn>
                <a:cxn ang="0">
                  <a:pos x="96" y="219"/>
                </a:cxn>
                <a:cxn ang="0">
                  <a:pos x="123" y="187"/>
                </a:cxn>
                <a:cxn ang="0">
                  <a:pos x="150" y="158"/>
                </a:cxn>
                <a:cxn ang="0">
                  <a:pos x="182" y="128"/>
                </a:cxn>
                <a:cxn ang="0">
                  <a:pos x="217" y="99"/>
                </a:cxn>
                <a:cxn ang="0">
                  <a:pos x="251" y="70"/>
                </a:cxn>
                <a:cxn ang="0">
                  <a:pos x="291" y="43"/>
                </a:cxn>
                <a:cxn ang="0">
                  <a:pos x="331" y="19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0"/>
                </a:cxn>
                <a:cxn ang="0">
                  <a:pos x="363" y="0"/>
                </a:cxn>
                <a:cxn ang="0">
                  <a:pos x="358" y="0"/>
                </a:cxn>
                <a:cxn ang="0">
                  <a:pos x="345" y="3"/>
                </a:cxn>
                <a:cxn ang="0">
                  <a:pos x="331" y="6"/>
                </a:cxn>
                <a:cxn ang="0">
                  <a:pos x="318" y="11"/>
                </a:cxn>
                <a:cxn ang="0">
                  <a:pos x="302" y="16"/>
                </a:cxn>
                <a:cxn ang="0">
                  <a:pos x="283" y="22"/>
                </a:cxn>
                <a:cxn ang="0">
                  <a:pos x="262" y="32"/>
                </a:cxn>
                <a:cxn ang="0">
                  <a:pos x="241" y="43"/>
                </a:cxn>
                <a:cxn ang="0">
                  <a:pos x="219" y="56"/>
                </a:cxn>
                <a:cxn ang="0">
                  <a:pos x="198" y="72"/>
                </a:cxn>
                <a:cxn ang="0">
                  <a:pos x="174" y="91"/>
                </a:cxn>
                <a:cxn ang="0">
                  <a:pos x="150" y="112"/>
                </a:cxn>
                <a:cxn ang="0">
                  <a:pos x="123" y="136"/>
                </a:cxn>
                <a:cxn ang="0">
                  <a:pos x="99" y="160"/>
                </a:cxn>
                <a:cxn ang="0">
                  <a:pos x="78" y="184"/>
                </a:cxn>
                <a:cxn ang="0">
                  <a:pos x="59" y="208"/>
                </a:cxn>
                <a:cxn ang="0">
                  <a:pos x="46" y="230"/>
                </a:cxn>
                <a:cxn ang="0">
                  <a:pos x="32" y="248"/>
                </a:cxn>
                <a:cxn ang="0">
                  <a:pos x="22" y="267"/>
                </a:cxn>
                <a:cxn ang="0">
                  <a:pos x="14" y="283"/>
                </a:cxn>
                <a:cxn ang="0">
                  <a:pos x="8" y="299"/>
                </a:cxn>
                <a:cxn ang="0">
                  <a:pos x="6" y="312"/>
                </a:cxn>
                <a:cxn ang="0">
                  <a:pos x="0" y="323"/>
                </a:cxn>
                <a:cxn ang="0">
                  <a:pos x="0" y="334"/>
                </a:cxn>
                <a:cxn ang="0">
                  <a:pos x="0" y="342"/>
                </a:cxn>
                <a:cxn ang="0">
                  <a:pos x="0" y="347"/>
                </a:cxn>
                <a:cxn ang="0">
                  <a:pos x="0" y="352"/>
                </a:cxn>
                <a:cxn ang="0">
                  <a:pos x="0" y="355"/>
                </a:cxn>
                <a:cxn ang="0">
                  <a:pos x="0" y="358"/>
                </a:cxn>
                <a:cxn ang="0">
                  <a:pos x="0" y="358"/>
                </a:cxn>
              </a:cxnLst>
              <a:rect l="0" t="0" r="r" b="b"/>
              <a:pathLst>
                <a:path w="377" h="358">
                  <a:moveTo>
                    <a:pt x="0" y="358"/>
                  </a:moveTo>
                  <a:lnTo>
                    <a:pt x="0" y="355"/>
                  </a:lnTo>
                  <a:lnTo>
                    <a:pt x="6" y="347"/>
                  </a:lnTo>
                  <a:lnTo>
                    <a:pt x="14" y="331"/>
                  </a:lnTo>
                  <a:lnTo>
                    <a:pt x="24" y="315"/>
                  </a:lnTo>
                  <a:lnTo>
                    <a:pt x="38" y="294"/>
                  </a:lnTo>
                  <a:lnTo>
                    <a:pt x="56" y="272"/>
                  </a:lnTo>
                  <a:lnTo>
                    <a:pt x="75" y="246"/>
                  </a:lnTo>
                  <a:lnTo>
                    <a:pt x="96" y="219"/>
                  </a:lnTo>
                  <a:lnTo>
                    <a:pt x="123" y="187"/>
                  </a:lnTo>
                  <a:lnTo>
                    <a:pt x="150" y="158"/>
                  </a:lnTo>
                  <a:lnTo>
                    <a:pt x="182" y="128"/>
                  </a:lnTo>
                  <a:lnTo>
                    <a:pt x="217" y="99"/>
                  </a:lnTo>
                  <a:lnTo>
                    <a:pt x="251" y="70"/>
                  </a:lnTo>
                  <a:lnTo>
                    <a:pt x="291" y="43"/>
                  </a:lnTo>
                  <a:lnTo>
                    <a:pt x="331" y="19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0"/>
                  </a:lnTo>
                  <a:lnTo>
                    <a:pt x="363" y="0"/>
                  </a:lnTo>
                  <a:lnTo>
                    <a:pt x="358" y="0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8" y="11"/>
                  </a:lnTo>
                  <a:lnTo>
                    <a:pt x="302" y="16"/>
                  </a:lnTo>
                  <a:lnTo>
                    <a:pt x="283" y="22"/>
                  </a:lnTo>
                  <a:lnTo>
                    <a:pt x="262" y="32"/>
                  </a:lnTo>
                  <a:lnTo>
                    <a:pt x="241" y="43"/>
                  </a:lnTo>
                  <a:lnTo>
                    <a:pt x="219" y="56"/>
                  </a:lnTo>
                  <a:lnTo>
                    <a:pt x="198" y="72"/>
                  </a:lnTo>
                  <a:lnTo>
                    <a:pt x="174" y="91"/>
                  </a:lnTo>
                  <a:lnTo>
                    <a:pt x="150" y="112"/>
                  </a:lnTo>
                  <a:lnTo>
                    <a:pt x="123" y="136"/>
                  </a:lnTo>
                  <a:lnTo>
                    <a:pt x="99" y="160"/>
                  </a:lnTo>
                  <a:lnTo>
                    <a:pt x="78" y="184"/>
                  </a:lnTo>
                  <a:lnTo>
                    <a:pt x="59" y="208"/>
                  </a:lnTo>
                  <a:lnTo>
                    <a:pt x="46" y="230"/>
                  </a:lnTo>
                  <a:lnTo>
                    <a:pt x="32" y="248"/>
                  </a:lnTo>
                  <a:lnTo>
                    <a:pt x="22" y="267"/>
                  </a:lnTo>
                  <a:lnTo>
                    <a:pt x="14" y="283"/>
                  </a:lnTo>
                  <a:lnTo>
                    <a:pt x="8" y="299"/>
                  </a:lnTo>
                  <a:lnTo>
                    <a:pt x="6" y="312"/>
                  </a:lnTo>
                  <a:lnTo>
                    <a:pt x="0" y="323"/>
                  </a:lnTo>
                  <a:lnTo>
                    <a:pt x="0" y="334"/>
                  </a:lnTo>
                  <a:lnTo>
                    <a:pt x="0" y="342"/>
                  </a:lnTo>
                  <a:lnTo>
                    <a:pt x="0" y="347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0" y="358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Freeform 58"/>
            <p:cNvSpPr>
              <a:spLocks/>
            </p:cNvSpPr>
            <p:nvPr/>
          </p:nvSpPr>
          <p:spPr bwMode="auto">
            <a:xfrm>
              <a:off x="4073" y="2523"/>
              <a:ext cx="889" cy="403"/>
            </a:xfrm>
            <a:custGeom>
              <a:avLst/>
              <a:gdLst/>
              <a:ahLst/>
              <a:cxnLst>
                <a:cxn ang="0">
                  <a:pos x="40" y="454"/>
                </a:cxn>
                <a:cxn ang="0">
                  <a:pos x="56" y="438"/>
                </a:cxn>
                <a:cxn ang="0">
                  <a:pos x="88" y="406"/>
                </a:cxn>
                <a:cxn ang="0">
                  <a:pos x="133" y="366"/>
                </a:cxn>
                <a:cxn ang="0">
                  <a:pos x="189" y="318"/>
                </a:cxn>
                <a:cxn ang="0">
                  <a:pos x="256" y="267"/>
                </a:cxn>
                <a:cxn ang="0">
                  <a:pos x="331" y="214"/>
                </a:cxn>
                <a:cxn ang="0">
                  <a:pos x="414" y="161"/>
                </a:cxn>
                <a:cxn ang="0">
                  <a:pos x="502" y="115"/>
                </a:cxn>
                <a:cxn ang="0">
                  <a:pos x="595" y="78"/>
                </a:cxn>
                <a:cxn ang="0">
                  <a:pos x="686" y="51"/>
                </a:cxn>
                <a:cxn ang="0">
                  <a:pos x="772" y="32"/>
                </a:cxn>
                <a:cxn ang="0">
                  <a:pos x="849" y="22"/>
                </a:cxn>
                <a:cxn ang="0">
                  <a:pos x="913" y="16"/>
                </a:cxn>
                <a:cxn ang="0">
                  <a:pos x="959" y="14"/>
                </a:cxn>
                <a:cxn ang="0">
                  <a:pos x="985" y="14"/>
                </a:cxn>
                <a:cxn ang="0">
                  <a:pos x="985" y="14"/>
                </a:cxn>
                <a:cxn ang="0">
                  <a:pos x="964" y="8"/>
                </a:cxn>
                <a:cxn ang="0">
                  <a:pos x="924" y="3"/>
                </a:cxn>
                <a:cxn ang="0">
                  <a:pos x="865" y="0"/>
                </a:cxn>
                <a:cxn ang="0">
                  <a:pos x="796" y="0"/>
                </a:cxn>
                <a:cxn ang="0">
                  <a:pos x="716" y="11"/>
                </a:cxn>
                <a:cxn ang="0">
                  <a:pos x="627" y="30"/>
                </a:cxn>
                <a:cxn ang="0">
                  <a:pos x="534" y="62"/>
                </a:cxn>
                <a:cxn ang="0">
                  <a:pos x="438" y="107"/>
                </a:cxn>
                <a:cxn ang="0">
                  <a:pos x="344" y="163"/>
                </a:cxn>
                <a:cxn ang="0">
                  <a:pos x="259" y="225"/>
                </a:cxn>
                <a:cxn ang="0">
                  <a:pos x="181" y="283"/>
                </a:cxn>
                <a:cxn ang="0">
                  <a:pos x="112" y="339"/>
                </a:cxn>
                <a:cxn ang="0">
                  <a:pos x="59" y="387"/>
                </a:cxn>
                <a:cxn ang="0">
                  <a:pos x="21" y="425"/>
                </a:cxn>
                <a:cxn ang="0">
                  <a:pos x="0" y="446"/>
                </a:cxn>
                <a:cxn ang="0">
                  <a:pos x="40" y="457"/>
                </a:cxn>
              </a:cxnLst>
              <a:rect l="0" t="0" r="r" b="b"/>
              <a:pathLst>
                <a:path w="988" h="457">
                  <a:moveTo>
                    <a:pt x="40" y="457"/>
                  </a:moveTo>
                  <a:lnTo>
                    <a:pt x="40" y="454"/>
                  </a:lnTo>
                  <a:lnTo>
                    <a:pt x="48" y="446"/>
                  </a:lnTo>
                  <a:lnTo>
                    <a:pt x="56" y="438"/>
                  </a:lnTo>
                  <a:lnTo>
                    <a:pt x="69" y="425"/>
                  </a:lnTo>
                  <a:lnTo>
                    <a:pt x="88" y="406"/>
                  </a:lnTo>
                  <a:lnTo>
                    <a:pt x="109" y="387"/>
                  </a:lnTo>
                  <a:lnTo>
                    <a:pt x="133" y="366"/>
                  </a:lnTo>
                  <a:lnTo>
                    <a:pt x="160" y="345"/>
                  </a:lnTo>
                  <a:lnTo>
                    <a:pt x="189" y="318"/>
                  </a:lnTo>
                  <a:lnTo>
                    <a:pt x="222" y="294"/>
                  </a:lnTo>
                  <a:lnTo>
                    <a:pt x="256" y="267"/>
                  </a:lnTo>
                  <a:lnTo>
                    <a:pt x="294" y="241"/>
                  </a:lnTo>
                  <a:lnTo>
                    <a:pt x="331" y="214"/>
                  </a:lnTo>
                  <a:lnTo>
                    <a:pt x="371" y="187"/>
                  </a:lnTo>
                  <a:lnTo>
                    <a:pt x="414" y="161"/>
                  </a:lnTo>
                  <a:lnTo>
                    <a:pt x="459" y="139"/>
                  </a:lnTo>
                  <a:lnTo>
                    <a:pt x="502" y="115"/>
                  </a:lnTo>
                  <a:lnTo>
                    <a:pt x="547" y="96"/>
                  </a:lnTo>
                  <a:lnTo>
                    <a:pt x="595" y="78"/>
                  </a:lnTo>
                  <a:lnTo>
                    <a:pt x="641" y="64"/>
                  </a:lnTo>
                  <a:lnTo>
                    <a:pt x="686" y="51"/>
                  </a:lnTo>
                  <a:lnTo>
                    <a:pt x="729" y="43"/>
                  </a:lnTo>
                  <a:lnTo>
                    <a:pt x="772" y="32"/>
                  </a:lnTo>
                  <a:lnTo>
                    <a:pt x="812" y="27"/>
                  </a:lnTo>
                  <a:lnTo>
                    <a:pt x="849" y="22"/>
                  </a:lnTo>
                  <a:lnTo>
                    <a:pt x="881" y="19"/>
                  </a:lnTo>
                  <a:lnTo>
                    <a:pt x="913" y="16"/>
                  </a:lnTo>
                  <a:lnTo>
                    <a:pt x="940" y="16"/>
                  </a:lnTo>
                  <a:lnTo>
                    <a:pt x="959" y="14"/>
                  </a:lnTo>
                  <a:lnTo>
                    <a:pt x="975" y="14"/>
                  </a:lnTo>
                  <a:lnTo>
                    <a:pt x="985" y="14"/>
                  </a:lnTo>
                  <a:lnTo>
                    <a:pt x="988" y="14"/>
                  </a:lnTo>
                  <a:lnTo>
                    <a:pt x="985" y="14"/>
                  </a:lnTo>
                  <a:lnTo>
                    <a:pt x="977" y="11"/>
                  </a:lnTo>
                  <a:lnTo>
                    <a:pt x="964" y="8"/>
                  </a:lnTo>
                  <a:lnTo>
                    <a:pt x="945" y="6"/>
                  </a:lnTo>
                  <a:lnTo>
                    <a:pt x="924" y="3"/>
                  </a:lnTo>
                  <a:lnTo>
                    <a:pt x="897" y="3"/>
                  </a:lnTo>
                  <a:lnTo>
                    <a:pt x="865" y="0"/>
                  </a:lnTo>
                  <a:lnTo>
                    <a:pt x="833" y="0"/>
                  </a:lnTo>
                  <a:lnTo>
                    <a:pt x="796" y="0"/>
                  </a:lnTo>
                  <a:lnTo>
                    <a:pt x="758" y="6"/>
                  </a:lnTo>
                  <a:lnTo>
                    <a:pt x="716" y="11"/>
                  </a:lnTo>
                  <a:lnTo>
                    <a:pt x="673" y="19"/>
                  </a:lnTo>
                  <a:lnTo>
                    <a:pt x="627" y="30"/>
                  </a:lnTo>
                  <a:lnTo>
                    <a:pt x="582" y="43"/>
                  </a:lnTo>
                  <a:lnTo>
                    <a:pt x="534" y="62"/>
                  </a:lnTo>
                  <a:lnTo>
                    <a:pt x="486" y="83"/>
                  </a:lnTo>
                  <a:lnTo>
                    <a:pt x="438" y="107"/>
                  </a:lnTo>
                  <a:lnTo>
                    <a:pt x="390" y="134"/>
                  </a:lnTo>
                  <a:lnTo>
                    <a:pt x="344" y="163"/>
                  </a:lnTo>
                  <a:lnTo>
                    <a:pt x="302" y="193"/>
                  </a:lnTo>
                  <a:lnTo>
                    <a:pt x="259" y="225"/>
                  </a:lnTo>
                  <a:lnTo>
                    <a:pt x="219" y="254"/>
                  </a:lnTo>
                  <a:lnTo>
                    <a:pt x="181" y="283"/>
                  </a:lnTo>
                  <a:lnTo>
                    <a:pt x="147" y="313"/>
                  </a:lnTo>
                  <a:lnTo>
                    <a:pt x="112" y="339"/>
                  </a:lnTo>
                  <a:lnTo>
                    <a:pt x="85" y="366"/>
                  </a:lnTo>
                  <a:lnTo>
                    <a:pt x="59" y="387"/>
                  </a:lnTo>
                  <a:lnTo>
                    <a:pt x="37" y="409"/>
                  </a:lnTo>
                  <a:lnTo>
                    <a:pt x="21" y="425"/>
                  </a:lnTo>
                  <a:lnTo>
                    <a:pt x="8" y="438"/>
                  </a:lnTo>
                  <a:lnTo>
                    <a:pt x="0" y="446"/>
                  </a:lnTo>
                  <a:lnTo>
                    <a:pt x="0" y="449"/>
                  </a:lnTo>
                  <a:lnTo>
                    <a:pt x="40" y="457"/>
                  </a:lnTo>
                  <a:lnTo>
                    <a:pt x="40" y="4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Freeform 59"/>
            <p:cNvSpPr>
              <a:spLocks/>
            </p:cNvSpPr>
            <p:nvPr/>
          </p:nvSpPr>
          <p:spPr bwMode="auto">
            <a:xfrm>
              <a:off x="5070" y="2323"/>
              <a:ext cx="92" cy="653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96" y="18"/>
                </a:cxn>
                <a:cxn ang="0">
                  <a:pos x="88" y="48"/>
                </a:cxn>
                <a:cxn ang="0">
                  <a:pos x="77" y="93"/>
                </a:cxn>
                <a:cxn ang="0">
                  <a:pos x="67" y="146"/>
                </a:cxn>
                <a:cxn ang="0">
                  <a:pos x="56" y="208"/>
                </a:cxn>
                <a:cxn ang="0">
                  <a:pos x="48" y="277"/>
                </a:cxn>
                <a:cxn ang="0">
                  <a:pos x="43" y="349"/>
                </a:cxn>
                <a:cxn ang="0">
                  <a:pos x="37" y="424"/>
                </a:cxn>
                <a:cxn ang="0">
                  <a:pos x="37" y="493"/>
                </a:cxn>
                <a:cxn ang="0">
                  <a:pos x="35" y="557"/>
                </a:cxn>
                <a:cxn ang="0">
                  <a:pos x="35" y="611"/>
                </a:cxn>
                <a:cxn ang="0">
                  <a:pos x="35" y="659"/>
                </a:cxn>
                <a:cxn ang="0">
                  <a:pos x="35" y="696"/>
                </a:cxn>
                <a:cxn ang="0">
                  <a:pos x="35" y="723"/>
                </a:cxn>
                <a:cxn ang="0">
                  <a:pos x="35" y="736"/>
                </a:cxn>
                <a:cxn ang="0">
                  <a:pos x="35" y="736"/>
                </a:cxn>
                <a:cxn ang="0">
                  <a:pos x="32" y="723"/>
                </a:cxn>
                <a:cxn ang="0">
                  <a:pos x="27" y="696"/>
                </a:cxn>
                <a:cxn ang="0">
                  <a:pos x="21" y="661"/>
                </a:cxn>
                <a:cxn ang="0">
                  <a:pos x="13" y="613"/>
                </a:cxn>
                <a:cxn ang="0">
                  <a:pos x="8" y="560"/>
                </a:cxn>
                <a:cxn ang="0">
                  <a:pos x="3" y="499"/>
                </a:cxn>
                <a:cxn ang="0">
                  <a:pos x="0" y="429"/>
                </a:cxn>
                <a:cxn ang="0">
                  <a:pos x="3" y="355"/>
                </a:cxn>
                <a:cxn ang="0">
                  <a:pos x="8" y="280"/>
                </a:cxn>
                <a:cxn ang="0">
                  <a:pos x="19" y="210"/>
                </a:cxn>
                <a:cxn ang="0">
                  <a:pos x="32" y="149"/>
                </a:cxn>
                <a:cxn ang="0">
                  <a:pos x="43" y="96"/>
                </a:cxn>
                <a:cxn ang="0">
                  <a:pos x="53" y="53"/>
                </a:cxn>
                <a:cxn ang="0">
                  <a:pos x="61" y="21"/>
                </a:cxn>
                <a:cxn ang="0">
                  <a:pos x="69" y="5"/>
                </a:cxn>
                <a:cxn ang="0">
                  <a:pos x="102" y="0"/>
                </a:cxn>
              </a:cxnLst>
              <a:rect l="0" t="0" r="r" b="b"/>
              <a:pathLst>
                <a:path w="102" h="739">
                  <a:moveTo>
                    <a:pt x="102" y="0"/>
                  </a:moveTo>
                  <a:lnTo>
                    <a:pt x="102" y="0"/>
                  </a:lnTo>
                  <a:lnTo>
                    <a:pt x="99" y="8"/>
                  </a:lnTo>
                  <a:lnTo>
                    <a:pt x="96" y="18"/>
                  </a:lnTo>
                  <a:lnTo>
                    <a:pt x="91" y="32"/>
                  </a:lnTo>
                  <a:lnTo>
                    <a:pt x="88" y="48"/>
                  </a:lnTo>
                  <a:lnTo>
                    <a:pt x="83" y="69"/>
                  </a:lnTo>
                  <a:lnTo>
                    <a:pt x="77" y="93"/>
                  </a:lnTo>
                  <a:lnTo>
                    <a:pt x="75" y="120"/>
                  </a:lnTo>
                  <a:lnTo>
                    <a:pt x="67" y="146"/>
                  </a:lnTo>
                  <a:lnTo>
                    <a:pt x="61" y="176"/>
                  </a:lnTo>
                  <a:lnTo>
                    <a:pt x="56" y="208"/>
                  </a:lnTo>
                  <a:lnTo>
                    <a:pt x="53" y="242"/>
                  </a:lnTo>
                  <a:lnTo>
                    <a:pt x="48" y="277"/>
                  </a:lnTo>
                  <a:lnTo>
                    <a:pt x="45" y="314"/>
                  </a:lnTo>
                  <a:lnTo>
                    <a:pt x="43" y="349"/>
                  </a:lnTo>
                  <a:lnTo>
                    <a:pt x="40" y="389"/>
                  </a:lnTo>
                  <a:lnTo>
                    <a:pt x="37" y="424"/>
                  </a:lnTo>
                  <a:lnTo>
                    <a:pt x="37" y="461"/>
                  </a:lnTo>
                  <a:lnTo>
                    <a:pt x="37" y="493"/>
                  </a:lnTo>
                  <a:lnTo>
                    <a:pt x="37" y="525"/>
                  </a:lnTo>
                  <a:lnTo>
                    <a:pt x="35" y="557"/>
                  </a:lnTo>
                  <a:lnTo>
                    <a:pt x="35" y="587"/>
                  </a:lnTo>
                  <a:lnTo>
                    <a:pt x="35" y="611"/>
                  </a:lnTo>
                  <a:lnTo>
                    <a:pt x="35" y="637"/>
                  </a:lnTo>
                  <a:lnTo>
                    <a:pt x="35" y="659"/>
                  </a:lnTo>
                  <a:lnTo>
                    <a:pt x="35" y="680"/>
                  </a:lnTo>
                  <a:lnTo>
                    <a:pt x="35" y="696"/>
                  </a:lnTo>
                  <a:lnTo>
                    <a:pt x="35" y="712"/>
                  </a:lnTo>
                  <a:lnTo>
                    <a:pt x="35" y="723"/>
                  </a:lnTo>
                  <a:lnTo>
                    <a:pt x="35" y="731"/>
                  </a:lnTo>
                  <a:lnTo>
                    <a:pt x="35" y="736"/>
                  </a:lnTo>
                  <a:lnTo>
                    <a:pt x="37" y="739"/>
                  </a:lnTo>
                  <a:lnTo>
                    <a:pt x="35" y="736"/>
                  </a:lnTo>
                  <a:lnTo>
                    <a:pt x="35" y="731"/>
                  </a:lnTo>
                  <a:lnTo>
                    <a:pt x="32" y="723"/>
                  </a:lnTo>
                  <a:lnTo>
                    <a:pt x="29" y="712"/>
                  </a:lnTo>
                  <a:lnTo>
                    <a:pt x="27" y="696"/>
                  </a:lnTo>
                  <a:lnTo>
                    <a:pt x="24" y="680"/>
                  </a:lnTo>
                  <a:lnTo>
                    <a:pt x="21" y="661"/>
                  </a:lnTo>
                  <a:lnTo>
                    <a:pt x="16" y="640"/>
                  </a:lnTo>
                  <a:lnTo>
                    <a:pt x="13" y="613"/>
                  </a:lnTo>
                  <a:lnTo>
                    <a:pt x="11" y="589"/>
                  </a:lnTo>
                  <a:lnTo>
                    <a:pt x="8" y="560"/>
                  </a:lnTo>
                  <a:lnTo>
                    <a:pt x="5" y="531"/>
                  </a:lnTo>
                  <a:lnTo>
                    <a:pt x="3" y="499"/>
                  </a:lnTo>
                  <a:lnTo>
                    <a:pt x="3" y="464"/>
                  </a:lnTo>
                  <a:lnTo>
                    <a:pt x="0" y="429"/>
                  </a:lnTo>
                  <a:lnTo>
                    <a:pt x="3" y="392"/>
                  </a:lnTo>
                  <a:lnTo>
                    <a:pt x="3" y="355"/>
                  </a:lnTo>
                  <a:lnTo>
                    <a:pt x="5" y="317"/>
                  </a:lnTo>
                  <a:lnTo>
                    <a:pt x="8" y="280"/>
                  </a:lnTo>
                  <a:lnTo>
                    <a:pt x="13" y="248"/>
                  </a:lnTo>
                  <a:lnTo>
                    <a:pt x="19" y="210"/>
                  </a:lnTo>
                  <a:lnTo>
                    <a:pt x="24" y="181"/>
                  </a:lnTo>
                  <a:lnTo>
                    <a:pt x="32" y="149"/>
                  </a:lnTo>
                  <a:lnTo>
                    <a:pt x="37" y="122"/>
                  </a:lnTo>
                  <a:lnTo>
                    <a:pt x="43" y="96"/>
                  </a:lnTo>
                  <a:lnTo>
                    <a:pt x="48" y="72"/>
                  </a:lnTo>
                  <a:lnTo>
                    <a:pt x="53" y="53"/>
                  </a:lnTo>
                  <a:lnTo>
                    <a:pt x="59" y="34"/>
                  </a:lnTo>
                  <a:lnTo>
                    <a:pt x="61" y="21"/>
                  </a:lnTo>
                  <a:lnTo>
                    <a:pt x="67" y="10"/>
                  </a:lnTo>
                  <a:lnTo>
                    <a:pt x="69" y="5"/>
                  </a:lnTo>
                  <a:lnTo>
                    <a:pt x="69" y="2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Freeform 60"/>
            <p:cNvSpPr>
              <a:spLocks/>
            </p:cNvSpPr>
            <p:nvPr/>
          </p:nvSpPr>
          <p:spPr bwMode="auto">
            <a:xfrm>
              <a:off x="4736" y="2535"/>
              <a:ext cx="140" cy="46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8"/>
                </a:cxn>
                <a:cxn ang="0">
                  <a:pos x="11" y="26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2" y="50"/>
                </a:cxn>
                <a:cxn ang="0">
                  <a:pos x="40" y="64"/>
                </a:cxn>
                <a:cxn ang="0">
                  <a:pos x="48" y="77"/>
                </a:cxn>
                <a:cxn ang="0">
                  <a:pos x="59" y="93"/>
                </a:cxn>
                <a:cxn ang="0">
                  <a:pos x="67" y="107"/>
                </a:cxn>
                <a:cxn ang="0">
                  <a:pos x="75" y="125"/>
                </a:cxn>
                <a:cxn ang="0">
                  <a:pos x="83" y="147"/>
                </a:cxn>
                <a:cxn ang="0">
                  <a:pos x="91" y="168"/>
                </a:cxn>
                <a:cxn ang="0">
                  <a:pos x="99" y="189"/>
                </a:cxn>
                <a:cxn ang="0">
                  <a:pos x="107" y="216"/>
                </a:cxn>
                <a:cxn ang="0">
                  <a:pos x="109" y="243"/>
                </a:cxn>
                <a:cxn ang="0">
                  <a:pos x="115" y="269"/>
                </a:cxn>
                <a:cxn ang="0">
                  <a:pos x="117" y="296"/>
                </a:cxn>
                <a:cxn ang="0">
                  <a:pos x="120" y="323"/>
                </a:cxn>
                <a:cxn ang="0">
                  <a:pos x="123" y="349"/>
                </a:cxn>
                <a:cxn ang="0">
                  <a:pos x="123" y="373"/>
                </a:cxn>
                <a:cxn ang="0">
                  <a:pos x="125" y="397"/>
                </a:cxn>
                <a:cxn ang="0">
                  <a:pos x="128" y="421"/>
                </a:cxn>
                <a:cxn ang="0">
                  <a:pos x="128" y="443"/>
                </a:cxn>
                <a:cxn ang="0">
                  <a:pos x="128" y="461"/>
                </a:cxn>
                <a:cxn ang="0">
                  <a:pos x="128" y="477"/>
                </a:cxn>
                <a:cxn ang="0">
                  <a:pos x="128" y="493"/>
                </a:cxn>
                <a:cxn ang="0">
                  <a:pos x="128" y="507"/>
                </a:cxn>
                <a:cxn ang="0">
                  <a:pos x="128" y="515"/>
                </a:cxn>
                <a:cxn ang="0">
                  <a:pos x="128" y="520"/>
                </a:cxn>
                <a:cxn ang="0">
                  <a:pos x="128" y="523"/>
                </a:cxn>
                <a:cxn ang="0">
                  <a:pos x="128" y="520"/>
                </a:cxn>
                <a:cxn ang="0">
                  <a:pos x="128" y="515"/>
                </a:cxn>
                <a:cxn ang="0">
                  <a:pos x="131" y="507"/>
                </a:cxn>
                <a:cxn ang="0">
                  <a:pos x="136" y="499"/>
                </a:cxn>
                <a:cxn ang="0">
                  <a:pos x="139" y="483"/>
                </a:cxn>
                <a:cxn ang="0">
                  <a:pos x="144" y="467"/>
                </a:cxn>
                <a:cxn ang="0">
                  <a:pos x="147" y="451"/>
                </a:cxn>
                <a:cxn ang="0">
                  <a:pos x="149" y="429"/>
                </a:cxn>
                <a:cxn ang="0">
                  <a:pos x="152" y="408"/>
                </a:cxn>
                <a:cxn ang="0">
                  <a:pos x="155" y="384"/>
                </a:cxn>
                <a:cxn ang="0">
                  <a:pos x="155" y="357"/>
                </a:cxn>
                <a:cxn ang="0">
                  <a:pos x="155" y="331"/>
                </a:cxn>
                <a:cxn ang="0">
                  <a:pos x="155" y="301"/>
                </a:cxn>
                <a:cxn ang="0">
                  <a:pos x="149" y="272"/>
                </a:cxn>
                <a:cxn ang="0">
                  <a:pos x="144" y="240"/>
                </a:cxn>
                <a:cxn ang="0">
                  <a:pos x="139" y="211"/>
                </a:cxn>
                <a:cxn ang="0">
                  <a:pos x="128" y="179"/>
                </a:cxn>
                <a:cxn ang="0">
                  <a:pos x="120" y="149"/>
                </a:cxn>
                <a:cxn ang="0">
                  <a:pos x="109" y="125"/>
                </a:cxn>
                <a:cxn ang="0">
                  <a:pos x="101" y="104"/>
                </a:cxn>
                <a:cxn ang="0">
                  <a:pos x="93" y="82"/>
                </a:cxn>
                <a:cxn ang="0">
                  <a:pos x="88" y="66"/>
                </a:cxn>
                <a:cxn ang="0">
                  <a:pos x="80" y="50"/>
                </a:cxn>
                <a:cxn ang="0">
                  <a:pos x="75" y="40"/>
                </a:cxn>
                <a:cxn ang="0">
                  <a:pos x="69" y="29"/>
                </a:cxn>
                <a:cxn ang="0">
                  <a:pos x="64" y="18"/>
                </a:cxn>
                <a:cxn ang="0">
                  <a:pos x="59" y="13"/>
                </a:cxn>
                <a:cxn ang="0">
                  <a:pos x="56" y="8"/>
                </a:cxn>
                <a:cxn ang="0">
                  <a:pos x="53" y="2"/>
                </a:cxn>
                <a:cxn ang="0">
                  <a:pos x="51" y="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55" h="523">
                  <a:moveTo>
                    <a:pt x="0" y="16"/>
                  </a:moveTo>
                  <a:lnTo>
                    <a:pt x="0" y="18"/>
                  </a:lnTo>
                  <a:lnTo>
                    <a:pt x="11" y="26"/>
                  </a:lnTo>
                  <a:lnTo>
                    <a:pt x="16" y="34"/>
                  </a:lnTo>
                  <a:lnTo>
                    <a:pt x="24" y="42"/>
                  </a:lnTo>
                  <a:lnTo>
                    <a:pt x="32" y="50"/>
                  </a:lnTo>
                  <a:lnTo>
                    <a:pt x="40" y="64"/>
                  </a:lnTo>
                  <a:lnTo>
                    <a:pt x="48" y="77"/>
                  </a:lnTo>
                  <a:lnTo>
                    <a:pt x="59" y="93"/>
                  </a:lnTo>
                  <a:lnTo>
                    <a:pt x="67" y="107"/>
                  </a:lnTo>
                  <a:lnTo>
                    <a:pt x="75" y="125"/>
                  </a:lnTo>
                  <a:lnTo>
                    <a:pt x="83" y="147"/>
                  </a:lnTo>
                  <a:lnTo>
                    <a:pt x="91" y="168"/>
                  </a:lnTo>
                  <a:lnTo>
                    <a:pt x="99" y="189"/>
                  </a:lnTo>
                  <a:lnTo>
                    <a:pt x="107" y="216"/>
                  </a:lnTo>
                  <a:lnTo>
                    <a:pt x="109" y="243"/>
                  </a:lnTo>
                  <a:lnTo>
                    <a:pt x="115" y="269"/>
                  </a:lnTo>
                  <a:lnTo>
                    <a:pt x="117" y="296"/>
                  </a:lnTo>
                  <a:lnTo>
                    <a:pt x="120" y="323"/>
                  </a:lnTo>
                  <a:lnTo>
                    <a:pt x="123" y="349"/>
                  </a:lnTo>
                  <a:lnTo>
                    <a:pt x="123" y="373"/>
                  </a:lnTo>
                  <a:lnTo>
                    <a:pt x="125" y="397"/>
                  </a:lnTo>
                  <a:lnTo>
                    <a:pt x="128" y="421"/>
                  </a:lnTo>
                  <a:lnTo>
                    <a:pt x="128" y="443"/>
                  </a:lnTo>
                  <a:lnTo>
                    <a:pt x="128" y="461"/>
                  </a:lnTo>
                  <a:lnTo>
                    <a:pt x="128" y="477"/>
                  </a:lnTo>
                  <a:lnTo>
                    <a:pt x="128" y="493"/>
                  </a:lnTo>
                  <a:lnTo>
                    <a:pt x="128" y="507"/>
                  </a:lnTo>
                  <a:lnTo>
                    <a:pt x="128" y="515"/>
                  </a:lnTo>
                  <a:lnTo>
                    <a:pt x="128" y="520"/>
                  </a:lnTo>
                  <a:lnTo>
                    <a:pt x="128" y="523"/>
                  </a:lnTo>
                  <a:lnTo>
                    <a:pt x="128" y="520"/>
                  </a:lnTo>
                  <a:lnTo>
                    <a:pt x="128" y="515"/>
                  </a:lnTo>
                  <a:lnTo>
                    <a:pt x="131" y="507"/>
                  </a:lnTo>
                  <a:lnTo>
                    <a:pt x="136" y="499"/>
                  </a:lnTo>
                  <a:lnTo>
                    <a:pt x="139" y="483"/>
                  </a:lnTo>
                  <a:lnTo>
                    <a:pt x="144" y="467"/>
                  </a:lnTo>
                  <a:lnTo>
                    <a:pt x="147" y="451"/>
                  </a:lnTo>
                  <a:lnTo>
                    <a:pt x="149" y="429"/>
                  </a:lnTo>
                  <a:lnTo>
                    <a:pt x="152" y="408"/>
                  </a:lnTo>
                  <a:lnTo>
                    <a:pt x="155" y="384"/>
                  </a:lnTo>
                  <a:lnTo>
                    <a:pt x="155" y="357"/>
                  </a:lnTo>
                  <a:lnTo>
                    <a:pt x="155" y="331"/>
                  </a:lnTo>
                  <a:lnTo>
                    <a:pt x="155" y="301"/>
                  </a:lnTo>
                  <a:lnTo>
                    <a:pt x="149" y="272"/>
                  </a:lnTo>
                  <a:lnTo>
                    <a:pt x="144" y="240"/>
                  </a:lnTo>
                  <a:lnTo>
                    <a:pt x="139" y="211"/>
                  </a:lnTo>
                  <a:lnTo>
                    <a:pt x="128" y="179"/>
                  </a:lnTo>
                  <a:lnTo>
                    <a:pt x="120" y="149"/>
                  </a:lnTo>
                  <a:lnTo>
                    <a:pt x="109" y="125"/>
                  </a:lnTo>
                  <a:lnTo>
                    <a:pt x="101" y="104"/>
                  </a:lnTo>
                  <a:lnTo>
                    <a:pt x="93" y="82"/>
                  </a:lnTo>
                  <a:lnTo>
                    <a:pt x="88" y="66"/>
                  </a:lnTo>
                  <a:lnTo>
                    <a:pt x="80" y="50"/>
                  </a:lnTo>
                  <a:lnTo>
                    <a:pt x="75" y="40"/>
                  </a:lnTo>
                  <a:lnTo>
                    <a:pt x="69" y="29"/>
                  </a:lnTo>
                  <a:lnTo>
                    <a:pt x="64" y="18"/>
                  </a:lnTo>
                  <a:lnTo>
                    <a:pt x="59" y="13"/>
                  </a:lnTo>
                  <a:lnTo>
                    <a:pt x="56" y="8"/>
                  </a:lnTo>
                  <a:lnTo>
                    <a:pt x="53" y="2"/>
                  </a:lnTo>
                  <a:lnTo>
                    <a:pt x="51" y="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Freeform 61"/>
            <p:cNvSpPr>
              <a:spLocks/>
            </p:cNvSpPr>
            <p:nvPr/>
          </p:nvSpPr>
          <p:spPr bwMode="auto">
            <a:xfrm>
              <a:off x="4640" y="2575"/>
              <a:ext cx="135" cy="419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3" y="16"/>
                </a:cxn>
                <a:cxn ang="0">
                  <a:pos x="27" y="37"/>
                </a:cxn>
                <a:cxn ang="0">
                  <a:pos x="45" y="67"/>
                </a:cxn>
                <a:cxn ang="0">
                  <a:pos x="61" y="99"/>
                </a:cxn>
                <a:cxn ang="0">
                  <a:pos x="80" y="139"/>
                </a:cxn>
                <a:cxn ang="0">
                  <a:pos x="96" y="179"/>
                </a:cxn>
                <a:cxn ang="0">
                  <a:pos x="110" y="224"/>
                </a:cxn>
                <a:cxn ang="0">
                  <a:pos x="118" y="272"/>
                </a:cxn>
                <a:cxn ang="0">
                  <a:pos x="123" y="315"/>
                </a:cxn>
                <a:cxn ang="0">
                  <a:pos x="126" y="358"/>
                </a:cxn>
                <a:cxn ang="0">
                  <a:pos x="126" y="395"/>
                </a:cxn>
                <a:cxn ang="0">
                  <a:pos x="123" y="427"/>
                </a:cxn>
                <a:cxn ang="0">
                  <a:pos x="123" y="451"/>
                </a:cxn>
                <a:cxn ang="0">
                  <a:pos x="123" y="467"/>
                </a:cxn>
                <a:cxn ang="0">
                  <a:pos x="123" y="475"/>
                </a:cxn>
                <a:cxn ang="0">
                  <a:pos x="123" y="470"/>
                </a:cxn>
                <a:cxn ang="0">
                  <a:pos x="128" y="454"/>
                </a:cxn>
                <a:cxn ang="0">
                  <a:pos x="134" y="430"/>
                </a:cxn>
                <a:cxn ang="0">
                  <a:pos x="142" y="398"/>
                </a:cxn>
                <a:cxn ang="0">
                  <a:pos x="147" y="358"/>
                </a:cxn>
                <a:cxn ang="0">
                  <a:pos x="150" y="315"/>
                </a:cxn>
                <a:cxn ang="0">
                  <a:pos x="150" y="262"/>
                </a:cxn>
                <a:cxn ang="0">
                  <a:pos x="142" y="208"/>
                </a:cxn>
                <a:cxn ang="0">
                  <a:pos x="128" y="155"/>
                </a:cxn>
                <a:cxn ang="0">
                  <a:pos x="107" y="112"/>
                </a:cxn>
                <a:cxn ang="0">
                  <a:pos x="83" y="75"/>
                </a:cxn>
                <a:cxn ang="0">
                  <a:pos x="59" y="48"/>
                </a:cxn>
                <a:cxn ang="0">
                  <a:pos x="37" y="27"/>
                </a:cxn>
                <a:cxn ang="0">
                  <a:pos x="19" y="11"/>
                </a:cxn>
                <a:cxn ang="0">
                  <a:pos x="5" y="3"/>
                </a:cxn>
                <a:cxn ang="0">
                  <a:pos x="0" y="0"/>
                </a:cxn>
              </a:cxnLst>
              <a:rect l="0" t="0" r="r" b="b"/>
              <a:pathLst>
                <a:path w="150" h="475">
                  <a:moveTo>
                    <a:pt x="0" y="0"/>
                  </a:moveTo>
                  <a:lnTo>
                    <a:pt x="3" y="5"/>
                  </a:lnTo>
                  <a:lnTo>
                    <a:pt x="8" y="11"/>
                  </a:lnTo>
                  <a:lnTo>
                    <a:pt x="13" y="16"/>
                  </a:lnTo>
                  <a:lnTo>
                    <a:pt x="19" y="27"/>
                  </a:lnTo>
                  <a:lnTo>
                    <a:pt x="27" y="37"/>
                  </a:lnTo>
                  <a:lnTo>
                    <a:pt x="35" y="51"/>
                  </a:lnTo>
                  <a:lnTo>
                    <a:pt x="45" y="67"/>
                  </a:lnTo>
                  <a:lnTo>
                    <a:pt x="53" y="80"/>
                  </a:lnTo>
                  <a:lnTo>
                    <a:pt x="61" y="99"/>
                  </a:lnTo>
                  <a:lnTo>
                    <a:pt x="70" y="118"/>
                  </a:lnTo>
                  <a:lnTo>
                    <a:pt x="80" y="139"/>
                  </a:lnTo>
                  <a:lnTo>
                    <a:pt x="88" y="158"/>
                  </a:lnTo>
                  <a:lnTo>
                    <a:pt x="96" y="179"/>
                  </a:lnTo>
                  <a:lnTo>
                    <a:pt x="102" y="203"/>
                  </a:lnTo>
                  <a:lnTo>
                    <a:pt x="110" y="224"/>
                  </a:lnTo>
                  <a:lnTo>
                    <a:pt x="112" y="248"/>
                  </a:lnTo>
                  <a:lnTo>
                    <a:pt x="118" y="272"/>
                  </a:lnTo>
                  <a:lnTo>
                    <a:pt x="120" y="294"/>
                  </a:lnTo>
                  <a:lnTo>
                    <a:pt x="123" y="315"/>
                  </a:lnTo>
                  <a:lnTo>
                    <a:pt x="123" y="336"/>
                  </a:lnTo>
                  <a:lnTo>
                    <a:pt x="126" y="358"/>
                  </a:lnTo>
                  <a:lnTo>
                    <a:pt x="126" y="376"/>
                  </a:lnTo>
                  <a:lnTo>
                    <a:pt x="126" y="395"/>
                  </a:lnTo>
                  <a:lnTo>
                    <a:pt x="126" y="411"/>
                  </a:lnTo>
                  <a:lnTo>
                    <a:pt x="123" y="427"/>
                  </a:lnTo>
                  <a:lnTo>
                    <a:pt x="123" y="438"/>
                  </a:lnTo>
                  <a:lnTo>
                    <a:pt x="123" y="451"/>
                  </a:lnTo>
                  <a:lnTo>
                    <a:pt x="123" y="459"/>
                  </a:lnTo>
                  <a:lnTo>
                    <a:pt x="123" y="467"/>
                  </a:lnTo>
                  <a:lnTo>
                    <a:pt x="123" y="472"/>
                  </a:lnTo>
                  <a:lnTo>
                    <a:pt x="123" y="475"/>
                  </a:lnTo>
                  <a:lnTo>
                    <a:pt x="123" y="472"/>
                  </a:lnTo>
                  <a:lnTo>
                    <a:pt x="123" y="470"/>
                  </a:lnTo>
                  <a:lnTo>
                    <a:pt x="126" y="462"/>
                  </a:lnTo>
                  <a:lnTo>
                    <a:pt x="128" y="454"/>
                  </a:lnTo>
                  <a:lnTo>
                    <a:pt x="131" y="443"/>
                  </a:lnTo>
                  <a:lnTo>
                    <a:pt x="134" y="430"/>
                  </a:lnTo>
                  <a:lnTo>
                    <a:pt x="139" y="414"/>
                  </a:lnTo>
                  <a:lnTo>
                    <a:pt x="142" y="398"/>
                  </a:lnTo>
                  <a:lnTo>
                    <a:pt x="144" y="379"/>
                  </a:lnTo>
                  <a:lnTo>
                    <a:pt x="147" y="358"/>
                  </a:lnTo>
                  <a:lnTo>
                    <a:pt x="150" y="336"/>
                  </a:lnTo>
                  <a:lnTo>
                    <a:pt x="150" y="315"/>
                  </a:lnTo>
                  <a:lnTo>
                    <a:pt x="150" y="288"/>
                  </a:lnTo>
                  <a:lnTo>
                    <a:pt x="150" y="262"/>
                  </a:lnTo>
                  <a:lnTo>
                    <a:pt x="144" y="235"/>
                  </a:lnTo>
                  <a:lnTo>
                    <a:pt x="142" y="208"/>
                  </a:lnTo>
                  <a:lnTo>
                    <a:pt x="134" y="182"/>
                  </a:lnTo>
                  <a:lnTo>
                    <a:pt x="128" y="155"/>
                  </a:lnTo>
                  <a:lnTo>
                    <a:pt x="118" y="134"/>
                  </a:lnTo>
                  <a:lnTo>
                    <a:pt x="107" y="112"/>
                  </a:lnTo>
                  <a:lnTo>
                    <a:pt x="96" y="91"/>
                  </a:lnTo>
                  <a:lnTo>
                    <a:pt x="83" y="75"/>
                  </a:lnTo>
                  <a:lnTo>
                    <a:pt x="72" y="59"/>
                  </a:lnTo>
                  <a:lnTo>
                    <a:pt x="59" y="48"/>
                  </a:lnTo>
                  <a:lnTo>
                    <a:pt x="48" y="35"/>
                  </a:lnTo>
                  <a:lnTo>
                    <a:pt x="37" y="27"/>
                  </a:lnTo>
                  <a:lnTo>
                    <a:pt x="27" y="16"/>
                  </a:lnTo>
                  <a:lnTo>
                    <a:pt x="19" y="11"/>
                  </a:lnTo>
                  <a:lnTo>
                    <a:pt x="11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Freeform 62"/>
            <p:cNvSpPr>
              <a:spLocks/>
            </p:cNvSpPr>
            <p:nvPr/>
          </p:nvSpPr>
          <p:spPr bwMode="auto">
            <a:xfrm>
              <a:off x="4866" y="1830"/>
              <a:ext cx="437" cy="41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43"/>
                </a:cxn>
                <a:cxn ang="0">
                  <a:pos x="5" y="43"/>
                </a:cxn>
                <a:cxn ang="0">
                  <a:pos x="13" y="43"/>
                </a:cxn>
                <a:cxn ang="0">
                  <a:pos x="26" y="40"/>
                </a:cxn>
                <a:cxn ang="0">
                  <a:pos x="40" y="38"/>
                </a:cxn>
                <a:cxn ang="0">
                  <a:pos x="56" y="38"/>
                </a:cxn>
                <a:cxn ang="0">
                  <a:pos x="74" y="35"/>
                </a:cxn>
                <a:cxn ang="0">
                  <a:pos x="98" y="35"/>
                </a:cxn>
                <a:cxn ang="0">
                  <a:pos x="120" y="32"/>
                </a:cxn>
                <a:cxn ang="0">
                  <a:pos x="144" y="32"/>
                </a:cxn>
                <a:cxn ang="0">
                  <a:pos x="171" y="32"/>
                </a:cxn>
                <a:cxn ang="0">
                  <a:pos x="197" y="32"/>
                </a:cxn>
                <a:cxn ang="0">
                  <a:pos x="224" y="32"/>
                </a:cxn>
                <a:cxn ang="0">
                  <a:pos x="253" y="35"/>
                </a:cxn>
                <a:cxn ang="0">
                  <a:pos x="283" y="38"/>
                </a:cxn>
                <a:cxn ang="0">
                  <a:pos x="312" y="40"/>
                </a:cxn>
                <a:cxn ang="0">
                  <a:pos x="307" y="38"/>
                </a:cxn>
                <a:cxn ang="0">
                  <a:pos x="299" y="35"/>
                </a:cxn>
                <a:cxn ang="0">
                  <a:pos x="293" y="32"/>
                </a:cxn>
                <a:cxn ang="0">
                  <a:pos x="283" y="27"/>
                </a:cxn>
                <a:cxn ang="0">
                  <a:pos x="275" y="24"/>
                </a:cxn>
                <a:cxn ang="0">
                  <a:pos x="264" y="22"/>
                </a:cxn>
                <a:cxn ang="0">
                  <a:pos x="251" y="19"/>
                </a:cxn>
                <a:cxn ang="0">
                  <a:pos x="240" y="16"/>
                </a:cxn>
                <a:cxn ang="0">
                  <a:pos x="227" y="11"/>
                </a:cxn>
                <a:cxn ang="0">
                  <a:pos x="213" y="11"/>
                </a:cxn>
                <a:cxn ang="0">
                  <a:pos x="197" y="6"/>
                </a:cxn>
                <a:cxn ang="0">
                  <a:pos x="181" y="6"/>
                </a:cxn>
                <a:cxn ang="0">
                  <a:pos x="165" y="3"/>
                </a:cxn>
                <a:cxn ang="0">
                  <a:pos x="149" y="3"/>
                </a:cxn>
                <a:cxn ang="0">
                  <a:pos x="133" y="0"/>
                </a:cxn>
                <a:cxn ang="0">
                  <a:pos x="117" y="0"/>
                </a:cxn>
                <a:cxn ang="0">
                  <a:pos x="101" y="0"/>
                </a:cxn>
                <a:cxn ang="0">
                  <a:pos x="90" y="3"/>
                </a:cxn>
                <a:cxn ang="0">
                  <a:pos x="74" y="3"/>
                </a:cxn>
                <a:cxn ang="0">
                  <a:pos x="64" y="3"/>
                </a:cxn>
                <a:cxn ang="0">
                  <a:pos x="53" y="6"/>
                </a:cxn>
                <a:cxn ang="0">
                  <a:pos x="45" y="6"/>
                </a:cxn>
                <a:cxn ang="0">
                  <a:pos x="37" y="8"/>
                </a:cxn>
                <a:cxn ang="0">
                  <a:pos x="29" y="8"/>
                </a:cxn>
                <a:cxn ang="0">
                  <a:pos x="24" y="11"/>
                </a:cxn>
                <a:cxn ang="0">
                  <a:pos x="18" y="11"/>
                </a:cxn>
                <a:cxn ang="0">
                  <a:pos x="13" y="14"/>
                </a:cxn>
                <a:cxn ang="0">
                  <a:pos x="10" y="16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312" h="46">
                  <a:moveTo>
                    <a:pt x="0" y="46"/>
                  </a:moveTo>
                  <a:lnTo>
                    <a:pt x="0" y="43"/>
                  </a:lnTo>
                  <a:lnTo>
                    <a:pt x="5" y="43"/>
                  </a:lnTo>
                  <a:lnTo>
                    <a:pt x="13" y="43"/>
                  </a:lnTo>
                  <a:lnTo>
                    <a:pt x="26" y="40"/>
                  </a:lnTo>
                  <a:lnTo>
                    <a:pt x="40" y="38"/>
                  </a:lnTo>
                  <a:lnTo>
                    <a:pt x="56" y="38"/>
                  </a:lnTo>
                  <a:lnTo>
                    <a:pt x="74" y="35"/>
                  </a:lnTo>
                  <a:lnTo>
                    <a:pt x="98" y="35"/>
                  </a:lnTo>
                  <a:lnTo>
                    <a:pt x="120" y="32"/>
                  </a:lnTo>
                  <a:lnTo>
                    <a:pt x="144" y="32"/>
                  </a:lnTo>
                  <a:lnTo>
                    <a:pt x="171" y="32"/>
                  </a:lnTo>
                  <a:lnTo>
                    <a:pt x="197" y="32"/>
                  </a:lnTo>
                  <a:lnTo>
                    <a:pt x="224" y="32"/>
                  </a:lnTo>
                  <a:lnTo>
                    <a:pt x="253" y="35"/>
                  </a:lnTo>
                  <a:lnTo>
                    <a:pt x="283" y="38"/>
                  </a:lnTo>
                  <a:lnTo>
                    <a:pt x="312" y="40"/>
                  </a:lnTo>
                  <a:lnTo>
                    <a:pt x="307" y="38"/>
                  </a:lnTo>
                  <a:lnTo>
                    <a:pt x="299" y="35"/>
                  </a:lnTo>
                  <a:lnTo>
                    <a:pt x="293" y="32"/>
                  </a:lnTo>
                  <a:lnTo>
                    <a:pt x="283" y="27"/>
                  </a:lnTo>
                  <a:lnTo>
                    <a:pt x="275" y="24"/>
                  </a:lnTo>
                  <a:lnTo>
                    <a:pt x="264" y="22"/>
                  </a:lnTo>
                  <a:lnTo>
                    <a:pt x="251" y="19"/>
                  </a:lnTo>
                  <a:lnTo>
                    <a:pt x="240" y="16"/>
                  </a:lnTo>
                  <a:lnTo>
                    <a:pt x="227" y="11"/>
                  </a:lnTo>
                  <a:lnTo>
                    <a:pt x="213" y="11"/>
                  </a:lnTo>
                  <a:lnTo>
                    <a:pt x="197" y="6"/>
                  </a:lnTo>
                  <a:lnTo>
                    <a:pt x="181" y="6"/>
                  </a:lnTo>
                  <a:lnTo>
                    <a:pt x="165" y="3"/>
                  </a:lnTo>
                  <a:lnTo>
                    <a:pt x="149" y="3"/>
                  </a:lnTo>
                  <a:lnTo>
                    <a:pt x="133" y="0"/>
                  </a:lnTo>
                  <a:lnTo>
                    <a:pt x="117" y="0"/>
                  </a:lnTo>
                  <a:lnTo>
                    <a:pt x="101" y="0"/>
                  </a:lnTo>
                  <a:lnTo>
                    <a:pt x="90" y="3"/>
                  </a:lnTo>
                  <a:lnTo>
                    <a:pt x="74" y="3"/>
                  </a:lnTo>
                  <a:lnTo>
                    <a:pt x="64" y="3"/>
                  </a:lnTo>
                  <a:lnTo>
                    <a:pt x="53" y="6"/>
                  </a:lnTo>
                  <a:lnTo>
                    <a:pt x="45" y="6"/>
                  </a:lnTo>
                  <a:lnTo>
                    <a:pt x="37" y="8"/>
                  </a:lnTo>
                  <a:lnTo>
                    <a:pt x="29" y="8"/>
                  </a:lnTo>
                  <a:lnTo>
                    <a:pt x="24" y="11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0" y="1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Freeform 63"/>
            <p:cNvSpPr>
              <a:spLocks/>
            </p:cNvSpPr>
            <p:nvPr/>
          </p:nvSpPr>
          <p:spPr bwMode="auto">
            <a:xfrm>
              <a:off x="3005" y="2106"/>
              <a:ext cx="446" cy="16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190"/>
                </a:cxn>
                <a:cxn ang="0">
                  <a:pos x="8" y="187"/>
                </a:cxn>
                <a:cxn ang="0">
                  <a:pos x="21" y="179"/>
                </a:cxn>
                <a:cxn ang="0">
                  <a:pos x="37" y="174"/>
                </a:cxn>
                <a:cxn ang="0">
                  <a:pos x="58" y="163"/>
                </a:cxn>
                <a:cxn ang="0">
                  <a:pos x="85" y="152"/>
                </a:cxn>
                <a:cxn ang="0">
                  <a:pos x="115" y="139"/>
                </a:cxn>
                <a:cxn ang="0">
                  <a:pos x="149" y="126"/>
                </a:cxn>
                <a:cxn ang="0">
                  <a:pos x="184" y="110"/>
                </a:cxn>
                <a:cxn ang="0">
                  <a:pos x="221" y="96"/>
                </a:cxn>
                <a:cxn ang="0">
                  <a:pos x="261" y="80"/>
                </a:cxn>
                <a:cxn ang="0">
                  <a:pos x="307" y="67"/>
                </a:cxn>
                <a:cxn ang="0">
                  <a:pos x="349" y="51"/>
                </a:cxn>
                <a:cxn ang="0">
                  <a:pos x="398" y="35"/>
                </a:cxn>
                <a:cxn ang="0">
                  <a:pos x="446" y="22"/>
                </a:cxn>
                <a:cxn ang="0">
                  <a:pos x="496" y="11"/>
                </a:cxn>
                <a:cxn ang="0">
                  <a:pos x="494" y="8"/>
                </a:cxn>
                <a:cxn ang="0">
                  <a:pos x="486" y="6"/>
                </a:cxn>
                <a:cxn ang="0">
                  <a:pos x="478" y="3"/>
                </a:cxn>
                <a:cxn ang="0">
                  <a:pos x="472" y="0"/>
                </a:cxn>
                <a:cxn ang="0">
                  <a:pos x="462" y="0"/>
                </a:cxn>
                <a:cxn ang="0">
                  <a:pos x="448" y="0"/>
                </a:cxn>
                <a:cxn ang="0">
                  <a:pos x="432" y="0"/>
                </a:cxn>
                <a:cxn ang="0">
                  <a:pos x="414" y="0"/>
                </a:cxn>
                <a:cxn ang="0">
                  <a:pos x="395" y="3"/>
                </a:cxn>
                <a:cxn ang="0">
                  <a:pos x="371" y="8"/>
                </a:cxn>
                <a:cxn ang="0">
                  <a:pos x="344" y="14"/>
                </a:cxn>
                <a:cxn ang="0">
                  <a:pos x="315" y="22"/>
                </a:cxn>
                <a:cxn ang="0">
                  <a:pos x="283" y="32"/>
                </a:cxn>
                <a:cxn ang="0">
                  <a:pos x="248" y="46"/>
                </a:cxn>
                <a:cxn ang="0">
                  <a:pos x="211" y="59"/>
                </a:cxn>
                <a:cxn ang="0">
                  <a:pos x="179" y="72"/>
                </a:cxn>
                <a:cxn ang="0">
                  <a:pos x="149" y="86"/>
                </a:cxn>
                <a:cxn ang="0">
                  <a:pos x="123" y="99"/>
                </a:cxn>
                <a:cxn ang="0">
                  <a:pos x="98" y="112"/>
                </a:cxn>
                <a:cxn ang="0">
                  <a:pos x="80" y="126"/>
                </a:cxn>
                <a:cxn ang="0">
                  <a:pos x="61" y="136"/>
                </a:cxn>
                <a:cxn ang="0">
                  <a:pos x="48" y="147"/>
                </a:cxn>
                <a:cxn ang="0">
                  <a:pos x="32" y="155"/>
                </a:cxn>
                <a:cxn ang="0">
                  <a:pos x="21" y="166"/>
                </a:cxn>
                <a:cxn ang="0">
                  <a:pos x="13" y="174"/>
                </a:cxn>
                <a:cxn ang="0">
                  <a:pos x="8" y="179"/>
                </a:cxn>
                <a:cxn ang="0">
                  <a:pos x="0" y="190"/>
                </a:cxn>
                <a:cxn ang="0">
                  <a:pos x="0" y="192"/>
                </a:cxn>
                <a:cxn ang="0">
                  <a:pos x="0" y="192"/>
                </a:cxn>
              </a:cxnLst>
              <a:rect l="0" t="0" r="r" b="b"/>
              <a:pathLst>
                <a:path w="496" h="192">
                  <a:moveTo>
                    <a:pt x="0" y="192"/>
                  </a:moveTo>
                  <a:lnTo>
                    <a:pt x="0" y="190"/>
                  </a:lnTo>
                  <a:lnTo>
                    <a:pt x="8" y="187"/>
                  </a:lnTo>
                  <a:lnTo>
                    <a:pt x="21" y="179"/>
                  </a:lnTo>
                  <a:lnTo>
                    <a:pt x="37" y="174"/>
                  </a:lnTo>
                  <a:lnTo>
                    <a:pt x="58" y="163"/>
                  </a:lnTo>
                  <a:lnTo>
                    <a:pt x="85" y="152"/>
                  </a:lnTo>
                  <a:lnTo>
                    <a:pt x="115" y="139"/>
                  </a:lnTo>
                  <a:lnTo>
                    <a:pt x="149" y="126"/>
                  </a:lnTo>
                  <a:lnTo>
                    <a:pt x="184" y="110"/>
                  </a:lnTo>
                  <a:lnTo>
                    <a:pt x="221" y="96"/>
                  </a:lnTo>
                  <a:lnTo>
                    <a:pt x="261" y="80"/>
                  </a:lnTo>
                  <a:lnTo>
                    <a:pt x="307" y="67"/>
                  </a:lnTo>
                  <a:lnTo>
                    <a:pt x="349" y="51"/>
                  </a:lnTo>
                  <a:lnTo>
                    <a:pt x="398" y="35"/>
                  </a:lnTo>
                  <a:lnTo>
                    <a:pt x="446" y="22"/>
                  </a:lnTo>
                  <a:lnTo>
                    <a:pt x="496" y="11"/>
                  </a:lnTo>
                  <a:lnTo>
                    <a:pt x="494" y="8"/>
                  </a:lnTo>
                  <a:lnTo>
                    <a:pt x="486" y="6"/>
                  </a:lnTo>
                  <a:lnTo>
                    <a:pt x="478" y="3"/>
                  </a:lnTo>
                  <a:lnTo>
                    <a:pt x="472" y="0"/>
                  </a:lnTo>
                  <a:lnTo>
                    <a:pt x="462" y="0"/>
                  </a:lnTo>
                  <a:lnTo>
                    <a:pt x="448" y="0"/>
                  </a:lnTo>
                  <a:lnTo>
                    <a:pt x="432" y="0"/>
                  </a:lnTo>
                  <a:lnTo>
                    <a:pt x="414" y="0"/>
                  </a:lnTo>
                  <a:lnTo>
                    <a:pt x="395" y="3"/>
                  </a:lnTo>
                  <a:lnTo>
                    <a:pt x="371" y="8"/>
                  </a:lnTo>
                  <a:lnTo>
                    <a:pt x="344" y="14"/>
                  </a:lnTo>
                  <a:lnTo>
                    <a:pt x="315" y="22"/>
                  </a:lnTo>
                  <a:lnTo>
                    <a:pt x="283" y="32"/>
                  </a:lnTo>
                  <a:lnTo>
                    <a:pt x="248" y="46"/>
                  </a:lnTo>
                  <a:lnTo>
                    <a:pt x="211" y="59"/>
                  </a:lnTo>
                  <a:lnTo>
                    <a:pt x="179" y="72"/>
                  </a:lnTo>
                  <a:lnTo>
                    <a:pt x="149" y="86"/>
                  </a:lnTo>
                  <a:lnTo>
                    <a:pt x="123" y="99"/>
                  </a:lnTo>
                  <a:lnTo>
                    <a:pt x="98" y="112"/>
                  </a:lnTo>
                  <a:lnTo>
                    <a:pt x="80" y="126"/>
                  </a:lnTo>
                  <a:lnTo>
                    <a:pt x="61" y="136"/>
                  </a:lnTo>
                  <a:lnTo>
                    <a:pt x="48" y="147"/>
                  </a:lnTo>
                  <a:lnTo>
                    <a:pt x="32" y="155"/>
                  </a:lnTo>
                  <a:lnTo>
                    <a:pt x="21" y="166"/>
                  </a:lnTo>
                  <a:lnTo>
                    <a:pt x="13" y="174"/>
                  </a:lnTo>
                  <a:lnTo>
                    <a:pt x="8" y="179"/>
                  </a:lnTo>
                  <a:lnTo>
                    <a:pt x="0" y="19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Freeform 64"/>
            <p:cNvSpPr>
              <a:spLocks/>
            </p:cNvSpPr>
            <p:nvPr/>
          </p:nvSpPr>
          <p:spPr bwMode="auto">
            <a:xfrm>
              <a:off x="3007" y="2168"/>
              <a:ext cx="464" cy="23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264"/>
                </a:cxn>
                <a:cxn ang="0">
                  <a:pos x="8" y="258"/>
                </a:cxn>
                <a:cxn ang="0">
                  <a:pos x="19" y="248"/>
                </a:cxn>
                <a:cxn ang="0">
                  <a:pos x="35" y="237"/>
                </a:cxn>
                <a:cxn ang="0">
                  <a:pos x="54" y="221"/>
                </a:cxn>
                <a:cxn ang="0">
                  <a:pos x="78" y="205"/>
                </a:cxn>
                <a:cxn ang="0">
                  <a:pos x="107" y="184"/>
                </a:cxn>
                <a:cxn ang="0">
                  <a:pos x="139" y="165"/>
                </a:cxn>
                <a:cxn ang="0">
                  <a:pos x="174" y="144"/>
                </a:cxn>
                <a:cxn ang="0">
                  <a:pos x="211" y="122"/>
                </a:cxn>
                <a:cxn ang="0">
                  <a:pos x="254" y="98"/>
                </a:cxn>
                <a:cxn ang="0">
                  <a:pos x="302" y="77"/>
                </a:cxn>
                <a:cxn ang="0">
                  <a:pos x="347" y="56"/>
                </a:cxn>
                <a:cxn ang="0">
                  <a:pos x="401" y="37"/>
                </a:cxn>
                <a:cxn ang="0">
                  <a:pos x="457" y="18"/>
                </a:cxn>
                <a:cxn ang="0">
                  <a:pos x="516" y="2"/>
                </a:cxn>
                <a:cxn ang="0">
                  <a:pos x="513" y="0"/>
                </a:cxn>
                <a:cxn ang="0">
                  <a:pos x="510" y="0"/>
                </a:cxn>
                <a:cxn ang="0">
                  <a:pos x="505" y="0"/>
                </a:cxn>
                <a:cxn ang="0">
                  <a:pos x="500" y="0"/>
                </a:cxn>
                <a:cxn ang="0">
                  <a:pos x="489" y="0"/>
                </a:cxn>
                <a:cxn ang="0">
                  <a:pos x="478" y="0"/>
                </a:cxn>
                <a:cxn ang="0">
                  <a:pos x="465" y="0"/>
                </a:cxn>
                <a:cxn ang="0">
                  <a:pos x="452" y="2"/>
                </a:cxn>
                <a:cxn ang="0">
                  <a:pos x="433" y="5"/>
                </a:cxn>
                <a:cxn ang="0">
                  <a:pos x="414" y="8"/>
                </a:cxn>
                <a:cxn ang="0">
                  <a:pos x="396" y="13"/>
                </a:cxn>
                <a:cxn ang="0">
                  <a:pos x="374" y="18"/>
                </a:cxn>
                <a:cxn ang="0">
                  <a:pos x="347" y="26"/>
                </a:cxn>
                <a:cxn ang="0">
                  <a:pos x="321" y="34"/>
                </a:cxn>
                <a:cxn ang="0">
                  <a:pos x="294" y="45"/>
                </a:cxn>
                <a:cxn ang="0">
                  <a:pos x="265" y="58"/>
                </a:cxn>
                <a:cxn ang="0">
                  <a:pos x="235" y="72"/>
                </a:cxn>
                <a:cxn ang="0">
                  <a:pos x="206" y="82"/>
                </a:cxn>
                <a:cxn ang="0">
                  <a:pos x="179" y="96"/>
                </a:cxn>
                <a:cxn ang="0">
                  <a:pos x="155" y="109"/>
                </a:cxn>
                <a:cxn ang="0">
                  <a:pos x="131" y="122"/>
                </a:cxn>
                <a:cxn ang="0">
                  <a:pos x="110" y="136"/>
                </a:cxn>
                <a:cxn ang="0">
                  <a:pos x="91" y="146"/>
                </a:cxn>
                <a:cxn ang="0">
                  <a:pos x="72" y="160"/>
                </a:cxn>
                <a:cxn ang="0">
                  <a:pos x="56" y="170"/>
                </a:cxn>
                <a:cxn ang="0">
                  <a:pos x="43" y="181"/>
                </a:cxn>
                <a:cxn ang="0">
                  <a:pos x="30" y="189"/>
                </a:cxn>
                <a:cxn ang="0">
                  <a:pos x="22" y="197"/>
                </a:cxn>
                <a:cxn ang="0">
                  <a:pos x="14" y="202"/>
                </a:cxn>
                <a:cxn ang="0">
                  <a:pos x="8" y="208"/>
                </a:cxn>
                <a:cxn ang="0">
                  <a:pos x="3" y="210"/>
                </a:cxn>
                <a:cxn ang="0">
                  <a:pos x="3" y="213"/>
                </a:cxn>
                <a:cxn ang="0">
                  <a:pos x="0" y="266"/>
                </a:cxn>
                <a:cxn ang="0">
                  <a:pos x="0" y="266"/>
                </a:cxn>
              </a:cxnLst>
              <a:rect l="0" t="0" r="r" b="b"/>
              <a:pathLst>
                <a:path w="516" h="266">
                  <a:moveTo>
                    <a:pt x="0" y="266"/>
                  </a:moveTo>
                  <a:lnTo>
                    <a:pt x="0" y="264"/>
                  </a:lnTo>
                  <a:lnTo>
                    <a:pt x="8" y="258"/>
                  </a:lnTo>
                  <a:lnTo>
                    <a:pt x="19" y="248"/>
                  </a:lnTo>
                  <a:lnTo>
                    <a:pt x="35" y="237"/>
                  </a:lnTo>
                  <a:lnTo>
                    <a:pt x="54" y="221"/>
                  </a:lnTo>
                  <a:lnTo>
                    <a:pt x="78" y="205"/>
                  </a:lnTo>
                  <a:lnTo>
                    <a:pt x="107" y="184"/>
                  </a:lnTo>
                  <a:lnTo>
                    <a:pt x="139" y="165"/>
                  </a:lnTo>
                  <a:lnTo>
                    <a:pt x="174" y="144"/>
                  </a:lnTo>
                  <a:lnTo>
                    <a:pt x="211" y="122"/>
                  </a:lnTo>
                  <a:lnTo>
                    <a:pt x="254" y="98"/>
                  </a:lnTo>
                  <a:lnTo>
                    <a:pt x="302" y="77"/>
                  </a:lnTo>
                  <a:lnTo>
                    <a:pt x="347" y="56"/>
                  </a:lnTo>
                  <a:lnTo>
                    <a:pt x="401" y="37"/>
                  </a:lnTo>
                  <a:lnTo>
                    <a:pt x="457" y="18"/>
                  </a:lnTo>
                  <a:lnTo>
                    <a:pt x="516" y="2"/>
                  </a:lnTo>
                  <a:lnTo>
                    <a:pt x="513" y="0"/>
                  </a:lnTo>
                  <a:lnTo>
                    <a:pt x="510" y="0"/>
                  </a:lnTo>
                  <a:lnTo>
                    <a:pt x="505" y="0"/>
                  </a:lnTo>
                  <a:lnTo>
                    <a:pt x="500" y="0"/>
                  </a:lnTo>
                  <a:lnTo>
                    <a:pt x="489" y="0"/>
                  </a:lnTo>
                  <a:lnTo>
                    <a:pt x="478" y="0"/>
                  </a:lnTo>
                  <a:lnTo>
                    <a:pt x="465" y="0"/>
                  </a:lnTo>
                  <a:lnTo>
                    <a:pt x="452" y="2"/>
                  </a:lnTo>
                  <a:lnTo>
                    <a:pt x="433" y="5"/>
                  </a:lnTo>
                  <a:lnTo>
                    <a:pt x="414" y="8"/>
                  </a:lnTo>
                  <a:lnTo>
                    <a:pt x="396" y="13"/>
                  </a:lnTo>
                  <a:lnTo>
                    <a:pt x="374" y="18"/>
                  </a:lnTo>
                  <a:lnTo>
                    <a:pt x="347" y="26"/>
                  </a:lnTo>
                  <a:lnTo>
                    <a:pt x="321" y="34"/>
                  </a:lnTo>
                  <a:lnTo>
                    <a:pt x="294" y="45"/>
                  </a:lnTo>
                  <a:lnTo>
                    <a:pt x="265" y="58"/>
                  </a:lnTo>
                  <a:lnTo>
                    <a:pt x="235" y="72"/>
                  </a:lnTo>
                  <a:lnTo>
                    <a:pt x="206" y="82"/>
                  </a:lnTo>
                  <a:lnTo>
                    <a:pt x="179" y="96"/>
                  </a:lnTo>
                  <a:lnTo>
                    <a:pt x="155" y="109"/>
                  </a:lnTo>
                  <a:lnTo>
                    <a:pt x="131" y="122"/>
                  </a:lnTo>
                  <a:lnTo>
                    <a:pt x="110" y="136"/>
                  </a:lnTo>
                  <a:lnTo>
                    <a:pt x="91" y="146"/>
                  </a:lnTo>
                  <a:lnTo>
                    <a:pt x="72" y="160"/>
                  </a:lnTo>
                  <a:lnTo>
                    <a:pt x="56" y="170"/>
                  </a:lnTo>
                  <a:lnTo>
                    <a:pt x="43" y="181"/>
                  </a:lnTo>
                  <a:lnTo>
                    <a:pt x="30" y="189"/>
                  </a:lnTo>
                  <a:lnTo>
                    <a:pt x="22" y="197"/>
                  </a:lnTo>
                  <a:lnTo>
                    <a:pt x="14" y="202"/>
                  </a:lnTo>
                  <a:lnTo>
                    <a:pt x="8" y="208"/>
                  </a:lnTo>
                  <a:lnTo>
                    <a:pt x="3" y="210"/>
                  </a:lnTo>
                  <a:lnTo>
                    <a:pt x="3" y="213"/>
                  </a:lnTo>
                  <a:lnTo>
                    <a:pt x="0" y="266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Freeform 65"/>
            <p:cNvSpPr>
              <a:spLocks/>
            </p:cNvSpPr>
            <p:nvPr/>
          </p:nvSpPr>
          <p:spPr bwMode="auto">
            <a:xfrm>
              <a:off x="4052" y="2099"/>
              <a:ext cx="43" cy="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3" y="6"/>
                </a:cxn>
                <a:cxn ang="0">
                  <a:pos x="3" y="3"/>
                </a:cxn>
                <a:cxn ang="0">
                  <a:pos x="8" y="3"/>
                </a:cxn>
                <a:cxn ang="0">
                  <a:pos x="13" y="0"/>
                </a:cxn>
                <a:cxn ang="0">
                  <a:pos x="21" y="6"/>
                </a:cxn>
                <a:cxn ang="0">
                  <a:pos x="27" y="8"/>
                </a:cxn>
                <a:cxn ang="0">
                  <a:pos x="35" y="16"/>
                </a:cxn>
                <a:cxn ang="0">
                  <a:pos x="37" y="22"/>
                </a:cxn>
                <a:cxn ang="0">
                  <a:pos x="40" y="27"/>
                </a:cxn>
                <a:cxn ang="0">
                  <a:pos x="43" y="32"/>
                </a:cxn>
                <a:cxn ang="0">
                  <a:pos x="45" y="40"/>
                </a:cxn>
                <a:cxn ang="0">
                  <a:pos x="48" y="51"/>
                </a:cxn>
                <a:cxn ang="0">
                  <a:pos x="48" y="59"/>
                </a:cxn>
                <a:cxn ang="0">
                  <a:pos x="45" y="67"/>
                </a:cxn>
                <a:cxn ang="0">
                  <a:pos x="40" y="72"/>
                </a:cxn>
                <a:cxn ang="0">
                  <a:pos x="32" y="70"/>
                </a:cxn>
                <a:cxn ang="0">
                  <a:pos x="27" y="70"/>
                </a:cxn>
                <a:cxn ang="0">
                  <a:pos x="19" y="64"/>
                </a:cxn>
                <a:cxn ang="0">
                  <a:pos x="16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8" y="54"/>
                </a:cxn>
                <a:cxn ang="0">
                  <a:pos x="16" y="56"/>
                </a:cxn>
                <a:cxn ang="0">
                  <a:pos x="19" y="56"/>
                </a:cxn>
                <a:cxn ang="0">
                  <a:pos x="21" y="56"/>
                </a:cxn>
                <a:cxn ang="0">
                  <a:pos x="24" y="54"/>
                </a:cxn>
                <a:cxn ang="0">
                  <a:pos x="27" y="48"/>
                </a:cxn>
                <a:cxn ang="0">
                  <a:pos x="27" y="38"/>
                </a:cxn>
                <a:cxn ang="0">
                  <a:pos x="24" y="32"/>
                </a:cxn>
                <a:cxn ang="0">
                  <a:pos x="19" y="27"/>
                </a:cxn>
                <a:cxn ang="0">
                  <a:pos x="16" y="22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8" h="72">
                  <a:moveTo>
                    <a:pt x="0" y="16"/>
                  </a:moveTo>
                  <a:lnTo>
                    <a:pt x="0" y="14"/>
                  </a:ln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13" y="0"/>
                  </a:lnTo>
                  <a:lnTo>
                    <a:pt x="21" y="6"/>
                  </a:lnTo>
                  <a:lnTo>
                    <a:pt x="27" y="8"/>
                  </a:lnTo>
                  <a:lnTo>
                    <a:pt x="35" y="16"/>
                  </a:lnTo>
                  <a:lnTo>
                    <a:pt x="37" y="22"/>
                  </a:lnTo>
                  <a:lnTo>
                    <a:pt x="40" y="27"/>
                  </a:lnTo>
                  <a:lnTo>
                    <a:pt x="43" y="32"/>
                  </a:lnTo>
                  <a:lnTo>
                    <a:pt x="45" y="40"/>
                  </a:lnTo>
                  <a:lnTo>
                    <a:pt x="48" y="51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72"/>
                  </a:lnTo>
                  <a:lnTo>
                    <a:pt x="32" y="70"/>
                  </a:lnTo>
                  <a:lnTo>
                    <a:pt x="27" y="70"/>
                  </a:lnTo>
                  <a:lnTo>
                    <a:pt x="19" y="64"/>
                  </a:lnTo>
                  <a:lnTo>
                    <a:pt x="16" y="62"/>
                  </a:lnTo>
                  <a:lnTo>
                    <a:pt x="8" y="54"/>
                  </a:lnTo>
                  <a:lnTo>
                    <a:pt x="8" y="51"/>
                  </a:lnTo>
                  <a:lnTo>
                    <a:pt x="8" y="54"/>
                  </a:lnTo>
                  <a:lnTo>
                    <a:pt x="16" y="56"/>
                  </a:lnTo>
                  <a:lnTo>
                    <a:pt x="19" y="56"/>
                  </a:lnTo>
                  <a:lnTo>
                    <a:pt x="21" y="56"/>
                  </a:lnTo>
                  <a:lnTo>
                    <a:pt x="24" y="54"/>
                  </a:lnTo>
                  <a:lnTo>
                    <a:pt x="27" y="48"/>
                  </a:lnTo>
                  <a:lnTo>
                    <a:pt x="27" y="38"/>
                  </a:lnTo>
                  <a:lnTo>
                    <a:pt x="24" y="32"/>
                  </a:lnTo>
                  <a:lnTo>
                    <a:pt x="19" y="27"/>
                  </a:lnTo>
                  <a:lnTo>
                    <a:pt x="16" y="22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Freeform 66"/>
            <p:cNvSpPr>
              <a:spLocks/>
            </p:cNvSpPr>
            <p:nvPr/>
          </p:nvSpPr>
          <p:spPr bwMode="auto">
            <a:xfrm>
              <a:off x="3850" y="2055"/>
              <a:ext cx="1479" cy="878"/>
            </a:xfrm>
            <a:custGeom>
              <a:avLst/>
              <a:gdLst/>
              <a:ahLst/>
              <a:cxnLst>
                <a:cxn ang="0">
                  <a:pos x="112" y="987"/>
                </a:cxn>
                <a:cxn ang="0">
                  <a:pos x="133" y="963"/>
                </a:cxn>
                <a:cxn ang="0">
                  <a:pos x="168" y="917"/>
                </a:cxn>
                <a:cxn ang="0">
                  <a:pos x="227" y="856"/>
                </a:cxn>
                <a:cxn ang="0">
                  <a:pos x="304" y="776"/>
                </a:cxn>
                <a:cxn ang="0">
                  <a:pos x="403" y="685"/>
                </a:cxn>
                <a:cxn ang="0">
                  <a:pos x="531" y="584"/>
                </a:cxn>
                <a:cxn ang="0">
                  <a:pos x="686" y="477"/>
                </a:cxn>
                <a:cxn ang="0">
                  <a:pos x="865" y="365"/>
                </a:cxn>
                <a:cxn ang="0">
                  <a:pos x="1036" y="266"/>
                </a:cxn>
                <a:cxn ang="0">
                  <a:pos x="1193" y="186"/>
                </a:cxn>
                <a:cxn ang="0">
                  <a:pos x="1332" y="120"/>
                </a:cxn>
                <a:cxn ang="0">
                  <a:pos x="1447" y="72"/>
                </a:cxn>
                <a:cxn ang="0">
                  <a:pos x="1540" y="34"/>
                </a:cxn>
                <a:cxn ang="0">
                  <a:pos x="1604" y="10"/>
                </a:cxn>
                <a:cxn ang="0">
                  <a:pos x="1639" y="0"/>
                </a:cxn>
                <a:cxn ang="0">
                  <a:pos x="1636" y="0"/>
                </a:cxn>
                <a:cxn ang="0">
                  <a:pos x="1591" y="10"/>
                </a:cxn>
                <a:cxn ang="0">
                  <a:pos x="1506" y="34"/>
                </a:cxn>
                <a:cxn ang="0">
                  <a:pos x="1385" y="69"/>
                </a:cxn>
                <a:cxn ang="0">
                  <a:pos x="1239" y="120"/>
                </a:cxn>
                <a:cxn ang="0">
                  <a:pos x="1070" y="189"/>
                </a:cxn>
                <a:cxn ang="0">
                  <a:pos x="889" y="277"/>
                </a:cxn>
                <a:cxn ang="0">
                  <a:pos x="699" y="386"/>
                </a:cxn>
                <a:cxn ang="0">
                  <a:pos x="510" y="512"/>
                </a:cxn>
                <a:cxn ang="0">
                  <a:pos x="355" y="624"/>
                </a:cxn>
                <a:cxn ang="0">
                  <a:pos x="235" y="720"/>
                </a:cxn>
                <a:cxn ang="0">
                  <a:pos x="144" y="800"/>
                </a:cxn>
                <a:cxn ang="0">
                  <a:pos x="77" y="861"/>
                </a:cxn>
                <a:cxn ang="0">
                  <a:pos x="34" y="909"/>
                </a:cxn>
                <a:cxn ang="0">
                  <a:pos x="10" y="941"/>
                </a:cxn>
                <a:cxn ang="0">
                  <a:pos x="0" y="955"/>
                </a:cxn>
                <a:cxn ang="0">
                  <a:pos x="2" y="960"/>
                </a:cxn>
                <a:cxn ang="0">
                  <a:pos x="13" y="968"/>
                </a:cxn>
                <a:cxn ang="0">
                  <a:pos x="26" y="976"/>
                </a:cxn>
                <a:cxn ang="0">
                  <a:pos x="42" y="984"/>
                </a:cxn>
                <a:cxn ang="0">
                  <a:pos x="61" y="989"/>
                </a:cxn>
                <a:cxn ang="0">
                  <a:pos x="80" y="992"/>
                </a:cxn>
                <a:cxn ang="0">
                  <a:pos x="101" y="992"/>
                </a:cxn>
                <a:cxn ang="0">
                  <a:pos x="109" y="989"/>
                </a:cxn>
              </a:cxnLst>
              <a:rect l="0" t="0" r="r" b="b"/>
              <a:pathLst>
                <a:path w="1644" h="995">
                  <a:moveTo>
                    <a:pt x="109" y="989"/>
                  </a:moveTo>
                  <a:lnTo>
                    <a:pt x="112" y="987"/>
                  </a:lnTo>
                  <a:lnTo>
                    <a:pt x="122" y="976"/>
                  </a:lnTo>
                  <a:lnTo>
                    <a:pt x="133" y="963"/>
                  </a:lnTo>
                  <a:lnTo>
                    <a:pt x="149" y="941"/>
                  </a:lnTo>
                  <a:lnTo>
                    <a:pt x="168" y="917"/>
                  </a:lnTo>
                  <a:lnTo>
                    <a:pt x="195" y="888"/>
                  </a:lnTo>
                  <a:lnTo>
                    <a:pt x="227" y="856"/>
                  </a:lnTo>
                  <a:lnTo>
                    <a:pt x="264" y="819"/>
                  </a:lnTo>
                  <a:lnTo>
                    <a:pt x="304" y="776"/>
                  </a:lnTo>
                  <a:lnTo>
                    <a:pt x="349" y="733"/>
                  </a:lnTo>
                  <a:lnTo>
                    <a:pt x="403" y="685"/>
                  </a:lnTo>
                  <a:lnTo>
                    <a:pt x="464" y="637"/>
                  </a:lnTo>
                  <a:lnTo>
                    <a:pt x="531" y="584"/>
                  </a:lnTo>
                  <a:lnTo>
                    <a:pt x="603" y="530"/>
                  </a:lnTo>
                  <a:lnTo>
                    <a:pt x="686" y="477"/>
                  </a:lnTo>
                  <a:lnTo>
                    <a:pt x="774" y="421"/>
                  </a:lnTo>
                  <a:lnTo>
                    <a:pt x="865" y="365"/>
                  </a:lnTo>
                  <a:lnTo>
                    <a:pt x="953" y="314"/>
                  </a:lnTo>
                  <a:lnTo>
                    <a:pt x="1036" y="266"/>
                  </a:lnTo>
                  <a:lnTo>
                    <a:pt x="1118" y="224"/>
                  </a:lnTo>
                  <a:lnTo>
                    <a:pt x="1193" y="186"/>
                  </a:lnTo>
                  <a:lnTo>
                    <a:pt x="1265" y="152"/>
                  </a:lnTo>
                  <a:lnTo>
                    <a:pt x="1332" y="120"/>
                  </a:lnTo>
                  <a:lnTo>
                    <a:pt x="1393" y="96"/>
                  </a:lnTo>
                  <a:lnTo>
                    <a:pt x="1447" y="72"/>
                  </a:lnTo>
                  <a:lnTo>
                    <a:pt x="1498" y="50"/>
                  </a:lnTo>
                  <a:lnTo>
                    <a:pt x="1540" y="34"/>
                  </a:lnTo>
                  <a:lnTo>
                    <a:pt x="1578" y="21"/>
                  </a:lnTo>
                  <a:lnTo>
                    <a:pt x="1604" y="10"/>
                  </a:lnTo>
                  <a:lnTo>
                    <a:pt x="1626" y="5"/>
                  </a:lnTo>
                  <a:lnTo>
                    <a:pt x="1639" y="0"/>
                  </a:lnTo>
                  <a:lnTo>
                    <a:pt x="1644" y="0"/>
                  </a:lnTo>
                  <a:lnTo>
                    <a:pt x="1636" y="0"/>
                  </a:lnTo>
                  <a:lnTo>
                    <a:pt x="1620" y="5"/>
                  </a:lnTo>
                  <a:lnTo>
                    <a:pt x="1591" y="10"/>
                  </a:lnTo>
                  <a:lnTo>
                    <a:pt x="1554" y="21"/>
                  </a:lnTo>
                  <a:lnTo>
                    <a:pt x="1506" y="34"/>
                  </a:lnTo>
                  <a:lnTo>
                    <a:pt x="1449" y="50"/>
                  </a:lnTo>
                  <a:lnTo>
                    <a:pt x="1385" y="69"/>
                  </a:lnTo>
                  <a:lnTo>
                    <a:pt x="1316" y="93"/>
                  </a:lnTo>
                  <a:lnTo>
                    <a:pt x="1239" y="120"/>
                  </a:lnTo>
                  <a:lnTo>
                    <a:pt x="1156" y="152"/>
                  </a:lnTo>
                  <a:lnTo>
                    <a:pt x="1070" y="189"/>
                  </a:lnTo>
                  <a:lnTo>
                    <a:pt x="982" y="232"/>
                  </a:lnTo>
                  <a:lnTo>
                    <a:pt x="889" y="277"/>
                  </a:lnTo>
                  <a:lnTo>
                    <a:pt x="795" y="328"/>
                  </a:lnTo>
                  <a:lnTo>
                    <a:pt x="699" y="386"/>
                  </a:lnTo>
                  <a:lnTo>
                    <a:pt x="603" y="450"/>
                  </a:lnTo>
                  <a:lnTo>
                    <a:pt x="510" y="512"/>
                  </a:lnTo>
                  <a:lnTo>
                    <a:pt x="429" y="570"/>
                  </a:lnTo>
                  <a:lnTo>
                    <a:pt x="355" y="624"/>
                  </a:lnTo>
                  <a:lnTo>
                    <a:pt x="291" y="675"/>
                  </a:lnTo>
                  <a:lnTo>
                    <a:pt x="235" y="720"/>
                  </a:lnTo>
                  <a:lnTo>
                    <a:pt x="187" y="763"/>
                  </a:lnTo>
                  <a:lnTo>
                    <a:pt x="144" y="800"/>
                  </a:lnTo>
                  <a:lnTo>
                    <a:pt x="109" y="835"/>
                  </a:lnTo>
                  <a:lnTo>
                    <a:pt x="77" y="861"/>
                  </a:lnTo>
                  <a:lnTo>
                    <a:pt x="53" y="888"/>
                  </a:lnTo>
                  <a:lnTo>
                    <a:pt x="34" y="909"/>
                  </a:lnTo>
                  <a:lnTo>
                    <a:pt x="21" y="928"/>
                  </a:lnTo>
                  <a:lnTo>
                    <a:pt x="10" y="941"/>
                  </a:lnTo>
                  <a:lnTo>
                    <a:pt x="5" y="949"/>
                  </a:lnTo>
                  <a:lnTo>
                    <a:pt x="0" y="955"/>
                  </a:lnTo>
                  <a:lnTo>
                    <a:pt x="0" y="957"/>
                  </a:lnTo>
                  <a:lnTo>
                    <a:pt x="2" y="960"/>
                  </a:lnTo>
                  <a:lnTo>
                    <a:pt x="10" y="965"/>
                  </a:lnTo>
                  <a:lnTo>
                    <a:pt x="13" y="968"/>
                  </a:lnTo>
                  <a:lnTo>
                    <a:pt x="21" y="973"/>
                  </a:lnTo>
                  <a:lnTo>
                    <a:pt x="26" y="976"/>
                  </a:lnTo>
                  <a:lnTo>
                    <a:pt x="37" y="981"/>
                  </a:lnTo>
                  <a:lnTo>
                    <a:pt x="42" y="984"/>
                  </a:lnTo>
                  <a:lnTo>
                    <a:pt x="53" y="987"/>
                  </a:lnTo>
                  <a:lnTo>
                    <a:pt x="61" y="989"/>
                  </a:lnTo>
                  <a:lnTo>
                    <a:pt x="72" y="992"/>
                  </a:lnTo>
                  <a:lnTo>
                    <a:pt x="80" y="992"/>
                  </a:lnTo>
                  <a:lnTo>
                    <a:pt x="90" y="995"/>
                  </a:lnTo>
                  <a:lnTo>
                    <a:pt x="101" y="992"/>
                  </a:lnTo>
                  <a:lnTo>
                    <a:pt x="109" y="989"/>
                  </a:lnTo>
                  <a:lnTo>
                    <a:pt x="109" y="989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07" name="Group 67"/>
            <p:cNvGrpSpPr>
              <a:grpSpLocks/>
            </p:cNvGrpSpPr>
            <p:nvPr/>
          </p:nvGrpSpPr>
          <p:grpSpPr bwMode="auto">
            <a:xfrm>
              <a:off x="3444" y="1404"/>
              <a:ext cx="1446" cy="864"/>
              <a:chOff x="2223" y="1871"/>
              <a:chExt cx="1608" cy="979"/>
            </a:xfrm>
          </p:grpSpPr>
          <p:sp>
            <p:nvSpPr>
              <p:cNvPr id="10308" name="Freeform 68"/>
              <p:cNvSpPr>
                <a:spLocks/>
              </p:cNvSpPr>
              <p:nvPr/>
            </p:nvSpPr>
            <p:spPr bwMode="auto">
              <a:xfrm>
                <a:off x="3581" y="2373"/>
                <a:ext cx="192" cy="291"/>
              </a:xfrm>
              <a:custGeom>
                <a:avLst/>
                <a:gdLst/>
                <a:ahLst/>
                <a:cxnLst>
                  <a:cxn ang="0">
                    <a:pos x="0" y="365"/>
                  </a:cxn>
                  <a:cxn ang="0">
                    <a:pos x="0" y="366"/>
                  </a:cxn>
                  <a:cxn ang="0">
                    <a:pos x="0" y="372"/>
                  </a:cxn>
                  <a:cxn ang="0">
                    <a:pos x="0" y="382"/>
                  </a:cxn>
                  <a:cxn ang="0">
                    <a:pos x="3" y="393"/>
                  </a:cxn>
                  <a:cxn ang="0">
                    <a:pos x="5" y="408"/>
                  </a:cxn>
                  <a:cxn ang="0">
                    <a:pos x="9" y="424"/>
                  </a:cxn>
                  <a:cxn ang="0">
                    <a:pos x="13" y="443"/>
                  </a:cxn>
                  <a:cxn ang="0">
                    <a:pos x="19" y="462"/>
                  </a:cxn>
                  <a:cxn ang="0">
                    <a:pos x="22" y="479"/>
                  </a:cxn>
                  <a:cxn ang="0">
                    <a:pos x="30" y="498"/>
                  </a:cxn>
                  <a:cxn ang="0">
                    <a:pos x="38" y="515"/>
                  </a:cxn>
                  <a:cxn ang="0">
                    <a:pos x="47" y="532"/>
                  </a:cxn>
                  <a:cxn ang="0">
                    <a:pos x="57" y="547"/>
                  </a:cxn>
                  <a:cxn ang="0">
                    <a:pos x="66" y="558"/>
                  </a:cxn>
                  <a:cxn ang="0">
                    <a:pos x="77" y="568"/>
                  </a:cxn>
                  <a:cxn ang="0">
                    <a:pos x="93" y="576"/>
                  </a:cxn>
                  <a:cxn ang="0">
                    <a:pos x="106" y="577"/>
                  </a:cxn>
                  <a:cxn ang="0">
                    <a:pos x="119" y="581"/>
                  </a:cxn>
                  <a:cxn ang="0">
                    <a:pos x="134" y="581"/>
                  </a:cxn>
                  <a:cxn ang="0">
                    <a:pos x="150" y="581"/>
                  </a:cxn>
                  <a:cxn ang="0">
                    <a:pos x="161" y="581"/>
                  </a:cxn>
                  <a:cxn ang="0">
                    <a:pos x="176" y="581"/>
                  </a:cxn>
                  <a:cxn ang="0">
                    <a:pos x="190" y="577"/>
                  </a:cxn>
                  <a:cxn ang="0">
                    <a:pos x="203" y="577"/>
                  </a:cxn>
                  <a:cxn ang="0">
                    <a:pos x="214" y="574"/>
                  </a:cxn>
                  <a:cxn ang="0">
                    <a:pos x="228" y="570"/>
                  </a:cxn>
                  <a:cxn ang="0">
                    <a:pos x="237" y="566"/>
                  </a:cxn>
                  <a:cxn ang="0">
                    <a:pos x="249" y="564"/>
                  </a:cxn>
                  <a:cxn ang="0">
                    <a:pos x="258" y="558"/>
                  </a:cxn>
                  <a:cxn ang="0">
                    <a:pos x="268" y="555"/>
                  </a:cxn>
                  <a:cxn ang="0">
                    <a:pos x="275" y="551"/>
                  </a:cxn>
                  <a:cxn ang="0">
                    <a:pos x="285" y="547"/>
                  </a:cxn>
                  <a:cxn ang="0">
                    <a:pos x="288" y="541"/>
                  </a:cxn>
                  <a:cxn ang="0">
                    <a:pos x="300" y="532"/>
                  </a:cxn>
                  <a:cxn ang="0">
                    <a:pos x="311" y="520"/>
                  </a:cxn>
                  <a:cxn ang="0">
                    <a:pos x="323" y="505"/>
                  </a:cxn>
                  <a:cxn ang="0">
                    <a:pos x="336" y="482"/>
                  </a:cxn>
                  <a:cxn ang="0">
                    <a:pos x="349" y="460"/>
                  </a:cxn>
                  <a:cxn ang="0">
                    <a:pos x="361" y="431"/>
                  </a:cxn>
                  <a:cxn ang="0">
                    <a:pos x="372" y="401"/>
                  </a:cxn>
                  <a:cxn ang="0">
                    <a:pos x="378" y="365"/>
                  </a:cxn>
                  <a:cxn ang="0">
                    <a:pos x="384" y="325"/>
                  </a:cxn>
                  <a:cxn ang="0">
                    <a:pos x="384" y="279"/>
                  </a:cxn>
                  <a:cxn ang="0">
                    <a:pos x="380" y="232"/>
                  </a:cxn>
                  <a:cxn ang="0">
                    <a:pos x="370" y="178"/>
                  </a:cxn>
                  <a:cxn ang="0">
                    <a:pos x="357" y="123"/>
                  </a:cxn>
                  <a:cxn ang="0">
                    <a:pos x="334" y="62"/>
                  </a:cxn>
                  <a:cxn ang="0">
                    <a:pos x="306" y="0"/>
                  </a:cxn>
                  <a:cxn ang="0">
                    <a:pos x="136" y="38"/>
                  </a:cxn>
                  <a:cxn ang="0">
                    <a:pos x="89" y="317"/>
                  </a:cxn>
                  <a:cxn ang="0">
                    <a:pos x="0" y="365"/>
                  </a:cxn>
                  <a:cxn ang="0">
                    <a:pos x="0" y="365"/>
                  </a:cxn>
                </a:cxnLst>
                <a:rect l="0" t="0" r="r" b="b"/>
                <a:pathLst>
                  <a:path w="384" h="581">
                    <a:moveTo>
                      <a:pt x="0" y="365"/>
                    </a:moveTo>
                    <a:lnTo>
                      <a:pt x="0" y="366"/>
                    </a:lnTo>
                    <a:lnTo>
                      <a:pt x="0" y="372"/>
                    </a:lnTo>
                    <a:lnTo>
                      <a:pt x="0" y="382"/>
                    </a:lnTo>
                    <a:lnTo>
                      <a:pt x="3" y="393"/>
                    </a:lnTo>
                    <a:lnTo>
                      <a:pt x="5" y="408"/>
                    </a:lnTo>
                    <a:lnTo>
                      <a:pt x="9" y="424"/>
                    </a:lnTo>
                    <a:lnTo>
                      <a:pt x="13" y="443"/>
                    </a:lnTo>
                    <a:lnTo>
                      <a:pt x="19" y="462"/>
                    </a:lnTo>
                    <a:lnTo>
                      <a:pt x="22" y="479"/>
                    </a:lnTo>
                    <a:lnTo>
                      <a:pt x="30" y="498"/>
                    </a:lnTo>
                    <a:lnTo>
                      <a:pt x="38" y="515"/>
                    </a:lnTo>
                    <a:lnTo>
                      <a:pt x="47" y="532"/>
                    </a:lnTo>
                    <a:lnTo>
                      <a:pt x="57" y="547"/>
                    </a:lnTo>
                    <a:lnTo>
                      <a:pt x="66" y="558"/>
                    </a:lnTo>
                    <a:lnTo>
                      <a:pt x="77" y="568"/>
                    </a:lnTo>
                    <a:lnTo>
                      <a:pt x="93" y="576"/>
                    </a:lnTo>
                    <a:lnTo>
                      <a:pt x="106" y="577"/>
                    </a:lnTo>
                    <a:lnTo>
                      <a:pt x="119" y="581"/>
                    </a:lnTo>
                    <a:lnTo>
                      <a:pt x="134" y="581"/>
                    </a:lnTo>
                    <a:lnTo>
                      <a:pt x="150" y="581"/>
                    </a:lnTo>
                    <a:lnTo>
                      <a:pt x="161" y="581"/>
                    </a:lnTo>
                    <a:lnTo>
                      <a:pt x="176" y="581"/>
                    </a:lnTo>
                    <a:lnTo>
                      <a:pt x="190" y="577"/>
                    </a:lnTo>
                    <a:lnTo>
                      <a:pt x="203" y="577"/>
                    </a:lnTo>
                    <a:lnTo>
                      <a:pt x="214" y="574"/>
                    </a:lnTo>
                    <a:lnTo>
                      <a:pt x="228" y="570"/>
                    </a:lnTo>
                    <a:lnTo>
                      <a:pt x="237" y="566"/>
                    </a:lnTo>
                    <a:lnTo>
                      <a:pt x="249" y="564"/>
                    </a:lnTo>
                    <a:lnTo>
                      <a:pt x="258" y="558"/>
                    </a:lnTo>
                    <a:lnTo>
                      <a:pt x="268" y="555"/>
                    </a:lnTo>
                    <a:lnTo>
                      <a:pt x="275" y="551"/>
                    </a:lnTo>
                    <a:lnTo>
                      <a:pt x="285" y="547"/>
                    </a:lnTo>
                    <a:lnTo>
                      <a:pt x="288" y="541"/>
                    </a:lnTo>
                    <a:lnTo>
                      <a:pt x="300" y="532"/>
                    </a:lnTo>
                    <a:lnTo>
                      <a:pt x="311" y="520"/>
                    </a:lnTo>
                    <a:lnTo>
                      <a:pt x="323" y="505"/>
                    </a:lnTo>
                    <a:lnTo>
                      <a:pt x="336" y="482"/>
                    </a:lnTo>
                    <a:lnTo>
                      <a:pt x="349" y="460"/>
                    </a:lnTo>
                    <a:lnTo>
                      <a:pt x="361" y="431"/>
                    </a:lnTo>
                    <a:lnTo>
                      <a:pt x="372" y="401"/>
                    </a:lnTo>
                    <a:lnTo>
                      <a:pt x="378" y="365"/>
                    </a:lnTo>
                    <a:lnTo>
                      <a:pt x="384" y="325"/>
                    </a:lnTo>
                    <a:lnTo>
                      <a:pt x="384" y="279"/>
                    </a:lnTo>
                    <a:lnTo>
                      <a:pt x="380" y="232"/>
                    </a:lnTo>
                    <a:lnTo>
                      <a:pt x="370" y="178"/>
                    </a:lnTo>
                    <a:lnTo>
                      <a:pt x="357" y="123"/>
                    </a:lnTo>
                    <a:lnTo>
                      <a:pt x="334" y="62"/>
                    </a:lnTo>
                    <a:lnTo>
                      <a:pt x="306" y="0"/>
                    </a:lnTo>
                    <a:lnTo>
                      <a:pt x="136" y="38"/>
                    </a:lnTo>
                    <a:lnTo>
                      <a:pt x="89" y="317"/>
                    </a:lnTo>
                    <a:lnTo>
                      <a:pt x="0" y="365"/>
                    </a:lnTo>
                    <a:lnTo>
                      <a:pt x="0" y="36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9" name="Freeform 69"/>
              <p:cNvSpPr>
                <a:spLocks/>
              </p:cNvSpPr>
              <p:nvPr/>
            </p:nvSpPr>
            <p:spPr bwMode="auto">
              <a:xfrm>
                <a:off x="2340" y="2687"/>
                <a:ext cx="262" cy="141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93" y="281"/>
                  </a:cxn>
                  <a:cxn ang="0">
                    <a:pos x="373" y="281"/>
                  </a:cxn>
                  <a:cxn ang="0">
                    <a:pos x="399" y="268"/>
                  </a:cxn>
                  <a:cxn ang="0">
                    <a:pos x="424" y="257"/>
                  </a:cxn>
                  <a:cxn ang="0">
                    <a:pos x="445" y="241"/>
                  </a:cxn>
                  <a:cxn ang="0">
                    <a:pos x="464" y="228"/>
                  </a:cxn>
                  <a:cxn ang="0">
                    <a:pos x="477" y="213"/>
                  </a:cxn>
                  <a:cxn ang="0">
                    <a:pos x="489" y="198"/>
                  </a:cxn>
                  <a:cxn ang="0">
                    <a:pos x="498" y="180"/>
                  </a:cxn>
                  <a:cxn ang="0">
                    <a:pos x="508" y="165"/>
                  </a:cxn>
                  <a:cxn ang="0">
                    <a:pos x="511" y="146"/>
                  </a:cxn>
                  <a:cxn ang="0">
                    <a:pos x="515" y="129"/>
                  </a:cxn>
                  <a:cxn ang="0">
                    <a:pos x="517" y="112"/>
                  </a:cxn>
                  <a:cxn ang="0">
                    <a:pos x="519" y="95"/>
                  </a:cxn>
                  <a:cxn ang="0">
                    <a:pos x="521" y="76"/>
                  </a:cxn>
                  <a:cxn ang="0">
                    <a:pos x="523" y="59"/>
                  </a:cxn>
                  <a:cxn ang="0">
                    <a:pos x="523" y="42"/>
                  </a:cxn>
                  <a:cxn ang="0">
                    <a:pos x="525" y="25"/>
                  </a:cxn>
                  <a:cxn ang="0">
                    <a:pos x="21" y="0"/>
                  </a:cxn>
                  <a:cxn ang="0">
                    <a:pos x="0" y="146"/>
                  </a:cxn>
                  <a:cxn ang="0">
                    <a:pos x="0" y="146"/>
                  </a:cxn>
                </a:cxnLst>
                <a:rect l="0" t="0" r="r" b="b"/>
                <a:pathLst>
                  <a:path w="525" h="281">
                    <a:moveTo>
                      <a:pt x="0" y="146"/>
                    </a:moveTo>
                    <a:lnTo>
                      <a:pt x="93" y="281"/>
                    </a:lnTo>
                    <a:lnTo>
                      <a:pt x="373" y="281"/>
                    </a:lnTo>
                    <a:lnTo>
                      <a:pt x="399" y="268"/>
                    </a:lnTo>
                    <a:lnTo>
                      <a:pt x="424" y="257"/>
                    </a:lnTo>
                    <a:lnTo>
                      <a:pt x="445" y="241"/>
                    </a:lnTo>
                    <a:lnTo>
                      <a:pt x="464" y="228"/>
                    </a:lnTo>
                    <a:lnTo>
                      <a:pt x="477" y="213"/>
                    </a:lnTo>
                    <a:lnTo>
                      <a:pt x="489" y="198"/>
                    </a:lnTo>
                    <a:lnTo>
                      <a:pt x="498" y="180"/>
                    </a:lnTo>
                    <a:lnTo>
                      <a:pt x="508" y="165"/>
                    </a:lnTo>
                    <a:lnTo>
                      <a:pt x="511" y="146"/>
                    </a:lnTo>
                    <a:lnTo>
                      <a:pt x="515" y="129"/>
                    </a:lnTo>
                    <a:lnTo>
                      <a:pt x="517" y="112"/>
                    </a:lnTo>
                    <a:lnTo>
                      <a:pt x="519" y="95"/>
                    </a:lnTo>
                    <a:lnTo>
                      <a:pt x="521" y="76"/>
                    </a:lnTo>
                    <a:lnTo>
                      <a:pt x="523" y="59"/>
                    </a:lnTo>
                    <a:lnTo>
                      <a:pt x="523" y="42"/>
                    </a:lnTo>
                    <a:lnTo>
                      <a:pt x="525" y="25"/>
                    </a:lnTo>
                    <a:lnTo>
                      <a:pt x="21" y="0"/>
                    </a:lnTo>
                    <a:lnTo>
                      <a:pt x="0" y="14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0" name="Freeform 70"/>
              <p:cNvSpPr>
                <a:spLocks/>
              </p:cNvSpPr>
              <p:nvPr/>
            </p:nvSpPr>
            <p:spPr bwMode="auto">
              <a:xfrm>
                <a:off x="3496" y="1910"/>
                <a:ext cx="260" cy="2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374"/>
                  </a:cxn>
                  <a:cxn ang="0">
                    <a:pos x="506" y="409"/>
                  </a:cxn>
                  <a:cxn ang="0">
                    <a:pos x="521" y="8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21" h="409">
                    <a:moveTo>
                      <a:pt x="0" y="0"/>
                    </a:moveTo>
                    <a:lnTo>
                      <a:pt x="21" y="374"/>
                    </a:lnTo>
                    <a:lnTo>
                      <a:pt x="506" y="409"/>
                    </a:lnTo>
                    <a:lnTo>
                      <a:pt x="521" y="8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1" name="Freeform 71"/>
              <p:cNvSpPr>
                <a:spLocks/>
              </p:cNvSpPr>
              <p:nvPr/>
            </p:nvSpPr>
            <p:spPr bwMode="auto">
              <a:xfrm>
                <a:off x="3387" y="1892"/>
                <a:ext cx="404" cy="7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0" y="1395"/>
                  </a:cxn>
                  <a:cxn ang="0">
                    <a:pos x="106" y="1433"/>
                  </a:cxn>
                  <a:cxn ang="0">
                    <a:pos x="479" y="1294"/>
                  </a:cxn>
                  <a:cxn ang="0">
                    <a:pos x="479" y="1290"/>
                  </a:cxn>
                  <a:cxn ang="0">
                    <a:pos x="479" y="1281"/>
                  </a:cxn>
                  <a:cxn ang="0">
                    <a:pos x="481" y="1266"/>
                  </a:cxn>
                  <a:cxn ang="0">
                    <a:pos x="483" y="1249"/>
                  </a:cxn>
                  <a:cxn ang="0">
                    <a:pos x="484" y="1226"/>
                  </a:cxn>
                  <a:cxn ang="0">
                    <a:pos x="488" y="1199"/>
                  </a:cxn>
                  <a:cxn ang="0">
                    <a:pos x="492" y="1173"/>
                  </a:cxn>
                  <a:cxn ang="0">
                    <a:pos x="496" y="1146"/>
                  </a:cxn>
                  <a:cxn ang="0">
                    <a:pos x="498" y="1117"/>
                  </a:cxn>
                  <a:cxn ang="0">
                    <a:pos x="502" y="1091"/>
                  </a:cxn>
                  <a:cxn ang="0">
                    <a:pos x="505" y="1066"/>
                  </a:cxn>
                  <a:cxn ang="0">
                    <a:pos x="509" y="1045"/>
                  </a:cxn>
                  <a:cxn ang="0">
                    <a:pos x="511" y="1026"/>
                  </a:cxn>
                  <a:cxn ang="0">
                    <a:pos x="515" y="1011"/>
                  </a:cxn>
                  <a:cxn ang="0">
                    <a:pos x="519" y="1003"/>
                  </a:cxn>
                  <a:cxn ang="0">
                    <a:pos x="522" y="1003"/>
                  </a:cxn>
                  <a:cxn ang="0">
                    <a:pos x="526" y="1002"/>
                  </a:cxn>
                  <a:cxn ang="0">
                    <a:pos x="534" y="1002"/>
                  </a:cxn>
                  <a:cxn ang="0">
                    <a:pos x="545" y="1000"/>
                  </a:cxn>
                  <a:cxn ang="0">
                    <a:pos x="561" y="998"/>
                  </a:cxn>
                  <a:cxn ang="0">
                    <a:pos x="576" y="994"/>
                  </a:cxn>
                  <a:cxn ang="0">
                    <a:pos x="595" y="990"/>
                  </a:cxn>
                  <a:cxn ang="0">
                    <a:pos x="612" y="986"/>
                  </a:cxn>
                  <a:cxn ang="0">
                    <a:pos x="631" y="984"/>
                  </a:cxn>
                  <a:cxn ang="0">
                    <a:pos x="650" y="979"/>
                  </a:cxn>
                  <a:cxn ang="0">
                    <a:pos x="669" y="975"/>
                  </a:cxn>
                  <a:cxn ang="0">
                    <a:pos x="684" y="971"/>
                  </a:cxn>
                  <a:cxn ang="0">
                    <a:pos x="701" y="967"/>
                  </a:cxn>
                  <a:cxn ang="0">
                    <a:pos x="713" y="964"/>
                  </a:cxn>
                  <a:cxn ang="0">
                    <a:pos x="724" y="962"/>
                  </a:cxn>
                  <a:cxn ang="0">
                    <a:pos x="730" y="962"/>
                  </a:cxn>
                  <a:cxn ang="0">
                    <a:pos x="733" y="962"/>
                  </a:cxn>
                  <a:cxn ang="0">
                    <a:pos x="808" y="1171"/>
                  </a:cxn>
                  <a:cxn ang="0">
                    <a:pos x="792" y="129"/>
                  </a:cxn>
                  <a:cxn ang="0">
                    <a:pos x="663" y="100"/>
                  </a:cxn>
                  <a:cxn ang="0">
                    <a:pos x="669" y="414"/>
                  </a:cxn>
                  <a:cxn ang="0">
                    <a:pos x="222" y="388"/>
                  </a:cxn>
                  <a:cxn ang="0">
                    <a:pos x="226" y="26"/>
                  </a:cxn>
                  <a:cxn ang="0">
                    <a:pos x="59" y="0"/>
                  </a:cxn>
                  <a:cxn ang="0">
                    <a:pos x="59" y="0"/>
                  </a:cxn>
                </a:cxnLst>
                <a:rect l="0" t="0" r="r" b="b"/>
                <a:pathLst>
                  <a:path w="808" h="1433">
                    <a:moveTo>
                      <a:pt x="59" y="0"/>
                    </a:moveTo>
                    <a:lnTo>
                      <a:pt x="0" y="1395"/>
                    </a:lnTo>
                    <a:lnTo>
                      <a:pt x="106" y="1433"/>
                    </a:lnTo>
                    <a:lnTo>
                      <a:pt x="479" y="1294"/>
                    </a:lnTo>
                    <a:lnTo>
                      <a:pt x="479" y="1290"/>
                    </a:lnTo>
                    <a:lnTo>
                      <a:pt x="479" y="1281"/>
                    </a:lnTo>
                    <a:lnTo>
                      <a:pt x="481" y="1266"/>
                    </a:lnTo>
                    <a:lnTo>
                      <a:pt x="483" y="1249"/>
                    </a:lnTo>
                    <a:lnTo>
                      <a:pt x="484" y="1226"/>
                    </a:lnTo>
                    <a:lnTo>
                      <a:pt x="488" y="1199"/>
                    </a:lnTo>
                    <a:lnTo>
                      <a:pt x="492" y="1173"/>
                    </a:lnTo>
                    <a:lnTo>
                      <a:pt x="496" y="1146"/>
                    </a:lnTo>
                    <a:lnTo>
                      <a:pt x="498" y="1117"/>
                    </a:lnTo>
                    <a:lnTo>
                      <a:pt x="502" y="1091"/>
                    </a:lnTo>
                    <a:lnTo>
                      <a:pt x="505" y="1066"/>
                    </a:lnTo>
                    <a:lnTo>
                      <a:pt x="509" y="1045"/>
                    </a:lnTo>
                    <a:lnTo>
                      <a:pt x="511" y="1026"/>
                    </a:lnTo>
                    <a:lnTo>
                      <a:pt x="515" y="1011"/>
                    </a:lnTo>
                    <a:lnTo>
                      <a:pt x="519" y="1003"/>
                    </a:lnTo>
                    <a:lnTo>
                      <a:pt x="522" y="1003"/>
                    </a:lnTo>
                    <a:lnTo>
                      <a:pt x="526" y="1002"/>
                    </a:lnTo>
                    <a:lnTo>
                      <a:pt x="534" y="1002"/>
                    </a:lnTo>
                    <a:lnTo>
                      <a:pt x="545" y="1000"/>
                    </a:lnTo>
                    <a:lnTo>
                      <a:pt x="561" y="998"/>
                    </a:lnTo>
                    <a:lnTo>
                      <a:pt x="576" y="994"/>
                    </a:lnTo>
                    <a:lnTo>
                      <a:pt x="595" y="990"/>
                    </a:lnTo>
                    <a:lnTo>
                      <a:pt x="612" y="986"/>
                    </a:lnTo>
                    <a:lnTo>
                      <a:pt x="631" y="984"/>
                    </a:lnTo>
                    <a:lnTo>
                      <a:pt x="650" y="979"/>
                    </a:lnTo>
                    <a:lnTo>
                      <a:pt x="669" y="975"/>
                    </a:lnTo>
                    <a:lnTo>
                      <a:pt x="684" y="971"/>
                    </a:lnTo>
                    <a:lnTo>
                      <a:pt x="701" y="967"/>
                    </a:lnTo>
                    <a:lnTo>
                      <a:pt x="713" y="964"/>
                    </a:lnTo>
                    <a:lnTo>
                      <a:pt x="724" y="962"/>
                    </a:lnTo>
                    <a:lnTo>
                      <a:pt x="730" y="962"/>
                    </a:lnTo>
                    <a:lnTo>
                      <a:pt x="733" y="962"/>
                    </a:lnTo>
                    <a:lnTo>
                      <a:pt x="808" y="1171"/>
                    </a:lnTo>
                    <a:lnTo>
                      <a:pt x="792" y="129"/>
                    </a:lnTo>
                    <a:lnTo>
                      <a:pt x="663" y="100"/>
                    </a:lnTo>
                    <a:lnTo>
                      <a:pt x="669" y="414"/>
                    </a:lnTo>
                    <a:lnTo>
                      <a:pt x="222" y="388"/>
                    </a:lnTo>
                    <a:lnTo>
                      <a:pt x="226" y="26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" name="Freeform 72"/>
              <p:cNvSpPr>
                <a:spLocks/>
              </p:cNvSpPr>
              <p:nvPr/>
            </p:nvSpPr>
            <p:spPr bwMode="auto">
              <a:xfrm>
                <a:off x="2312" y="1890"/>
                <a:ext cx="1107" cy="871"/>
              </a:xfrm>
              <a:custGeom>
                <a:avLst/>
                <a:gdLst/>
                <a:ahLst/>
                <a:cxnLst>
                  <a:cxn ang="0">
                    <a:pos x="0" y="842"/>
                  </a:cxn>
                  <a:cxn ang="0">
                    <a:pos x="337" y="734"/>
                  </a:cxn>
                  <a:cxn ang="0">
                    <a:pos x="399" y="660"/>
                  </a:cxn>
                  <a:cxn ang="0">
                    <a:pos x="1601" y="646"/>
                  </a:cxn>
                  <a:cxn ang="0">
                    <a:pos x="1682" y="253"/>
                  </a:cxn>
                  <a:cxn ang="0">
                    <a:pos x="631" y="291"/>
                  </a:cxn>
                  <a:cxn ang="0">
                    <a:pos x="701" y="226"/>
                  </a:cxn>
                  <a:cxn ang="0">
                    <a:pos x="969" y="139"/>
                  </a:cxn>
                  <a:cxn ang="0">
                    <a:pos x="1812" y="114"/>
                  </a:cxn>
                  <a:cxn ang="0">
                    <a:pos x="1815" y="6"/>
                  </a:cxn>
                  <a:cxn ang="0">
                    <a:pos x="2205" y="0"/>
                  </a:cxn>
                  <a:cxn ang="0">
                    <a:pos x="2215" y="1420"/>
                  </a:cxn>
                  <a:cxn ang="0">
                    <a:pos x="2211" y="1570"/>
                  </a:cxn>
                  <a:cxn ang="0">
                    <a:pos x="1734" y="1741"/>
                  </a:cxn>
                  <a:cxn ang="0">
                    <a:pos x="1777" y="1405"/>
                  </a:cxn>
                  <a:cxn ang="0">
                    <a:pos x="1601" y="1226"/>
                  </a:cxn>
                  <a:cxn ang="0">
                    <a:pos x="1437" y="1279"/>
                  </a:cxn>
                  <a:cxn ang="0">
                    <a:pos x="1336" y="1547"/>
                  </a:cxn>
                  <a:cxn ang="0">
                    <a:pos x="1251" y="1532"/>
                  </a:cxn>
                  <a:cxn ang="0">
                    <a:pos x="1179" y="1532"/>
                  </a:cxn>
                  <a:cxn ang="0">
                    <a:pos x="1141" y="1409"/>
                  </a:cxn>
                  <a:cxn ang="0">
                    <a:pos x="1207" y="1386"/>
                  </a:cxn>
                  <a:cxn ang="0">
                    <a:pos x="1245" y="1348"/>
                  </a:cxn>
                  <a:cxn ang="0">
                    <a:pos x="1239" y="1118"/>
                  </a:cxn>
                  <a:cxn ang="0">
                    <a:pos x="1198" y="1053"/>
                  </a:cxn>
                  <a:cxn ang="0">
                    <a:pos x="1125" y="1036"/>
                  </a:cxn>
                  <a:cxn ang="0">
                    <a:pos x="1137" y="985"/>
                  </a:cxn>
                  <a:cxn ang="0">
                    <a:pos x="1217" y="823"/>
                  </a:cxn>
                  <a:cxn ang="0">
                    <a:pos x="0" y="842"/>
                  </a:cxn>
                  <a:cxn ang="0">
                    <a:pos x="0" y="842"/>
                  </a:cxn>
                </a:cxnLst>
                <a:rect l="0" t="0" r="r" b="b"/>
                <a:pathLst>
                  <a:path w="2215" h="1741">
                    <a:moveTo>
                      <a:pt x="0" y="842"/>
                    </a:moveTo>
                    <a:lnTo>
                      <a:pt x="337" y="734"/>
                    </a:lnTo>
                    <a:lnTo>
                      <a:pt x="399" y="660"/>
                    </a:lnTo>
                    <a:lnTo>
                      <a:pt x="1601" y="646"/>
                    </a:lnTo>
                    <a:lnTo>
                      <a:pt x="1682" y="253"/>
                    </a:lnTo>
                    <a:lnTo>
                      <a:pt x="631" y="291"/>
                    </a:lnTo>
                    <a:lnTo>
                      <a:pt x="701" y="226"/>
                    </a:lnTo>
                    <a:lnTo>
                      <a:pt x="969" y="139"/>
                    </a:lnTo>
                    <a:lnTo>
                      <a:pt x="1812" y="114"/>
                    </a:lnTo>
                    <a:lnTo>
                      <a:pt x="1815" y="6"/>
                    </a:lnTo>
                    <a:lnTo>
                      <a:pt x="2205" y="0"/>
                    </a:lnTo>
                    <a:lnTo>
                      <a:pt x="2215" y="1420"/>
                    </a:lnTo>
                    <a:lnTo>
                      <a:pt x="2211" y="1570"/>
                    </a:lnTo>
                    <a:lnTo>
                      <a:pt x="1734" y="1741"/>
                    </a:lnTo>
                    <a:lnTo>
                      <a:pt x="1777" y="1405"/>
                    </a:lnTo>
                    <a:lnTo>
                      <a:pt x="1601" y="1226"/>
                    </a:lnTo>
                    <a:lnTo>
                      <a:pt x="1437" y="1279"/>
                    </a:lnTo>
                    <a:lnTo>
                      <a:pt x="1336" y="1547"/>
                    </a:lnTo>
                    <a:lnTo>
                      <a:pt x="1251" y="1532"/>
                    </a:lnTo>
                    <a:lnTo>
                      <a:pt x="1179" y="1532"/>
                    </a:lnTo>
                    <a:lnTo>
                      <a:pt x="1141" y="1409"/>
                    </a:lnTo>
                    <a:lnTo>
                      <a:pt x="1207" y="1386"/>
                    </a:lnTo>
                    <a:lnTo>
                      <a:pt x="1245" y="1348"/>
                    </a:lnTo>
                    <a:lnTo>
                      <a:pt x="1239" y="1118"/>
                    </a:lnTo>
                    <a:lnTo>
                      <a:pt x="1198" y="1053"/>
                    </a:lnTo>
                    <a:lnTo>
                      <a:pt x="1125" y="1036"/>
                    </a:lnTo>
                    <a:lnTo>
                      <a:pt x="1137" y="985"/>
                    </a:lnTo>
                    <a:lnTo>
                      <a:pt x="1217" y="823"/>
                    </a:lnTo>
                    <a:lnTo>
                      <a:pt x="0" y="842"/>
                    </a:lnTo>
                    <a:lnTo>
                      <a:pt x="0" y="842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3" name="Freeform 73"/>
              <p:cNvSpPr>
                <a:spLocks/>
              </p:cNvSpPr>
              <p:nvPr/>
            </p:nvSpPr>
            <p:spPr bwMode="auto">
              <a:xfrm>
                <a:off x="3200" y="2356"/>
                <a:ext cx="221" cy="72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6" y="145"/>
                  </a:cxn>
                  <a:cxn ang="0">
                    <a:pos x="434" y="76"/>
                  </a:cxn>
                  <a:cxn ang="0">
                    <a:pos x="441" y="0"/>
                  </a:cxn>
                  <a:cxn ang="0">
                    <a:pos x="0" y="76"/>
                  </a:cxn>
                  <a:cxn ang="0">
                    <a:pos x="0" y="76"/>
                  </a:cxn>
                </a:cxnLst>
                <a:rect l="0" t="0" r="r" b="b"/>
                <a:pathLst>
                  <a:path w="441" h="145">
                    <a:moveTo>
                      <a:pt x="0" y="76"/>
                    </a:moveTo>
                    <a:lnTo>
                      <a:pt x="6" y="145"/>
                    </a:lnTo>
                    <a:lnTo>
                      <a:pt x="434" y="76"/>
                    </a:lnTo>
                    <a:lnTo>
                      <a:pt x="441" y="0"/>
                    </a:lnTo>
                    <a:lnTo>
                      <a:pt x="0" y="7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4" name="Freeform 74"/>
              <p:cNvSpPr>
                <a:spLocks/>
              </p:cNvSpPr>
              <p:nvPr/>
            </p:nvSpPr>
            <p:spPr bwMode="auto">
              <a:xfrm>
                <a:off x="3226" y="2502"/>
                <a:ext cx="188" cy="85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11" y="171"/>
                  </a:cxn>
                  <a:cxn ang="0">
                    <a:pos x="376" y="76"/>
                  </a:cxn>
                  <a:cxn ang="0">
                    <a:pos x="376" y="0"/>
                  </a:cxn>
                  <a:cxn ang="0">
                    <a:pos x="0" y="109"/>
                  </a:cxn>
                  <a:cxn ang="0">
                    <a:pos x="0" y="109"/>
                  </a:cxn>
                </a:cxnLst>
                <a:rect l="0" t="0" r="r" b="b"/>
                <a:pathLst>
                  <a:path w="376" h="171">
                    <a:moveTo>
                      <a:pt x="0" y="109"/>
                    </a:moveTo>
                    <a:lnTo>
                      <a:pt x="11" y="171"/>
                    </a:lnTo>
                    <a:lnTo>
                      <a:pt x="376" y="76"/>
                    </a:lnTo>
                    <a:lnTo>
                      <a:pt x="376" y="0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5" name="Freeform 75"/>
              <p:cNvSpPr>
                <a:spLocks/>
              </p:cNvSpPr>
              <p:nvPr/>
            </p:nvSpPr>
            <p:spPr bwMode="auto">
              <a:xfrm>
                <a:off x="2252" y="2297"/>
                <a:ext cx="687" cy="356"/>
              </a:xfrm>
              <a:custGeom>
                <a:avLst/>
                <a:gdLst/>
                <a:ahLst/>
                <a:cxnLst>
                  <a:cxn ang="0">
                    <a:pos x="16" y="148"/>
                  </a:cxn>
                  <a:cxn ang="0">
                    <a:pos x="122" y="15"/>
                  </a:cxn>
                  <a:cxn ang="0">
                    <a:pos x="1335" y="0"/>
                  </a:cxn>
                  <a:cxn ang="0">
                    <a:pos x="1255" y="209"/>
                  </a:cxn>
                  <a:cxn ang="0">
                    <a:pos x="1270" y="583"/>
                  </a:cxn>
                  <a:cxn ang="0">
                    <a:pos x="1375" y="710"/>
                  </a:cxn>
                  <a:cxn ang="0">
                    <a:pos x="86" y="678"/>
                  </a:cxn>
                  <a:cxn ang="0">
                    <a:pos x="74" y="585"/>
                  </a:cxn>
                  <a:cxn ang="0">
                    <a:pos x="0" y="517"/>
                  </a:cxn>
                  <a:cxn ang="0">
                    <a:pos x="16" y="148"/>
                  </a:cxn>
                  <a:cxn ang="0">
                    <a:pos x="16" y="148"/>
                  </a:cxn>
                </a:cxnLst>
                <a:rect l="0" t="0" r="r" b="b"/>
                <a:pathLst>
                  <a:path w="1375" h="710">
                    <a:moveTo>
                      <a:pt x="16" y="148"/>
                    </a:moveTo>
                    <a:lnTo>
                      <a:pt x="122" y="15"/>
                    </a:lnTo>
                    <a:lnTo>
                      <a:pt x="1335" y="0"/>
                    </a:lnTo>
                    <a:lnTo>
                      <a:pt x="1255" y="209"/>
                    </a:lnTo>
                    <a:lnTo>
                      <a:pt x="1270" y="583"/>
                    </a:lnTo>
                    <a:lnTo>
                      <a:pt x="1375" y="710"/>
                    </a:lnTo>
                    <a:lnTo>
                      <a:pt x="86" y="678"/>
                    </a:lnTo>
                    <a:lnTo>
                      <a:pt x="74" y="585"/>
                    </a:lnTo>
                    <a:lnTo>
                      <a:pt x="0" y="517"/>
                    </a:lnTo>
                    <a:lnTo>
                      <a:pt x="16" y="148"/>
                    </a:lnTo>
                    <a:lnTo>
                      <a:pt x="16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6" name="Freeform 76"/>
              <p:cNvSpPr>
                <a:spLocks/>
              </p:cNvSpPr>
              <p:nvPr/>
            </p:nvSpPr>
            <p:spPr bwMode="auto">
              <a:xfrm>
                <a:off x="3211" y="2242"/>
                <a:ext cx="210" cy="63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8" y="126"/>
                  </a:cxn>
                  <a:cxn ang="0">
                    <a:pos x="413" y="82"/>
                  </a:cxn>
                  <a:cxn ang="0">
                    <a:pos x="420" y="0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420" h="126">
                    <a:moveTo>
                      <a:pt x="0" y="44"/>
                    </a:moveTo>
                    <a:lnTo>
                      <a:pt x="8" y="126"/>
                    </a:lnTo>
                    <a:lnTo>
                      <a:pt x="413" y="82"/>
                    </a:lnTo>
                    <a:lnTo>
                      <a:pt x="420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7" name="Freeform 77"/>
              <p:cNvSpPr>
                <a:spLocks/>
              </p:cNvSpPr>
              <p:nvPr/>
            </p:nvSpPr>
            <p:spPr bwMode="auto">
              <a:xfrm>
                <a:off x="2860" y="2493"/>
                <a:ext cx="362" cy="351"/>
              </a:xfrm>
              <a:custGeom>
                <a:avLst/>
                <a:gdLst/>
                <a:ahLst/>
                <a:cxnLst>
                  <a:cxn ang="0">
                    <a:pos x="0" y="445"/>
                  </a:cxn>
                  <a:cxn ang="0">
                    <a:pos x="38" y="626"/>
                  </a:cxn>
                  <a:cxn ang="0">
                    <a:pos x="152" y="696"/>
                  </a:cxn>
                  <a:cxn ang="0">
                    <a:pos x="416" y="698"/>
                  </a:cxn>
                  <a:cxn ang="0">
                    <a:pos x="418" y="698"/>
                  </a:cxn>
                  <a:cxn ang="0">
                    <a:pos x="424" y="700"/>
                  </a:cxn>
                  <a:cxn ang="0">
                    <a:pos x="435" y="700"/>
                  </a:cxn>
                  <a:cxn ang="0">
                    <a:pos x="448" y="702"/>
                  </a:cxn>
                  <a:cxn ang="0">
                    <a:pos x="464" y="698"/>
                  </a:cxn>
                  <a:cxn ang="0">
                    <a:pos x="483" y="696"/>
                  </a:cxn>
                  <a:cxn ang="0">
                    <a:pos x="504" y="692"/>
                  </a:cxn>
                  <a:cxn ang="0">
                    <a:pos x="526" y="684"/>
                  </a:cxn>
                  <a:cxn ang="0">
                    <a:pos x="549" y="673"/>
                  </a:cxn>
                  <a:cxn ang="0">
                    <a:pos x="574" y="658"/>
                  </a:cxn>
                  <a:cxn ang="0">
                    <a:pos x="597" y="637"/>
                  </a:cxn>
                  <a:cxn ang="0">
                    <a:pos x="619" y="614"/>
                  </a:cxn>
                  <a:cxn ang="0">
                    <a:pos x="640" y="582"/>
                  </a:cxn>
                  <a:cxn ang="0">
                    <a:pos x="663" y="546"/>
                  </a:cxn>
                  <a:cxn ang="0">
                    <a:pos x="682" y="500"/>
                  </a:cxn>
                  <a:cxn ang="0">
                    <a:pos x="701" y="451"/>
                  </a:cxn>
                  <a:cxn ang="0">
                    <a:pos x="713" y="396"/>
                  </a:cxn>
                  <a:cxn ang="0">
                    <a:pos x="720" y="344"/>
                  </a:cxn>
                  <a:cxn ang="0">
                    <a:pos x="724" y="297"/>
                  </a:cxn>
                  <a:cxn ang="0">
                    <a:pos x="722" y="255"/>
                  </a:cxn>
                  <a:cxn ang="0">
                    <a:pos x="715" y="215"/>
                  </a:cxn>
                  <a:cxn ang="0">
                    <a:pos x="705" y="177"/>
                  </a:cxn>
                  <a:cxn ang="0">
                    <a:pos x="692" y="145"/>
                  </a:cxn>
                  <a:cxn ang="0">
                    <a:pos x="678" y="116"/>
                  </a:cxn>
                  <a:cxn ang="0">
                    <a:pos x="659" y="88"/>
                  </a:cxn>
                  <a:cxn ang="0">
                    <a:pos x="642" y="65"/>
                  </a:cxn>
                  <a:cxn ang="0">
                    <a:pos x="621" y="46"/>
                  </a:cxn>
                  <a:cxn ang="0">
                    <a:pos x="604" y="31"/>
                  </a:cxn>
                  <a:cxn ang="0">
                    <a:pos x="585" y="17"/>
                  </a:cxn>
                  <a:cxn ang="0">
                    <a:pos x="566" y="8"/>
                  </a:cxn>
                  <a:cxn ang="0">
                    <a:pos x="551" y="2"/>
                  </a:cxn>
                  <a:cxn ang="0">
                    <a:pos x="538" y="2"/>
                  </a:cxn>
                  <a:cxn ang="0">
                    <a:pos x="523" y="0"/>
                  </a:cxn>
                  <a:cxn ang="0">
                    <a:pos x="509" y="2"/>
                  </a:cxn>
                  <a:cxn ang="0">
                    <a:pos x="494" y="2"/>
                  </a:cxn>
                  <a:cxn ang="0">
                    <a:pos x="479" y="6"/>
                  </a:cxn>
                  <a:cxn ang="0">
                    <a:pos x="464" y="10"/>
                  </a:cxn>
                  <a:cxn ang="0">
                    <a:pos x="448" y="13"/>
                  </a:cxn>
                  <a:cxn ang="0">
                    <a:pos x="433" y="19"/>
                  </a:cxn>
                  <a:cxn ang="0">
                    <a:pos x="420" y="25"/>
                  </a:cxn>
                  <a:cxn ang="0">
                    <a:pos x="405" y="29"/>
                  </a:cxn>
                  <a:cxn ang="0">
                    <a:pos x="393" y="32"/>
                  </a:cxn>
                  <a:cxn ang="0">
                    <a:pos x="382" y="36"/>
                  </a:cxn>
                  <a:cxn ang="0">
                    <a:pos x="372" y="40"/>
                  </a:cxn>
                  <a:cxn ang="0">
                    <a:pos x="363" y="44"/>
                  </a:cxn>
                  <a:cxn ang="0">
                    <a:pos x="359" y="48"/>
                  </a:cxn>
                  <a:cxn ang="0">
                    <a:pos x="355" y="48"/>
                  </a:cxn>
                  <a:cxn ang="0">
                    <a:pos x="355" y="50"/>
                  </a:cxn>
                  <a:cxn ang="0">
                    <a:pos x="272" y="202"/>
                  </a:cxn>
                  <a:cxn ang="0">
                    <a:pos x="237" y="449"/>
                  </a:cxn>
                  <a:cxn ang="0">
                    <a:pos x="0" y="445"/>
                  </a:cxn>
                  <a:cxn ang="0">
                    <a:pos x="0" y="445"/>
                  </a:cxn>
                </a:cxnLst>
                <a:rect l="0" t="0" r="r" b="b"/>
                <a:pathLst>
                  <a:path w="724" h="702">
                    <a:moveTo>
                      <a:pt x="0" y="445"/>
                    </a:moveTo>
                    <a:lnTo>
                      <a:pt x="38" y="626"/>
                    </a:lnTo>
                    <a:lnTo>
                      <a:pt x="152" y="696"/>
                    </a:lnTo>
                    <a:lnTo>
                      <a:pt x="416" y="698"/>
                    </a:lnTo>
                    <a:lnTo>
                      <a:pt x="418" y="698"/>
                    </a:lnTo>
                    <a:lnTo>
                      <a:pt x="424" y="700"/>
                    </a:lnTo>
                    <a:lnTo>
                      <a:pt x="435" y="700"/>
                    </a:lnTo>
                    <a:lnTo>
                      <a:pt x="448" y="702"/>
                    </a:lnTo>
                    <a:lnTo>
                      <a:pt x="464" y="698"/>
                    </a:lnTo>
                    <a:lnTo>
                      <a:pt x="483" y="696"/>
                    </a:lnTo>
                    <a:lnTo>
                      <a:pt x="504" y="692"/>
                    </a:lnTo>
                    <a:lnTo>
                      <a:pt x="526" y="684"/>
                    </a:lnTo>
                    <a:lnTo>
                      <a:pt x="549" y="673"/>
                    </a:lnTo>
                    <a:lnTo>
                      <a:pt x="574" y="658"/>
                    </a:lnTo>
                    <a:lnTo>
                      <a:pt x="597" y="637"/>
                    </a:lnTo>
                    <a:lnTo>
                      <a:pt x="619" y="614"/>
                    </a:lnTo>
                    <a:lnTo>
                      <a:pt x="640" y="582"/>
                    </a:lnTo>
                    <a:lnTo>
                      <a:pt x="663" y="546"/>
                    </a:lnTo>
                    <a:lnTo>
                      <a:pt x="682" y="500"/>
                    </a:lnTo>
                    <a:lnTo>
                      <a:pt x="701" y="451"/>
                    </a:lnTo>
                    <a:lnTo>
                      <a:pt x="713" y="396"/>
                    </a:lnTo>
                    <a:lnTo>
                      <a:pt x="720" y="344"/>
                    </a:lnTo>
                    <a:lnTo>
                      <a:pt x="724" y="297"/>
                    </a:lnTo>
                    <a:lnTo>
                      <a:pt x="722" y="255"/>
                    </a:lnTo>
                    <a:lnTo>
                      <a:pt x="715" y="215"/>
                    </a:lnTo>
                    <a:lnTo>
                      <a:pt x="705" y="177"/>
                    </a:lnTo>
                    <a:lnTo>
                      <a:pt x="692" y="145"/>
                    </a:lnTo>
                    <a:lnTo>
                      <a:pt x="678" y="116"/>
                    </a:lnTo>
                    <a:lnTo>
                      <a:pt x="659" y="88"/>
                    </a:lnTo>
                    <a:lnTo>
                      <a:pt x="642" y="65"/>
                    </a:lnTo>
                    <a:lnTo>
                      <a:pt x="621" y="46"/>
                    </a:lnTo>
                    <a:lnTo>
                      <a:pt x="604" y="31"/>
                    </a:lnTo>
                    <a:lnTo>
                      <a:pt x="585" y="17"/>
                    </a:lnTo>
                    <a:lnTo>
                      <a:pt x="566" y="8"/>
                    </a:lnTo>
                    <a:lnTo>
                      <a:pt x="551" y="2"/>
                    </a:lnTo>
                    <a:lnTo>
                      <a:pt x="538" y="2"/>
                    </a:lnTo>
                    <a:lnTo>
                      <a:pt x="523" y="0"/>
                    </a:lnTo>
                    <a:lnTo>
                      <a:pt x="509" y="2"/>
                    </a:lnTo>
                    <a:lnTo>
                      <a:pt x="494" y="2"/>
                    </a:lnTo>
                    <a:lnTo>
                      <a:pt x="479" y="6"/>
                    </a:lnTo>
                    <a:lnTo>
                      <a:pt x="464" y="10"/>
                    </a:lnTo>
                    <a:lnTo>
                      <a:pt x="448" y="13"/>
                    </a:lnTo>
                    <a:lnTo>
                      <a:pt x="433" y="19"/>
                    </a:lnTo>
                    <a:lnTo>
                      <a:pt x="420" y="25"/>
                    </a:lnTo>
                    <a:lnTo>
                      <a:pt x="405" y="29"/>
                    </a:lnTo>
                    <a:lnTo>
                      <a:pt x="393" y="32"/>
                    </a:lnTo>
                    <a:lnTo>
                      <a:pt x="382" y="36"/>
                    </a:lnTo>
                    <a:lnTo>
                      <a:pt x="372" y="40"/>
                    </a:lnTo>
                    <a:lnTo>
                      <a:pt x="363" y="44"/>
                    </a:lnTo>
                    <a:lnTo>
                      <a:pt x="359" y="48"/>
                    </a:lnTo>
                    <a:lnTo>
                      <a:pt x="355" y="48"/>
                    </a:lnTo>
                    <a:lnTo>
                      <a:pt x="355" y="50"/>
                    </a:lnTo>
                    <a:lnTo>
                      <a:pt x="272" y="202"/>
                    </a:lnTo>
                    <a:lnTo>
                      <a:pt x="237" y="449"/>
                    </a:lnTo>
                    <a:lnTo>
                      <a:pt x="0" y="445"/>
                    </a:lnTo>
                    <a:lnTo>
                      <a:pt x="0" y="44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8" name="Freeform 78"/>
              <p:cNvSpPr>
                <a:spLocks/>
              </p:cNvSpPr>
              <p:nvPr/>
            </p:nvSpPr>
            <p:spPr bwMode="auto">
              <a:xfrm>
                <a:off x="2294" y="2437"/>
                <a:ext cx="108" cy="9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0" y="182"/>
                  </a:cxn>
                  <a:cxn ang="0">
                    <a:pos x="211" y="186"/>
                  </a:cxn>
                  <a:cxn ang="0">
                    <a:pos x="215" y="0"/>
                  </a:cxn>
                  <a:cxn ang="0">
                    <a:pos x="9" y="6"/>
                  </a:cxn>
                  <a:cxn ang="0">
                    <a:pos x="9" y="6"/>
                  </a:cxn>
                </a:cxnLst>
                <a:rect l="0" t="0" r="r" b="b"/>
                <a:pathLst>
                  <a:path w="215" h="186">
                    <a:moveTo>
                      <a:pt x="9" y="6"/>
                    </a:moveTo>
                    <a:lnTo>
                      <a:pt x="0" y="182"/>
                    </a:lnTo>
                    <a:lnTo>
                      <a:pt x="211" y="186"/>
                    </a:lnTo>
                    <a:lnTo>
                      <a:pt x="215" y="0"/>
                    </a:lnTo>
                    <a:lnTo>
                      <a:pt x="9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9" name="Freeform 79"/>
              <p:cNvSpPr>
                <a:spLocks/>
              </p:cNvSpPr>
              <p:nvPr/>
            </p:nvSpPr>
            <p:spPr bwMode="auto">
              <a:xfrm>
                <a:off x="2464" y="2452"/>
                <a:ext cx="20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66"/>
                  </a:cxn>
                  <a:cxn ang="0">
                    <a:pos x="403" y="175"/>
                  </a:cxn>
                  <a:cxn ang="0">
                    <a:pos x="411" y="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1" h="175">
                    <a:moveTo>
                      <a:pt x="0" y="0"/>
                    </a:moveTo>
                    <a:lnTo>
                      <a:pt x="4" y="166"/>
                    </a:lnTo>
                    <a:lnTo>
                      <a:pt x="403" y="175"/>
                    </a:lnTo>
                    <a:lnTo>
                      <a:pt x="411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0" name="Freeform 80"/>
              <p:cNvSpPr>
                <a:spLocks/>
              </p:cNvSpPr>
              <p:nvPr/>
            </p:nvSpPr>
            <p:spPr bwMode="auto">
              <a:xfrm>
                <a:off x="2720" y="2451"/>
                <a:ext cx="167" cy="1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92"/>
                  </a:cxn>
                  <a:cxn ang="0">
                    <a:pos x="324" y="200"/>
                  </a:cxn>
                  <a:cxn ang="0">
                    <a:pos x="333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333" h="200">
                    <a:moveTo>
                      <a:pt x="0" y="10"/>
                    </a:moveTo>
                    <a:lnTo>
                      <a:pt x="0" y="192"/>
                    </a:lnTo>
                    <a:lnTo>
                      <a:pt x="324" y="200"/>
                    </a:lnTo>
                    <a:lnTo>
                      <a:pt x="333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1" name="Freeform 81"/>
              <p:cNvSpPr>
                <a:spLocks/>
              </p:cNvSpPr>
              <p:nvPr/>
            </p:nvSpPr>
            <p:spPr bwMode="auto">
              <a:xfrm>
                <a:off x="2750" y="1885"/>
                <a:ext cx="517" cy="90"/>
              </a:xfrm>
              <a:custGeom>
                <a:avLst/>
                <a:gdLst/>
                <a:ahLst/>
                <a:cxnLst>
                  <a:cxn ang="0">
                    <a:pos x="12" y="20"/>
                  </a:cxn>
                  <a:cxn ang="0">
                    <a:pos x="0" y="180"/>
                  </a:cxn>
                  <a:cxn ang="0">
                    <a:pos x="97" y="138"/>
                  </a:cxn>
                  <a:cxn ang="0">
                    <a:pos x="932" y="127"/>
                  </a:cxn>
                  <a:cxn ang="0">
                    <a:pos x="1031" y="127"/>
                  </a:cxn>
                  <a:cxn ang="0">
                    <a:pos x="1034" y="0"/>
                  </a:cxn>
                  <a:cxn ang="0">
                    <a:pos x="12" y="20"/>
                  </a:cxn>
                  <a:cxn ang="0">
                    <a:pos x="12" y="20"/>
                  </a:cxn>
                </a:cxnLst>
                <a:rect l="0" t="0" r="r" b="b"/>
                <a:pathLst>
                  <a:path w="1034" h="180">
                    <a:moveTo>
                      <a:pt x="12" y="20"/>
                    </a:moveTo>
                    <a:lnTo>
                      <a:pt x="0" y="180"/>
                    </a:lnTo>
                    <a:lnTo>
                      <a:pt x="97" y="138"/>
                    </a:lnTo>
                    <a:lnTo>
                      <a:pt x="932" y="127"/>
                    </a:lnTo>
                    <a:lnTo>
                      <a:pt x="1031" y="127"/>
                    </a:lnTo>
                    <a:lnTo>
                      <a:pt x="1034" y="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2" name="Freeform 82"/>
              <p:cNvSpPr>
                <a:spLocks/>
              </p:cNvSpPr>
              <p:nvPr/>
            </p:nvSpPr>
            <p:spPr bwMode="auto">
              <a:xfrm>
                <a:off x="3506" y="2210"/>
                <a:ext cx="256" cy="161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6" y="203"/>
                  </a:cxn>
                  <a:cxn ang="0">
                    <a:pos x="432" y="140"/>
                  </a:cxn>
                  <a:cxn ang="0">
                    <a:pos x="470" y="319"/>
                  </a:cxn>
                  <a:cxn ang="0">
                    <a:pos x="512" y="323"/>
                  </a:cxn>
                  <a:cxn ang="0">
                    <a:pos x="451" y="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512" h="323">
                    <a:moveTo>
                      <a:pt x="0" y="38"/>
                    </a:moveTo>
                    <a:lnTo>
                      <a:pt x="6" y="203"/>
                    </a:lnTo>
                    <a:lnTo>
                      <a:pt x="432" y="140"/>
                    </a:lnTo>
                    <a:lnTo>
                      <a:pt x="470" y="319"/>
                    </a:lnTo>
                    <a:lnTo>
                      <a:pt x="512" y="323"/>
                    </a:lnTo>
                    <a:lnTo>
                      <a:pt x="451" y="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" name="Freeform 83"/>
              <p:cNvSpPr>
                <a:spLocks/>
              </p:cNvSpPr>
              <p:nvPr/>
            </p:nvSpPr>
            <p:spPr bwMode="auto">
              <a:xfrm>
                <a:off x="2243" y="2639"/>
                <a:ext cx="746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114"/>
                  </a:cxn>
                  <a:cxn ang="0">
                    <a:pos x="186" y="114"/>
                  </a:cxn>
                  <a:cxn ang="0">
                    <a:pos x="198" y="247"/>
                  </a:cxn>
                  <a:cxn ang="0">
                    <a:pos x="416" y="256"/>
                  </a:cxn>
                  <a:cxn ang="0">
                    <a:pos x="420" y="127"/>
                  </a:cxn>
                  <a:cxn ang="0">
                    <a:pos x="675" y="108"/>
                  </a:cxn>
                  <a:cxn ang="0">
                    <a:pos x="1492" y="268"/>
                  </a:cxn>
                  <a:cxn ang="0">
                    <a:pos x="1475" y="156"/>
                  </a:cxn>
                  <a:cxn ang="0">
                    <a:pos x="1487" y="2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492" h="268">
                    <a:moveTo>
                      <a:pt x="0" y="0"/>
                    </a:moveTo>
                    <a:lnTo>
                      <a:pt x="25" y="114"/>
                    </a:lnTo>
                    <a:lnTo>
                      <a:pt x="186" y="114"/>
                    </a:lnTo>
                    <a:lnTo>
                      <a:pt x="198" y="247"/>
                    </a:lnTo>
                    <a:lnTo>
                      <a:pt x="416" y="256"/>
                    </a:lnTo>
                    <a:lnTo>
                      <a:pt x="420" y="127"/>
                    </a:lnTo>
                    <a:lnTo>
                      <a:pt x="675" y="108"/>
                    </a:lnTo>
                    <a:lnTo>
                      <a:pt x="1492" y="268"/>
                    </a:lnTo>
                    <a:lnTo>
                      <a:pt x="1475" y="156"/>
                    </a:lnTo>
                    <a:lnTo>
                      <a:pt x="1487" y="2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4" name="Freeform 84"/>
              <p:cNvSpPr>
                <a:spLocks/>
              </p:cNvSpPr>
              <p:nvPr/>
            </p:nvSpPr>
            <p:spPr bwMode="auto">
              <a:xfrm>
                <a:off x="3178" y="2009"/>
                <a:ext cx="153" cy="228"/>
              </a:xfrm>
              <a:custGeom>
                <a:avLst/>
                <a:gdLst/>
                <a:ahLst/>
                <a:cxnLst>
                  <a:cxn ang="0">
                    <a:pos x="79" y="9"/>
                  </a:cxn>
                  <a:cxn ang="0">
                    <a:pos x="0" y="456"/>
                  </a:cxn>
                  <a:cxn ang="0">
                    <a:pos x="306" y="422"/>
                  </a:cxn>
                  <a:cxn ang="0">
                    <a:pos x="300" y="169"/>
                  </a:cxn>
                  <a:cxn ang="0">
                    <a:pos x="214" y="0"/>
                  </a:cxn>
                  <a:cxn ang="0">
                    <a:pos x="79" y="9"/>
                  </a:cxn>
                  <a:cxn ang="0">
                    <a:pos x="79" y="9"/>
                  </a:cxn>
                </a:cxnLst>
                <a:rect l="0" t="0" r="r" b="b"/>
                <a:pathLst>
                  <a:path w="306" h="456">
                    <a:moveTo>
                      <a:pt x="79" y="9"/>
                    </a:moveTo>
                    <a:lnTo>
                      <a:pt x="0" y="456"/>
                    </a:lnTo>
                    <a:lnTo>
                      <a:pt x="306" y="422"/>
                    </a:lnTo>
                    <a:lnTo>
                      <a:pt x="300" y="169"/>
                    </a:lnTo>
                    <a:lnTo>
                      <a:pt x="214" y="0"/>
                    </a:lnTo>
                    <a:lnTo>
                      <a:pt x="79" y="9"/>
                    </a:lnTo>
                    <a:lnTo>
                      <a:pt x="79" y="9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5" name="Freeform 85"/>
              <p:cNvSpPr>
                <a:spLocks/>
              </p:cNvSpPr>
              <p:nvPr/>
            </p:nvSpPr>
            <p:spPr bwMode="auto">
              <a:xfrm>
                <a:off x="3184" y="2082"/>
                <a:ext cx="100" cy="141"/>
              </a:xfrm>
              <a:custGeom>
                <a:avLst/>
                <a:gdLst/>
                <a:ahLst/>
                <a:cxnLst>
                  <a:cxn ang="0">
                    <a:pos x="46" y="4"/>
                  </a:cxn>
                  <a:cxn ang="0">
                    <a:pos x="171" y="0"/>
                  </a:cxn>
                  <a:cxn ang="0">
                    <a:pos x="200" y="114"/>
                  </a:cxn>
                  <a:cxn ang="0">
                    <a:pos x="192" y="262"/>
                  </a:cxn>
                  <a:cxn ang="0">
                    <a:pos x="0" y="283"/>
                  </a:cxn>
                  <a:cxn ang="0">
                    <a:pos x="46" y="4"/>
                  </a:cxn>
                  <a:cxn ang="0">
                    <a:pos x="46" y="4"/>
                  </a:cxn>
                </a:cxnLst>
                <a:rect l="0" t="0" r="r" b="b"/>
                <a:pathLst>
                  <a:path w="200" h="283">
                    <a:moveTo>
                      <a:pt x="46" y="4"/>
                    </a:moveTo>
                    <a:lnTo>
                      <a:pt x="171" y="0"/>
                    </a:lnTo>
                    <a:lnTo>
                      <a:pt x="200" y="114"/>
                    </a:lnTo>
                    <a:lnTo>
                      <a:pt x="192" y="262"/>
                    </a:lnTo>
                    <a:lnTo>
                      <a:pt x="0" y="283"/>
                    </a:lnTo>
                    <a:lnTo>
                      <a:pt x="46" y="4"/>
                    </a:lnTo>
                    <a:lnTo>
                      <a:pt x="46" y="4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6" name="Freeform 86"/>
              <p:cNvSpPr>
                <a:spLocks/>
              </p:cNvSpPr>
              <p:nvPr/>
            </p:nvSpPr>
            <p:spPr bwMode="auto">
              <a:xfrm>
                <a:off x="2303" y="2637"/>
                <a:ext cx="584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57"/>
                  </a:cxn>
                  <a:cxn ang="0">
                    <a:pos x="534" y="74"/>
                  </a:cxn>
                  <a:cxn ang="0">
                    <a:pos x="1137" y="97"/>
                  </a:cxn>
                  <a:cxn ang="0">
                    <a:pos x="1167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67" h="97">
                    <a:moveTo>
                      <a:pt x="0" y="0"/>
                    </a:moveTo>
                    <a:lnTo>
                      <a:pt x="17" y="57"/>
                    </a:lnTo>
                    <a:lnTo>
                      <a:pt x="534" y="74"/>
                    </a:lnTo>
                    <a:lnTo>
                      <a:pt x="1137" y="97"/>
                    </a:lnTo>
                    <a:lnTo>
                      <a:pt x="1167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7" name="Freeform 87"/>
              <p:cNvSpPr>
                <a:spLocks/>
              </p:cNvSpPr>
              <p:nvPr/>
            </p:nvSpPr>
            <p:spPr bwMode="auto">
              <a:xfrm>
                <a:off x="2793" y="2005"/>
                <a:ext cx="366" cy="216"/>
              </a:xfrm>
              <a:custGeom>
                <a:avLst/>
                <a:gdLst/>
                <a:ahLst/>
                <a:cxnLst>
                  <a:cxn ang="0">
                    <a:pos x="123" y="47"/>
                  </a:cxn>
                  <a:cxn ang="0">
                    <a:pos x="0" y="431"/>
                  </a:cxn>
                  <a:cxn ang="0">
                    <a:pos x="635" y="422"/>
                  </a:cxn>
                  <a:cxn ang="0">
                    <a:pos x="732" y="0"/>
                  </a:cxn>
                  <a:cxn ang="0">
                    <a:pos x="123" y="47"/>
                  </a:cxn>
                  <a:cxn ang="0">
                    <a:pos x="123" y="47"/>
                  </a:cxn>
                </a:cxnLst>
                <a:rect l="0" t="0" r="r" b="b"/>
                <a:pathLst>
                  <a:path w="732" h="431">
                    <a:moveTo>
                      <a:pt x="123" y="47"/>
                    </a:moveTo>
                    <a:lnTo>
                      <a:pt x="0" y="431"/>
                    </a:lnTo>
                    <a:lnTo>
                      <a:pt x="635" y="422"/>
                    </a:lnTo>
                    <a:lnTo>
                      <a:pt x="732" y="0"/>
                    </a:lnTo>
                    <a:lnTo>
                      <a:pt x="123" y="47"/>
                    </a:lnTo>
                    <a:lnTo>
                      <a:pt x="123" y="47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8" name="Freeform 88"/>
              <p:cNvSpPr>
                <a:spLocks/>
              </p:cNvSpPr>
              <p:nvPr/>
            </p:nvSpPr>
            <p:spPr bwMode="auto">
              <a:xfrm>
                <a:off x="2504" y="2019"/>
                <a:ext cx="440" cy="207"/>
              </a:xfrm>
              <a:custGeom>
                <a:avLst/>
                <a:gdLst/>
                <a:ahLst/>
                <a:cxnLst>
                  <a:cxn ang="0">
                    <a:pos x="240" y="26"/>
                  </a:cxn>
                  <a:cxn ang="0">
                    <a:pos x="0" y="414"/>
                  </a:cxn>
                  <a:cxn ang="0">
                    <a:pos x="696" y="408"/>
                  </a:cxn>
                  <a:cxn ang="0">
                    <a:pos x="880" y="0"/>
                  </a:cxn>
                  <a:cxn ang="0">
                    <a:pos x="240" y="26"/>
                  </a:cxn>
                  <a:cxn ang="0">
                    <a:pos x="240" y="26"/>
                  </a:cxn>
                </a:cxnLst>
                <a:rect l="0" t="0" r="r" b="b"/>
                <a:pathLst>
                  <a:path w="880" h="414">
                    <a:moveTo>
                      <a:pt x="240" y="26"/>
                    </a:moveTo>
                    <a:lnTo>
                      <a:pt x="0" y="414"/>
                    </a:lnTo>
                    <a:lnTo>
                      <a:pt x="696" y="408"/>
                    </a:lnTo>
                    <a:lnTo>
                      <a:pt x="880" y="0"/>
                    </a:lnTo>
                    <a:lnTo>
                      <a:pt x="240" y="26"/>
                    </a:lnTo>
                    <a:lnTo>
                      <a:pt x="240" y="26"/>
                    </a:lnTo>
                    <a:close/>
                  </a:path>
                </a:pathLst>
              </a:custGeom>
              <a:solidFill>
                <a:srgbClr val="C2D6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9" name="Freeform 89"/>
              <p:cNvSpPr>
                <a:spLocks/>
              </p:cNvSpPr>
              <p:nvPr/>
            </p:nvSpPr>
            <p:spPr bwMode="auto">
              <a:xfrm>
                <a:off x="2852" y="2007"/>
                <a:ext cx="310" cy="110"/>
              </a:xfrm>
              <a:custGeom>
                <a:avLst/>
                <a:gdLst/>
                <a:ahLst/>
                <a:cxnLst>
                  <a:cxn ang="0">
                    <a:pos x="68" y="32"/>
                  </a:cxn>
                  <a:cxn ang="0">
                    <a:pos x="0" y="218"/>
                  </a:cxn>
                  <a:cxn ang="0">
                    <a:pos x="555" y="218"/>
                  </a:cxn>
                  <a:cxn ang="0">
                    <a:pos x="619" y="0"/>
                  </a:cxn>
                  <a:cxn ang="0">
                    <a:pos x="68" y="32"/>
                  </a:cxn>
                  <a:cxn ang="0">
                    <a:pos x="68" y="32"/>
                  </a:cxn>
                </a:cxnLst>
                <a:rect l="0" t="0" r="r" b="b"/>
                <a:pathLst>
                  <a:path w="619" h="218">
                    <a:moveTo>
                      <a:pt x="68" y="32"/>
                    </a:moveTo>
                    <a:lnTo>
                      <a:pt x="0" y="218"/>
                    </a:lnTo>
                    <a:lnTo>
                      <a:pt x="555" y="218"/>
                    </a:lnTo>
                    <a:lnTo>
                      <a:pt x="619" y="0"/>
                    </a:lnTo>
                    <a:lnTo>
                      <a:pt x="68" y="32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0" name="Freeform 90"/>
              <p:cNvSpPr>
                <a:spLocks/>
              </p:cNvSpPr>
              <p:nvPr/>
            </p:nvSpPr>
            <p:spPr bwMode="auto">
              <a:xfrm>
                <a:off x="2303" y="2001"/>
                <a:ext cx="870" cy="317"/>
              </a:xfrm>
              <a:custGeom>
                <a:avLst/>
                <a:gdLst/>
                <a:ahLst/>
                <a:cxnLst>
                  <a:cxn ang="0">
                    <a:pos x="0" y="592"/>
                  </a:cxn>
                  <a:cxn ang="0">
                    <a:pos x="352" y="497"/>
                  </a:cxn>
                  <a:cxn ang="0">
                    <a:pos x="637" y="42"/>
                  </a:cxn>
                  <a:cxn ang="0">
                    <a:pos x="1739" y="0"/>
                  </a:cxn>
                  <a:cxn ang="0">
                    <a:pos x="1623" y="470"/>
                  </a:cxn>
                  <a:cxn ang="0">
                    <a:pos x="1581" y="470"/>
                  </a:cxn>
                  <a:cxn ang="0">
                    <a:pos x="1688" y="38"/>
                  </a:cxn>
                  <a:cxn ang="0">
                    <a:pos x="660" y="90"/>
                  </a:cxn>
                  <a:cxn ang="0">
                    <a:pos x="386" y="527"/>
                  </a:cxn>
                  <a:cxn ang="0">
                    <a:pos x="19" y="635"/>
                  </a:cxn>
                  <a:cxn ang="0">
                    <a:pos x="0" y="592"/>
                  </a:cxn>
                  <a:cxn ang="0">
                    <a:pos x="0" y="592"/>
                  </a:cxn>
                </a:cxnLst>
                <a:rect l="0" t="0" r="r" b="b"/>
                <a:pathLst>
                  <a:path w="1739" h="635">
                    <a:moveTo>
                      <a:pt x="0" y="592"/>
                    </a:moveTo>
                    <a:lnTo>
                      <a:pt x="352" y="497"/>
                    </a:lnTo>
                    <a:lnTo>
                      <a:pt x="637" y="42"/>
                    </a:lnTo>
                    <a:lnTo>
                      <a:pt x="1739" y="0"/>
                    </a:lnTo>
                    <a:lnTo>
                      <a:pt x="1623" y="470"/>
                    </a:lnTo>
                    <a:lnTo>
                      <a:pt x="1581" y="470"/>
                    </a:lnTo>
                    <a:lnTo>
                      <a:pt x="1688" y="38"/>
                    </a:lnTo>
                    <a:lnTo>
                      <a:pt x="660" y="90"/>
                    </a:lnTo>
                    <a:lnTo>
                      <a:pt x="386" y="527"/>
                    </a:lnTo>
                    <a:lnTo>
                      <a:pt x="19" y="635"/>
                    </a:lnTo>
                    <a:lnTo>
                      <a:pt x="0" y="592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1" name="Freeform 91"/>
              <p:cNvSpPr>
                <a:spLocks/>
              </p:cNvSpPr>
              <p:nvPr/>
            </p:nvSpPr>
            <p:spPr bwMode="auto">
              <a:xfrm>
                <a:off x="2274" y="2388"/>
                <a:ext cx="679" cy="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1" y="17"/>
                  </a:cxn>
                  <a:cxn ang="0">
                    <a:pos x="1357" y="105"/>
                  </a:cxn>
                  <a:cxn ang="0">
                    <a:pos x="1348" y="369"/>
                  </a:cxn>
                  <a:cxn ang="0">
                    <a:pos x="1275" y="428"/>
                  </a:cxn>
                  <a:cxn ang="0">
                    <a:pos x="59" y="380"/>
                  </a:cxn>
                  <a:cxn ang="0">
                    <a:pos x="21" y="335"/>
                  </a:cxn>
                  <a:cxn ang="0">
                    <a:pos x="1253" y="380"/>
                  </a:cxn>
                  <a:cxn ang="0">
                    <a:pos x="1300" y="348"/>
                  </a:cxn>
                  <a:cxn ang="0">
                    <a:pos x="1300" y="114"/>
                  </a:cxn>
                  <a:cxn ang="0">
                    <a:pos x="1253" y="72"/>
                  </a:cxn>
                  <a:cxn ang="0">
                    <a:pos x="47" y="4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357" h="428">
                    <a:moveTo>
                      <a:pt x="0" y="0"/>
                    </a:moveTo>
                    <a:lnTo>
                      <a:pt x="1281" y="17"/>
                    </a:lnTo>
                    <a:lnTo>
                      <a:pt x="1357" y="105"/>
                    </a:lnTo>
                    <a:lnTo>
                      <a:pt x="1348" y="369"/>
                    </a:lnTo>
                    <a:lnTo>
                      <a:pt x="1275" y="428"/>
                    </a:lnTo>
                    <a:lnTo>
                      <a:pt x="59" y="380"/>
                    </a:lnTo>
                    <a:lnTo>
                      <a:pt x="21" y="335"/>
                    </a:lnTo>
                    <a:lnTo>
                      <a:pt x="1253" y="380"/>
                    </a:lnTo>
                    <a:lnTo>
                      <a:pt x="1300" y="348"/>
                    </a:lnTo>
                    <a:lnTo>
                      <a:pt x="1300" y="114"/>
                    </a:lnTo>
                    <a:lnTo>
                      <a:pt x="1253" y="72"/>
                    </a:lnTo>
                    <a:lnTo>
                      <a:pt x="47" y="4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2" name="Freeform 92"/>
              <p:cNvSpPr>
                <a:spLocks/>
              </p:cNvSpPr>
              <p:nvPr/>
            </p:nvSpPr>
            <p:spPr bwMode="auto">
              <a:xfrm>
                <a:off x="2289" y="2430"/>
                <a:ext cx="91" cy="1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18"/>
                  </a:cxn>
                  <a:cxn ang="0">
                    <a:pos x="177" y="218"/>
                  </a:cxn>
                  <a:cxn ang="0">
                    <a:pos x="181" y="173"/>
                  </a:cxn>
                  <a:cxn ang="0">
                    <a:pos x="31" y="175"/>
                  </a:cxn>
                  <a:cxn ang="0">
                    <a:pos x="35" y="133"/>
                  </a:cxn>
                  <a:cxn ang="0">
                    <a:pos x="183" y="133"/>
                  </a:cxn>
                  <a:cxn ang="0">
                    <a:pos x="183" y="93"/>
                  </a:cxn>
                  <a:cxn ang="0">
                    <a:pos x="42" y="95"/>
                  </a:cxn>
                  <a:cxn ang="0">
                    <a:pos x="46" y="9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83" h="218">
                    <a:moveTo>
                      <a:pt x="4" y="0"/>
                    </a:moveTo>
                    <a:lnTo>
                      <a:pt x="0" y="218"/>
                    </a:lnTo>
                    <a:lnTo>
                      <a:pt x="177" y="218"/>
                    </a:lnTo>
                    <a:lnTo>
                      <a:pt x="181" y="173"/>
                    </a:lnTo>
                    <a:lnTo>
                      <a:pt x="31" y="175"/>
                    </a:lnTo>
                    <a:lnTo>
                      <a:pt x="35" y="133"/>
                    </a:lnTo>
                    <a:lnTo>
                      <a:pt x="183" y="133"/>
                    </a:lnTo>
                    <a:lnTo>
                      <a:pt x="183" y="93"/>
                    </a:lnTo>
                    <a:lnTo>
                      <a:pt x="42" y="95"/>
                    </a:lnTo>
                    <a:lnTo>
                      <a:pt x="46" y="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3" name="Freeform 93"/>
              <p:cNvSpPr>
                <a:spLocks/>
              </p:cNvSpPr>
              <p:nvPr/>
            </p:nvSpPr>
            <p:spPr bwMode="auto">
              <a:xfrm>
                <a:off x="2387" y="2434"/>
                <a:ext cx="24" cy="1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00"/>
                  </a:cxn>
                  <a:cxn ang="0">
                    <a:pos x="46" y="196"/>
                  </a:cxn>
                  <a:cxn ang="0">
                    <a:pos x="50" y="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50" h="200">
                    <a:moveTo>
                      <a:pt x="6" y="0"/>
                    </a:moveTo>
                    <a:lnTo>
                      <a:pt x="0" y="200"/>
                    </a:lnTo>
                    <a:lnTo>
                      <a:pt x="46" y="196"/>
                    </a:lnTo>
                    <a:lnTo>
                      <a:pt x="50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4" name="Freeform 94"/>
              <p:cNvSpPr>
                <a:spLocks/>
              </p:cNvSpPr>
              <p:nvPr/>
            </p:nvSpPr>
            <p:spPr bwMode="auto">
              <a:xfrm>
                <a:off x="2787" y="2447"/>
                <a:ext cx="23" cy="10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207"/>
                  </a:cxn>
                  <a:cxn ang="0">
                    <a:pos x="38" y="207"/>
                  </a:cxn>
                  <a:cxn ang="0">
                    <a:pos x="48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48" h="207">
                    <a:moveTo>
                      <a:pt x="0" y="7"/>
                    </a:moveTo>
                    <a:lnTo>
                      <a:pt x="0" y="207"/>
                    </a:lnTo>
                    <a:lnTo>
                      <a:pt x="38" y="207"/>
                    </a:lnTo>
                    <a:lnTo>
                      <a:pt x="48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5" name="Freeform 95"/>
              <p:cNvSpPr>
                <a:spLocks/>
              </p:cNvSpPr>
              <p:nvPr/>
            </p:nvSpPr>
            <p:spPr bwMode="auto">
              <a:xfrm>
                <a:off x="2793" y="2497"/>
                <a:ext cx="114" cy="24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28" y="47"/>
                  </a:cxn>
                  <a:cxn ang="0">
                    <a:pos x="228" y="9"/>
                  </a:cxn>
                  <a:cxn ang="0">
                    <a:pos x="13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28" h="47">
                    <a:moveTo>
                      <a:pt x="0" y="42"/>
                    </a:moveTo>
                    <a:lnTo>
                      <a:pt x="228" y="47"/>
                    </a:lnTo>
                    <a:lnTo>
                      <a:pt x="228" y="9"/>
                    </a:lnTo>
                    <a:lnTo>
                      <a:pt x="13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6" name="Freeform 96"/>
              <p:cNvSpPr>
                <a:spLocks/>
              </p:cNvSpPr>
              <p:nvPr/>
            </p:nvSpPr>
            <p:spPr bwMode="auto">
              <a:xfrm>
                <a:off x="2787" y="2540"/>
                <a:ext cx="10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6"/>
                  </a:cxn>
                  <a:cxn ang="0">
                    <a:pos x="204" y="48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13" h="48">
                    <a:moveTo>
                      <a:pt x="0" y="0"/>
                    </a:moveTo>
                    <a:lnTo>
                      <a:pt x="213" y="6"/>
                    </a:lnTo>
                    <a:lnTo>
                      <a:pt x="204" y="48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7" name="Freeform 97"/>
              <p:cNvSpPr>
                <a:spLocks/>
              </p:cNvSpPr>
              <p:nvPr/>
            </p:nvSpPr>
            <p:spPr bwMode="auto">
              <a:xfrm>
                <a:off x="2446" y="2440"/>
                <a:ext cx="254" cy="2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09" y="5"/>
                  </a:cxn>
                  <a:cxn ang="0">
                    <a:pos x="509" y="57"/>
                  </a:cxn>
                  <a:cxn ang="0">
                    <a:pos x="0" y="53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509" h="57">
                    <a:moveTo>
                      <a:pt x="11" y="0"/>
                    </a:moveTo>
                    <a:lnTo>
                      <a:pt x="509" y="5"/>
                    </a:lnTo>
                    <a:lnTo>
                      <a:pt x="509" y="57"/>
                    </a:lnTo>
                    <a:lnTo>
                      <a:pt x="0" y="5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8" name="Freeform 98"/>
              <p:cNvSpPr>
                <a:spLocks/>
              </p:cNvSpPr>
              <p:nvPr/>
            </p:nvSpPr>
            <p:spPr bwMode="auto">
              <a:xfrm>
                <a:off x="2439" y="2483"/>
                <a:ext cx="255" cy="3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09" y="10"/>
                  </a:cxn>
                  <a:cxn ang="0">
                    <a:pos x="509" y="61"/>
                  </a:cxn>
                  <a:cxn ang="0">
                    <a:pos x="0" y="57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509" h="61">
                    <a:moveTo>
                      <a:pt x="9" y="0"/>
                    </a:moveTo>
                    <a:lnTo>
                      <a:pt x="509" y="10"/>
                    </a:lnTo>
                    <a:lnTo>
                      <a:pt x="509" y="61"/>
                    </a:lnTo>
                    <a:lnTo>
                      <a:pt x="0" y="57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9" name="Freeform 99"/>
              <p:cNvSpPr>
                <a:spLocks/>
              </p:cNvSpPr>
              <p:nvPr/>
            </p:nvSpPr>
            <p:spPr bwMode="auto">
              <a:xfrm>
                <a:off x="2436" y="2525"/>
                <a:ext cx="25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5" y="13"/>
                  </a:cxn>
                  <a:cxn ang="0">
                    <a:pos x="515" y="55"/>
                  </a:cxn>
                  <a:cxn ang="0">
                    <a:pos x="0" y="4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5" h="55">
                    <a:moveTo>
                      <a:pt x="2" y="0"/>
                    </a:moveTo>
                    <a:lnTo>
                      <a:pt x="515" y="13"/>
                    </a:lnTo>
                    <a:lnTo>
                      <a:pt x="515" y="55"/>
                    </a:lnTo>
                    <a:lnTo>
                      <a:pt x="0" y="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0" name="Freeform 100"/>
              <p:cNvSpPr>
                <a:spLocks/>
              </p:cNvSpPr>
              <p:nvPr/>
            </p:nvSpPr>
            <p:spPr bwMode="auto">
              <a:xfrm>
                <a:off x="2244" y="2392"/>
                <a:ext cx="60" cy="20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336"/>
                  </a:cxn>
                  <a:cxn ang="0">
                    <a:pos x="61" y="410"/>
                  </a:cxn>
                  <a:cxn ang="0">
                    <a:pos x="120" y="410"/>
                  </a:cxn>
                  <a:cxn ang="0">
                    <a:pos x="38" y="325"/>
                  </a:cxn>
                  <a:cxn ang="0">
                    <a:pos x="42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0" h="410">
                    <a:moveTo>
                      <a:pt x="0" y="7"/>
                    </a:moveTo>
                    <a:lnTo>
                      <a:pt x="0" y="336"/>
                    </a:lnTo>
                    <a:lnTo>
                      <a:pt x="61" y="410"/>
                    </a:lnTo>
                    <a:lnTo>
                      <a:pt x="120" y="410"/>
                    </a:lnTo>
                    <a:lnTo>
                      <a:pt x="38" y="325"/>
                    </a:lnTo>
                    <a:lnTo>
                      <a:pt x="42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1" name="Freeform 101"/>
              <p:cNvSpPr>
                <a:spLocks/>
              </p:cNvSpPr>
              <p:nvPr/>
            </p:nvSpPr>
            <p:spPr bwMode="auto">
              <a:xfrm>
                <a:off x="2223" y="2622"/>
                <a:ext cx="811" cy="11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1622" y="49"/>
                  </a:cxn>
                  <a:cxn ang="0">
                    <a:pos x="1606" y="100"/>
                  </a:cxn>
                  <a:cxn ang="0">
                    <a:pos x="65" y="38"/>
                  </a:cxn>
                  <a:cxn ang="0">
                    <a:pos x="76" y="114"/>
                  </a:cxn>
                  <a:cxn ang="0">
                    <a:pos x="1599" y="167"/>
                  </a:cxn>
                  <a:cxn ang="0">
                    <a:pos x="1578" y="218"/>
                  </a:cxn>
                  <a:cxn ang="0">
                    <a:pos x="55" y="163"/>
                  </a:cxn>
                  <a:cxn ang="0">
                    <a:pos x="0" y="19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1622" h="218">
                    <a:moveTo>
                      <a:pt x="55" y="0"/>
                    </a:moveTo>
                    <a:lnTo>
                      <a:pt x="1622" y="49"/>
                    </a:lnTo>
                    <a:lnTo>
                      <a:pt x="1606" y="100"/>
                    </a:lnTo>
                    <a:lnTo>
                      <a:pt x="65" y="38"/>
                    </a:lnTo>
                    <a:lnTo>
                      <a:pt x="76" y="114"/>
                    </a:lnTo>
                    <a:lnTo>
                      <a:pt x="1599" y="167"/>
                    </a:lnTo>
                    <a:lnTo>
                      <a:pt x="1578" y="218"/>
                    </a:lnTo>
                    <a:lnTo>
                      <a:pt x="55" y="163"/>
                    </a:lnTo>
                    <a:lnTo>
                      <a:pt x="0" y="19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2" name="Freeform 102"/>
              <p:cNvSpPr>
                <a:spLocks/>
              </p:cNvSpPr>
              <p:nvPr/>
            </p:nvSpPr>
            <p:spPr bwMode="auto">
              <a:xfrm>
                <a:off x="2322" y="2696"/>
                <a:ext cx="208" cy="13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19"/>
                  </a:cxn>
                  <a:cxn ang="0">
                    <a:pos x="0" y="47"/>
                  </a:cxn>
                  <a:cxn ang="0">
                    <a:pos x="2" y="87"/>
                  </a:cxn>
                  <a:cxn ang="0">
                    <a:pos x="9" y="131"/>
                  </a:cxn>
                  <a:cxn ang="0">
                    <a:pos x="30" y="175"/>
                  </a:cxn>
                  <a:cxn ang="0">
                    <a:pos x="67" y="219"/>
                  </a:cxn>
                  <a:cxn ang="0">
                    <a:pos x="116" y="257"/>
                  </a:cxn>
                  <a:cxn ang="0">
                    <a:pos x="416" y="276"/>
                  </a:cxn>
                  <a:cxn ang="0">
                    <a:pos x="397" y="234"/>
                  </a:cxn>
                  <a:cxn ang="0">
                    <a:pos x="361" y="224"/>
                  </a:cxn>
                  <a:cxn ang="0">
                    <a:pos x="329" y="207"/>
                  </a:cxn>
                  <a:cxn ang="0">
                    <a:pos x="304" y="184"/>
                  </a:cxn>
                  <a:cxn ang="0">
                    <a:pos x="283" y="152"/>
                  </a:cxn>
                  <a:cxn ang="0">
                    <a:pos x="272" y="116"/>
                  </a:cxn>
                  <a:cxn ang="0">
                    <a:pos x="270" y="80"/>
                  </a:cxn>
                  <a:cxn ang="0">
                    <a:pos x="277" y="42"/>
                  </a:cxn>
                  <a:cxn ang="0">
                    <a:pos x="230" y="19"/>
                  </a:cxn>
                  <a:cxn ang="0">
                    <a:pos x="228" y="25"/>
                  </a:cxn>
                  <a:cxn ang="0">
                    <a:pos x="224" y="42"/>
                  </a:cxn>
                  <a:cxn ang="0">
                    <a:pos x="222" y="65"/>
                  </a:cxn>
                  <a:cxn ang="0">
                    <a:pos x="224" y="97"/>
                  </a:cxn>
                  <a:cxn ang="0">
                    <a:pos x="232" y="131"/>
                  </a:cxn>
                  <a:cxn ang="0">
                    <a:pos x="245" y="167"/>
                  </a:cxn>
                  <a:cxn ang="0">
                    <a:pos x="268" y="201"/>
                  </a:cxn>
                  <a:cxn ang="0">
                    <a:pos x="302" y="234"/>
                  </a:cxn>
                  <a:cxn ang="0">
                    <a:pos x="165" y="238"/>
                  </a:cxn>
                  <a:cxn ang="0">
                    <a:pos x="154" y="230"/>
                  </a:cxn>
                  <a:cxn ang="0">
                    <a:pos x="135" y="220"/>
                  </a:cxn>
                  <a:cxn ang="0">
                    <a:pos x="114" y="203"/>
                  </a:cxn>
                  <a:cxn ang="0">
                    <a:pos x="91" y="177"/>
                  </a:cxn>
                  <a:cxn ang="0">
                    <a:pos x="70" y="141"/>
                  </a:cxn>
                  <a:cxn ang="0">
                    <a:pos x="55" y="95"/>
                  </a:cxn>
                  <a:cxn ang="0">
                    <a:pos x="51" y="40"/>
                  </a:cxn>
                  <a:cxn ang="0">
                    <a:pos x="6" y="0"/>
                  </a:cxn>
                </a:cxnLst>
                <a:rect l="0" t="0" r="r" b="b"/>
                <a:pathLst>
                  <a:path w="416" h="276">
                    <a:moveTo>
                      <a:pt x="6" y="0"/>
                    </a:moveTo>
                    <a:lnTo>
                      <a:pt x="6" y="2"/>
                    </a:lnTo>
                    <a:lnTo>
                      <a:pt x="4" y="8"/>
                    </a:lnTo>
                    <a:lnTo>
                      <a:pt x="2" y="19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66"/>
                    </a:lnTo>
                    <a:lnTo>
                      <a:pt x="2" y="87"/>
                    </a:lnTo>
                    <a:lnTo>
                      <a:pt x="6" y="108"/>
                    </a:lnTo>
                    <a:lnTo>
                      <a:pt x="9" y="131"/>
                    </a:lnTo>
                    <a:lnTo>
                      <a:pt x="19" y="154"/>
                    </a:lnTo>
                    <a:lnTo>
                      <a:pt x="30" y="175"/>
                    </a:lnTo>
                    <a:lnTo>
                      <a:pt x="47" y="198"/>
                    </a:lnTo>
                    <a:lnTo>
                      <a:pt x="67" y="219"/>
                    </a:lnTo>
                    <a:lnTo>
                      <a:pt x="87" y="238"/>
                    </a:lnTo>
                    <a:lnTo>
                      <a:pt x="116" y="257"/>
                    </a:lnTo>
                    <a:lnTo>
                      <a:pt x="152" y="272"/>
                    </a:lnTo>
                    <a:lnTo>
                      <a:pt x="416" y="276"/>
                    </a:lnTo>
                    <a:lnTo>
                      <a:pt x="416" y="234"/>
                    </a:lnTo>
                    <a:lnTo>
                      <a:pt x="397" y="234"/>
                    </a:lnTo>
                    <a:lnTo>
                      <a:pt x="378" y="230"/>
                    </a:lnTo>
                    <a:lnTo>
                      <a:pt x="361" y="224"/>
                    </a:lnTo>
                    <a:lnTo>
                      <a:pt x="346" y="219"/>
                    </a:lnTo>
                    <a:lnTo>
                      <a:pt x="329" y="207"/>
                    </a:lnTo>
                    <a:lnTo>
                      <a:pt x="316" y="196"/>
                    </a:lnTo>
                    <a:lnTo>
                      <a:pt x="304" y="184"/>
                    </a:lnTo>
                    <a:lnTo>
                      <a:pt x="295" y="169"/>
                    </a:lnTo>
                    <a:lnTo>
                      <a:pt x="283" y="152"/>
                    </a:lnTo>
                    <a:lnTo>
                      <a:pt x="277" y="135"/>
                    </a:lnTo>
                    <a:lnTo>
                      <a:pt x="272" y="116"/>
                    </a:lnTo>
                    <a:lnTo>
                      <a:pt x="270" y="99"/>
                    </a:lnTo>
                    <a:lnTo>
                      <a:pt x="270" y="80"/>
                    </a:lnTo>
                    <a:lnTo>
                      <a:pt x="272" y="59"/>
                    </a:lnTo>
                    <a:lnTo>
                      <a:pt x="277" y="42"/>
                    </a:lnTo>
                    <a:lnTo>
                      <a:pt x="287" y="23"/>
                    </a:lnTo>
                    <a:lnTo>
                      <a:pt x="230" y="19"/>
                    </a:lnTo>
                    <a:lnTo>
                      <a:pt x="228" y="19"/>
                    </a:lnTo>
                    <a:lnTo>
                      <a:pt x="228" y="25"/>
                    </a:lnTo>
                    <a:lnTo>
                      <a:pt x="226" y="30"/>
                    </a:lnTo>
                    <a:lnTo>
                      <a:pt x="224" y="42"/>
                    </a:lnTo>
                    <a:lnTo>
                      <a:pt x="224" y="51"/>
                    </a:lnTo>
                    <a:lnTo>
                      <a:pt x="222" y="65"/>
                    </a:lnTo>
                    <a:lnTo>
                      <a:pt x="222" y="80"/>
                    </a:lnTo>
                    <a:lnTo>
                      <a:pt x="224" y="97"/>
                    </a:lnTo>
                    <a:lnTo>
                      <a:pt x="226" y="112"/>
                    </a:lnTo>
                    <a:lnTo>
                      <a:pt x="232" y="131"/>
                    </a:lnTo>
                    <a:lnTo>
                      <a:pt x="236" y="148"/>
                    </a:lnTo>
                    <a:lnTo>
                      <a:pt x="245" y="167"/>
                    </a:lnTo>
                    <a:lnTo>
                      <a:pt x="255" y="184"/>
                    </a:lnTo>
                    <a:lnTo>
                      <a:pt x="268" y="201"/>
                    </a:lnTo>
                    <a:lnTo>
                      <a:pt x="283" y="219"/>
                    </a:lnTo>
                    <a:lnTo>
                      <a:pt x="302" y="234"/>
                    </a:lnTo>
                    <a:lnTo>
                      <a:pt x="167" y="238"/>
                    </a:lnTo>
                    <a:lnTo>
                      <a:pt x="165" y="238"/>
                    </a:lnTo>
                    <a:lnTo>
                      <a:pt x="162" y="234"/>
                    </a:lnTo>
                    <a:lnTo>
                      <a:pt x="154" y="230"/>
                    </a:lnTo>
                    <a:lnTo>
                      <a:pt x="146" y="228"/>
                    </a:lnTo>
                    <a:lnTo>
                      <a:pt x="135" y="220"/>
                    </a:lnTo>
                    <a:lnTo>
                      <a:pt x="125" y="213"/>
                    </a:lnTo>
                    <a:lnTo>
                      <a:pt x="114" y="203"/>
                    </a:lnTo>
                    <a:lnTo>
                      <a:pt x="103" y="192"/>
                    </a:lnTo>
                    <a:lnTo>
                      <a:pt x="91" y="177"/>
                    </a:lnTo>
                    <a:lnTo>
                      <a:pt x="80" y="161"/>
                    </a:lnTo>
                    <a:lnTo>
                      <a:pt x="70" y="141"/>
                    </a:lnTo>
                    <a:lnTo>
                      <a:pt x="63" y="120"/>
                    </a:lnTo>
                    <a:lnTo>
                      <a:pt x="55" y="95"/>
                    </a:lnTo>
                    <a:lnTo>
                      <a:pt x="53" y="68"/>
                    </a:lnTo>
                    <a:lnTo>
                      <a:pt x="51" y="40"/>
                    </a:lnTo>
                    <a:lnTo>
                      <a:pt x="55" y="8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" name="Freeform 103"/>
              <p:cNvSpPr>
                <a:spLocks/>
              </p:cNvSpPr>
              <p:nvPr/>
            </p:nvSpPr>
            <p:spPr bwMode="auto">
              <a:xfrm>
                <a:off x="2845" y="2696"/>
                <a:ext cx="232" cy="15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21"/>
                  </a:cxn>
                  <a:cxn ang="0">
                    <a:pos x="0" y="53"/>
                  </a:cxn>
                  <a:cxn ang="0">
                    <a:pos x="2" y="97"/>
                  </a:cxn>
                  <a:cxn ang="0">
                    <a:pos x="12" y="146"/>
                  </a:cxn>
                  <a:cxn ang="0">
                    <a:pos x="35" y="196"/>
                  </a:cxn>
                  <a:cxn ang="0">
                    <a:pos x="71" y="245"/>
                  </a:cxn>
                  <a:cxn ang="0">
                    <a:pos x="128" y="287"/>
                  </a:cxn>
                  <a:cxn ang="0">
                    <a:pos x="464" y="308"/>
                  </a:cxn>
                  <a:cxn ang="0">
                    <a:pos x="441" y="260"/>
                  </a:cxn>
                  <a:cxn ang="0">
                    <a:pos x="401" y="251"/>
                  </a:cxn>
                  <a:cxn ang="0">
                    <a:pos x="367" y="232"/>
                  </a:cxn>
                  <a:cxn ang="0">
                    <a:pos x="337" y="203"/>
                  </a:cxn>
                  <a:cxn ang="0">
                    <a:pos x="316" y="169"/>
                  </a:cxn>
                  <a:cxn ang="0">
                    <a:pos x="303" y="131"/>
                  </a:cxn>
                  <a:cxn ang="0">
                    <a:pos x="301" y="89"/>
                  </a:cxn>
                  <a:cxn ang="0">
                    <a:pos x="310" y="46"/>
                  </a:cxn>
                  <a:cxn ang="0">
                    <a:pos x="255" y="23"/>
                  </a:cxn>
                  <a:cxn ang="0">
                    <a:pos x="251" y="28"/>
                  </a:cxn>
                  <a:cxn ang="0">
                    <a:pos x="249" y="46"/>
                  </a:cxn>
                  <a:cxn ang="0">
                    <a:pos x="248" y="74"/>
                  </a:cxn>
                  <a:cxn ang="0">
                    <a:pos x="251" y="108"/>
                  </a:cxn>
                  <a:cxn ang="0">
                    <a:pos x="257" y="146"/>
                  </a:cxn>
                  <a:cxn ang="0">
                    <a:pos x="274" y="184"/>
                  </a:cxn>
                  <a:cxn ang="0">
                    <a:pos x="299" y="224"/>
                  </a:cxn>
                  <a:cxn ang="0">
                    <a:pos x="337" y="260"/>
                  </a:cxn>
                  <a:cxn ang="0">
                    <a:pos x="183" y="264"/>
                  </a:cxn>
                  <a:cxn ang="0">
                    <a:pos x="171" y="258"/>
                  </a:cxn>
                  <a:cxn ang="0">
                    <a:pos x="149" y="245"/>
                  </a:cxn>
                  <a:cxn ang="0">
                    <a:pos x="126" y="226"/>
                  </a:cxn>
                  <a:cxn ang="0">
                    <a:pos x="99" y="198"/>
                  </a:cxn>
                  <a:cxn ang="0">
                    <a:pos x="78" y="158"/>
                  </a:cxn>
                  <a:cxn ang="0">
                    <a:pos x="61" y="108"/>
                  </a:cxn>
                  <a:cxn ang="0">
                    <a:pos x="56" y="46"/>
                  </a:cxn>
                  <a:cxn ang="0">
                    <a:pos x="8" y="0"/>
                  </a:cxn>
                </a:cxnLst>
                <a:rect l="0" t="0" r="r" b="b"/>
                <a:pathLst>
                  <a:path w="464" h="308">
                    <a:moveTo>
                      <a:pt x="8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2" y="21"/>
                    </a:lnTo>
                    <a:lnTo>
                      <a:pt x="2" y="36"/>
                    </a:lnTo>
                    <a:lnTo>
                      <a:pt x="0" y="53"/>
                    </a:lnTo>
                    <a:lnTo>
                      <a:pt x="0" y="74"/>
                    </a:lnTo>
                    <a:lnTo>
                      <a:pt x="2" y="97"/>
                    </a:lnTo>
                    <a:lnTo>
                      <a:pt x="6" y="122"/>
                    </a:lnTo>
                    <a:lnTo>
                      <a:pt x="12" y="146"/>
                    </a:lnTo>
                    <a:lnTo>
                      <a:pt x="21" y="171"/>
                    </a:lnTo>
                    <a:lnTo>
                      <a:pt x="35" y="196"/>
                    </a:lnTo>
                    <a:lnTo>
                      <a:pt x="52" y="222"/>
                    </a:lnTo>
                    <a:lnTo>
                      <a:pt x="71" y="245"/>
                    </a:lnTo>
                    <a:lnTo>
                      <a:pt x="97" y="268"/>
                    </a:lnTo>
                    <a:lnTo>
                      <a:pt x="128" y="287"/>
                    </a:lnTo>
                    <a:lnTo>
                      <a:pt x="168" y="304"/>
                    </a:lnTo>
                    <a:lnTo>
                      <a:pt x="464" y="308"/>
                    </a:lnTo>
                    <a:lnTo>
                      <a:pt x="464" y="262"/>
                    </a:lnTo>
                    <a:lnTo>
                      <a:pt x="441" y="260"/>
                    </a:lnTo>
                    <a:lnTo>
                      <a:pt x="422" y="258"/>
                    </a:lnTo>
                    <a:lnTo>
                      <a:pt x="401" y="251"/>
                    </a:lnTo>
                    <a:lnTo>
                      <a:pt x="384" y="243"/>
                    </a:lnTo>
                    <a:lnTo>
                      <a:pt x="367" y="232"/>
                    </a:lnTo>
                    <a:lnTo>
                      <a:pt x="352" y="219"/>
                    </a:lnTo>
                    <a:lnTo>
                      <a:pt x="337" y="203"/>
                    </a:lnTo>
                    <a:lnTo>
                      <a:pt x="327" y="188"/>
                    </a:lnTo>
                    <a:lnTo>
                      <a:pt x="316" y="169"/>
                    </a:lnTo>
                    <a:lnTo>
                      <a:pt x="308" y="150"/>
                    </a:lnTo>
                    <a:lnTo>
                      <a:pt x="303" y="131"/>
                    </a:lnTo>
                    <a:lnTo>
                      <a:pt x="301" y="110"/>
                    </a:lnTo>
                    <a:lnTo>
                      <a:pt x="301" y="89"/>
                    </a:lnTo>
                    <a:lnTo>
                      <a:pt x="305" y="66"/>
                    </a:lnTo>
                    <a:lnTo>
                      <a:pt x="310" y="46"/>
                    </a:lnTo>
                    <a:lnTo>
                      <a:pt x="322" y="25"/>
                    </a:lnTo>
                    <a:lnTo>
                      <a:pt x="255" y="23"/>
                    </a:lnTo>
                    <a:lnTo>
                      <a:pt x="253" y="23"/>
                    </a:lnTo>
                    <a:lnTo>
                      <a:pt x="251" y="28"/>
                    </a:lnTo>
                    <a:lnTo>
                      <a:pt x="251" y="34"/>
                    </a:lnTo>
                    <a:lnTo>
                      <a:pt x="249" y="46"/>
                    </a:lnTo>
                    <a:lnTo>
                      <a:pt x="248" y="59"/>
                    </a:lnTo>
                    <a:lnTo>
                      <a:pt x="248" y="74"/>
                    </a:lnTo>
                    <a:lnTo>
                      <a:pt x="248" y="89"/>
                    </a:lnTo>
                    <a:lnTo>
                      <a:pt x="251" y="108"/>
                    </a:lnTo>
                    <a:lnTo>
                      <a:pt x="251" y="125"/>
                    </a:lnTo>
                    <a:lnTo>
                      <a:pt x="257" y="146"/>
                    </a:lnTo>
                    <a:lnTo>
                      <a:pt x="263" y="165"/>
                    </a:lnTo>
                    <a:lnTo>
                      <a:pt x="274" y="184"/>
                    </a:lnTo>
                    <a:lnTo>
                      <a:pt x="284" y="203"/>
                    </a:lnTo>
                    <a:lnTo>
                      <a:pt x="299" y="224"/>
                    </a:lnTo>
                    <a:lnTo>
                      <a:pt x="316" y="241"/>
                    </a:lnTo>
                    <a:lnTo>
                      <a:pt x="337" y="260"/>
                    </a:lnTo>
                    <a:lnTo>
                      <a:pt x="187" y="266"/>
                    </a:lnTo>
                    <a:lnTo>
                      <a:pt x="183" y="264"/>
                    </a:lnTo>
                    <a:lnTo>
                      <a:pt x="179" y="262"/>
                    </a:lnTo>
                    <a:lnTo>
                      <a:pt x="171" y="258"/>
                    </a:lnTo>
                    <a:lnTo>
                      <a:pt x="162" y="255"/>
                    </a:lnTo>
                    <a:lnTo>
                      <a:pt x="149" y="245"/>
                    </a:lnTo>
                    <a:lnTo>
                      <a:pt x="137" y="238"/>
                    </a:lnTo>
                    <a:lnTo>
                      <a:pt x="126" y="226"/>
                    </a:lnTo>
                    <a:lnTo>
                      <a:pt x="114" y="215"/>
                    </a:lnTo>
                    <a:lnTo>
                      <a:pt x="99" y="198"/>
                    </a:lnTo>
                    <a:lnTo>
                      <a:pt x="88" y="181"/>
                    </a:lnTo>
                    <a:lnTo>
                      <a:pt x="78" y="158"/>
                    </a:lnTo>
                    <a:lnTo>
                      <a:pt x="71" y="135"/>
                    </a:lnTo>
                    <a:lnTo>
                      <a:pt x="61" y="108"/>
                    </a:lnTo>
                    <a:lnTo>
                      <a:pt x="57" y="78"/>
                    </a:lnTo>
                    <a:lnTo>
                      <a:pt x="56" y="46"/>
                    </a:lnTo>
                    <a:lnTo>
                      <a:pt x="59" y="9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4" name="Freeform 104"/>
              <p:cNvSpPr>
                <a:spLocks/>
              </p:cNvSpPr>
              <p:nvPr/>
            </p:nvSpPr>
            <p:spPr bwMode="auto">
              <a:xfrm>
                <a:off x="2561" y="2204"/>
                <a:ext cx="521" cy="28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030" y="50"/>
                  </a:cxn>
                  <a:cxn ang="0">
                    <a:pos x="1042" y="0"/>
                  </a:cxn>
                  <a:cxn ang="0">
                    <a:pos x="49" y="14"/>
                  </a:cxn>
                  <a:cxn ang="0">
                    <a:pos x="0" y="55"/>
                  </a:cxn>
                  <a:cxn ang="0">
                    <a:pos x="0" y="55"/>
                  </a:cxn>
                </a:cxnLst>
                <a:rect l="0" t="0" r="r" b="b"/>
                <a:pathLst>
                  <a:path w="1042" h="55">
                    <a:moveTo>
                      <a:pt x="0" y="55"/>
                    </a:moveTo>
                    <a:lnTo>
                      <a:pt x="1030" y="50"/>
                    </a:lnTo>
                    <a:lnTo>
                      <a:pt x="1042" y="0"/>
                    </a:lnTo>
                    <a:lnTo>
                      <a:pt x="49" y="14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5" name="Freeform 105"/>
              <p:cNvSpPr>
                <a:spLocks/>
              </p:cNvSpPr>
              <p:nvPr/>
            </p:nvSpPr>
            <p:spPr bwMode="auto">
              <a:xfrm>
                <a:off x="2652" y="1933"/>
                <a:ext cx="583" cy="74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294" y="27"/>
                  </a:cxn>
                  <a:cxn ang="0">
                    <a:pos x="1167" y="0"/>
                  </a:cxn>
                  <a:cxn ang="0">
                    <a:pos x="1159" y="46"/>
                  </a:cxn>
                  <a:cxn ang="0">
                    <a:pos x="304" y="69"/>
                  </a:cxn>
                  <a:cxn ang="0">
                    <a:pos x="117" y="149"/>
                  </a:cxn>
                  <a:cxn ang="0">
                    <a:pos x="0" y="145"/>
                  </a:cxn>
                  <a:cxn ang="0">
                    <a:pos x="0" y="145"/>
                  </a:cxn>
                </a:cxnLst>
                <a:rect l="0" t="0" r="r" b="b"/>
                <a:pathLst>
                  <a:path w="1167" h="149">
                    <a:moveTo>
                      <a:pt x="0" y="145"/>
                    </a:moveTo>
                    <a:lnTo>
                      <a:pt x="294" y="27"/>
                    </a:lnTo>
                    <a:lnTo>
                      <a:pt x="1167" y="0"/>
                    </a:lnTo>
                    <a:lnTo>
                      <a:pt x="1159" y="46"/>
                    </a:lnTo>
                    <a:lnTo>
                      <a:pt x="304" y="69"/>
                    </a:lnTo>
                    <a:lnTo>
                      <a:pt x="117" y="149"/>
                    </a:lnTo>
                    <a:lnTo>
                      <a:pt x="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" name="Freeform 106"/>
              <p:cNvSpPr>
                <a:spLocks/>
              </p:cNvSpPr>
              <p:nvPr/>
            </p:nvSpPr>
            <p:spPr bwMode="auto">
              <a:xfrm>
                <a:off x="2746" y="1873"/>
                <a:ext cx="530" cy="74"/>
              </a:xfrm>
              <a:custGeom>
                <a:avLst/>
                <a:gdLst/>
                <a:ahLst/>
                <a:cxnLst>
                  <a:cxn ang="0">
                    <a:pos x="5" y="146"/>
                  </a:cxn>
                  <a:cxn ang="0">
                    <a:pos x="0" y="17"/>
                  </a:cxn>
                  <a:cxn ang="0">
                    <a:pos x="1053" y="0"/>
                  </a:cxn>
                  <a:cxn ang="0">
                    <a:pos x="1060" y="123"/>
                  </a:cxn>
                  <a:cxn ang="0">
                    <a:pos x="1011" y="135"/>
                  </a:cxn>
                  <a:cxn ang="0">
                    <a:pos x="1007" y="42"/>
                  </a:cxn>
                  <a:cxn ang="0">
                    <a:pos x="53" y="55"/>
                  </a:cxn>
                  <a:cxn ang="0">
                    <a:pos x="43" y="144"/>
                  </a:cxn>
                  <a:cxn ang="0">
                    <a:pos x="5" y="146"/>
                  </a:cxn>
                  <a:cxn ang="0">
                    <a:pos x="5" y="146"/>
                  </a:cxn>
                </a:cxnLst>
                <a:rect l="0" t="0" r="r" b="b"/>
                <a:pathLst>
                  <a:path w="1060" h="146">
                    <a:moveTo>
                      <a:pt x="5" y="146"/>
                    </a:moveTo>
                    <a:lnTo>
                      <a:pt x="0" y="17"/>
                    </a:lnTo>
                    <a:lnTo>
                      <a:pt x="1053" y="0"/>
                    </a:lnTo>
                    <a:lnTo>
                      <a:pt x="1060" y="123"/>
                    </a:lnTo>
                    <a:lnTo>
                      <a:pt x="1011" y="135"/>
                    </a:lnTo>
                    <a:lnTo>
                      <a:pt x="1007" y="42"/>
                    </a:lnTo>
                    <a:lnTo>
                      <a:pt x="53" y="55"/>
                    </a:lnTo>
                    <a:lnTo>
                      <a:pt x="43" y="144"/>
                    </a:lnTo>
                    <a:lnTo>
                      <a:pt x="5" y="146"/>
                    </a:lnTo>
                    <a:lnTo>
                      <a:pt x="5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7" name="Freeform 107"/>
              <p:cNvSpPr>
                <a:spLocks/>
              </p:cNvSpPr>
              <p:nvPr/>
            </p:nvSpPr>
            <p:spPr bwMode="auto">
              <a:xfrm>
                <a:off x="3262" y="1871"/>
                <a:ext cx="170" cy="250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291" y="59"/>
                  </a:cxn>
                  <a:cxn ang="0">
                    <a:pos x="287" y="500"/>
                  </a:cxn>
                  <a:cxn ang="0">
                    <a:pos x="340" y="500"/>
                  </a:cxn>
                  <a:cxn ang="0">
                    <a:pos x="334" y="0"/>
                  </a:cxn>
                  <a:cxn ang="0">
                    <a:pos x="0" y="15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340" h="500">
                    <a:moveTo>
                      <a:pt x="0" y="53"/>
                    </a:moveTo>
                    <a:lnTo>
                      <a:pt x="291" y="59"/>
                    </a:lnTo>
                    <a:lnTo>
                      <a:pt x="287" y="500"/>
                    </a:lnTo>
                    <a:lnTo>
                      <a:pt x="340" y="500"/>
                    </a:lnTo>
                    <a:lnTo>
                      <a:pt x="334" y="0"/>
                    </a:lnTo>
                    <a:lnTo>
                      <a:pt x="0" y="1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8" name="Freeform 108"/>
              <p:cNvSpPr>
                <a:spLocks/>
              </p:cNvSpPr>
              <p:nvPr/>
            </p:nvSpPr>
            <p:spPr bwMode="auto">
              <a:xfrm>
                <a:off x="3417" y="1885"/>
                <a:ext cx="379" cy="8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758" y="165"/>
                  </a:cxn>
                  <a:cxn ang="0">
                    <a:pos x="758" y="131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0" y="32"/>
                  </a:cxn>
                </a:cxnLst>
                <a:rect l="0" t="0" r="r" b="b"/>
                <a:pathLst>
                  <a:path w="758" h="165">
                    <a:moveTo>
                      <a:pt x="0" y="32"/>
                    </a:moveTo>
                    <a:lnTo>
                      <a:pt x="758" y="165"/>
                    </a:lnTo>
                    <a:lnTo>
                      <a:pt x="758" y="131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9" name="Freeform 109"/>
              <p:cNvSpPr>
                <a:spLocks/>
              </p:cNvSpPr>
              <p:nvPr/>
            </p:nvSpPr>
            <p:spPr bwMode="auto">
              <a:xfrm>
                <a:off x="3486" y="1910"/>
                <a:ext cx="35" cy="6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359"/>
                  </a:cxn>
                  <a:cxn ang="0">
                    <a:pos x="71" y="1338"/>
                  </a:cxn>
                  <a:cxn ang="0">
                    <a:pos x="4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359">
                    <a:moveTo>
                      <a:pt x="0" y="0"/>
                    </a:moveTo>
                    <a:lnTo>
                      <a:pt x="23" y="1359"/>
                    </a:lnTo>
                    <a:lnTo>
                      <a:pt x="71" y="1338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0" name="Freeform 110"/>
              <p:cNvSpPr>
                <a:spLocks/>
              </p:cNvSpPr>
              <p:nvPr/>
            </p:nvSpPr>
            <p:spPr bwMode="auto">
              <a:xfrm>
                <a:off x="3502" y="2200"/>
                <a:ext cx="239" cy="3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469" y="41"/>
                  </a:cxn>
                  <a:cxn ang="0">
                    <a:pos x="477" y="0"/>
                  </a:cxn>
                  <a:cxn ang="0">
                    <a:pos x="0" y="32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477" h="74">
                    <a:moveTo>
                      <a:pt x="0" y="74"/>
                    </a:moveTo>
                    <a:lnTo>
                      <a:pt x="469" y="41"/>
                    </a:lnTo>
                    <a:lnTo>
                      <a:pt x="477" y="0"/>
                    </a:lnTo>
                    <a:lnTo>
                      <a:pt x="0" y="32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1" name="Freeform 111"/>
              <p:cNvSpPr>
                <a:spLocks/>
              </p:cNvSpPr>
              <p:nvPr/>
            </p:nvSpPr>
            <p:spPr bwMode="auto">
              <a:xfrm>
                <a:off x="3548" y="1982"/>
                <a:ext cx="16" cy="10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219"/>
                  </a:cxn>
                  <a:cxn ang="0">
                    <a:pos x="32" y="219"/>
                  </a:cxn>
                  <a:cxn ang="0">
                    <a:pos x="3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32" h="219">
                    <a:moveTo>
                      <a:pt x="0" y="4"/>
                    </a:moveTo>
                    <a:lnTo>
                      <a:pt x="0" y="219"/>
                    </a:lnTo>
                    <a:lnTo>
                      <a:pt x="32" y="219"/>
                    </a:lnTo>
                    <a:lnTo>
                      <a:pt x="3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2" name="Freeform 112"/>
              <p:cNvSpPr>
                <a:spLocks/>
              </p:cNvSpPr>
              <p:nvPr/>
            </p:nvSpPr>
            <p:spPr bwMode="auto">
              <a:xfrm>
                <a:off x="3550" y="2117"/>
                <a:ext cx="17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66"/>
                  </a:cxn>
                  <a:cxn ang="0">
                    <a:pos x="28" y="166"/>
                  </a:cxn>
                  <a:cxn ang="0">
                    <a:pos x="34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4" h="166">
                    <a:moveTo>
                      <a:pt x="0" y="0"/>
                    </a:moveTo>
                    <a:lnTo>
                      <a:pt x="2" y="166"/>
                    </a:lnTo>
                    <a:lnTo>
                      <a:pt x="28" y="166"/>
                    </a:lnTo>
                    <a:lnTo>
                      <a:pt x="3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3" name="Freeform 113"/>
              <p:cNvSpPr>
                <a:spLocks/>
              </p:cNvSpPr>
              <p:nvPr/>
            </p:nvSpPr>
            <p:spPr bwMode="auto">
              <a:xfrm>
                <a:off x="3594" y="1924"/>
                <a:ext cx="35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2"/>
                  </a:cxn>
                  <a:cxn ang="0">
                    <a:pos x="71" y="162"/>
                  </a:cxn>
                  <a:cxn ang="0">
                    <a:pos x="67" y="124"/>
                  </a:cxn>
                  <a:cxn ang="0">
                    <a:pos x="29" y="116"/>
                  </a:cxn>
                  <a:cxn ang="0">
                    <a:pos x="27" y="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62">
                    <a:moveTo>
                      <a:pt x="0" y="0"/>
                    </a:moveTo>
                    <a:lnTo>
                      <a:pt x="0" y="162"/>
                    </a:lnTo>
                    <a:lnTo>
                      <a:pt x="71" y="162"/>
                    </a:lnTo>
                    <a:lnTo>
                      <a:pt x="67" y="124"/>
                    </a:lnTo>
                    <a:lnTo>
                      <a:pt x="29" y="116"/>
                    </a:lnTo>
                    <a:lnTo>
                      <a:pt x="2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4" name="Freeform 114"/>
              <p:cNvSpPr>
                <a:spLocks/>
              </p:cNvSpPr>
              <p:nvPr/>
            </p:nvSpPr>
            <p:spPr bwMode="auto">
              <a:xfrm>
                <a:off x="3664" y="1938"/>
                <a:ext cx="46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67"/>
                  </a:cxn>
                  <a:cxn ang="0">
                    <a:pos x="87" y="173"/>
                  </a:cxn>
                  <a:cxn ang="0">
                    <a:pos x="91" y="135"/>
                  </a:cxn>
                  <a:cxn ang="0">
                    <a:pos x="44" y="125"/>
                  </a:cxn>
                  <a:cxn ang="0">
                    <a:pos x="36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1" h="173">
                    <a:moveTo>
                      <a:pt x="0" y="0"/>
                    </a:moveTo>
                    <a:lnTo>
                      <a:pt x="11" y="167"/>
                    </a:lnTo>
                    <a:lnTo>
                      <a:pt x="87" y="173"/>
                    </a:lnTo>
                    <a:lnTo>
                      <a:pt x="91" y="135"/>
                    </a:lnTo>
                    <a:lnTo>
                      <a:pt x="44" y="125"/>
                    </a:lnTo>
                    <a:lnTo>
                      <a:pt x="36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5" name="Freeform 115"/>
              <p:cNvSpPr>
                <a:spLocks/>
              </p:cNvSpPr>
              <p:nvPr/>
            </p:nvSpPr>
            <p:spPr bwMode="auto">
              <a:xfrm>
                <a:off x="3467" y="2218"/>
                <a:ext cx="31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23"/>
                  </a:cxn>
                  <a:cxn ang="0">
                    <a:pos x="59" y="114"/>
                  </a:cxn>
                  <a:cxn ang="0">
                    <a:pos x="6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123">
                    <a:moveTo>
                      <a:pt x="0" y="0"/>
                    </a:moveTo>
                    <a:lnTo>
                      <a:pt x="4" y="123"/>
                    </a:lnTo>
                    <a:lnTo>
                      <a:pt x="59" y="114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6" name="Freeform 116"/>
              <p:cNvSpPr>
                <a:spLocks/>
              </p:cNvSpPr>
              <p:nvPr/>
            </p:nvSpPr>
            <p:spPr bwMode="auto">
              <a:xfrm>
                <a:off x="3432" y="2358"/>
                <a:ext cx="399" cy="264"/>
              </a:xfrm>
              <a:custGeom>
                <a:avLst/>
                <a:gdLst/>
                <a:ahLst/>
                <a:cxnLst>
                  <a:cxn ang="0">
                    <a:pos x="0" y="529"/>
                  </a:cxn>
                  <a:cxn ang="0">
                    <a:pos x="411" y="375"/>
                  </a:cxn>
                  <a:cxn ang="0">
                    <a:pos x="464" y="82"/>
                  </a:cxn>
                  <a:cxn ang="0">
                    <a:pos x="591" y="57"/>
                  </a:cxn>
                  <a:cxn ang="0">
                    <a:pos x="667" y="287"/>
                  </a:cxn>
                  <a:cxn ang="0">
                    <a:pos x="798" y="255"/>
                  </a:cxn>
                  <a:cxn ang="0">
                    <a:pos x="798" y="213"/>
                  </a:cxn>
                  <a:cxn ang="0">
                    <a:pos x="732" y="230"/>
                  </a:cxn>
                  <a:cxn ang="0">
                    <a:pos x="650" y="0"/>
                  </a:cxn>
                  <a:cxn ang="0">
                    <a:pos x="409" y="50"/>
                  </a:cxn>
                  <a:cxn ang="0">
                    <a:pos x="367" y="348"/>
                  </a:cxn>
                  <a:cxn ang="0">
                    <a:pos x="4" y="481"/>
                  </a:cxn>
                  <a:cxn ang="0">
                    <a:pos x="0" y="529"/>
                  </a:cxn>
                  <a:cxn ang="0">
                    <a:pos x="0" y="529"/>
                  </a:cxn>
                </a:cxnLst>
                <a:rect l="0" t="0" r="r" b="b"/>
                <a:pathLst>
                  <a:path w="798" h="529">
                    <a:moveTo>
                      <a:pt x="0" y="529"/>
                    </a:moveTo>
                    <a:lnTo>
                      <a:pt x="411" y="375"/>
                    </a:lnTo>
                    <a:lnTo>
                      <a:pt x="464" y="82"/>
                    </a:lnTo>
                    <a:lnTo>
                      <a:pt x="591" y="57"/>
                    </a:lnTo>
                    <a:lnTo>
                      <a:pt x="667" y="287"/>
                    </a:lnTo>
                    <a:lnTo>
                      <a:pt x="798" y="255"/>
                    </a:lnTo>
                    <a:lnTo>
                      <a:pt x="798" y="213"/>
                    </a:lnTo>
                    <a:lnTo>
                      <a:pt x="732" y="230"/>
                    </a:lnTo>
                    <a:lnTo>
                      <a:pt x="650" y="0"/>
                    </a:lnTo>
                    <a:lnTo>
                      <a:pt x="409" y="50"/>
                    </a:lnTo>
                    <a:lnTo>
                      <a:pt x="367" y="348"/>
                    </a:lnTo>
                    <a:lnTo>
                      <a:pt x="4" y="481"/>
                    </a:lnTo>
                    <a:lnTo>
                      <a:pt x="0" y="529"/>
                    </a:lnTo>
                    <a:lnTo>
                      <a:pt x="0" y="5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7" name="Freeform 117"/>
              <p:cNvSpPr>
                <a:spLocks/>
              </p:cNvSpPr>
              <p:nvPr/>
            </p:nvSpPr>
            <p:spPr bwMode="auto">
              <a:xfrm>
                <a:off x="3775" y="1954"/>
                <a:ext cx="28" cy="5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1069"/>
                  </a:cxn>
                  <a:cxn ang="0">
                    <a:pos x="55" y="1052"/>
                  </a:cxn>
                  <a:cxn ang="0">
                    <a:pos x="3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" h="1069">
                    <a:moveTo>
                      <a:pt x="0" y="0"/>
                    </a:moveTo>
                    <a:lnTo>
                      <a:pt x="17" y="1069"/>
                    </a:lnTo>
                    <a:lnTo>
                      <a:pt x="55" y="1052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8" name="Freeform 118"/>
              <p:cNvSpPr>
                <a:spLocks/>
              </p:cNvSpPr>
              <p:nvPr/>
            </p:nvSpPr>
            <p:spPr bwMode="auto">
              <a:xfrm>
                <a:off x="2855" y="2011"/>
                <a:ext cx="375" cy="397"/>
              </a:xfrm>
              <a:custGeom>
                <a:avLst/>
                <a:gdLst/>
                <a:ahLst/>
                <a:cxnLst>
                  <a:cxn ang="0">
                    <a:pos x="63" y="793"/>
                  </a:cxn>
                  <a:cxn ang="0">
                    <a:pos x="169" y="582"/>
                  </a:cxn>
                  <a:cxn ang="0">
                    <a:pos x="502" y="512"/>
                  </a:cxn>
                  <a:cxn ang="0">
                    <a:pos x="654" y="468"/>
                  </a:cxn>
                  <a:cxn ang="0">
                    <a:pos x="749" y="0"/>
                  </a:cxn>
                  <a:cxn ang="0">
                    <a:pos x="707" y="0"/>
                  </a:cxn>
                  <a:cxn ang="0">
                    <a:pos x="616" y="426"/>
                  </a:cxn>
                  <a:cxn ang="0">
                    <a:pos x="491" y="462"/>
                  </a:cxn>
                  <a:cxn ang="0">
                    <a:pos x="126" y="544"/>
                  </a:cxn>
                  <a:cxn ang="0">
                    <a:pos x="0" y="791"/>
                  </a:cxn>
                  <a:cxn ang="0">
                    <a:pos x="63" y="793"/>
                  </a:cxn>
                  <a:cxn ang="0">
                    <a:pos x="63" y="793"/>
                  </a:cxn>
                </a:cxnLst>
                <a:rect l="0" t="0" r="r" b="b"/>
                <a:pathLst>
                  <a:path w="749" h="793">
                    <a:moveTo>
                      <a:pt x="63" y="793"/>
                    </a:moveTo>
                    <a:lnTo>
                      <a:pt x="169" y="582"/>
                    </a:lnTo>
                    <a:lnTo>
                      <a:pt x="502" y="512"/>
                    </a:lnTo>
                    <a:lnTo>
                      <a:pt x="654" y="468"/>
                    </a:lnTo>
                    <a:lnTo>
                      <a:pt x="749" y="0"/>
                    </a:lnTo>
                    <a:lnTo>
                      <a:pt x="707" y="0"/>
                    </a:lnTo>
                    <a:lnTo>
                      <a:pt x="616" y="426"/>
                    </a:lnTo>
                    <a:lnTo>
                      <a:pt x="491" y="462"/>
                    </a:lnTo>
                    <a:lnTo>
                      <a:pt x="126" y="544"/>
                    </a:lnTo>
                    <a:lnTo>
                      <a:pt x="0" y="791"/>
                    </a:lnTo>
                    <a:lnTo>
                      <a:pt x="63" y="793"/>
                    </a:lnTo>
                    <a:lnTo>
                      <a:pt x="63" y="7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9" name="Freeform 119"/>
              <p:cNvSpPr>
                <a:spLocks/>
              </p:cNvSpPr>
              <p:nvPr/>
            </p:nvSpPr>
            <p:spPr bwMode="auto">
              <a:xfrm>
                <a:off x="2977" y="2402"/>
                <a:ext cx="64" cy="35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129" y="38"/>
                  </a:cxn>
                  <a:cxn ang="0">
                    <a:pos x="125" y="0"/>
                  </a:cxn>
                  <a:cxn ang="0">
                    <a:pos x="0" y="28"/>
                  </a:cxn>
                  <a:cxn ang="0">
                    <a:pos x="11" y="70"/>
                  </a:cxn>
                  <a:cxn ang="0">
                    <a:pos x="11" y="70"/>
                  </a:cxn>
                </a:cxnLst>
                <a:rect l="0" t="0" r="r" b="b"/>
                <a:pathLst>
                  <a:path w="129" h="70">
                    <a:moveTo>
                      <a:pt x="11" y="70"/>
                    </a:moveTo>
                    <a:lnTo>
                      <a:pt x="129" y="38"/>
                    </a:lnTo>
                    <a:lnTo>
                      <a:pt x="125" y="0"/>
                    </a:lnTo>
                    <a:lnTo>
                      <a:pt x="0" y="28"/>
                    </a:lnTo>
                    <a:lnTo>
                      <a:pt x="11" y="70"/>
                    </a:lnTo>
                    <a:lnTo>
                      <a:pt x="11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0" name="Freeform 120"/>
              <p:cNvSpPr>
                <a:spLocks/>
              </p:cNvSpPr>
              <p:nvPr/>
            </p:nvSpPr>
            <p:spPr bwMode="auto">
              <a:xfrm>
                <a:off x="3241" y="2240"/>
                <a:ext cx="168" cy="37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31" y="38"/>
                  </a:cxn>
                  <a:cxn ang="0">
                    <a:pos x="336" y="0"/>
                  </a:cxn>
                  <a:cxn ang="0">
                    <a:pos x="6" y="25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336" h="75">
                    <a:moveTo>
                      <a:pt x="0" y="75"/>
                    </a:moveTo>
                    <a:lnTo>
                      <a:pt x="331" y="38"/>
                    </a:lnTo>
                    <a:lnTo>
                      <a:pt x="336" y="0"/>
                    </a:lnTo>
                    <a:lnTo>
                      <a:pt x="6" y="25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1" name="Freeform 121"/>
              <p:cNvSpPr>
                <a:spLocks/>
              </p:cNvSpPr>
              <p:nvPr/>
            </p:nvSpPr>
            <p:spPr bwMode="auto">
              <a:xfrm>
                <a:off x="3200" y="2345"/>
                <a:ext cx="216" cy="63"/>
              </a:xfrm>
              <a:custGeom>
                <a:avLst/>
                <a:gdLst/>
                <a:ahLst/>
                <a:cxnLst>
                  <a:cxn ang="0">
                    <a:pos x="40" y="66"/>
                  </a:cxn>
                  <a:cxn ang="0">
                    <a:pos x="428" y="0"/>
                  </a:cxn>
                  <a:cxn ang="0">
                    <a:pos x="432" y="47"/>
                  </a:cxn>
                  <a:cxn ang="0">
                    <a:pos x="0" y="125"/>
                  </a:cxn>
                  <a:cxn ang="0">
                    <a:pos x="40" y="66"/>
                  </a:cxn>
                  <a:cxn ang="0">
                    <a:pos x="40" y="66"/>
                  </a:cxn>
                </a:cxnLst>
                <a:rect l="0" t="0" r="r" b="b"/>
                <a:pathLst>
                  <a:path w="432" h="125">
                    <a:moveTo>
                      <a:pt x="40" y="66"/>
                    </a:moveTo>
                    <a:lnTo>
                      <a:pt x="428" y="0"/>
                    </a:lnTo>
                    <a:lnTo>
                      <a:pt x="432" y="47"/>
                    </a:lnTo>
                    <a:lnTo>
                      <a:pt x="0" y="125"/>
                    </a:lnTo>
                    <a:lnTo>
                      <a:pt x="40" y="66"/>
                    </a:lnTo>
                    <a:lnTo>
                      <a:pt x="4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2" name="Freeform 122"/>
              <p:cNvSpPr>
                <a:spLocks/>
              </p:cNvSpPr>
              <p:nvPr/>
            </p:nvSpPr>
            <p:spPr bwMode="auto">
              <a:xfrm>
                <a:off x="3209" y="2502"/>
                <a:ext cx="194" cy="66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82" y="0"/>
                  </a:cxn>
                  <a:cxn ang="0">
                    <a:pos x="388" y="38"/>
                  </a:cxn>
                  <a:cxn ang="0">
                    <a:pos x="35" y="133"/>
                  </a:cxn>
                  <a:cxn ang="0">
                    <a:pos x="0" y="95"/>
                  </a:cxn>
                  <a:cxn ang="0">
                    <a:pos x="0" y="95"/>
                  </a:cxn>
                </a:cxnLst>
                <a:rect l="0" t="0" r="r" b="b"/>
                <a:pathLst>
                  <a:path w="388" h="133">
                    <a:moveTo>
                      <a:pt x="0" y="95"/>
                    </a:moveTo>
                    <a:lnTo>
                      <a:pt x="382" y="0"/>
                    </a:lnTo>
                    <a:lnTo>
                      <a:pt x="388" y="38"/>
                    </a:lnTo>
                    <a:lnTo>
                      <a:pt x="35" y="133"/>
                    </a:lnTo>
                    <a:lnTo>
                      <a:pt x="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3" name="Freeform 123"/>
              <p:cNvSpPr>
                <a:spLocks/>
              </p:cNvSpPr>
              <p:nvPr/>
            </p:nvSpPr>
            <p:spPr bwMode="auto">
              <a:xfrm>
                <a:off x="3198" y="2617"/>
                <a:ext cx="231" cy="137"/>
              </a:xfrm>
              <a:custGeom>
                <a:avLst/>
                <a:gdLst/>
                <a:ahLst/>
                <a:cxnLst>
                  <a:cxn ang="0">
                    <a:pos x="47" y="88"/>
                  </a:cxn>
                  <a:cxn ang="0">
                    <a:pos x="51" y="84"/>
                  </a:cxn>
                  <a:cxn ang="0">
                    <a:pos x="62" y="80"/>
                  </a:cxn>
                  <a:cxn ang="0">
                    <a:pos x="79" y="76"/>
                  </a:cxn>
                  <a:cxn ang="0">
                    <a:pos x="100" y="71"/>
                  </a:cxn>
                  <a:cxn ang="0">
                    <a:pos x="123" y="63"/>
                  </a:cxn>
                  <a:cxn ang="0">
                    <a:pos x="150" y="57"/>
                  </a:cxn>
                  <a:cxn ang="0">
                    <a:pos x="178" y="50"/>
                  </a:cxn>
                  <a:cxn ang="0">
                    <a:pos x="209" y="42"/>
                  </a:cxn>
                  <a:cxn ang="0">
                    <a:pos x="235" y="34"/>
                  </a:cxn>
                  <a:cxn ang="0">
                    <a:pos x="264" y="27"/>
                  </a:cxn>
                  <a:cxn ang="0">
                    <a:pos x="288" y="19"/>
                  </a:cxn>
                  <a:cxn ang="0">
                    <a:pos x="313" y="14"/>
                  </a:cxn>
                  <a:cxn ang="0">
                    <a:pos x="332" y="8"/>
                  </a:cxn>
                  <a:cxn ang="0">
                    <a:pos x="347" y="4"/>
                  </a:cxn>
                  <a:cxn ang="0">
                    <a:pos x="357" y="0"/>
                  </a:cxn>
                  <a:cxn ang="0">
                    <a:pos x="361" y="0"/>
                  </a:cxn>
                  <a:cxn ang="0">
                    <a:pos x="461" y="17"/>
                  </a:cxn>
                  <a:cxn ang="0">
                    <a:pos x="461" y="122"/>
                  </a:cxn>
                  <a:cxn ang="0">
                    <a:pos x="0" y="276"/>
                  </a:cxn>
                  <a:cxn ang="0">
                    <a:pos x="24" y="206"/>
                  </a:cxn>
                  <a:cxn ang="0">
                    <a:pos x="414" y="84"/>
                  </a:cxn>
                  <a:cxn ang="0">
                    <a:pos x="416" y="46"/>
                  </a:cxn>
                  <a:cxn ang="0">
                    <a:pos x="351" y="34"/>
                  </a:cxn>
                  <a:cxn ang="0">
                    <a:pos x="43" y="135"/>
                  </a:cxn>
                  <a:cxn ang="0">
                    <a:pos x="47" y="88"/>
                  </a:cxn>
                  <a:cxn ang="0">
                    <a:pos x="47" y="88"/>
                  </a:cxn>
                </a:cxnLst>
                <a:rect l="0" t="0" r="r" b="b"/>
                <a:pathLst>
                  <a:path w="461" h="276">
                    <a:moveTo>
                      <a:pt x="47" y="88"/>
                    </a:moveTo>
                    <a:lnTo>
                      <a:pt x="51" y="84"/>
                    </a:lnTo>
                    <a:lnTo>
                      <a:pt x="62" y="80"/>
                    </a:lnTo>
                    <a:lnTo>
                      <a:pt x="79" y="76"/>
                    </a:lnTo>
                    <a:lnTo>
                      <a:pt x="100" y="71"/>
                    </a:lnTo>
                    <a:lnTo>
                      <a:pt x="123" y="63"/>
                    </a:lnTo>
                    <a:lnTo>
                      <a:pt x="150" y="57"/>
                    </a:lnTo>
                    <a:lnTo>
                      <a:pt x="178" y="50"/>
                    </a:lnTo>
                    <a:lnTo>
                      <a:pt x="209" y="42"/>
                    </a:lnTo>
                    <a:lnTo>
                      <a:pt x="235" y="34"/>
                    </a:lnTo>
                    <a:lnTo>
                      <a:pt x="264" y="27"/>
                    </a:lnTo>
                    <a:lnTo>
                      <a:pt x="288" y="19"/>
                    </a:lnTo>
                    <a:lnTo>
                      <a:pt x="313" y="14"/>
                    </a:lnTo>
                    <a:lnTo>
                      <a:pt x="332" y="8"/>
                    </a:lnTo>
                    <a:lnTo>
                      <a:pt x="347" y="4"/>
                    </a:lnTo>
                    <a:lnTo>
                      <a:pt x="357" y="0"/>
                    </a:lnTo>
                    <a:lnTo>
                      <a:pt x="361" y="0"/>
                    </a:lnTo>
                    <a:lnTo>
                      <a:pt x="461" y="17"/>
                    </a:lnTo>
                    <a:lnTo>
                      <a:pt x="461" y="122"/>
                    </a:lnTo>
                    <a:lnTo>
                      <a:pt x="0" y="276"/>
                    </a:lnTo>
                    <a:lnTo>
                      <a:pt x="24" y="206"/>
                    </a:lnTo>
                    <a:lnTo>
                      <a:pt x="414" y="84"/>
                    </a:lnTo>
                    <a:lnTo>
                      <a:pt x="416" y="46"/>
                    </a:lnTo>
                    <a:lnTo>
                      <a:pt x="351" y="34"/>
                    </a:lnTo>
                    <a:lnTo>
                      <a:pt x="43" y="135"/>
                    </a:lnTo>
                    <a:lnTo>
                      <a:pt x="47" y="88"/>
                    </a:lnTo>
                    <a:lnTo>
                      <a:pt x="47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4" name="Freeform 124"/>
              <p:cNvSpPr>
                <a:spLocks/>
              </p:cNvSpPr>
              <p:nvPr/>
            </p:nvSpPr>
            <p:spPr bwMode="auto">
              <a:xfrm>
                <a:off x="3056" y="2585"/>
                <a:ext cx="104" cy="159"/>
              </a:xfrm>
              <a:custGeom>
                <a:avLst/>
                <a:gdLst/>
                <a:ahLst/>
                <a:cxnLst>
                  <a:cxn ang="0">
                    <a:pos x="114" y="315"/>
                  </a:cxn>
                  <a:cxn ang="0">
                    <a:pos x="135" y="309"/>
                  </a:cxn>
                  <a:cxn ang="0">
                    <a:pos x="152" y="296"/>
                  </a:cxn>
                  <a:cxn ang="0">
                    <a:pos x="170" y="279"/>
                  </a:cxn>
                  <a:cxn ang="0">
                    <a:pos x="183" y="258"/>
                  </a:cxn>
                  <a:cxn ang="0">
                    <a:pos x="194" y="233"/>
                  </a:cxn>
                  <a:cxn ang="0">
                    <a:pos x="204" y="205"/>
                  </a:cxn>
                  <a:cxn ang="0">
                    <a:pos x="208" y="174"/>
                  </a:cxn>
                  <a:cxn ang="0">
                    <a:pos x="208" y="142"/>
                  </a:cxn>
                  <a:cxn ang="0">
                    <a:pos x="204" y="110"/>
                  </a:cxn>
                  <a:cxn ang="0">
                    <a:pos x="194" y="81"/>
                  </a:cxn>
                  <a:cxn ang="0">
                    <a:pos x="183" y="55"/>
                  </a:cxn>
                  <a:cxn ang="0">
                    <a:pos x="170" y="34"/>
                  </a:cxn>
                  <a:cxn ang="0">
                    <a:pos x="152" y="17"/>
                  </a:cxn>
                  <a:cxn ang="0">
                    <a:pos x="135" y="5"/>
                  </a:cxn>
                  <a:cxn ang="0">
                    <a:pos x="114" y="0"/>
                  </a:cxn>
                  <a:cxn ang="0">
                    <a:pos x="94" y="0"/>
                  </a:cxn>
                  <a:cxn ang="0">
                    <a:pos x="73" y="5"/>
                  </a:cxn>
                  <a:cxn ang="0">
                    <a:pos x="54" y="17"/>
                  </a:cxn>
                  <a:cxn ang="0">
                    <a:pos x="37" y="34"/>
                  </a:cxn>
                  <a:cxn ang="0">
                    <a:pos x="23" y="55"/>
                  </a:cxn>
                  <a:cxn ang="0">
                    <a:pos x="12" y="81"/>
                  </a:cxn>
                  <a:cxn ang="0">
                    <a:pos x="4" y="110"/>
                  </a:cxn>
                  <a:cxn ang="0">
                    <a:pos x="0" y="142"/>
                  </a:cxn>
                  <a:cxn ang="0">
                    <a:pos x="0" y="174"/>
                  </a:cxn>
                  <a:cxn ang="0">
                    <a:pos x="4" y="205"/>
                  </a:cxn>
                  <a:cxn ang="0">
                    <a:pos x="12" y="233"/>
                  </a:cxn>
                  <a:cxn ang="0">
                    <a:pos x="23" y="258"/>
                  </a:cxn>
                  <a:cxn ang="0">
                    <a:pos x="37" y="279"/>
                  </a:cxn>
                  <a:cxn ang="0">
                    <a:pos x="54" y="296"/>
                  </a:cxn>
                  <a:cxn ang="0">
                    <a:pos x="73" y="309"/>
                  </a:cxn>
                  <a:cxn ang="0">
                    <a:pos x="94" y="315"/>
                  </a:cxn>
                  <a:cxn ang="0">
                    <a:pos x="105" y="317"/>
                  </a:cxn>
                </a:cxnLst>
                <a:rect l="0" t="0" r="r" b="b"/>
                <a:pathLst>
                  <a:path w="209" h="317">
                    <a:moveTo>
                      <a:pt x="105" y="317"/>
                    </a:moveTo>
                    <a:lnTo>
                      <a:pt x="114" y="315"/>
                    </a:lnTo>
                    <a:lnTo>
                      <a:pt x="126" y="313"/>
                    </a:lnTo>
                    <a:lnTo>
                      <a:pt x="135" y="309"/>
                    </a:lnTo>
                    <a:lnTo>
                      <a:pt x="145" y="304"/>
                    </a:lnTo>
                    <a:lnTo>
                      <a:pt x="152" y="296"/>
                    </a:lnTo>
                    <a:lnTo>
                      <a:pt x="162" y="288"/>
                    </a:lnTo>
                    <a:lnTo>
                      <a:pt x="170" y="279"/>
                    </a:lnTo>
                    <a:lnTo>
                      <a:pt x="179" y="271"/>
                    </a:lnTo>
                    <a:lnTo>
                      <a:pt x="183" y="258"/>
                    </a:lnTo>
                    <a:lnTo>
                      <a:pt x="190" y="247"/>
                    </a:lnTo>
                    <a:lnTo>
                      <a:pt x="194" y="233"/>
                    </a:lnTo>
                    <a:lnTo>
                      <a:pt x="200" y="220"/>
                    </a:lnTo>
                    <a:lnTo>
                      <a:pt x="204" y="205"/>
                    </a:lnTo>
                    <a:lnTo>
                      <a:pt x="208" y="190"/>
                    </a:lnTo>
                    <a:lnTo>
                      <a:pt x="208" y="174"/>
                    </a:lnTo>
                    <a:lnTo>
                      <a:pt x="209" y="159"/>
                    </a:lnTo>
                    <a:lnTo>
                      <a:pt x="208" y="142"/>
                    </a:lnTo>
                    <a:lnTo>
                      <a:pt x="208" y="125"/>
                    </a:lnTo>
                    <a:lnTo>
                      <a:pt x="204" y="110"/>
                    </a:lnTo>
                    <a:lnTo>
                      <a:pt x="200" y="96"/>
                    </a:lnTo>
                    <a:lnTo>
                      <a:pt x="194" y="81"/>
                    </a:lnTo>
                    <a:lnTo>
                      <a:pt x="190" y="68"/>
                    </a:lnTo>
                    <a:lnTo>
                      <a:pt x="183" y="55"/>
                    </a:lnTo>
                    <a:lnTo>
                      <a:pt x="179" y="45"/>
                    </a:lnTo>
                    <a:lnTo>
                      <a:pt x="170" y="34"/>
                    </a:lnTo>
                    <a:lnTo>
                      <a:pt x="162" y="26"/>
                    </a:lnTo>
                    <a:lnTo>
                      <a:pt x="152" y="17"/>
                    </a:lnTo>
                    <a:lnTo>
                      <a:pt x="145" y="11"/>
                    </a:lnTo>
                    <a:lnTo>
                      <a:pt x="135" y="5"/>
                    </a:lnTo>
                    <a:lnTo>
                      <a:pt x="126" y="3"/>
                    </a:lnTo>
                    <a:lnTo>
                      <a:pt x="114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2" y="3"/>
                    </a:lnTo>
                    <a:lnTo>
                      <a:pt x="73" y="5"/>
                    </a:lnTo>
                    <a:lnTo>
                      <a:pt x="63" y="11"/>
                    </a:lnTo>
                    <a:lnTo>
                      <a:pt x="54" y="17"/>
                    </a:lnTo>
                    <a:lnTo>
                      <a:pt x="44" y="26"/>
                    </a:lnTo>
                    <a:lnTo>
                      <a:pt x="37" y="34"/>
                    </a:lnTo>
                    <a:lnTo>
                      <a:pt x="31" y="45"/>
                    </a:lnTo>
                    <a:lnTo>
                      <a:pt x="23" y="55"/>
                    </a:lnTo>
                    <a:lnTo>
                      <a:pt x="18" y="68"/>
                    </a:lnTo>
                    <a:lnTo>
                      <a:pt x="12" y="81"/>
                    </a:lnTo>
                    <a:lnTo>
                      <a:pt x="8" y="96"/>
                    </a:lnTo>
                    <a:lnTo>
                      <a:pt x="4" y="110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0" y="159"/>
                    </a:lnTo>
                    <a:lnTo>
                      <a:pt x="0" y="174"/>
                    </a:lnTo>
                    <a:lnTo>
                      <a:pt x="2" y="190"/>
                    </a:lnTo>
                    <a:lnTo>
                      <a:pt x="4" y="205"/>
                    </a:lnTo>
                    <a:lnTo>
                      <a:pt x="8" y="220"/>
                    </a:lnTo>
                    <a:lnTo>
                      <a:pt x="12" y="233"/>
                    </a:lnTo>
                    <a:lnTo>
                      <a:pt x="18" y="247"/>
                    </a:lnTo>
                    <a:lnTo>
                      <a:pt x="23" y="258"/>
                    </a:lnTo>
                    <a:lnTo>
                      <a:pt x="31" y="271"/>
                    </a:lnTo>
                    <a:lnTo>
                      <a:pt x="37" y="279"/>
                    </a:lnTo>
                    <a:lnTo>
                      <a:pt x="44" y="288"/>
                    </a:lnTo>
                    <a:lnTo>
                      <a:pt x="54" y="296"/>
                    </a:lnTo>
                    <a:lnTo>
                      <a:pt x="63" y="304"/>
                    </a:lnTo>
                    <a:lnTo>
                      <a:pt x="73" y="309"/>
                    </a:lnTo>
                    <a:lnTo>
                      <a:pt x="82" y="313"/>
                    </a:lnTo>
                    <a:lnTo>
                      <a:pt x="94" y="315"/>
                    </a:lnTo>
                    <a:lnTo>
                      <a:pt x="105" y="317"/>
                    </a:lnTo>
                    <a:lnTo>
                      <a:pt x="105" y="3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5" name="Freeform 125"/>
              <p:cNvSpPr>
                <a:spLocks/>
              </p:cNvSpPr>
              <p:nvPr/>
            </p:nvSpPr>
            <p:spPr bwMode="auto">
              <a:xfrm>
                <a:off x="3096" y="2611"/>
                <a:ext cx="72" cy="108"/>
              </a:xfrm>
              <a:custGeom>
                <a:avLst/>
                <a:gdLst/>
                <a:ahLst/>
                <a:cxnLst>
                  <a:cxn ang="0">
                    <a:pos x="72" y="217"/>
                  </a:cxn>
                  <a:cxn ang="0">
                    <a:pos x="86" y="213"/>
                  </a:cxn>
                  <a:cxn ang="0">
                    <a:pos x="99" y="207"/>
                  </a:cxn>
                  <a:cxn ang="0">
                    <a:pos x="110" y="196"/>
                  </a:cxn>
                  <a:cxn ang="0">
                    <a:pos x="122" y="184"/>
                  </a:cxn>
                  <a:cxn ang="0">
                    <a:pos x="126" y="175"/>
                  </a:cxn>
                  <a:cxn ang="0">
                    <a:pos x="131" y="167"/>
                  </a:cxn>
                  <a:cxn ang="0">
                    <a:pos x="135" y="158"/>
                  </a:cxn>
                  <a:cxn ang="0">
                    <a:pos x="139" y="148"/>
                  </a:cxn>
                  <a:cxn ang="0">
                    <a:pos x="141" y="139"/>
                  </a:cxn>
                  <a:cxn ang="0">
                    <a:pos x="143" y="129"/>
                  </a:cxn>
                  <a:cxn ang="0">
                    <a:pos x="143" y="118"/>
                  </a:cxn>
                  <a:cxn ang="0">
                    <a:pos x="145" y="108"/>
                  </a:cxn>
                  <a:cxn ang="0">
                    <a:pos x="143" y="97"/>
                  </a:cxn>
                  <a:cxn ang="0">
                    <a:pos x="143" y="85"/>
                  </a:cxn>
                  <a:cxn ang="0">
                    <a:pos x="141" y="74"/>
                  </a:cxn>
                  <a:cxn ang="0">
                    <a:pos x="139" y="64"/>
                  </a:cxn>
                  <a:cxn ang="0">
                    <a:pos x="135" y="53"/>
                  </a:cxn>
                  <a:cxn ang="0">
                    <a:pos x="131" y="45"/>
                  </a:cxn>
                  <a:cxn ang="0">
                    <a:pos x="126" y="38"/>
                  </a:cxn>
                  <a:cxn ang="0">
                    <a:pos x="122" y="30"/>
                  </a:cxn>
                  <a:cxn ang="0">
                    <a:pos x="116" y="23"/>
                  </a:cxn>
                  <a:cxn ang="0">
                    <a:pos x="110" y="17"/>
                  </a:cxn>
                  <a:cxn ang="0">
                    <a:pos x="105" y="11"/>
                  </a:cxn>
                  <a:cxn ang="0">
                    <a:pos x="99" y="7"/>
                  </a:cxn>
                  <a:cxn ang="0">
                    <a:pos x="86" y="0"/>
                  </a:cxn>
                  <a:cxn ang="0">
                    <a:pos x="72" y="0"/>
                  </a:cxn>
                  <a:cxn ang="0">
                    <a:pos x="65" y="0"/>
                  </a:cxn>
                  <a:cxn ang="0">
                    <a:pos x="57" y="0"/>
                  </a:cxn>
                  <a:cxn ang="0">
                    <a:pos x="50" y="4"/>
                  </a:cxn>
                  <a:cxn ang="0">
                    <a:pos x="44" y="7"/>
                  </a:cxn>
                  <a:cxn ang="0">
                    <a:pos x="36" y="11"/>
                  </a:cxn>
                  <a:cxn ang="0">
                    <a:pos x="31" y="17"/>
                  </a:cxn>
                  <a:cxn ang="0">
                    <a:pos x="25" y="23"/>
                  </a:cxn>
                  <a:cxn ang="0">
                    <a:pos x="21" y="30"/>
                  </a:cxn>
                  <a:cxn ang="0">
                    <a:pos x="15" y="38"/>
                  </a:cxn>
                  <a:cxn ang="0">
                    <a:pos x="12" y="45"/>
                  </a:cxn>
                  <a:cxn ang="0">
                    <a:pos x="8" y="53"/>
                  </a:cxn>
                  <a:cxn ang="0">
                    <a:pos x="4" y="64"/>
                  </a:cxn>
                  <a:cxn ang="0">
                    <a:pos x="0" y="74"/>
                  </a:cxn>
                  <a:cxn ang="0">
                    <a:pos x="0" y="85"/>
                  </a:cxn>
                  <a:cxn ang="0">
                    <a:pos x="0" y="97"/>
                  </a:cxn>
                  <a:cxn ang="0">
                    <a:pos x="0" y="108"/>
                  </a:cxn>
                  <a:cxn ang="0">
                    <a:pos x="0" y="118"/>
                  </a:cxn>
                  <a:cxn ang="0">
                    <a:pos x="0" y="129"/>
                  </a:cxn>
                  <a:cxn ang="0">
                    <a:pos x="0" y="139"/>
                  </a:cxn>
                  <a:cxn ang="0">
                    <a:pos x="4" y="148"/>
                  </a:cxn>
                  <a:cxn ang="0">
                    <a:pos x="8" y="158"/>
                  </a:cxn>
                  <a:cxn ang="0">
                    <a:pos x="12" y="167"/>
                  </a:cxn>
                  <a:cxn ang="0">
                    <a:pos x="15" y="175"/>
                  </a:cxn>
                  <a:cxn ang="0">
                    <a:pos x="21" y="184"/>
                  </a:cxn>
                  <a:cxn ang="0">
                    <a:pos x="31" y="196"/>
                  </a:cxn>
                  <a:cxn ang="0">
                    <a:pos x="44" y="207"/>
                  </a:cxn>
                  <a:cxn ang="0">
                    <a:pos x="50" y="209"/>
                  </a:cxn>
                  <a:cxn ang="0">
                    <a:pos x="57" y="213"/>
                  </a:cxn>
                  <a:cxn ang="0">
                    <a:pos x="65" y="215"/>
                  </a:cxn>
                  <a:cxn ang="0">
                    <a:pos x="72" y="217"/>
                  </a:cxn>
                  <a:cxn ang="0">
                    <a:pos x="72" y="217"/>
                  </a:cxn>
                </a:cxnLst>
                <a:rect l="0" t="0" r="r" b="b"/>
                <a:pathLst>
                  <a:path w="145" h="217">
                    <a:moveTo>
                      <a:pt x="72" y="217"/>
                    </a:moveTo>
                    <a:lnTo>
                      <a:pt x="86" y="213"/>
                    </a:lnTo>
                    <a:lnTo>
                      <a:pt x="99" y="207"/>
                    </a:lnTo>
                    <a:lnTo>
                      <a:pt x="110" y="196"/>
                    </a:lnTo>
                    <a:lnTo>
                      <a:pt x="122" y="184"/>
                    </a:lnTo>
                    <a:lnTo>
                      <a:pt x="126" y="175"/>
                    </a:lnTo>
                    <a:lnTo>
                      <a:pt x="131" y="167"/>
                    </a:lnTo>
                    <a:lnTo>
                      <a:pt x="135" y="158"/>
                    </a:lnTo>
                    <a:lnTo>
                      <a:pt x="139" y="148"/>
                    </a:lnTo>
                    <a:lnTo>
                      <a:pt x="141" y="139"/>
                    </a:lnTo>
                    <a:lnTo>
                      <a:pt x="143" y="129"/>
                    </a:lnTo>
                    <a:lnTo>
                      <a:pt x="143" y="118"/>
                    </a:lnTo>
                    <a:lnTo>
                      <a:pt x="145" y="108"/>
                    </a:lnTo>
                    <a:lnTo>
                      <a:pt x="143" y="97"/>
                    </a:lnTo>
                    <a:lnTo>
                      <a:pt x="143" y="85"/>
                    </a:lnTo>
                    <a:lnTo>
                      <a:pt x="141" y="74"/>
                    </a:lnTo>
                    <a:lnTo>
                      <a:pt x="139" y="64"/>
                    </a:lnTo>
                    <a:lnTo>
                      <a:pt x="135" y="53"/>
                    </a:lnTo>
                    <a:lnTo>
                      <a:pt x="131" y="45"/>
                    </a:lnTo>
                    <a:lnTo>
                      <a:pt x="126" y="38"/>
                    </a:lnTo>
                    <a:lnTo>
                      <a:pt x="122" y="30"/>
                    </a:lnTo>
                    <a:lnTo>
                      <a:pt x="116" y="23"/>
                    </a:lnTo>
                    <a:lnTo>
                      <a:pt x="110" y="17"/>
                    </a:lnTo>
                    <a:lnTo>
                      <a:pt x="105" y="11"/>
                    </a:lnTo>
                    <a:lnTo>
                      <a:pt x="99" y="7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50" y="4"/>
                    </a:lnTo>
                    <a:lnTo>
                      <a:pt x="44" y="7"/>
                    </a:lnTo>
                    <a:lnTo>
                      <a:pt x="36" y="11"/>
                    </a:lnTo>
                    <a:lnTo>
                      <a:pt x="31" y="17"/>
                    </a:lnTo>
                    <a:lnTo>
                      <a:pt x="25" y="23"/>
                    </a:lnTo>
                    <a:lnTo>
                      <a:pt x="21" y="30"/>
                    </a:lnTo>
                    <a:lnTo>
                      <a:pt x="15" y="38"/>
                    </a:lnTo>
                    <a:lnTo>
                      <a:pt x="12" y="45"/>
                    </a:lnTo>
                    <a:lnTo>
                      <a:pt x="8" y="53"/>
                    </a:lnTo>
                    <a:lnTo>
                      <a:pt x="4" y="64"/>
                    </a:lnTo>
                    <a:lnTo>
                      <a:pt x="0" y="74"/>
                    </a:lnTo>
                    <a:lnTo>
                      <a:pt x="0" y="85"/>
                    </a:lnTo>
                    <a:lnTo>
                      <a:pt x="0" y="97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0" y="129"/>
                    </a:lnTo>
                    <a:lnTo>
                      <a:pt x="0" y="139"/>
                    </a:lnTo>
                    <a:lnTo>
                      <a:pt x="4" y="148"/>
                    </a:lnTo>
                    <a:lnTo>
                      <a:pt x="8" y="158"/>
                    </a:lnTo>
                    <a:lnTo>
                      <a:pt x="12" y="167"/>
                    </a:lnTo>
                    <a:lnTo>
                      <a:pt x="15" y="175"/>
                    </a:lnTo>
                    <a:lnTo>
                      <a:pt x="21" y="184"/>
                    </a:lnTo>
                    <a:lnTo>
                      <a:pt x="31" y="196"/>
                    </a:lnTo>
                    <a:lnTo>
                      <a:pt x="44" y="207"/>
                    </a:lnTo>
                    <a:lnTo>
                      <a:pt x="50" y="209"/>
                    </a:lnTo>
                    <a:lnTo>
                      <a:pt x="57" y="213"/>
                    </a:lnTo>
                    <a:lnTo>
                      <a:pt x="65" y="215"/>
                    </a:lnTo>
                    <a:lnTo>
                      <a:pt x="72" y="217"/>
                    </a:lnTo>
                    <a:lnTo>
                      <a:pt x="72" y="21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6" name="Freeform 126"/>
              <p:cNvSpPr>
                <a:spLocks/>
              </p:cNvSpPr>
              <p:nvPr/>
            </p:nvSpPr>
            <p:spPr bwMode="auto">
              <a:xfrm>
                <a:off x="2964" y="2481"/>
                <a:ext cx="170" cy="232"/>
              </a:xfrm>
              <a:custGeom>
                <a:avLst/>
                <a:gdLst/>
                <a:ahLst/>
                <a:cxnLst>
                  <a:cxn ang="0">
                    <a:pos x="57" y="459"/>
                  </a:cxn>
                  <a:cxn ang="0">
                    <a:pos x="55" y="451"/>
                  </a:cxn>
                  <a:cxn ang="0">
                    <a:pos x="55" y="440"/>
                  </a:cxn>
                  <a:cxn ang="0">
                    <a:pos x="55" y="417"/>
                  </a:cxn>
                  <a:cxn ang="0">
                    <a:pos x="55" y="390"/>
                  </a:cxn>
                  <a:cxn ang="0">
                    <a:pos x="57" y="358"/>
                  </a:cxn>
                  <a:cxn ang="0">
                    <a:pos x="61" y="324"/>
                  </a:cxn>
                  <a:cxn ang="0">
                    <a:pos x="66" y="286"/>
                  </a:cxn>
                  <a:cxn ang="0">
                    <a:pos x="78" y="248"/>
                  </a:cxn>
                  <a:cxn ang="0">
                    <a:pos x="91" y="210"/>
                  </a:cxn>
                  <a:cxn ang="0">
                    <a:pos x="108" y="171"/>
                  </a:cxn>
                  <a:cxn ang="0">
                    <a:pos x="131" y="137"/>
                  </a:cxn>
                  <a:cxn ang="0">
                    <a:pos x="158" y="107"/>
                  </a:cxn>
                  <a:cxn ang="0">
                    <a:pos x="192" y="82"/>
                  </a:cxn>
                  <a:cxn ang="0">
                    <a:pos x="232" y="65"/>
                  </a:cxn>
                  <a:cxn ang="0">
                    <a:pos x="277" y="54"/>
                  </a:cxn>
                  <a:cxn ang="0">
                    <a:pos x="333" y="54"/>
                  </a:cxn>
                  <a:cxn ang="0">
                    <a:pos x="338" y="8"/>
                  </a:cxn>
                  <a:cxn ang="0">
                    <a:pos x="334" y="6"/>
                  </a:cxn>
                  <a:cxn ang="0">
                    <a:pos x="327" y="4"/>
                  </a:cxn>
                  <a:cxn ang="0">
                    <a:pos x="312" y="0"/>
                  </a:cxn>
                  <a:cxn ang="0">
                    <a:pos x="296" y="0"/>
                  </a:cxn>
                  <a:cxn ang="0">
                    <a:pos x="274" y="0"/>
                  </a:cxn>
                  <a:cxn ang="0">
                    <a:pos x="251" y="4"/>
                  </a:cxn>
                  <a:cxn ang="0">
                    <a:pos x="224" y="8"/>
                  </a:cxn>
                  <a:cxn ang="0">
                    <a:pos x="198" y="19"/>
                  </a:cxn>
                  <a:cxn ang="0">
                    <a:pos x="169" y="33"/>
                  </a:cxn>
                  <a:cxn ang="0">
                    <a:pos x="139" y="54"/>
                  </a:cxn>
                  <a:cxn ang="0">
                    <a:pos x="112" y="80"/>
                  </a:cxn>
                  <a:cxn ang="0">
                    <a:pos x="85" y="114"/>
                  </a:cxn>
                  <a:cxn ang="0">
                    <a:pos x="59" y="154"/>
                  </a:cxn>
                  <a:cxn ang="0">
                    <a:pos x="38" y="206"/>
                  </a:cxn>
                  <a:cxn ang="0">
                    <a:pos x="19" y="265"/>
                  </a:cxn>
                  <a:cxn ang="0">
                    <a:pos x="6" y="337"/>
                  </a:cxn>
                  <a:cxn ang="0">
                    <a:pos x="4" y="341"/>
                  </a:cxn>
                  <a:cxn ang="0">
                    <a:pos x="4" y="346"/>
                  </a:cxn>
                  <a:cxn ang="0">
                    <a:pos x="4" y="354"/>
                  </a:cxn>
                  <a:cxn ang="0">
                    <a:pos x="4" y="363"/>
                  </a:cxn>
                  <a:cxn ang="0">
                    <a:pos x="2" y="373"/>
                  </a:cxn>
                  <a:cxn ang="0">
                    <a:pos x="0" y="384"/>
                  </a:cxn>
                  <a:cxn ang="0">
                    <a:pos x="0" y="396"/>
                  </a:cxn>
                  <a:cxn ang="0">
                    <a:pos x="0" y="407"/>
                  </a:cxn>
                  <a:cxn ang="0">
                    <a:pos x="0" y="417"/>
                  </a:cxn>
                  <a:cxn ang="0">
                    <a:pos x="0" y="428"/>
                  </a:cxn>
                  <a:cxn ang="0">
                    <a:pos x="0" y="436"/>
                  </a:cxn>
                  <a:cxn ang="0">
                    <a:pos x="0" y="447"/>
                  </a:cxn>
                  <a:cxn ang="0">
                    <a:pos x="0" y="453"/>
                  </a:cxn>
                  <a:cxn ang="0">
                    <a:pos x="0" y="459"/>
                  </a:cxn>
                  <a:cxn ang="0">
                    <a:pos x="0" y="462"/>
                  </a:cxn>
                  <a:cxn ang="0">
                    <a:pos x="0" y="464"/>
                  </a:cxn>
                  <a:cxn ang="0">
                    <a:pos x="57" y="459"/>
                  </a:cxn>
                  <a:cxn ang="0">
                    <a:pos x="57" y="459"/>
                  </a:cxn>
                </a:cxnLst>
                <a:rect l="0" t="0" r="r" b="b"/>
                <a:pathLst>
                  <a:path w="338" h="464">
                    <a:moveTo>
                      <a:pt x="57" y="459"/>
                    </a:moveTo>
                    <a:lnTo>
                      <a:pt x="55" y="451"/>
                    </a:lnTo>
                    <a:lnTo>
                      <a:pt x="55" y="440"/>
                    </a:lnTo>
                    <a:lnTo>
                      <a:pt x="55" y="417"/>
                    </a:lnTo>
                    <a:lnTo>
                      <a:pt x="55" y="390"/>
                    </a:lnTo>
                    <a:lnTo>
                      <a:pt x="57" y="358"/>
                    </a:lnTo>
                    <a:lnTo>
                      <a:pt x="61" y="324"/>
                    </a:lnTo>
                    <a:lnTo>
                      <a:pt x="66" y="286"/>
                    </a:lnTo>
                    <a:lnTo>
                      <a:pt x="78" y="248"/>
                    </a:lnTo>
                    <a:lnTo>
                      <a:pt x="91" y="210"/>
                    </a:lnTo>
                    <a:lnTo>
                      <a:pt x="108" y="171"/>
                    </a:lnTo>
                    <a:lnTo>
                      <a:pt x="131" y="137"/>
                    </a:lnTo>
                    <a:lnTo>
                      <a:pt x="158" y="107"/>
                    </a:lnTo>
                    <a:lnTo>
                      <a:pt x="192" y="82"/>
                    </a:lnTo>
                    <a:lnTo>
                      <a:pt x="232" y="65"/>
                    </a:lnTo>
                    <a:lnTo>
                      <a:pt x="277" y="54"/>
                    </a:lnTo>
                    <a:lnTo>
                      <a:pt x="333" y="54"/>
                    </a:lnTo>
                    <a:lnTo>
                      <a:pt x="338" y="8"/>
                    </a:lnTo>
                    <a:lnTo>
                      <a:pt x="334" y="6"/>
                    </a:lnTo>
                    <a:lnTo>
                      <a:pt x="327" y="4"/>
                    </a:lnTo>
                    <a:lnTo>
                      <a:pt x="312" y="0"/>
                    </a:lnTo>
                    <a:lnTo>
                      <a:pt x="296" y="0"/>
                    </a:lnTo>
                    <a:lnTo>
                      <a:pt x="274" y="0"/>
                    </a:lnTo>
                    <a:lnTo>
                      <a:pt x="251" y="4"/>
                    </a:lnTo>
                    <a:lnTo>
                      <a:pt x="224" y="8"/>
                    </a:lnTo>
                    <a:lnTo>
                      <a:pt x="198" y="19"/>
                    </a:lnTo>
                    <a:lnTo>
                      <a:pt x="169" y="33"/>
                    </a:lnTo>
                    <a:lnTo>
                      <a:pt x="139" y="54"/>
                    </a:lnTo>
                    <a:lnTo>
                      <a:pt x="112" y="80"/>
                    </a:lnTo>
                    <a:lnTo>
                      <a:pt x="85" y="114"/>
                    </a:lnTo>
                    <a:lnTo>
                      <a:pt x="59" y="154"/>
                    </a:lnTo>
                    <a:lnTo>
                      <a:pt x="38" y="206"/>
                    </a:lnTo>
                    <a:lnTo>
                      <a:pt x="19" y="265"/>
                    </a:lnTo>
                    <a:lnTo>
                      <a:pt x="6" y="337"/>
                    </a:lnTo>
                    <a:lnTo>
                      <a:pt x="4" y="341"/>
                    </a:lnTo>
                    <a:lnTo>
                      <a:pt x="4" y="346"/>
                    </a:lnTo>
                    <a:lnTo>
                      <a:pt x="4" y="354"/>
                    </a:lnTo>
                    <a:lnTo>
                      <a:pt x="4" y="363"/>
                    </a:lnTo>
                    <a:lnTo>
                      <a:pt x="2" y="373"/>
                    </a:lnTo>
                    <a:lnTo>
                      <a:pt x="0" y="384"/>
                    </a:lnTo>
                    <a:lnTo>
                      <a:pt x="0" y="396"/>
                    </a:lnTo>
                    <a:lnTo>
                      <a:pt x="0" y="407"/>
                    </a:lnTo>
                    <a:lnTo>
                      <a:pt x="0" y="417"/>
                    </a:lnTo>
                    <a:lnTo>
                      <a:pt x="0" y="428"/>
                    </a:lnTo>
                    <a:lnTo>
                      <a:pt x="0" y="436"/>
                    </a:lnTo>
                    <a:lnTo>
                      <a:pt x="0" y="447"/>
                    </a:lnTo>
                    <a:lnTo>
                      <a:pt x="0" y="453"/>
                    </a:lnTo>
                    <a:lnTo>
                      <a:pt x="0" y="459"/>
                    </a:lnTo>
                    <a:lnTo>
                      <a:pt x="0" y="462"/>
                    </a:lnTo>
                    <a:lnTo>
                      <a:pt x="0" y="464"/>
                    </a:lnTo>
                    <a:lnTo>
                      <a:pt x="57" y="459"/>
                    </a:lnTo>
                    <a:lnTo>
                      <a:pt x="57" y="4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7" name="Freeform 127"/>
              <p:cNvSpPr>
                <a:spLocks/>
              </p:cNvSpPr>
              <p:nvPr/>
            </p:nvSpPr>
            <p:spPr bwMode="auto">
              <a:xfrm>
                <a:off x="3377" y="2148"/>
                <a:ext cx="57" cy="472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08" y="0"/>
                  </a:cxn>
                  <a:cxn ang="0">
                    <a:pos x="114" y="945"/>
                  </a:cxn>
                  <a:cxn ang="0">
                    <a:pos x="32" y="911"/>
                  </a:cxn>
                  <a:cxn ang="0">
                    <a:pos x="47" y="82"/>
                  </a:cxn>
                  <a:cxn ang="0">
                    <a:pos x="0" y="76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114" h="945">
                    <a:moveTo>
                      <a:pt x="17" y="2"/>
                    </a:moveTo>
                    <a:lnTo>
                      <a:pt x="108" y="0"/>
                    </a:lnTo>
                    <a:lnTo>
                      <a:pt x="114" y="945"/>
                    </a:lnTo>
                    <a:lnTo>
                      <a:pt x="32" y="911"/>
                    </a:lnTo>
                    <a:lnTo>
                      <a:pt x="47" y="82"/>
                    </a:lnTo>
                    <a:lnTo>
                      <a:pt x="0" y="76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8" name="Freeform 128"/>
              <p:cNvSpPr>
                <a:spLocks/>
              </p:cNvSpPr>
              <p:nvPr/>
            </p:nvSpPr>
            <p:spPr bwMode="auto">
              <a:xfrm>
                <a:off x="3205" y="2001"/>
                <a:ext cx="94" cy="2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88" y="38"/>
                  </a:cxn>
                  <a:cxn ang="0">
                    <a:pos x="184" y="0"/>
                  </a:cxn>
                  <a:cxn ang="0">
                    <a:pos x="9" y="0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188" h="48">
                    <a:moveTo>
                      <a:pt x="0" y="48"/>
                    </a:moveTo>
                    <a:lnTo>
                      <a:pt x="188" y="38"/>
                    </a:lnTo>
                    <a:lnTo>
                      <a:pt x="184" y="0"/>
                    </a:lnTo>
                    <a:lnTo>
                      <a:pt x="9" y="0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9" name="Freeform 129"/>
              <p:cNvSpPr>
                <a:spLocks/>
              </p:cNvSpPr>
              <p:nvPr/>
            </p:nvSpPr>
            <p:spPr bwMode="auto">
              <a:xfrm>
                <a:off x="3278" y="2005"/>
                <a:ext cx="66" cy="224"/>
              </a:xfrm>
              <a:custGeom>
                <a:avLst/>
                <a:gdLst/>
                <a:ahLst/>
                <a:cxnLst>
                  <a:cxn ang="0">
                    <a:pos x="95" y="198"/>
                  </a:cxn>
                  <a:cxn ang="0">
                    <a:pos x="88" y="447"/>
                  </a:cxn>
                  <a:cxn ang="0">
                    <a:pos x="131" y="441"/>
                  </a:cxn>
                  <a:cxn ang="0">
                    <a:pos x="131" y="188"/>
                  </a:cxn>
                  <a:cxn ang="0">
                    <a:pos x="36" y="0"/>
                  </a:cxn>
                  <a:cxn ang="0">
                    <a:pos x="0" y="4"/>
                  </a:cxn>
                  <a:cxn ang="0">
                    <a:pos x="95" y="198"/>
                  </a:cxn>
                  <a:cxn ang="0">
                    <a:pos x="95" y="198"/>
                  </a:cxn>
                </a:cxnLst>
                <a:rect l="0" t="0" r="r" b="b"/>
                <a:pathLst>
                  <a:path w="131" h="447">
                    <a:moveTo>
                      <a:pt x="95" y="198"/>
                    </a:moveTo>
                    <a:lnTo>
                      <a:pt x="88" y="447"/>
                    </a:lnTo>
                    <a:lnTo>
                      <a:pt x="131" y="441"/>
                    </a:lnTo>
                    <a:lnTo>
                      <a:pt x="131" y="188"/>
                    </a:lnTo>
                    <a:lnTo>
                      <a:pt x="36" y="0"/>
                    </a:lnTo>
                    <a:lnTo>
                      <a:pt x="0" y="4"/>
                    </a:lnTo>
                    <a:lnTo>
                      <a:pt x="95" y="198"/>
                    </a:lnTo>
                    <a:lnTo>
                      <a:pt x="95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0" name="Freeform 130"/>
              <p:cNvSpPr>
                <a:spLocks/>
              </p:cNvSpPr>
              <p:nvPr/>
            </p:nvSpPr>
            <p:spPr bwMode="auto">
              <a:xfrm>
                <a:off x="3197" y="2215"/>
                <a:ext cx="150" cy="28"/>
              </a:xfrm>
              <a:custGeom>
                <a:avLst/>
                <a:gdLst/>
                <a:ahLst/>
                <a:cxnLst>
                  <a:cxn ang="0">
                    <a:pos x="19" y="19"/>
                  </a:cxn>
                  <a:cxn ang="0">
                    <a:pos x="279" y="0"/>
                  </a:cxn>
                  <a:cxn ang="0">
                    <a:pos x="300" y="38"/>
                  </a:cxn>
                  <a:cxn ang="0">
                    <a:pos x="0" y="57"/>
                  </a:cxn>
                  <a:cxn ang="0">
                    <a:pos x="19" y="19"/>
                  </a:cxn>
                  <a:cxn ang="0">
                    <a:pos x="19" y="19"/>
                  </a:cxn>
                </a:cxnLst>
                <a:rect l="0" t="0" r="r" b="b"/>
                <a:pathLst>
                  <a:path w="300" h="57">
                    <a:moveTo>
                      <a:pt x="19" y="19"/>
                    </a:moveTo>
                    <a:lnTo>
                      <a:pt x="279" y="0"/>
                    </a:lnTo>
                    <a:lnTo>
                      <a:pt x="300" y="38"/>
                    </a:lnTo>
                    <a:lnTo>
                      <a:pt x="0" y="57"/>
                    </a:lnTo>
                    <a:lnTo>
                      <a:pt x="19" y="19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1" name="Freeform 131"/>
              <p:cNvSpPr>
                <a:spLocks/>
              </p:cNvSpPr>
              <p:nvPr/>
            </p:nvSpPr>
            <p:spPr bwMode="auto">
              <a:xfrm>
                <a:off x="2709" y="2315"/>
                <a:ext cx="56" cy="49"/>
              </a:xfrm>
              <a:custGeom>
                <a:avLst/>
                <a:gdLst/>
                <a:ahLst/>
                <a:cxnLst>
                  <a:cxn ang="0">
                    <a:pos x="47" y="5"/>
                  </a:cxn>
                  <a:cxn ang="0">
                    <a:pos x="112" y="91"/>
                  </a:cxn>
                  <a:cxn ang="0">
                    <a:pos x="68" y="97"/>
                  </a:cxn>
                  <a:cxn ang="0">
                    <a:pos x="0" y="0"/>
                  </a:cxn>
                  <a:cxn ang="0">
                    <a:pos x="47" y="5"/>
                  </a:cxn>
                  <a:cxn ang="0">
                    <a:pos x="47" y="5"/>
                  </a:cxn>
                </a:cxnLst>
                <a:rect l="0" t="0" r="r" b="b"/>
                <a:pathLst>
                  <a:path w="112" h="97">
                    <a:moveTo>
                      <a:pt x="47" y="5"/>
                    </a:moveTo>
                    <a:lnTo>
                      <a:pt x="112" y="91"/>
                    </a:lnTo>
                    <a:lnTo>
                      <a:pt x="68" y="97"/>
                    </a:lnTo>
                    <a:lnTo>
                      <a:pt x="0" y="0"/>
                    </a:lnTo>
                    <a:lnTo>
                      <a:pt x="47" y="5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2" name="Freeform 132"/>
              <p:cNvSpPr>
                <a:spLocks/>
              </p:cNvSpPr>
              <p:nvPr/>
            </p:nvSpPr>
            <p:spPr bwMode="auto">
              <a:xfrm>
                <a:off x="2661" y="2321"/>
                <a:ext cx="51" cy="40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100" y="76"/>
                  </a:cxn>
                  <a:cxn ang="0">
                    <a:pos x="53" y="80"/>
                  </a:cxn>
                  <a:cxn ang="0">
                    <a:pos x="0" y="0"/>
                  </a:cxn>
                  <a:cxn ang="0">
                    <a:pos x="49" y="0"/>
                  </a:cxn>
                  <a:cxn ang="0">
                    <a:pos x="49" y="0"/>
                  </a:cxn>
                </a:cxnLst>
                <a:rect l="0" t="0" r="r" b="b"/>
                <a:pathLst>
                  <a:path w="100" h="80">
                    <a:moveTo>
                      <a:pt x="49" y="0"/>
                    </a:moveTo>
                    <a:lnTo>
                      <a:pt x="100" y="76"/>
                    </a:lnTo>
                    <a:lnTo>
                      <a:pt x="53" y="80"/>
                    </a:lnTo>
                    <a:lnTo>
                      <a:pt x="0" y="0"/>
                    </a:lnTo>
                    <a:lnTo>
                      <a:pt x="49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3" name="Freeform 133"/>
              <p:cNvSpPr>
                <a:spLocks/>
              </p:cNvSpPr>
              <p:nvPr/>
            </p:nvSpPr>
            <p:spPr bwMode="auto">
              <a:xfrm>
                <a:off x="2596" y="2316"/>
                <a:ext cx="61" cy="45"/>
              </a:xfrm>
              <a:custGeom>
                <a:avLst/>
                <a:gdLst/>
                <a:ahLst/>
                <a:cxnLst>
                  <a:cxn ang="0">
                    <a:pos x="71" y="9"/>
                  </a:cxn>
                  <a:cxn ang="0">
                    <a:pos x="124" y="89"/>
                  </a:cxn>
                  <a:cxn ang="0">
                    <a:pos x="50" y="89"/>
                  </a:cxn>
                  <a:cxn ang="0">
                    <a:pos x="0" y="0"/>
                  </a:cxn>
                  <a:cxn ang="0">
                    <a:pos x="71" y="9"/>
                  </a:cxn>
                  <a:cxn ang="0">
                    <a:pos x="71" y="9"/>
                  </a:cxn>
                </a:cxnLst>
                <a:rect l="0" t="0" r="r" b="b"/>
                <a:pathLst>
                  <a:path w="124" h="89">
                    <a:moveTo>
                      <a:pt x="71" y="9"/>
                    </a:moveTo>
                    <a:lnTo>
                      <a:pt x="124" y="89"/>
                    </a:lnTo>
                    <a:lnTo>
                      <a:pt x="50" y="89"/>
                    </a:lnTo>
                    <a:lnTo>
                      <a:pt x="0" y="0"/>
                    </a:lnTo>
                    <a:lnTo>
                      <a:pt x="71" y="9"/>
                    </a:lnTo>
                    <a:lnTo>
                      <a:pt x="7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4" name="Freeform 134"/>
              <p:cNvSpPr>
                <a:spLocks/>
              </p:cNvSpPr>
              <p:nvPr/>
            </p:nvSpPr>
            <p:spPr bwMode="auto">
              <a:xfrm>
                <a:off x="2540" y="2321"/>
                <a:ext cx="44" cy="3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90" y="74"/>
                  </a:cxn>
                  <a:cxn ang="0">
                    <a:pos x="44" y="74"/>
                  </a:cxn>
                  <a:cxn ang="0">
                    <a:pos x="0" y="4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90" h="74">
                    <a:moveTo>
                      <a:pt x="55" y="0"/>
                    </a:moveTo>
                    <a:lnTo>
                      <a:pt x="90" y="74"/>
                    </a:lnTo>
                    <a:lnTo>
                      <a:pt x="44" y="74"/>
                    </a:lnTo>
                    <a:lnTo>
                      <a:pt x="0" y="4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5" name="Freeform 135"/>
              <p:cNvSpPr>
                <a:spLocks/>
              </p:cNvSpPr>
              <p:nvPr/>
            </p:nvSpPr>
            <p:spPr bwMode="auto">
              <a:xfrm>
                <a:off x="2477" y="2326"/>
                <a:ext cx="55" cy="3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10" y="64"/>
                  </a:cxn>
                  <a:cxn ang="0">
                    <a:pos x="38" y="66"/>
                  </a:cxn>
                  <a:cxn ang="0">
                    <a:pos x="0" y="0"/>
                  </a:cxn>
                  <a:cxn ang="0">
                    <a:pos x="82" y="0"/>
                  </a:cxn>
                  <a:cxn ang="0">
                    <a:pos x="82" y="0"/>
                  </a:cxn>
                </a:cxnLst>
                <a:rect l="0" t="0" r="r" b="b"/>
                <a:pathLst>
                  <a:path w="110" h="66">
                    <a:moveTo>
                      <a:pt x="82" y="0"/>
                    </a:moveTo>
                    <a:lnTo>
                      <a:pt x="110" y="64"/>
                    </a:lnTo>
                    <a:lnTo>
                      <a:pt x="38" y="66"/>
                    </a:lnTo>
                    <a:lnTo>
                      <a:pt x="0" y="0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6" name="Freeform 136"/>
              <p:cNvSpPr>
                <a:spLocks/>
              </p:cNvSpPr>
              <p:nvPr/>
            </p:nvSpPr>
            <p:spPr bwMode="auto">
              <a:xfrm>
                <a:off x="2408" y="2326"/>
                <a:ext cx="62" cy="3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124" y="66"/>
                  </a:cxn>
                  <a:cxn ang="0">
                    <a:pos x="36" y="70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124" h="70">
                    <a:moveTo>
                      <a:pt x="85" y="0"/>
                    </a:moveTo>
                    <a:lnTo>
                      <a:pt x="124" y="66"/>
                    </a:lnTo>
                    <a:lnTo>
                      <a:pt x="36" y="70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7" name="Freeform 137"/>
              <p:cNvSpPr>
                <a:spLocks/>
              </p:cNvSpPr>
              <p:nvPr/>
            </p:nvSpPr>
            <p:spPr bwMode="auto">
              <a:xfrm>
                <a:off x="2977" y="2267"/>
                <a:ext cx="203" cy="119"/>
              </a:xfrm>
              <a:custGeom>
                <a:avLst/>
                <a:gdLst/>
                <a:ahLst/>
                <a:cxnLst>
                  <a:cxn ang="0">
                    <a:pos x="0" y="237"/>
                  </a:cxn>
                  <a:cxn ang="0">
                    <a:pos x="19" y="99"/>
                  </a:cxn>
                  <a:cxn ang="0">
                    <a:pos x="401" y="0"/>
                  </a:cxn>
                  <a:cxn ang="0">
                    <a:pos x="406" y="194"/>
                  </a:cxn>
                  <a:cxn ang="0">
                    <a:pos x="401" y="194"/>
                  </a:cxn>
                  <a:cxn ang="0">
                    <a:pos x="387" y="194"/>
                  </a:cxn>
                  <a:cxn ang="0">
                    <a:pos x="368" y="194"/>
                  </a:cxn>
                  <a:cxn ang="0">
                    <a:pos x="344" y="197"/>
                  </a:cxn>
                  <a:cxn ang="0">
                    <a:pos x="311" y="201"/>
                  </a:cxn>
                  <a:cxn ang="0">
                    <a:pos x="277" y="205"/>
                  </a:cxn>
                  <a:cxn ang="0">
                    <a:pos x="241" y="209"/>
                  </a:cxn>
                  <a:cxn ang="0">
                    <a:pos x="203" y="213"/>
                  </a:cxn>
                  <a:cxn ang="0">
                    <a:pos x="165" y="215"/>
                  </a:cxn>
                  <a:cxn ang="0">
                    <a:pos x="129" y="218"/>
                  </a:cxn>
                  <a:cxn ang="0">
                    <a:pos x="95" y="222"/>
                  </a:cxn>
                  <a:cxn ang="0">
                    <a:pos x="64" y="226"/>
                  </a:cxn>
                  <a:cxn ang="0">
                    <a:pos x="38" y="228"/>
                  </a:cxn>
                  <a:cxn ang="0">
                    <a:pos x="17" y="232"/>
                  </a:cxn>
                  <a:cxn ang="0">
                    <a:pos x="5" y="235"/>
                  </a:cxn>
                  <a:cxn ang="0">
                    <a:pos x="0" y="237"/>
                  </a:cxn>
                  <a:cxn ang="0">
                    <a:pos x="0" y="237"/>
                  </a:cxn>
                </a:cxnLst>
                <a:rect l="0" t="0" r="r" b="b"/>
                <a:pathLst>
                  <a:path w="406" h="237">
                    <a:moveTo>
                      <a:pt x="0" y="237"/>
                    </a:moveTo>
                    <a:lnTo>
                      <a:pt x="19" y="99"/>
                    </a:lnTo>
                    <a:lnTo>
                      <a:pt x="401" y="0"/>
                    </a:lnTo>
                    <a:lnTo>
                      <a:pt x="406" y="194"/>
                    </a:lnTo>
                    <a:lnTo>
                      <a:pt x="401" y="194"/>
                    </a:lnTo>
                    <a:lnTo>
                      <a:pt x="387" y="194"/>
                    </a:lnTo>
                    <a:lnTo>
                      <a:pt x="368" y="194"/>
                    </a:lnTo>
                    <a:lnTo>
                      <a:pt x="344" y="197"/>
                    </a:lnTo>
                    <a:lnTo>
                      <a:pt x="311" y="201"/>
                    </a:lnTo>
                    <a:lnTo>
                      <a:pt x="277" y="205"/>
                    </a:lnTo>
                    <a:lnTo>
                      <a:pt x="241" y="209"/>
                    </a:lnTo>
                    <a:lnTo>
                      <a:pt x="203" y="213"/>
                    </a:lnTo>
                    <a:lnTo>
                      <a:pt x="165" y="215"/>
                    </a:lnTo>
                    <a:lnTo>
                      <a:pt x="129" y="218"/>
                    </a:lnTo>
                    <a:lnTo>
                      <a:pt x="95" y="222"/>
                    </a:lnTo>
                    <a:lnTo>
                      <a:pt x="64" y="226"/>
                    </a:lnTo>
                    <a:lnTo>
                      <a:pt x="38" y="228"/>
                    </a:lnTo>
                    <a:lnTo>
                      <a:pt x="17" y="232"/>
                    </a:lnTo>
                    <a:lnTo>
                      <a:pt x="5" y="235"/>
                    </a:lnTo>
                    <a:lnTo>
                      <a:pt x="0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8" name="Freeform 138"/>
              <p:cNvSpPr>
                <a:spLocks/>
              </p:cNvSpPr>
              <p:nvPr/>
            </p:nvSpPr>
            <p:spPr bwMode="auto">
              <a:xfrm>
                <a:off x="2798" y="1910"/>
                <a:ext cx="54" cy="2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09" y="0"/>
                  </a:cxn>
                  <a:cxn ang="0">
                    <a:pos x="109" y="49"/>
                  </a:cxn>
                  <a:cxn ang="0">
                    <a:pos x="4" y="55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9" h="55">
                    <a:moveTo>
                      <a:pt x="0" y="6"/>
                    </a:moveTo>
                    <a:lnTo>
                      <a:pt x="109" y="0"/>
                    </a:lnTo>
                    <a:lnTo>
                      <a:pt x="109" y="49"/>
                    </a:lnTo>
                    <a:lnTo>
                      <a:pt x="4" y="55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9" name="Freeform 139"/>
              <p:cNvSpPr>
                <a:spLocks/>
              </p:cNvSpPr>
              <p:nvPr/>
            </p:nvSpPr>
            <p:spPr bwMode="auto">
              <a:xfrm>
                <a:off x="2898" y="1908"/>
                <a:ext cx="55" cy="3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1"/>
                  </a:cxn>
                  <a:cxn ang="0">
                    <a:pos x="110" y="51"/>
                  </a:cxn>
                  <a:cxn ang="0">
                    <a:pos x="106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10" h="61">
                    <a:moveTo>
                      <a:pt x="0" y="6"/>
                    </a:moveTo>
                    <a:lnTo>
                      <a:pt x="0" y="61"/>
                    </a:lnTo>
                    <a:lnTo>
                      <a:pt x="110" y="51"/>
                    </a:lnTo>
                    <a:lnTo>
                      <a:pt x="106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0" name="Freeform 140"/>
              <p:cNvSpPr>
                <a:spLocks/>
              </p:cNvSpPr>
              <p:nvPr/>
            </p:nvSpPr>
            <p:spPr bwMode="auto">
              <a:xfrm>
                <a:off x="2986" y="1906"/>
                <a:ext cx="52" cy="2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52"/>
                  </a:cxn>
                  <a:cxn ang="0">
                    <a:pos x="102" y="50"/>
                  </a:cxn>
                  <a:cxn ang="0">
                    <a:pos x="102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2" h="52">
                    <a:moveTo>
                      <a:pt x="0" y="8"/>
                    </a:moveTo>
                    <a:lnTo>
                      <a:pt x="0" y="52"/>
                    </a:lnTo>
                    <a:lnTo>
                      <a:pt x="102" y="50"/>
                    </a:lnTo>
                    <a:lnTo>
                      <a:pt x="102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1" name="Freeform 141"/>
              <p:cNvSpPr>
                <a:spLocks/>
              </p:cNvSpPr>
              <p:nvPr/>
            </p:nvSpPr>
            <p:spPr bwMode="auto">
              <a:xfrm>
                <a:off x="3078" y="1904"/>
                <a:ext cx="48" cy="2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45"/>
                  </a:cxn>
                  <a:cxn ang="0">
                    <a:pos x="93" y="41"/>
                  </a:cxn>
                  <a:cxn ang="0">
                    <a:pos x="97" y="0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97" h="45">
                    <a:moveTo>
                      <a:pt x="0" y="3"/>
                    </a:moveTo>
                    <a:lnTo>
                      <a:pt x="2" y="45"/>
                    </a:lnTo>
                    <a:lnTo>
                      <a:pt x="93" y="41"/>
                    </a:lnTo>
                    <a:lnTo>
                      <a:pt x="97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2" name="Freeform 142"/>
              <p:cNvSpPr>
                <a:spLocks/>
              </p:cNvSpPr>
              <p:nvPr/>
            </p:nvSpPr>
            <p:spPr bwMode="auto">
              <a:xfrm>
                <a:off x="3162" y="1906"/>
                <a:ext cx="48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2"/>
                  </a:cxn>
                  <a:cxn ang="0">
                    <a:pos x="95" y="42"/>
                  </a:cxn>
                  <a:cxn ang="0">
                    <a:pos x="9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5" h="42">
                    <a:moveTo>
                      <a:pt x="0" y="4"/>
                    </a:moveTo>
                    <a:lnTo>
                      <a:pt x="0" y="42"/>
                    </a:lnTo>
                    <a:lnTo>
                      <a:pt x="95" y="42"/>
                    </a:lnTo>
                    <a:lnTo>
                      <a:pt x="9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3" name="Freeform 143"/>
              <p:cNvSpPr>
                <a:spLocks/>
              </p:cNvSpPr>
              <p:nvPr/>
            </p:nvSpPr>
            <p:spPr bwMode="auto">
              <a:xfrm>
                <a:off x="2715" y="2445"/>
                <a:ext cx="86" cy="111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217"/>
                  </a:cxn>
                  <a:cxn ang="0">
                    <a:pos x="48" y="223"/>
                  </a:cxn>
                  <a:cxn ang="0">
                    <a:pos x="44" y="44"/>
                  </a:cxn>
                  <a:cxn ang="0">
                    <a:pos x="173" y="44"/>
                  </a:cxn>
                  <a:cxn ang="0">
                    <a:pos x="173" y="2"/>
                  </a:cxn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173" h="223">
                    <a:moveTo>
                      <a:pt x="0" y="23"/>
                    </a:moveTo>
                    <a:lnTo>
                      <a:pt x="0" y="217"/>
                    </a:lnTo>
                    <a:lnTo>
                      <a:pt x="48" y="223"/>
                    </a:lnTo>
                    <a:lnTo>
                      <a:pt x="44" y="44"/>
                    </a:lnTo>
                    <a:lnTo>
                      <a:pt x="173" y="44"/>
                    </a:lnTo>
                    <a:lnTo>
                      <a:pt x="173" y="2"/>
                    </a:lnTo>
                    <a:lnTo>
                      <a:pt x="11" y="0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4" name="Freeform 144"/>
              <p:cNvSpPr>
                <a:spLocks/>
              </p:cNvSpPr>
              <p:nvPr/>
            </p:nvSpPr>
            <p:spPr bwMode="auto">
              <a:xfrm>
                <a:off x="2259" y="2294"/>
                <a:ext cx="60" cy="73"/>
              </a:xfrm>
              <a:custGeom>
                <a:avLst/>
                <a:gdLst/>
                <a:ahLst/>
                <a:cxnLst>
                  <a:cxn ang="0">
                    <a:pos x="119" y="15"/>
                  </a:cxn>
                  <a:cxn ang="0">
                    <a:pos x="39" y="144"/>
                  </a:cxn>
                  <a:cxn ang="0">
                    <a:pos x="0" y="120"/>
                  </a:cxn>
                  <a:cxn ang="0">
                    <a:pos x="81" y="0"/>
                  </a:cxn>
                  <a:cxn ang="0">
                    <a:pos x="119" y="15"/>
                  </a:cxn>
                  <a:cxn ang="0">
                    <a:pos x="119" y="15"/>
                  </a:cxn>
                </a:cxnLst>
                <a:rect l="0" t="0" r="r" b="b"/>
                <a:pathLst>
                  <a:path w="119" h="144">
                    <a:moveTo>
                      <a:pt x="119" y="15"/>
                    </a:moveTo>
                    <a:lnTo>
                      <a:pt x="39" y="144"/>
                    </a:lnTo>
                    <a:lnTo>
                      <a:pt x="0" y="120"/>
                    </a:lnTo>
                    <a:lnTo>
                      <a:pt x="81" y="0"/>
                    </a:lnTo>
                    <a:lnTo>
                      <a:pt x="119" y="15"/>
                    </a:lnTo>
                    <a:lnTo>
                      <a:pt x="119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5" name="Freeform 145"/>
              <p:cNvSpPr>
                <a:spLocks/>
              </p:cNvSpPr>
              <p:nvPr/>
            </p:nvSpPr>
            <p:spPr bwMode="auto">
              <a:xfrm>
                <a:off x="3666" y="2453"/>
                <a:ext cx="84" cy="128"/>
              </a:xfrm>
              <a:custGeom>
                <a:avLst/>
                <a:gdLst/>
                <a:ahLst/>
                <a:cxnLst>
                  <a:cxn ang="0">
                    <a:pos x="91" y="253"/>
                  </a:cxn>
                  <a:cxn ang="0">
                    <a:pos x="106" y="247"/>
                  </a:cxn>
                  <a:cxn ang="0">
                    <a:pos x="121" y="238"/>
                  </a:cxn>
                  <a:cxn ang="0">
                    <a:pos x="135" y="225"/>
                  </a:cxn>
                  <a:cxn ang="0">
                    <a:pos x="148" y="207"/>
                  </a:cxn>
                  <a:cxn ang="0">
                    <a:pos x="157" y="187"/>
                  </a:cxn>
                  <a:cxn ang="0">
                    <a:pos x="163" y="164"/>
                  </a:cxn>
                  <a:cxn ang="0">
                    <a:pos x="167" y="139"/>
                  </a:cxn>
                  <a:cxn ang="0">
                    <a:pos x="167" y="112"/>
                  </a:cxn>
                  <a:cxn ang="0">
                    <a:pos x="163" y="88"/>
                  </a:cxn>
                  <a:cxn ang="0">
                    <a:pos x="157" y="65"/>
                  </a:cxn>
                  <a:cxn ang="0">
                    <a:pos x="148" y="44"/>
                  </a:cxn>
                  <a:cxn ang="0">
                    <a:pos x="135" y="27"/>
                  </a:cxn>
                  <a:cxn ang="0">
                    <a:pos x="121" y="12"/>
                  </a:cxn>
                  <a:cxn ang="0">
                    <a:pos x="106" y="2"/>
                  </a:cxn>
                  <a:cxn ang="0">
                    <a:pos x="91" y="0"/>
                  </a:cxn>
                  <a:cxn ang="0">
                    <a:pos x="74" y="0"/>
                  </a:cxn>
                  <a:cxn ang="0">
                    <a:pos x="57" y="2"/>
                  </a:cxn>
                  <a:cxn ang="0">
                    <a:pos x="42" y="12"/>
                  </a:cxn>
                  <a:cxn ang="0">
                    <a:pos x="28" y="27"/>
                  </a:cxn>
                  <a:cxn ang="0">
                    <a:pos x="17" y="44"/>
                  </a:cxn>
                  <a:cxn ang="0">
                    <a:pos x="7" y="65"/>
                  </a:cxn>
                  <a:cxn ang="0">
                    <a:pos x="2" y="88"/>
                  </a:cxn>
                  <a:cxn ang="0">
                    <a:pos x="0" y="112"/>
                  </a:cxn>
                  <a:cxn ang="0">
                    <a:pos x="0" y="139"/>
                  </a:cxn>
                  <a:cxn ang="0">
                    <a:pos x="2" y="164"/>
                  </a:cxn>
                  <a:cxn ang="0">
                    <a:pos x="7" y="187"/>
                  </a:cxn>
                  <a:cxn ang="0">
                    <a:pos x="17" y="207"/>
                  </a:cxn>
                  <a:cxn ang="0">
                    <a:pos x="28" y="225"/>
                  </a:cxn>
                  <a:cxn ang="0">
                    <a:pos x="42" y="238"/>
                  </a:cxn>
                  <a:cxn ang="0">
                    <a:pos x="57" y="247"/>
                  </a:cxn>
                  <a:cxn ang="0">
                    <a:pos x="74" y="253"/>
                  </a:cxn>
                  <a:cxn ang="0">
                    <a:pos x="83" y="255"/>
                  </a:cxn>
                </a:cxnLst>
                <a:rect l="0" t="0" r="r" b="b"/>
                <a:pathLst>
                  <a:path w="169" h="255">
                    <a:moveTo>
                      <a:pt x="83" y="255"/>
                    </a:moveTo>
                    <a:lnTo>
                      <a:pt x="91" y="253"/>
                    </a:lnTo>
                    <a:lnTo>
                      <a:pt x="99" y="251"/>
                    </a:lnTo>
                    <a:lnTo>
                      <a:pt x="106" y="247"/>
                    </a:lnTo>
                    <a:lnTo>
                      <a:pt x="116" y="244"/>
                    </a:lnTo>
                    <a:lnTo>
                      <a:pt x="121" y="238"/>
                    </a:lnTo>
                    <a:lnTo>
                      <a:pt x="129" y="232"/>
                    </a:lnTo>
                    <a:lnTo>
                      <a:pt x="135" y="225"/>
                    </a:lnTo>
                    <a:lnTo>
                      <a:pt x="142" y="217"/>
                    </a:lnTo>
                    <a:lnTo>
                      <a:pt x="148" y="207"/>
                    </a:lnTo>
                    <a:lnTo>
                      <a:pt x="154" y="198"/>
                    </a:lnTo>
                    <a:lnTo>
                      <a:pt x="157" y="187"/>
                    </a:lnTo>
                    <a:lnTo>
                      <a:pt x="161" y="177"/>
                    </a:lnTo>
                    <a:lnTo>
                      <a:pt x="163" y="164"/>
                    </a:lnTo>
                    <a:lnTo>
                      <a:pt x="165" y="152"/>
                    </a:lnTo>
                    <a:lnTo>
                      <a:pt x="167" y="139"/>
                    </a:lnTo>
                    <a:lnTo>
                      <a:pt x="169" y="128"/>
                    </a:lnTo>
                    <a:lnTo>
                      <a:pt x="167" y="112"/>
                    </a:lnTo>
                    <a:lnTo>
                      <a:pt x="165" y="101"/>
                    </a:lnTo>
                    <a:lnTo>
                      <a:pt x="163" y="88"/>
                    </a:lnTo>
                    <a:lnTo>
                      <a:pt x="161" y="76"/>
                    </a:lnTo>
                    <a:lnTo>
                      <a:pt x="157" y="65"/>
                    </a:lnTo>
                    <a:lnTo>
                      <a:pt x="154" y="54"/>
                    </a:lnTo>
                    <a:lnTo>
                      <a:pt x="148" y="44"/>
                    </a:lnTo>
                    <a:lnTo>
                      <a:pt x="142" y="36"/>
                    </a:lnTo>
                    <a:lnTo>
                      <a:pt x="135" y="27"/>
                    </a:lnTo>
                    <a:lnTo>
                      <a:pt x="129" y="19"/>
                    </a:lnTo>
                    <a:lnTo>
                      <a:pt x="121" y="12"/>
                    </a:lnTo>
                    <a:lnTo>
                      <a:pt x="116" y="8"/>
                    </a:lnTo>
                    <a:lnTo>
                      <a:pt x="106" y="2"/>
                    </a:lnTo>
                    <a:lnTo>
                      <a:pt x="99" y="0"/>
                    </a:lnTo>
                    <a:lnTo>
                      <a:pt x="91" y="0"/>
                    </a:lnTo>
                    <a:lnTo>
                      <a:pt x="83" y="0"/>
                    </a:lnTo>
                    <a:lnTo>
                      <a:pt x="74" y="0"/>
                    </a:lnTo>
                    <a:lnTo>
                      <a:pt x="64" y="0"/>
                    </a:lnTo>
                    <a:lnTo>
                      <a:pt x="57" y="2"/>
                    </a:lnTo>
                    <a:lnTo>
                      <a:pt x="49" y="8"/>
                    </a:lnTo>
                    <a:lnTo>
                      <a:pt x="42" y="12"/>
                    </a:lnTo>
                    <a:lnTo>
                      <a:pt x="34" y="19"/>
                    </a:lnTo>
                    <a:lnTo>
                      <a:pt x="28" y="27"/>
                    </a:lnTo>
                    <a:lnTo>
                      <a:pt x="23" y="36"/>
                    </a:lnTo>
                    <a:lnTo>
                      <a:pt x="17" y="44"/>
                    </a:lnTo>
                    <a:lnTo>
                      <a:pt x="11" y="54"/>
                    </a:lnTo>
                    <a:lnTo>
                      <a:pt x="7" y="65"/>
                    </a:lnTo>
                    <a:lnTo>
                      <a:pt x="5" y="76"/>
                    </a:lnTo>
                    <a:lnTo>
                      <a:pt x="2" y="88"/>
                    </a:lnTo>
                    <a:lnTo>
                      <a:pt x="0" y="101"/>
                    </a:lnTo>
                    <a:lnTo>
                      <a:pt x="0" y="112"/>
                    </a:lnTo>
                    <a:lnTo>
                      <a:pt x="0" y="128"/>
                    </a:lnTo>
                    <a:lnTo>
                      <a:pt x="0" y="139"/>
                    </a:lnTo>
                    <a:lnTo>
                      <a:pt x="0" y="152"/>
                    </a:lnTo>
                    <a:lnTo>
                      <a:pt x="2" y="164"/>
                    </a:lnTo>
                    <a:lnTo>
                      <a:pt x="5" y="177"/>
                    </a:lnTo>
                    <a:lnTo>
                      <a:pt x="7" y="187"/>
                    </a:lnTo>
                    <a:lnTo>
                      <a:pt x="11" y="198"/>
                    </a:lnTo>
                    <a:lnTo>
                      <a:pt x="17" y="207"/>
                    </a:lnTo>
                    <a:lnTo>
                      <a:pt x="23" y="217"/>
                    </a:lnTo>
                    <a:lnTo>
                      <a:pt x="28" y="225"/>
                    </a:lnTo>
                    <a:lnTo>
                      <a:pt x="34" y="232"/>
                    </a:lnTo>
                    <a:lnTo>
                      <a:pt x="42" y="238"/>
                    </a:lnTo>
                    <a:lnTo>
                      <a:pt x="49" y="244"/>
                    </a:lnTo>
                    <a:lnTo>
                      <a:pt x="57" y="247"/>
                    </a:lnTo>
                    <a:lnTo>
                      <a:pt x="64" y="251"/>
                    </a:lnTo>
                    <a:lnTo>
                      <a:pt x="74" y="253"/>
                    </a:lnTo>
                    <a:lnTo>
                      <a:pt x="83" y="255"/>
                    </a:lnTo>
                    <a:lnTo>
                      <a:pt x="83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6" name="Freeform 146"/>
              <p:cNvSpPr>
                <a:spLocks/>
              </p:cNvSpPr>
              <p:nvPr/>
            </p:nvSpPr>
            <p:spPr bwMode="auto">
              <a:xfrm>
                <a:off x="3697" y="2473"/>
                <a:ext cx="59" cy="88"/>
              </a:xfrm>
              <a:custGeom>
                <a:avLst/>
                <a:gdLst/>
                <a:ahLst/>
                <a:cxnLst>
                  <a:cxn ang="0">
                    <a:pos x="59" y="175"/>
                  </a:cxn>
                  <a:cxn ang="0">
                    <a:pos x="69" y="171"/>
                  </a:cxn>
                  <a:cxn ang="0">
                    <a:pos x="80" y="167"/>
                  </a:cxn>
                  <a:cxn ang="0">
                    <a:pos x="92" y="160"/>
                  </a:cxn>
                  <a:cxn ang="0">
                    <a:pos x="99" y="148"/>
                  </a:cxn>
                  <a:cxn ang="0">
                    <a:pos x="103" y="141"/>
                  </a:cxn>
                  <a:cxn ang="0">
                    <a:pos x="107" y="135"/>
                  </a:cxn>
                  <a:cxn ang="0">
                    <a:pos x="109" y="128"/>
                  </a:cxn>
                  <a:cxn ang="0">
                    <a:pos x="113" y="122"/>
                  </a:cxn>
                  <a:cxn ang="0">
                    <a:pos x="114" y="112"/>
                  </a:cxn>
                  <a:cxn ang="0">
                    <a:pos x="116" y="105"/>
                  </a:cxn>
                  <a:cxn ang="0">
                    <a:pos x="118" y="95"/>
                  </a:cxn>
                  <a:cxn ang="0">
                    <a:pos x="118" y="88"/>
                  </a:cxn>
                  <a:cxn ang="0">
                    <a:pos x="118" y="78"/>
                  </a:cxn>
                  <a:cxn ang="0">
                    <a:pos x="116" y="69"/>
                  </a:cxn>
                  <a:cxn ang="0">
                    <a:pos x="114" y="61"/>
                  </a:cxn>
                  <a:cxn ang="0">
                    <a:pos x="113" y="53"/>
                  </a:cxn>
                  <a:cxn ang="0">
                    <a:pos x="109" y="46"/>
                  </a:cxn>
                  <a:cxn ang="0">
                    <a:pos x="107" y="38"/>
                  </a:cxn>
                  <a:cxn ang="0">
                    <a:pos x="103" y="31"/>
                  </a:cxn>
                  <a:cxn ang="0">
                    <a:pos x="99" y="25"/>
                  </a:cxn>
                  <a:cxn ang="0">
                    <a:pos x="92" y="14"/>
                  </a:cxn>
                  <a:cxn ang="0">
                    <a:pos x="80" y="6"/>
                  </a:cxn>
                  <a:cxn ang="0">
                    <a:pos x="69" y="0"/>
                  </a:cxn>
                  <a:cxn ang="0">
                    <a:pos x="59" y="0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5" y="14"/>
                  </a:cxn>
                  <a:cxn ang="0">
                    <a:pos x="18" y="25"/>
                  </a:cxn>
                  <a:cxn ang="0">
                    <a:pos x="12" y="31"/>
                  </a:cxn>
                  <a:cxn ang="0">
                    <a:pos x="8" y="38"/>
                  </a:cxn>
                  <a:cxn ang="0">
                    <a:pos x="6" y="46"/>
                  </a:cxn>
                  <a:cxn ang="0">
                    <a:pos x="4" y="53"/>
                  </a:cxn>
                  <a:cxn ang="0">
                    <a:pos x="2" y="61"/>
                  </a:cxn>
                  <a:cxn ang="0">
                    <a:pos x="0" y="69"/>
                  </a:cxn>
                  <a:cxn ang="0">
                    <a:pos x="0" y="78"/>
                  </a:cxn>
                  <a:cxn ang="0">
                    <a:pos x="0" y="88"/>
                  </a:cxn>
                  <a:cxn ang="0">
                    <a:pos x="0" y="95"/>
                  </a:cxn>
                  <a:cxn ang="0">
                    <a:pos x="0" y="105"/>
                  </a:cxn>
                  <a:cxn ang="0">
                    <a:pos x="2" y="112"/>
                  </a:cxn>
                  <a:cxn ang="0">
                    <a:pos x="4" y="122"/>
                  </a:cxn>
                  <a:cxn ang="0">
                    <a:pos x="6" y="128"/>
                  </a:cxn>
                  <a:cxn ang="0">
                    <a:pos x="8" y="135"/>
                  </a:cxn>
                  <a:cxn ang="0">
                    <a:pos x="12" y="141"/>
                  </a:cxn>
                  <a:cxn ang="0">
                    <a:pos x="18" y="148"/>
                  </a:cxn>
                  <a:cxn ang="0">
                    <a:pos x="25" y="160"/>
                  </a:cxn>
                  <a:cxn ang="0">
                    <a:pos x="35" y="167"/>
                  </a:cxn>
                  <a:cxn ang="0">
                    <a:pos x="46" y="171"/>
                  </a:cxn>
                  <a:cxn ang="0">
                    <a:pos x="59" y="175"/>
                  </a:cxn>
                  <a:cxn ang="0">
                    <a:pos x="59" y="175"/>
                  </a:cxn>
                </a:cxnLst>
                <a:rect l="0" t="0" r="r" b="b"/>
                <a:pathLst>
                  <a:path w="118" h="175">
                    <a:moveTo>
                      <a:pt x="59" y="175"/>
                    </a:moveTo>
                    <a:lnTo>
                      <a:pt x="69" y="171"/>
                    </a:lnTo>
                    <a:lnTo>
                      <a:pt x="80" y="167"/>
                    </a:lnTo>
                    <a:lnTo>
                      <a:pt x="92" y="160"/>
                    </a:lnTo>
                    <a:lnTo>
                      <a:pt x="99" y="148"/>
                    </a:lnTo>
                    <a:lnTo>
                      <a:pt x="103" y="141"/>
                    </a:lnTo>
                    <a:lnTo>
                      <a:pt x="107" y="135"/>
                    </a:lnTo>
                    <a:lnTo>
                      <a:pt x="109" y="128"/>
                    </a:lnTo>
                    <a:lnTo>
                      <a:pt x="113" y="122"/>
                    </a:lnTo>
                    <a:lnTo>
                      <a:pt x="114" y="112"/>
                    </a:lnTo>
                    <a:lnTo>
                      <a:pt x="116" y="105"/>
                    </a:lnTo>
                    <a:lnTo>
                      <a:pt x="118" y="95"/>
                    </a:lnTo>
                    <a:lnTo>
                      <a:pt x="118" y="88"/>
                    </a:lnTo>
                    <a:lnTo>
                      <a:pt x="118" y="78"/>
                    </a:lnTo>
                    <a:lnTo>
                      <a:pt x="116" y="69"/>
                    </a:lnTo>
                    <a:lnTo>
                      <a:pt x="114" y="61"/>
                    </a:lnTo>
                    <a:lnTo>
                      <a:pt x="113" y="53"/>
                    </a:lnTo>
                    <a:lnTo>
                      <a:pt x="109" y="46"/>
                    </a:lnTo>
                    <a:lnTo>
                      <a:pt x="107" y="38"/>
                    </a:lnTo>
                    <a:lnTo>
                      <a:pt x="103" y="31"/>
                    </a:lnTo>
                    <a:lnTo>
                      <a:pt x="99" y="25"/>
                    </a:lnTo>
                    <a:lnTo>
                      <a:pt x="92" y="14"/>
                    </a:lnTo>
                    <a:lnTo>
                      <a:pt x="80" y="6"/>
                    </a:lnTo>
                    <a:lnTo>
                      <a:pt x="69" y="0"/>
                    </a:lnTo>
                    <a:lnTo>
                      <a:pt x="59" y="0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5" y="14"/>
                    </a:lnTo>
                    <a:lnTo>
                      <a:pt x="18" y="25"/>
                    </a:lnTo>
                    <a:lnTo>
                      <a:pt x="12" y="31"/>
                    </a:lnTo>
                    <a:lnTo>
                      <a:pt x="8" y="38"/>
                    </a:lnTo>
                    <a:lnTo>
                      <a:pt x="6" y="46"/>
                    </a:lnTo>
                    <a:lnTo>
                      <a:pt x="4" y="53"/>
                    </a:lnTo>
                    <a:lnTo>
                      <a:pt x="2" y="61"/>
                    </a:lnTo>
                    <a:lnTo>
                      <a:pt x="0" y="69"/>
                    </a:lnTo>
                    <a:lnTo>
                      <a:pt x="0" y="78"/>
                    </a:lnTo>
                    <a:lnTo>
                      <a:pt x="0" y="88"/>
                    </a:lnTo>
                    <a:lnTo>
                      <a:pt x="0" y="95"/>
                    </a:lnTo>
                    <a:lnTo>
                      <a:pt x="0" y="105"/>
                    </a:lnTo>
                    <a:lnTo>
                      <a:pt x="2" y="112"/>
                    </a:lnTo>
                    <a:lnTo>
                      <a:pt x="4" y="122"/>
                    </a:lnTo>
                    <a:lnTo>
                      <a:pt x="6" y="128"/>
                    </a:lnTo>
                    <a:lnTo>
                      <a:pt x="8" y="135"/>
                    </a:lnTo>
                    <a:lnTo>
                      <a:pt x="12" y="141"/>
                    </a:lnTo>
                    <a:lnTo>
                      <a:pt x="18" y="148"/>
                    </a:lnTo>
                    <a:lnTo>
                      <a:pt x="25" y="160"/>
                    </a:lnTo>
                    <a:lnTo>
                      <a:pt x="35" y="167"/>
                    </a:lnTo>
                    <a:lnTo>
                      <a:pt x="46" y="171"/>
                    </a:lnTo>
                    <a:lnTo>
                      <a:pt x="59" y="175"/>
                    </a:lnTo>
                    <a:lnTo>
                      <a:pt x="59" y="1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7" name="Freeform 147"/>
              <p:cNvSpPr>
                <a:spLocks/>
              </p:cNvSpPr>
              <p:nvPr/>
            </p:nvSpPr>
            <p:spPr bwMode="auto">
              <a:xfrm>
                <a:off x="3622" y="2526"/>
                <a:ext cx="71" cy="12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4" y="38"/>
                  </a:cxn>
                  <a:cxn ang="0">
                    <a:pos x="8" y="53"/>
                  </a:cxn>
                  <a:cxn ang="0">
                    <a:pos x="10" y="72"/>
                  </a:cxn>
                  <a:cxn ang="0">
                    <a:pos x="15" y="91"/>
                  </a:cxn>
                  <a:cxn ang="0">
                    <a:pos x="21" y="114"/>
                  </a:cxn>
                  <a:cxn ang="0">
                    <a:pos x="29" y="135"/>
                  </a:cxn>
                  <a:cxn ang="0">
                    <a:pos x="36" y="156"/>
                  </a:cxn>
                  <a:cxn ang="0">
                    <a:pos x="46" y="176"/>
                  </a:cxn>
                  <a:cxn ang="0">
                    <a:pos x="57" y="195"/>
                  </a:cxn>
                  <a:cxn ang="0">
                    <a:pos x="69" y="214"/>
                  </a:cxn>
                  <a:cxn ang="0">
                    <a:pos x="82" y="228"/>
                  </a:cxn>
                  <a:cxn ang="0">
                    <a:pos x="97" y="237"/>
                  </a:cxn>
                  <a:cxn ang="0">
                    <a:pos x="112" y="245"/>
                  </a:cxn>
                  <a:cxn ang="0">
                    <a:pos x="133" y="245"/>
                  </a:cxn>
                  <a:cxn ang="0">
                    <a:pos x="143" y="218"/>
                  </a:cxn>
                  <a:cxn ang="0">
                    <a:pos x="139" y="218"/>
                  </a:cxn>
                  <a:cxn ang="0">
                    <a:pos x="131" y="220"/>
                  </a:cxn>
                  <a:cxn ang="0">
                    <a:pos x="126" y="218"/>
                  </a:cxn>
                  <a:cxn ang="0">
                    <a:pos x="120" y="218"/>
                  </a:cxn>
                  <a:cxn ang="0">
                    <a:pos x="112" y="213"/>
                  </a:cxn>
                  <a:cxn ang="0">
                    <a:pos x="107" y="207"/>
                  </a:cxn>
                  <a:cxn ang="0">
                    <a:pos x="95" y="195"/>
                  </a:cxn>
                  <a:cxn ang="0">
                    <a:pos x="88" y="184"/>
                  </a:cxn>
                  <a:cxn ang="0">
                    <a:pos x="76" y="165"/>
                  </a:cxn>
                  <a:cxn ang="0">
                    <a:pos x="69" y="144"/>
                  </a:cxn>
                  <a:cxn ang="0">
                    <a:pos x="57" y="118"/>
                  </a:cxn>
                  <a:cxn ang="0">
                    <a:pos x="46" y="83"/>
                  </a:cxn>
                  <a:cxn ang="0">
                    <a:pos x="36" y="45"/>
                  </a:cxn>
                  <a:cxn ang="0">
                    <a:pos x="27" y="0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143" h="245">
                    <a:moveTo>
                      <a:pt x="0" y="17"/>
                    </a:moveTo>
                    <a:lnTo>
                      <a:pt x="0" y="19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8" y="53"/>
                    </a:lnTo>
                    <a:lnTo>
                      <a:pt x="10" y="72"/>
                    </a:lnTo>
                    <a:lnTo>
                      <a:pt x="15" y="91"/>
                    </a:lnTo>
                    <a:lnTo>
                      <a:pt x="21" y="114"/>
                    </a:lnTo>
                    <a:lnTo>
                      <a:pt x="29" y="135"/>
                    </a:lnTo>
                    <a:lnTo>
                      <a:pt x="36" y="156"/>
                    </a:lnTo>
                    <a:lnTo>
                      <a:pt x="46" y="176"/>
                    </a:lnTo>
                    <a:lnTo>
                      <a:pt x="57" y="195"/>
                    </a:lnTo>
                    <a:lnTo>
                      <a:pt x="69" y="214"/>
                    </a:lnTo>
                    <a:lnTo>
                      <a:pt x="82" y="228"/>
                    </a:lnTo>
                    <a:lnTo>
                      <a:pt x="97" y="237"/>
                    </a:lnTo>
                    <a:lnTo>
                      <a:pt x="112" y="245"/>
                    </a:lnTo>
                    <a:lnTo>
                      <a:pt x="133" y="245"/>
                    </a:lnTo>
                    <a:lnTo>
                      <a:pt x="143" y="218"/>
                    </a:lnTo>
                    <a:lnTo>
                      <a:pt x="139" y="218"/>
                    </a:lnTo>
                    <a:lnTo>
                      <a:pt x="131" y="220"/>
                    </a:lnTo>
                    <a:lnTo>
                      <a:pt x="126" y="218"/>
                    </a:lnTo>
                    <a:lnTo>
                      <a:pt x="120" y="218"/>
                    </a:lnTo>
                    <a:lnTo>
                      <a:pt x="112" y="213"/>
                    </a:lnTo>
                    <a:lnTo>
                      <a:pt x="107" y="207"/>
                    </a:lnTo>
                    <a:lnTo>
                      <a:pt x="95" y="195"/>
                    </a:lnTo>
                    <a:lnTo>
                      <a:pt x="88" y="184"/>
                    </a:lnTo>
                    <a:lnTo>
                      <a:pt x="76" y="165"/>
                    </a:lnTo>
                    <a:lnTo>
                      <a:pt x="69" y="144"/>
                    </a:lnTo>
                    <a:lnTo>
                      <a:pt x="57" y="118"/>
                    </a:lnTo>
                    <a:lnTo>
                      <a:pt x="46" y="83"/>
                    </a:lnTo>
                    <a:lnTo>
                      <a:pt x="36" y="45"/>
                    </a:lnTo>
                    <a:lnTo>
                      <a:pt x="27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8" name="Freeform 148"/>
              <p:cNvSpPr>
                <a:spLocks/>
              </p:cNvSpPr>
              <p:nvPr/>
            </p:nvSpPr>
            <p:spPr bwMode="auto">
              <a:xfrm>
                <a:off x="2822" y="1957"/>
                <a:ext cx="48" cy="48"/>
              </a:xfrm>
              <a:custGeom>
                <a:avLst/>
                <a:gdLst/>
                <a:ahLst/>
                <a:cxnLst>
                  <a:cxn ang="0">
                    <a:pos x="47" y="97"/>
                  </a:cxn>
                  <a:cxn ang="0">
                    <a:pos x="57" y="95"/>
                  </a:cxn>
                  <a:cxn ang="0">
                    <a:pos x="66" y="93"/>
                  </a:cxn>
                  <a:cxn ang="0">
                    <a:pos x="74" y="87"/>
                  </a:cxn>
                  <a:cxn ang="0">
                    <a:pos x="82" y="82"/>
                  </a:cxn>
                  <a:cxn ang="0">
                    <a:pos x="87" y="74"/>
                  </a:cxn>
                  <a:cxn ang="0">
                    <a:pos x="93" y="67"/>
                  </a:cxn>
                  <a:cxn ang="0">
                    <a:pos x="95" y="59"/>
                  </a:cxn>
                  <a:cxn ang="0">
                    <a:pos x="97" y="49"/>
                  </a:cxn>
                  <a:cxn ang="0">
                    <a:pos x="95" y="38"/>
                  </a:cxn>
                  <a:cxn ang="0">
                    <a:pos x="93" y="29"/>
                  </a:cxn>
                  <a:cxn ang="0">
                    <a:pos x="87" y="21"/>
                  </a:cxn>
                  <a:cxn ang="0">
                    <a:pos x="82" y="13"/>
                  </a:cxn>
                  <a:cxn ang="0">
                    <a:pos x="74" y="6"/>
                  </a:cxn>
                  <a:cxn ang="0">
                    <a:pos x="66" y="2"/>
                  </a:cxn>
                  <a:cxn ang="0">
                    <a:pos x="57" y="0"/>
                  </a:cxn>
                  <a:cxn ang="0">
                    <a:pos x="47" y="0"/>
                  </a:cxn>
                  <a:cxn ang="0">
                    <a:pos x="36" y="0"/>
                  </a:cxn>
                  <a:cxn ang="0">
                    <a:pos x="28" y="2"/>
                  </a:cxn>
                  <a:cxn ang="0">
                    <a:pos x="21" y="6"/>
                  </a:cxn>
                  <a:cxn ang="0">
                    <a:pos x="13" y="13"/>
                  </a:cxn>
                  <a:cxn ang="0">
                    <a:pos x="6" y="21"/>
                  </a:cxn>
                  <a:cxn ang="0">
                    <a:pos x="2" y="29"/>
                  </a:cxn>
                  <a:cxn ang="0">
                    <a:pos x="0" y="38"/>
                  </a:cxn>
                  <a:cxn ang="0">
                    <a:pos x="0" y="49"/>
                  </a:cxn>
                  <a:cxn ang="0">
                    <a:pos x="0" y="59"/>
                  </a:cxn>
                  <a:cxn ang="0">
                    <a:pos x="2" y="67"/>
                  </a:cxn>
                  <a:cxn ang="0">
                    <a:pos x="6" y="74"/>
                  </a:cxn>
                  <a:cxn ang="0">
                    <a:pos x="13" y="82"/>
                  </a:cxn>
                  <a:cxn ang="0">
                    <a:pos x="21" y="87"/>
                  </a:cxn>
                  <a:cxn ang="0">
                    <a:pos x="28" y="93"/>
                  </a:cxn>
                  <a:cxn ang="0">
                    <a:pos x="36" y="95"/>
                  </a:cxn>
                  <a:cxn ang="0">
                    <a:pos x="47" y="97"/>
                  </a:cxn>
                  <a:cxn ang="0">
                    <a:pos x="47" y="97"/>
                  </a:cxn>
                </a:cxnLst>
                <a:rect l="0" t="0" r="r" b="b"/>
                <a:pathLst>
                  <a:path w="97" h="97">
                    <a:moveTo>
                      <a:pt x="47" y="97"/>
                    </a:moveTo>
                    <a:lnTo>
                      <a:pt x="57" y="95"/>
                    </a:lnTo>
                    <a:lnTo>
                      <a:pt x="66" y="93"/>
                    </a:lnTo>
                    <a:lnTo>
                      <a:pt x="74" y="87"/>
                    </a:lnTo>
                    <a:lnTo>
                      <a:pt x="82" y="82"/>
                    </a:lnTo>
                    <a:lnTo>
                      <a:pt x="87" y="74"/>
                    </a:lnTo>
                    <a:lnTo>
                      <a:pt x="93" y="67"/>
                    </a:lnTo>
                    <a:lnTo>
                      <a:pt x="95" y="59"/>
                    </a:lnTo>
                    <a:lnTo>
                      <a:pt x="97" y="49"/>
                    </a:lnTo>
                    <a:lnTo>
                      <a:pt x="95" y="38"/>
                    </a:lnTo>
                    <a:lnTo>
                      <a:pt x="93" y="29"/>
                    </a:lnTo>
                    <a:lnTo>
                      <a:pt x="87" y="21"/>
                    </a:lnTo>
                    <a:lnTo>
                      <a:pt x="82" y="13"/>
                    </a:lnTo>
                    <a:lnTo>
                      <a:pt x="74" y="6"/>
                    </a:lnTo>
                    <a:lnTo>
                      <a:pt x="66" y="2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1" y="6"/>
                    </a:lnTo>
                    <a:lnTo>
                      <a:pt x="13" y="13"/>
                    </a:lnTo>
                    <a:lnTo>
                      <a:pt x="6" y="21"/>
                    </a:lnTo>
                    <a:lnTo>
                      <a:pt x="2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59"/>
                    </a:lnTo>
                    <a:lnTo>
                      <a:pt x="2" y="67"/>
                    </a:lnTo>
                    <a:lnTo>
                      <a:pt x="6" y="74"/>
                    </a:lnTo>
                    <a:lnTo>
                      <a:pt x="13" y="82"/>
                    </a:lnTo>
                    <a:lnTo>
                      <a:pt x="21" y="87"/>
                    </a:lnTo>
                    <a:lnTo>
                      <a:pt x="28" y="93"/>
                    </a:lnTo>
                    <a:lnTo>
                      <a:pt x="36" y="95"/>
                    </a:lnTo>
                    <a:lnTo>
                      <a:pt x="47" y="97"/>
                    </a:lnTo>
                    <a:lnTo>
                      <a:pt x="47" y="9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9" name="Freeform 149"/>
              <p:cNvSpPr>
                <a:spLocks/>
              </p:cNvSpPr>
              <p:nvPr/>
            </p:nvSpPr>
            <p:spPr bwMode="auto">
              <a:xfrm>
                <a:off x="3005" y="1955"/>
                <a:ext cx="48" cy="48"/>
              </a:xfrm>
              <a:custGeom>
                <a:avLst/>
                <a:gdLst/>
                <a:ahLst/>
                <a:cxnLst>
                  <a:cxn ang="0">
                    <a:pos x="45" y="95"/>
                  </a:cxn>
                  <a:cxn ang="0">
                    <a:pos x="53" y="93"/>
                  </a:cxn>
                  <a:cxn ang="0">
                    <a:pos x="64" y="90"/>
                  </a:cxn>
                  <a:cxn ang="0">
                    <a:pos x="72" y="86"/>
                  </a:cxn>
                  <a:cxn ang="0">
                    <a:pos x="79" y="82"/>
                  </a:cxn>
                  <a:cxn ang="0">
                    <a:pos x="83" y="74"/>
                  </a:cxn>
                  <a:cxn ang="0">
                    <a:pos x="89" y="67"/>
                  </a:cxn>
                  <a:cxn ang="0">
                    <a:pos x="91" y="57"/>
                  </a:cxn>
                  <a:cxn ang="0">
                    <a:pos x="95" y="48"/>
                  </a:cxn>
                  <a:cxn ang="0">
                    <a:pos x="91" y="36"/>
                  </a:cxn>
                  <a:cxn ang="0">
                    <a:pos x="89" y="29"/>
                  </a:cxn>
                  <a:cxn ang="0">
                    <a:pos x="83" y="21"/>
                  </a:cxn>
                  <a:cxn ang="0">
                    <a:pos x="79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3" y="0"/>
                  </a:cxn>
                  <a:cxn ang="0">
                    <a:pos x="45" y="0"/>
                  </a:cxn>
                  <a:cxn ang="0">
                    <a:pos x="34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1" y="14"/>
                  </a:cxn>
                  <a:cxn ang="0">
                    <a:pos x="5" y="21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8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5" y="74"/>
                  </a:cxn>
                  <a:cxn ang="0">
                    <a:pos x="11" y="82"/>
                  </a:cxn>
                  <a:cxn ang="0">
                    <a:pos x="19" y="86"/>
                  </a:cxn>
                  <a:cxn ang="0">
                    <a:pos x="26" y="90"/>
                  </a:cxn>
                  <a:cxn ang="0">
                    <a:pos x="34" y="93"/>
                  </a:cxn>
                  <a:cxn ang="0">
                    <a:pos x="45" y="95"/>
                  </a:cxn>
                  <a:cxn ang="0">
                    <a:pos x="45" y="95"/>
                  </a:cxn>
                </a:cxnLst>
                <a:rect l="0" t="0" r="r" b="b"/>
                <a:pathLst>
                  <a:path w="95" h="95">
                    <a:moveTo>
                      <a:pt x="45" y="95"/>
                    </a:moveTo>
                    <a:lnTo>
                      <a:pt x="53" y="93"/>
                    </a:lnTo>
                    <a:lnTo>
                      <a:pt x="64" y="90"/>
                    </a:lnTo>
                    <a:lnTo>
                      <a:pt x="72" y="86"/>
                    </a:lnTo>
                    <a:lnTo>
                      <a:pt x="79" y="82"/>
                    </a:lnTo>
                    <a:lnTo>
                      <a:pt x="83" y="74"/>
                    </a:lnTo>
                    <a:lnTo>
                      <a:pt x="89" y="67"/>
                    </a:lnTo>
                    <a:lnTo>
                      <a:pt x="91" y="57"/>
                    </a:lnTo>
                    <a:lnTo>
                      <a:pt x="95" y="48"/>
                    </a:lnTo>
                    <a:lnTo>
                      <a:pt x="91" y="36"/>
                    </a:lnTo>
                    <a:lnTo>
                      <a:pt x="89" y="29"/>
                    </a:lnTo>
                    <a:lnTo>
                      <a:pt x="83" y="21"/>
                    </a:lnTo>
                    <a:lnTo>
                      <a:pt x="79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3" y="0"/>
                    </a:lnTo>
                    <a:lnTo>
                      <a:pt x="45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1" y="14"/>
                    </a:lnTo>
                    <a:lnTo>
                      <a:pt x="5" y="21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5" y="74"/>
                    </a:lnTo>
                    <a:lnTo>
                      <a:pt x="11" y="82"/>
                    </a:lnTo>
                    <a:lnTo>
                      <a:pt x="19" y="86"/>
                    </a:lnTo>
                    <a:lnTo>
                      <a:pt x="26" y="90"/>
                    </a:lnTo>
                    <a:lnTo>
                      <a:pt x="34" y="93"/>
                    </a:lnTo>
                    <a:lnTo>
                      <a:pt x="45" y="95"/>
                    </a:lnTo>
                    <a:lnTo>
                      <a:pt x="45" y="95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0" name="Freeform 150"/>
              <p:cNvSpPr>
                <a:spLocks/>
              </p:cNvSpPr>
              <p:nvPr/>
            </p:nvSpPr>
            <p:spPr bwMode="auto">
              <a:xfrm>
                <a:off x="2909" y="1952"/>
                <a:ext cx="48" cy="48"/>
              </a:xfrm>
              <a:custGeom>
                <a:avLst/>
                <a:gdLst/>
                <a:ahLst/>
                <a:cxnLst>
                  <a:cxn ang="0">
                    <a:pos x="45" y="96"/>
                  </a:cxn>
                  <a:cxn ang="0">
                    <a:pos x="55" y="92"/>
                  </a:cxn>
                  <a:cxn ang="0">
                    <a:pos x="64" y="90"/>
                  </a:cxn>
                  <a:cxn ang="0">
                    <a:pos x="72" y="84"/>
                  </a:cxn>
                  <a:cxn ang="0">
                    <a:pos x="80" y="80"/>
                  </a:cxn>
                  <a:cxn ang="0">
                    <a:pos x="85" y="73"/>
                  </a:cxn>
                  <a:cxn ang="0">
                    <a:pos x="91" y="65"/>
                  </a:cxn>
                  <a:cxn ang="0">
                    <a:pos x="93" y="58"/>
                  </a:cxn>
                  <a:cxn ang="0">
                    <a:pos x="95" y="48"/>
                  </a:cxn>
                  <a:cxn ang="0">
                    <a:pos x="93" y="37"/>
                  </a:cxn>
                  <a:cxn ang="0">
                    <a:pos x="91" y="29"/>
                  </a:cxn>
                  <a:cxn ang="0">
                    <a:pos x="85" y="20"/>
                  </a:cxn>
                  <a:cxn ang="0">
                    <a:pos x="80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5" y="0"/>
                  </a:cxn>
                  <a:cxn ang="0">
                    <a:pos x="45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3" y="14"/>
                  </a:cxn>
                  <a:cxn ang="0">
                    <a:pos x="5" y="20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5" y="73"/>
                  </a:cxn>
                  <a:cxn ang="0">
                    <a:pos x="13" y="80"/>
                  </a:cxn>
                  <a:cxn ang="0">
                    <a:pos x="19" y="84"/>
                  </a:cxn>
                  <a:cxn ang="0">
                    <a:pos x="26" y="90"/>
                  </a:cxn>
                  <a:cxn ang="0">
                    <a:pos x="36" y="92"/>
                  </a:cxn>
                  <a:cxn ang="0">
                    <a:pos x="45" y="96"/>
                  </a:cxn>
                  <a:cxn ang="0">
                    <a:pos x="45" y="96"/>
                  </a:cxn>
                </a:cxnLst>
                <a:rect l="0" t="0" r="r" b="b"/>
                <a:pathLst>
                  <a:path w="95" h="96">
                    <a:moveTo>
                      <a:pt x="45" y="96"/>
                    </a:moveTo>
                    <a:lnTo>
                      <a:pt x="55" y="92"/>
                    </a:lnTo>
                    <a:lnTo>
                      <a:pt x="64" y="90"/>
                    </a:lnTo>
                    <a:lnTo>
                      <a:pt x="72" y="84"/>
                    </a:lnTo>
                    <a:lnTo>
                      <a:pt x="80" y="80"/>
                    </a:lnTo>
                    <a:lnTo>
                      <a:pt x="85" y="73"/>
                    </a:lnTo>
                    <a:lnTo>
                      <a:pt x="91" y="65"/>
                    </a:lnTo>
                    <a:lnTo>
                      <a:pt x="93" y="58"/>
                    </a:lnTo>
                    <a:lnTo>
                      <a:pt x="95" y="48"/>
                    </a:lnTo>
                    <a:lnTo>
                      <a:pt x="93" y="37"/>
                    </a:lnTo>
                    <a:lnTo>
                      <a:pt x="91" y="29"/>
                    </a:lnTo>
                    <a:lnTo>
                      <a:pt x="85" y="20"/>
                    </a:lnTo>
                    <a:lnTo>
                      <a:pt x="80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5" y="0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4"/>
                    </a:lnTo>
                    <a:lnTo>
                      <a:pt x="5" y="20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5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6" y="90"/>
                    </a:lnTo>
                    <a:lnTo>
                      <a:pt x="36" y="92"/>
                    </a:lnTo>
                    <a:lnTo>
                      <a:pt x="45" y="96"/>
                    </a:lnTo>
                    <a:lnTo>
                      <a:pt x="45" y="96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1" name="Freeform 151"/>
              <p:cNvSpPr>
                <a:spLocks/>
              </p:cNvSpPr>
              <p:nvPr/>
            </p:nvSpPr>
            <p:spPr bwMode="auto">
              <a:xfrm>
                <a:off x="2827" y="1962"/>
                <a:ext cx="25" cy="26"/>
              </a:xfrm>
              <a:custGeom>
                <a:avLst/>
                <a:gdLst/>
                <a:ahLst/>
                <a:cxnLst>
                  <a:cxn ang="0">
                    <a:pos x="27" y="53"/>
                  </a:cxn>
                  <a:cxn ang="0">
                    <a:pos x="35" y="49"/>
                  </a:cxn>
                  <a:cxn ang="0">
                    <a:pos x="42" y="43"/>
                  </a:cxn>
                  <a:cxn ang="0">
                    <a:pos x="50" y="34"/>
                  </a:cxn>
                  <a:cxn ang="0">
                    <a:pos x="52" y="24"/>
                  </a:cxn>
                  <a:cxn ang="0">
                    <a:pos x="50" y="13"/>
                  </a:cxn>
                  <a:cxn ang="0">
                    <a:pos x="42" y="5"/>
                  </a:cxn>
                  <a:cxn ang="0">
                    <a:pos x="35" y="0"/>
                  </a:cxn>
                  <a:cxn ang="0">
                    <a:pos x="27" y="0"/>
                  </a:cxn>
                  <a:cxn ang="0">
                    <a:pos x="16" y="0"/>
                  </a:cxn>
                  <a:cxn ang="0">
                    <a:pos x="8" y="5"/>
                  </a:cxn>
                  <a:cxn ang="0">
                    <a:pos x="0" y="13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8" y="43"/>
                  </a:cxn>
                  <a:cxn ang="0">
                    <a:pos x="16" y="49"/>
                  </a:cxn>
                  <a:cxn ang="0">
                    <a:pos x="27" y="53"/>
                  </a:cxn>
                  <a:cxn ang="0">
                    <a:pos x="27" y="53"/>
                  </a:cxn>
                </a:cxnLst>
                <a:rect l="0" t="0" r="r" b="b"/>
                <a:pathLst>
                  <a:path w="52" h="53">
                    <a:moveTo>
                      <a:pt x="27" y="53"/>
                    </a:moveTo>
                    <a:lnTo>
                      <a:pt x="35" y="49"/>
                    </a:lnTo>
                    <a:lnTo>
                      <a:pt x="42" y="43"/>
                    </a:lnTo>
                    <a:lnTo>
                      <a:pt x="50" y="34"/>
                    </a:lnTo>
                    <a:lnTo>
                      <a:pt x="52" y="24"/>
                    </a:lnTo>
                    <a:lnTo>
                      <a:pt x="50" y="13"/>
                    </a:lnTo>
                    <a:lnTo>
                      <a:pt x="42" y="5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16" y="0"/>
                    </a:lnTo>
                    <a:lnTo>
                      <a:pt x="8" y="5"/>
                    </a:lnTo>
                    <a:lnTo>
                      <a:pt x="0" y="13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8" y="43"/>
                    </a:lnTo>
                    <a:lnTo>
                      <a:pt x="16" y="49"/>
                    </a:lnTo>
                    <a:lnTo>
                      <a:pt x="27" y="53"/>
                    </a:lnTo>
                    <a:lnTo>
                      <a:pt x="27" y="5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2" name="Freeform 152"/>
              <p:cNvSpPr>
                <a:spLocks/>
              </p:cNvSpPr>
              <p:nvPr/>
            </p:nvSpPr>
            <p:spPr bwMode="auto">
              <a:xfrm>
                <a:off x="2918" y="1956"/>
                <a:ext cx="26" cy="25"/>
              </a:xfrm>
              <a:custGeom>
                <a:avLst/>
                <a:gdLst/>
                <a:ahLst/>
                <a:cxnLst>
                  <a:cxn ang="0">
                    <a:pos x="26" y="50"/>
                  </a:cxn>
                  <a:cxn ang="0">
                    <a:pos x="36" y="46"/>
                  </a:cxn>
                  <a:cxn ang="0">
                    <a:pos x="43" y="42"/>
                  </a:cxn>
                  <a:cxn ang="0">
                    <a:pos x="49" y="34"/>
                  </a:cxn>
                  <a:cxn ang="0">
                    <a:pos x="51" y="23"/>
                  </a:cxn>
                  <a:cxn ang="0">
                    <a:pos x="49" y="13"/>
                  </a:cxn>
                  <a:cxn ang="0">
                    <a:pos x="43" y="8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3" y="2"/>
                  </a:cxn>
                  <a:cxn ang="0">
                    <a:pos x="5" y="8"/>
                  </a:cxn>
                  <a:cxn ang="0">
                    <a:pos x="2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5" y="42"/>
                  </a:cxn>
                  <a:cxn ang="0">
                    <a:pos x="13" y="46"/>
                  </a:cxn>
                  <a:cxn ang="0">
                    <a:pos x="26" y="50"/>
                  </a:cxn>
                  <a:cxn ang="0">
                    <a:pos x="26" y="50"/>
                  </a:cxn>
                </a:cxnLst>
                <a:rect l="0" t="0" r="r" b="b"/>
                <a:pathLst>
                  <a:path w="51" h="50">
                    <a:moveTo>
                      <a:pt x="26" y="50"/>
                    </a:moveTo>
                    <a:lnTo>
                      <a:pt x="36" y="46"/>
                    </a:lnTo>
                    <a:lnTo>
                      <a:pt x="43" y="42"/>
                    </a:lnTo>
                    <a:lnTo>
                      <a:pt x="49" y="34"/>
                    </a:lnTo>
                    <a:lnTo>
                      <a:pt x="51" y="23"/>
                    </a:lnTo>
                    <a:lnTo>
                      <a:pt x="49" y="13"/>
                    </a:lnTo>
                    <a:lnTo>
                      <a:pt x="43" y="8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3" y="2"/>
                    </a:lnTo>
                    <a:lnTo>
                      <a:pt x="5" y="8"/>
                    </a:lnTo>
                    <a:lnTo>
                      <a:pt x="2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2"/>
                    </a:lnTo>
                    <a:lnTo>
                      <a:pt x="13" y="46"/>
                    </a:lnTo>
                    <a:lnTo>
                      <a:pt x="26" y="50"/>
                    </a:lnTo>
                    <a:lnTo>
                      <a:pt x="26" y="5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3" name="Freeform 153"/>
              <p:cNvSpPr>
                <a:spLocks/>
              </p:cNvSpPr>
              <p:nvPr/>
            </p:nvSpPr>
            <p:spPr bwMode="auto">
              <a:xfrm>
                <a:off x="3012" y="1957"/>
                <a:ext cx="25" cy="25"/>
              </a:xfrm>
              <a:custGeom>
                <a:avLst/>
                <a:gdLst/>
                <a:ahLst/>
                <a:cxnLst>
                  <a:cxn ang="0">
                    <a:pos x="25" y="49"/>
                  </a:cxn>
                  <a:cxn ang="0">
                    <a:pos x="32" y="48"/>
                  </a:cxn>
                  <a:cxn ang="0">
                    <a:pos x="42" y="42"/>
                  </a:cxn>
                  <a:cxn ang="0">
                    <a:pos x="47" y="32"/>
                  </a:cxn>
                  <a:cxn ang="0">
                    <a:pos x="49" y="25"/>
                  </a:cxn>
                  <a:cxn ang="0">
                    <a:pos x="47" y="13"/>
                  </a:cxn>
                  <a:cxn ang="0">
                    <a:pos x="42" y="6"/>
                  </a:cxn>
                  <a:cxn ang="0">
                    <a:pos x="32" y="2"/>
                  </a:cxn>
                  <a:cxn ang="0">
                    <a:pos x="25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13" y="48"/>
                  </a:cxn>
                  <a:cxn ang="0">
                    <a:pos x="25" y="49"/>
                  </a:cxn>
                  <a:cxn ang="0">
                    <a:pos x="25" y="49"/>
                  </a:cxn>
                </a:cxnLst>
                <a:rect l="0" t="0" r="r" b="b"/>
                <a:pathLst>
                  <a:path w="49" h="49">
                    <a:moveTo>
                      <a:pt x="25" y="49"/>
                    </a:moveTo>
                    <a:lnTo>
                      <a:pt x="32" y="48"/>
                    </a:lnTo>
                    <a:lnTo>
                      <a:pt x="42" y="42"/>
                    </a:lnTo>
                    <a:lnTo>
                      <a:pt x="47" y="32"/>
                    </a:lnTo>
                    <a:lnTo>
                      <a:pt x="49" y="25"/>
                    </a:lnTo>
                    <a:lnTo>
                      <a:pt x="47" y="13"/>
                    </a:lnTo>
                    <a:lnTo>
                      <a:pt x="42" y="6"/>
                    </a:lnTo>
                    <a:lnTo>
                      <a:pt x="32" y="2"/>
                    </a:lnTo>
                    <a:lnTo>
                      <a:pt x="25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13" y="48"/>
                    </a:lnTo>
                    <a:lnTo>
                      <a:pt x="25" y="49"/>
                    </a:lnTo>
                    <a:lnTo>
                      <a:pt x="25" y="49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4" name="Freeform 154"/>
              <p:cNvSpPr>
                <a:spLocks/>
              </p:cNvSpPr>
              <p:nvPr/>
            </p:nvSpPr>
            <p:spPr bwMode="auto">
              <a:xfrm>
                <a:off x="3421" y="2459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6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6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5" name="Freeform 155"/>
              <p:cNvSpPr>
                <a:spLocks/>
              </p:cNvSpPr>
              <p:nvPr/>
            </p:nvSpPr>
            <p:spPr bwMode="auto">
              <a:xfrm>
                <a:off x="3421" y="2390"/>
                <a:ext cx="87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6" y="72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5" h="237">
                    <a:moveTo>
                      <a:pt x="8" y="237"/>
                    </a:moveTo>
                    <a:lnTo>
                      <a:pt x="166" y="72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6" name="Freeform 156"/>
              <p:cNvSpPr>
                <a:spLocks/>
              </p:cNvSpPr>
              <p:nvPr/>
            </p:nvSpPr>
            <p:spPr bwMode="auto">
              <a:xfrm>
                <a:off x="3421" y="2321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8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8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7" name="Freeform 157"/>
              <p:cNvSpPr>
                <a:spLocks/>
              </p:cNvSpPr>
              <p:nvPr/>
            </p:nvSpPr>
            <p:spPr bwMode="auto">
              <a:xfrm>
                <a:off x="3421" y="2253"/>
                <a:ext cx="87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5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5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5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8" name="Freeform 158"/>
              <p:cNvSpPr>
                <a:spLocks/>
              </p:cNvSpPr>
              <p:nvPr/>
            </p:nvSpPr>
            <p:spPr bwMode="auto">
              <a:xfrm>
                <a:off x="3421" y="211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9" name="Freeform 159"/>
              <p:cNvSpPr>
                <a:spLocks/>
              </p:cNvSpPr>
              <p:nvPr/>
            </p:nvSpPr>
            <p:spPr bwMode="auto">
              <a:xfrm>
                <a:off x="3421" y="204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0" name="Freeform 160"/>
              <p:cNvSpPr>
                <a:spLocks/>
              </p:cNvSpPr>
              <p:nvPr/>
            </p:nvSpPr>
            <p:spPr bwMode="auto">
              <a:xfrm>
                <a:off x="3421" y="1977"/>
                <a:ext cx="88" cy="119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1" name="Freeform 161"/>
              <p:cNvSpPr>
                <a:spLocks/>
              </p:cNvSpPr>
              <p:nvPr/>
            </p:nvSpPr>
            <p:spPr bwMode="auto">
              <a:xfrm>
                <a:off x="3421" y="1908"/>
                <a:ext cx="88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2" name="Freeform 162"/>
              <p:cNvSpPr>
                <a:spLocks/>
              </p:cNvSpPr>
              <p:nvPr/>
            </p:nvSpPr>
            <p:spPr bwMode="auto">
              <a:xfrm>
                <a:off x="2532" y="2168"/>
                <a:ext cx="133" cy="2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6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6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3" name="Freeform 163"/>
              <p:cNvSpPr>
                <a:spLocks/>
              </p:cNvSpPr>
              <p:nvPr/>
            </p:nvSpPr>
            <p:spPr bwMode="auto">
              <a:xfrm>
                <a:off x="2558" y="2132"/>
                <a:ext cx="133" cy="23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30" y="38"/>
                  </a:cxn>
                  <a:cxn ang="0">
                    <a:pos x="266" y="0"/>
                  </a:cxn>
                  <a:cxn ang="0">
                    <a:pos x="27" y="4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266" h="45">
                    <a:moveTo>
                      <a:pt x="0" y="45"/>
                    </a:moveTo>
                    <a:lnTo>
                      <a:pt x="230" y="38"/>
                    </a:lnTo>
                    <a:lnTo>
                      <a:pt x="266" y="0"/>
                    </a:lnTo>
                    <a:lnTo>
                      <a:pt x="27" y="4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4" name="Freeform 164"/>
              <p:cNvSpPr>
                <a:spLocks/>
              </p:cNvSpPr>
              <p:nvPr/>
            </p:nvSpPr>
            <p:spPr bwMode="auto">
              <a:xfrm>
                <a:off x="2581" y="2096"/>
                <a:ext cx="134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34" y="38"/>
                  </a:cxn>
                  <a:cxn ang="0">
                    <a:pos x="266" y="0"/>
                  </a:cxn>
                  <a:cxn ang="0">
                    <a:pos x="28" y="3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66" h="47">
                    <a:moveTo>
                      <a:pt x="0" y="47"/>
                    </a:moveTo>
                    <a:lnTo>
                      <a:pt x="234" y="38"/>
                    </a:lnTo>
                    <a:lnTo>
                      <a:pt x="266" y="0"/>
                    </a:lnTo>
                    <a:lnTo>
                      <a:pt x="28" y="3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5" name="Freeform 165"/>
              <p:cNvSpPr>
                <a:spLocks/>
              </p:cNvSpPr>
              <p:nvPr/>
            </p:nvSpPr>
            <p:spPr bwMode="auto">
              <a:xfrm>
                <a:off x="2607" y="2060"/>
                <a:ext cx="133" cy="2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8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8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6" name="Freeform 166"/>
              <p:cNvSpPr>
                <a:spLocks/>
              </p:cNvSpPr>
              <p:nvPr/>
            </p:nvSpPr>
            <p:spPr bwMode="auto">
              <a:xfrm>
                <a:off x="2519" y="2611"/>
                <a:ext cx="181" cy="123"/>
              </a:xfrm>
              <a:custGeom>
                <a:avLst/>
                <a:gdLst/>
                <a:ahLst/>
                <a:cxnLst>
                  <a:cxn ang="0">
                    <a:pos x="0" y="241"/>
                  </a:cxn>
                  <a:cxn ang="0">
                    <a:pos x="363" y="245"/>
                  </a:cxn>
                  <a:cxn ang="0">
                    <a:pos x="358" y="11"/>
                  </a:cxn>
                  <a:cxn ang="0">
                    <a:pos x="8" y="0"/>
                  </a:cxn>
                  <a:cxn ang="0">
                    <a:pos x="0" y="241"/>
                  </a:cxn>
                  <a:cxn ang="0">
                    <a:pos x="0" y="241"/>
                  </a:cxn>
                </a:cxnLst>
                <a:rect l="0" t="0" r="r" b="b"/>
                <a:pathLst>
                  <a:path w="363" h="245">
                    <a:moveTo>
                      <a:pt x="0" y="241"/>
                    </a:moveTo>
                    <a:lnTo>
                      <a:pt x="363" y="245"/>
                    </a:lnTo>
                    <a:lnTo>
                      <a:pt x="358" y="11"/>
                    </a:lnTo>
                    <a:lnTo>
                      <a:pt x="8" y="0"/>
                    </a:lnTo>
                    <a:lnTo>
                      <a:pt x="0" y="241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7" name="Freeform 167"/>
              <p:cNvSpPr>
                <a:spLocks/>
              </p:cNvSpPr>
              <p:nvPr/>
            </p:nvSpPr>
            <p:spPr bwMode="auto">
              <a:xfrm>
                <a:off x="2522" y="2611"/>
                <a:ext cx="24" cy="1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5"/>
                  </a:cxn>
                  <a:cxn ang="0">
                    <a:pos x="50" y="237"/>
                  </a:cxn>
                  <a:cxn ang="0">
                    <a:pos x="50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0" h="245">
                    <a:moveTo>
                      <a:pt x="0" y="0"/>
                    </a:moveTo>
                    <a:lnTo>
                      <a:pt x="0" y="245"/>
                    </a:lnTo>
                    <a:lnTo>
                      <a:pt x="50" y="237"/>
                    </a:lnTo>
                    <a:lnTo>
                      <a:pt x="5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8" name="Freeform 168"/>
              <p:cNvSpPr>
                <a:spLocks/>
              </p:cNvSpPr>
              <p:nvPr/>
            </p:nvSpPr>
            <p:spPr bwMode="auto">
              <a:xfrm>
                <a:off x="2678" y="2615"/>
                <a:ext cx="30" cy="11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230"/>
                  </a:cxn>
                  <a:cxn ang="0">
                    <a:pos x="49" y="234"/>
                  </a:cxn>
                  <a:cxn ang="0">
                    <a:pos x="59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9" h="234">
                    <a:moveTo>
                      <a:pt x="5" y="0"/>
                    </a:moveTo>
                    <a:lnTo>
                      <a:pt x="0" y="230"/>
                    </a:lnTo>
                    <a:lnTo>
                      <a:pt x="49" y="234"/>
                    </a:lnTo>
                    <a:lnTo>
                      <a:pt x="59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585788"/>
          </a:xfrm>
          <a:noFill/>
          <a:ln/>
        </p:spPr>
        <p:txBody>
          <a:bodyPr/>
          <a:lstStyle/>
          <a:p>
            <a:r>
              <a:rPr lang="en-US"/>
              <a:t>Null and Alternative Hypotheses</a:t>
            </a:r>
          </a:p>
        </p:txBody>
      </p:sp>
      <p:sp>
        <p:nvSpPr>
          <p:cNvPr id="10415" name="Text Box 175"/>
          <p:cNvSpPr txBox="1">
            <a:spLocks noChangeArrowheads="1"/>
          </p:cNvSpPr>
          <p:nvPr/>
        </p:nvSpPr>
        <p:spPr bwMode="auto">
          <a:xfrm>
            <a:off x="698500" y="3195638"/>
            <a:ext cx="7192963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Operating in a multiple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hospital system with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approximately 20 mobile medical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units, the service goal is to respond to medical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emergencies with a mean time of 12 minutes or less.</a:t>
            </a:r>
          </a:p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416" name="Text Box 176"/>
          <p:cNvSpPr txBox="1">
            <a:spLocks noChangeArrowheads="1"/>
          </p:cNvSpPr>
          <p:nvPr/>
        </p:nvSpPr>
        <p:spPr bwMode="auto">
          <a:xfrm>
            <a:off x="698500" y="1633538"/>
            <a:ext cx="4959350" cy="1479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 major west coast city provides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 of the most comprehensive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emergency medical services 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world.</a:t>
            </a:r>
          </a:p>
        </p:txBody>
      </p:sp>
      <p:sp>
        <p:nvSpPr>
          <p:cNvPr id="10417" name="AutoShape 177"/>
          <p:cNvSpPr>
            <a:spLocks noChangeArrowheads="1"/>
          </p:cNvSpPr>
          <p:nvPr/>
        </p:nvSpPr>
        <p:spPr bwMode="auto">
          <a:xfrm rot="5400000">
            <a:off x="438150" y="170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8" name="AutoShape 178"/>
          <p:cNvSpPr>
            <a:spLocks noChangeArrowheads="1"/>
          </p:cNvSpPr>
          <p:nvPr/>
        </p:nvSpPr>
        <p:spPr bwMode="auto">
          <a:xfrm rot="5400000">
            <a:off x="438150" y="3270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80" name="Group 208"/>
          <p:cNvGrpSpPr>
            <a:grpSpLocks/>
          </p:cNvGrpSpPr>
          <p:nvPr/>
        </p:nvGrpSpPr>
        <p:grpSpPr bwMode="auto">
          <a:xfrm>
            <a:off x="4953000" y="371475"/>
            <a:ext cx="3911600" cy="3890963"/>
            <a:chOff x="2988" y="546"/>
            <a:chExt cx="2464" cy="2451"/>
          </a:xfrm>
        </p:grpSpPr>
        <p:sp>
          <p:nvSpPr>
            <p:cNvPr id="156881" name="Freeform 209"/>
            <p:cNvSpPr>
              <a:spLocks/>
            </p:cNvSpPr>
            <p:nvPr/>
          </p:nvSpPr>
          <p:spPr bwMode="auto">
            <a:xfrm>
              <a:off x="3316" y="565"/>
              <a:ext cx="2133" cy="2291"/>
            </a:xfrm>
            <a:custGeom>
              <a:avLst/>
              <a:gdLst/>
              <a:ahLst/>
              <a:cxnLst>
                <a:cxn ang="0">
                  <a:pos x="2935" y="213"/>
                </a:cxn>
                <a:cxn ang="0">
                  <a:pos x="2844" y="195"/>
                </a:cxn>
                <a:cxn ang="0">
                  <a:pos x="2604" y="152"/>
                </a:cxn>
                <a:cxn ang="0">
                  <a:pos x="2254" y="96"/>
                </a:cxn>
                <a:cxn ang="0">
                  <a:pos x="1840" y="45"/>
                </a:cxn>
                <a:cxn ang="0">
                  <a:pos x="1400" y="8"/>
                </a:cxn>
                <a:cxn ang="0">
                  <a:pos x="978" y="5"/>
                </a:cxn>
                <a:cxn ang="0">
                  <a:pos x="615" y="45"/>
                </a:cxn>
                <a:cxn ang="0">
                  <a:pos x="356" y="147"/>
                </a:cxn>
                <a:cxn ang="0">
                  <a:pos x="214" y="270"/>
                </a:cxn>
                <a:cxn ang="0">
                  <a:pos x="169" y="371"/>
                </a:cxn>
                <a:cxn ang="0">
                  <a:pos x="201" y="454"/>
                </a:cxn>
                <a:cxn ang="0">
                  <a:pos x="286" y="523"/>
                </a:cxn>
                <a:cxn ang="0">
                  <a:pos x="404" y="582"/>
                </a:cxn>
                <a:cxn ang="0">
                  <a:pos x="537" y="632"/>
                </a:cxn>
                <a:cxn ang="0">
                  <a:pos x="663" y="675"/>
                </a:cxn>
                <a:cxn ang="0">
                  <a:pos x="764" y="718"/>
                </a:cxn>
                <a:cxn ang="0">
                  <a:pos x="793" y="758"/>
                </a:cxn>
                <a:cxn ang="0">
                  <a:pos x="740" y="798"/>
                </a:cxn>
                <a:cxn ang="0">
                  <a:pos x="625" y="840"/>
                </a:cxn>
                <a:cxn ang="0">
                  <a:pos x="478" y="888"/>
                </a:cxn>
                <a:cxn ang="0">
                  <a:pos x="318" y="944"/>
                </a:cxn>
                <a:cxn ang="0">
                  <a:pos x="174" y="1014"/>
                </a:cxn>
                <a:cxn ang="0">
                  <a:pos x="62" y="1099"/>
                </a:cxn>
                <a:cxn ang="0">
                  <a:pos x="14" y="1206"/>
                </a:cxn>
                <a:cxn ang="0">
                  <a:pos x="0" y="1318"/>
                </a:cxn>
                <a:cxn ang="0">
                  <a:pos x="3" y="1425"/>
                </a:cxn>
                <a:cxn ang="0">
                  <a:pos x="32" y="1529"/>
                </a:cxn>
                <a:cxn ang="0">
                  <a:pos x="102" y="1635"/>
                </a:cxn>
                <a:cxn ang="0">
                  <a:pos x="227" y="1750"/>
                </a:cxn>
                <a:cxn ang="0">
                  <a:pos x="420" y="1878"/>
                </a:cxn>
                <a:cxn ang="0">
                  <a:pos x="697" y="2022"/>
                </a:cxn>
                <a:cxn ang="0">
                  <a:pos x="1074" y="2188"/>
                </a:cxn>
                <a:cxn ang="0">
                  <a:pos x="1480" y="2326"/>
                </a:cxn>
                <a:cxn ang="0">
                  <a:pos x="1840" y="2401"/>
                </a:cxn>
                <a:cxn ang="0">
                  <a:pos x="2153" y="2420"/>
                </a:cxn>
                <a:cxn ang="0">
                  <a:pos x="2417" y="2406"/>
                </a:cxn>
                <a:cxn ang="0">
                  <a:pos x="2625" y="2366"/>
                </a:cxn>
                <a:cxn ang="0">
                  <a:pos x="2777" y="2321"/>
                </a:cxn>
                <a:cxn ang="0">
                  <a:pos x="2868" y="2284"/>
                </a:cxn>
                <a:cxn ang="0">
                  <a:pos x="2903" y="2268"/>
                </a:cxn>
              </a:cxnLst>
              <a:rect l="0" t="0" r="r" b="b"/>
              <a:pathLst>
                <a:path w="2935" h="2420">
                  <a:moveTo>
                    <a:pt x="2903" y="2268"/>
                  </a:moveTo>
                  <a:lnTo>
                    <a:pt x="2935" y="213"/>
                  </a:lnTo>
                  <a:lnTo>
                    <a:pt x="2911" y="208"/>
                  </a:lnTo>
                  <a:lnTo>
                    <a:pt x="2844" y="195"/>
                  </a:lnTo>
                  <a:lnTo>
                    <a:pt x="2740" y="173"/>
                  </a:lnTo>
                  <a:lnTo>
                    <a:pt x="2604" y="152"/>
                  </a:lnTo>
                  <a:lnTo>
                    <a:pt x="2438" y="123"/>
                  </a:lnTo>
                  <a:lnTo>
                    <a:pt x="2254" y="96"/>
                  </a:lnTo>
                  <a:lnTo>
                    <a:pt x="2054" y="67"/>
                  </a:lnTo>
                  <a:lnTo>
                    <a:pt x="1840" y="45"/>
                  </a:lnTo>
                  <a:lnTo>
                    <a:pt x="1619" y="24"/>
                  </a:lnTo>
                  <a:lnTo>
                    <a:pt x="1400" y="8"/>
                  </a:lnTo>
                  <a:lnTo>
                    <a:pt x="1183" y="0"/>
                  </a:lnTo>
                  <a:lnTo>
                    <a:pt x="978" y="5"/>
                  </a:lnTo>
                  <a:lnTo>
                    <a:pt x="785" y="19"/>
                  </a:lnTo>
                  <a:lnTo>
                    <a:pt x="615" y="45"/>
                  </a:lnTo>
                  <a:lnTo>
                    <a:pt x="470" y="88"/>
                  </a:lnTo>
                  <a:lnTo>
                    <a:pt x="356" y="147"/>
                  </a:lnTo>
                  <a:lnTo>
                    <a:pt x="270" y="211"/>
                  </a:lnTo>
                  <a:lnTo>
                    <a:pt x="214" y="270"/>
                  </a:lnTo>
                  <a:lnTo>
                    <a:pt x="179" y="320"/>
                  </a:lnTo>
                  <a:lnTo>
                    <a:pt x="169" y="371"/>
                  </a:lnTo>
                  <a:lnTo>
                    <a:pt x="177" y="414"/>
                  </a:lnTo>
                  <a:lnTo>
                    <a:pt x="201" y="454"/>
                  </a:lnTo>
                  <a:lnTo>
                    <a:pt x="235" y="491"/>
                  </a:lnTo>
                  <a:lnTo>
                    <a:pt x="286" y="523"/>
                  </a:lnTo>
                  <a:lnTo>
                    <a:pt x="340" y="552"/>
                  </a:lnTo>
                  <a:lnTo>
                    <a:pt x="404" y="582"/>
                  </a:lnTo>
                  <a:lnTo>
                    <a:pt x="468" y="606"/>
                  </a:lnTo>
                  <a:lnTo>
                    <a:pt x="537" y="632"/>
                  </a:lnTo>
                  <a:lnTo>
                    <a:pt x="601" y="651"/>
                  </a:lnTo>
                  <a:lnTo>
                    <a:pt x="663" y="675"/>
                  </a:lnTo>
                  <a:lnTo>
                    <a:pt x="719" y="696"/>
                  </a:lnTo>
                  <a:lnTo>
                    <a:pt x="764" y="718"/>
                  </a:lnTo>
                  <a:lnTo>
                    <a:pt x="791" y="736"/>
                  </a:lnTo>
                  <a:lnTo>
                    <a:pt x="793" y="758"/>
                  </a:lnTo>
                  <a:lnTo>
                    <a:pt x="775" y="779"/>
                  </a:lnTo>
                  <a:lnTo>
                    <a:pt x="740" y="798"/>
                  </a:lnTo>
                  <a:lnTo>
                    <a:pt x="689" y="816"/>
                  </a:lnTo>
                  <a:lnTo>
                    <a:pt x="625" y="840"/>
                  </a:lnTo>
                  <a:lnTo>
                    <a:pt x="556" y="862"/>
                  </a:lnTo>
                  <a:lnTo>
                    <a:pt x="478" y="888"/>
                  </a:lnTo>
                  <a:lnTo>
                    <a:pt x="398" y="915"/>
                  </a:lnTo>
                  <a:lnTo>
                    <a:pt x="318" y="944"/>
                  </a:lnTo>
                  <a:lnTo>
                    <a:pt x="243" y="976"/>
                  </a:lnTo>
                  <a:lnTo>
                    <a:pt x="174" y="1014"/>
                  </a:lnTo>
                  <a:lnTo>
                    <a:pt x="113" y="1054"/>
                  </a:lnTo>
                  <a:lnTo>
                    <a:pt x="62" y="1099"/>
                  </a:lnTo>
                  <a:lnTo>
                    <a:pt x="27" y="1150"/>
                  </a:lnTo>
                  <a:lnTo>
                    <a:pt x="14" y="1206"/>
                  </a:lnTo>
                  <a:lnTo>
                    <a:pt x="6" y="1265"/>
                  </a:lnTo>
                  <a:lnTo>
                    <a:pt x="0" y="1318"/>
                  </a:lnTo>
                  <a:lnTo>
                    <a:pt x="0" y="1371"/>
                  </a:lnTo>
                  <a:lnTo>
                    <a:pt x="3" y="1425"/>
                  </a:lnTo>
                  <a:lnTo>
                    <a:pt x="14" y="1475"/>
                  </a:lnTo>
                  <a:lnTo>
                    <a:pt x="32" y="1529"/>
                  </a:lnTo>
                  <a:lnTo>
                    <a:pt x="62" y="1579"/>
                  </a:lnTo>
                  <a:lnTo>
                    <a:pt x="102" y="1635"/>
                  </a:lnTo>
                  <a:lnTo>
                    <a:pt x="155" y="1691"/>
                  </a:lnTo>
                  <a:lnTo>
                    <a:pt x="227" y="1750"/>
                  </a:lnTo>
                  <a:lnTo>
                    <a:pt x="313" y="1811"/>
                  </a:lnTo>
                  <a:lnTo>
                    <a:pt x="420" y="1878"/>
                  </a:lnTo>
                  <a:lnTo>
                    <a:pt x="548" y="1947"/>
                  </a:lnTo>
                  <a:lnTo>
                    <a:pt x="697" y="2022"/>
                  </a:lnTo>
                  <a:lnTo>
                    <a:pt x="871" y="2102"/>
                  </a:lnTo>
                  <a:lnTo>
                    <a:pt x="1074" y="2188"/>
                  </a:lnTo>
                  <a:lnTo>
                    <a:pt x="1279" y="2265"/>
                  </a:lnTo>
                  <a:lnTo>
                    <a:pt x="1480" y="2326"/>
                  </a:lnTo>
                  <a:lnTo>
                    <a:pt x="1664" y="2369"/>
                  </a:lnTo>
                  <a:lnTo>
                    <a:pt x="1840" y="2401"/>
                  </a:lnTo>
                  <a:lnTo>
                    <a:pt x="2003" y="2414"/>
                  </a:lnTo>
                  <a:lnTo>
                    <a:pt x="2153" y="2420"/>
                  </a:lnTo>
                  <a:lnTo>
                    <a:pt x="2291" y="2417"/>
                  </a:lnTo>
                  <a:lnTo>
                    <a:pt x="2417" y="2406"/>
                  </a:lnTo>
                  <a:lnTo>
                    <a:pt x="2526" y="2388"/>
                  </a:lnTo>
                  <a:lnTo>
                    <a:pt x="2625" y="2366"/>
                  </a:lnTo>
                  <a:lnTo>
                    <a:pt x="2705" y="2345"/>
                  </a:lnTo>
                  <a:lnTo>
                    <a:pt x="2777" y="2321"/>
                  </a:lnTo>
                  <a:lnTo>
                    <a:pt x="2831" y="2300"/>
                  </a:lnTo>
                  <a:lnTo>
                    <a:pt x="2868" y="2284"/>
                  </a:lnTo>
                  <a:lnTo>
                    <a:pt x="2895" y="2273"/>
                  </a:lnTo>
                  <a:lnTo>
                    <a:pt x="2903" y="2268"/>
                  </a:lnTo>
                  <a:lnTo>
                    <a:pt x="2903" y="2268"/>
                  </a:lnTo>
                  <a:close/>
                </a:path>
              </a:pathLst>
            </a:custGeom>
            <a:gradFill rotWithShape="0">
              <a:gsLst>
                <a:gs pos="0">
                  <a:srgbClr val="33CCFF">
                    <a:gamma/>
                    <a:shade val="46275"/>
                    <a:invGamma/>
                  </a:srgbClr>
                </a:gs>
                <a:gs pos="50000">
                  <a:srgbClr val="33CCFF"/>
                </a:gs>
                <a:gs pos="100000">
                  <a:srgbClr val="33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82" name="Freeform 210"/>
            <p:cNvSpPr>
              <a:spLocks/>
            </p:cNvSpPr>
            <p:nvPr/>
          </p:nvSpPr>
          <p:spPr bwMode="auto">
            <a:xfrm>
              <a:off x="4179" y="553"/>
              <a:ext cx="1135" cy="1065"/>
            </a:xfrm>
            <a:custGeom>
              <a:avLst/>
              <a:gdLst/>
              <a:ahLst/>
              <a:cxnLst>
                <a:cxn ang="0">
                  <a:pos x="11" y="721"/>
                </a:cxn>
                <a:cxn ang="0">
                  <a:pos x="30" y="750"/>
                </a:cxn>
                <a:cxn ang="0">
                  <a:pos x="43" y="803"/>
                </a:cxn>
                <a:cxn ang="0">
                  <a:pos x="46" y="867"/>
                </a:cxn>
                <a:cxn ang="0">
                  <a:pos x="46" y="926"/>
                </a:cxn>
                <a:cxn ang="0">
                  <a:pos x="43" y="955"/>
                </a:cxn>
                <a:cxn ang="0">
                  <a:pos x="62" y="995"/>
                </a:cxn>
                <a:cxn ang="0">
                  <a:pos x="129" y="1099"/>
                </a:cxn>
                <a:cxn ang="0">
                  <a:pos x="233" y="1193"/>
                </a:cxn>
                <a:cxn ang="0">
                  <a:pos x="422" y="1201"/>
                </a:cxn>
                <a:cxn ang="0">
                  <a:pos x="801" y="1153"/>
                </a:cxn>
                <a:cxn ang="0">
                  <a:pos x="1138" y="1099"/>
                </a:cxn>
                <a:cxn ang="0">
                  <a:pos x="1215" y="1083"/>
                </a:cxn>
                <a:cxn ang="0">
                  <a:pos x="1231" y="1011"/>
                </a:cxn>
                <a:cxn ang="0">
                  <a:pos x="1255" y="881"/>
                </a:cxn>
                <a:cxn ang="0">
                  <a:pos x="1261" y="718"/>
                </a:cxn>
                <a:cxn ang="0">
                  <a:pos x="1255" y="590"/>
                </a:cxn>
                <a:cxn ang="0">
                  <a:pos x="1247" y="523"/>
                </a:cxn>
                <a:cxn ang="0">
                  <a:pos x="1242" y="505"/>
                </a:cxn>
                <a:cxn ang="0">
                  <a:pos x="1175" y="494"/>
                </a:cxn>
                <a:cxn ang="0">
                  <a:pos x="1060" y="481"/>
                </a:cxn>
                <a:cxn ang="0">
                  <a:pos x="964" y="486"/>
                </a:cxn>
                <a:cxn ang="0">
                  <a:pos x="967" y="451"/>
                </a:cxn>
                <a:cxn ang="0">
                  <a:pos x="972" y="368"/>
                </a:cxn>
                <a:cxn ang="0">
                  <a:pos x="972" y="256"/>
                </a:cxn>
                <a:cxn ang="0">
                  <a:pos x="967" y="142"/>
                </a:cxn>
                <a:cxn ang="0">
                  <a:pos x="962" y="56"/>
                </a:cxn>
                <a:cxn ang="0">
                  <a:pos x="956" y="11"/>
                </a:cxn>
                <a:cxn ang="0">
                  <a:pos x="932" y="3"/>
                </a:cxn>
                <a:cxn ang="0">
                  <a:pos x="895" y="0"/>
                </a:cxn>
                <a:cxn ang="0">
                  <a:pos x="871" y="8"/>
                </a:cxn>
                <a:cxn ang="0">
                  <a:pos x="863" y="35"/>
                </a:cxn>
                <a:cxn ang="0">
                  <a:pos x="863" y="70"/>
                </a:cxn>
                <a:cxn ang="0">
                  <a:pos x="866" y="94"/>
                </a:cxn>
                <a:cxn ang="0">
                  <a:pos x="825" y="94"/>
                </a:cxn>
                <a:cxn ang="0">
                  <a:pos x="751" y="94"/>
                </a:cxn>
                <a:cxn ang="0">
                  <a:pos x="671" y="107"/>
                </a:cxn>
                <a:cxn ang="0">
                  <a:pos x="596" y="120"/>
                </a:cxn>
                <a:cxn ang="0">
                  <a:pos x="534" y="136"/>
                </a:cxn>
                <a:cxn ang="0">
                  <a:pos x="508" y="158"/>
                </a:cxn>
                <a:cxn ang="0">
                  <a:pos x="510" y="216"/>
                </a:cxn>
                <a:cxn ang="0">
                  <a:pos x="524" y="323"/>
                </a:cxn>
                <a:cxn ang="0">
                  <a:pos x="534" y="406"/>
                </a:cxn>
                <a:cxn ang="0">
                  <a:pos x="521" y="416"/>
                </a:cxn>
                <a:cxn ang="0">
                  <a:pos x="446" y="414"/>
                </a:cxn>
                <a:cxn ang="0">
                  <a:pos x="345" y="419"/>
                </a:cxn>
                <a:cxn ang="0">
                  <a:pos x="259" y="435"/>
                </a:cxn>
                <a:cxn ang="0">
                  <a:pos x="201" y="451"/>
                </a:cxn>
                <a:cxn ang="0">
                  <a:pos x="169" y="459"/>
                </a:cxn>
                <a:cxn ang="0">
                  <a:pos x="195" y="670"/>
                </a:cxn>
                <a:cxn ang="0">
                  <a:pos x="161" y="662"/>
                </a:cxn>
                <a:cxn ang="0">
                  <a:pos x="113" y="662"/>
                </a:cxn>
                <a:cxn ang="0">
                  <a:pos x="59" y="678"/>
                </a:cxn>
                <a:cxn ang="0">
                  <a:pos x="24" y="697"/>
                </a:cxn>
                <a:cxn ang="0">
                  <a:pos x="0" y="710"/>
                </a:cxn>
              </a:cxnLst>
              <a:rect l="0" t="0" r="r" b="b"/>
              <a:pathLst>
                <a:path w="1263" h="1206">
                  <a:moveTo>
                    <a:pt x="0" y="710"/>
                  </a:moveTo>
                  <a:lnTo>
                    <a:pt x="3" y="710"/>
                  </a:lnTo>
                  <a:lnTo>
                    <a:pt x="6" y="713"/>
                  </a:lnTo>
                  <a:lnTo>
                    <a:pt x="8" y="715"/>
                  </a:lnTo>
                  <a:lnTo>
                    <a:pt x="11" y="721"/>
                  </a:lnTo>
                  <a:lnTo>
                    <a:pt x="16" y="726"/>
                  </a:lnTo>
                  <a:lnTo>
                    <a:pt x="19" y="731"/>
                  </a:lnTo>
                  <a:lnTo>
                    <a:pt x="22" y="737"/>
                  </a:lnTo>
                  <a:lnTo>
                    <a:pt x="27" y="745"/>
                  </a:lnTo>
                  <a:lnTo>
                    <a:pt x="30" y="750"/>
                  </a:lnTo>
                  <a:lnTo>
                    <a:pt x="32" y="761"/>
                  </a:lnTo>
                  <a:lnTo>
                    <a:pt x="35" y="771"/>
                  </a:lnTo>
                  <a:lnTo>
                    <a:pt x="38" y="782"/>
                  </a:lnTo>
                  <a:lnTo>
                    <a:pt x="40" y="790"/>
                  </a:lnTo>
                  <a:lnTo>
                    <a:pt x="43" y="803"/>
                  </a:lnTo>
                  <a:lnTo>
                    <a:pt x="43" y="817"/>
                  </a:lnTo>
                  <a:lnTo>
                    <a:pt x="46" y="827"/>
                  </a:lnTo>
                  <a:lnTo>
                    <a:pt x="46" y="841"/>
                  </a:lnTo>
                  <a:lnTo>
                    <a:pt x="46" y="857"/>
                  </a:lnTo>
                  <a:lnTo>
                    <a:pt x="46" y="867"/>
                  </a:lnTo>
                  <a:lnTo>
                    <a:pt x="46" y="881"/>
                  </a:lnTo>
                  <a:lnTo>
                    <a:pt x="46" y="894"/>
                  </a:lnTo>
                  <a:lnTo>
                    <a:pt x="46" y="907"/>
                  </a:lnTo>
                  <a:lnTo>
                    <a:pt x="46" y="915"/>
                  </a:lnTo>
                  <a:lnTo>
                    <a:pt x="46" y="926"/>
                  </a:lnTo>
                  <a:lnTo>
                    <a:pt x="43" y="934"/>
                  </a:lnTo>
                  <a:lnTo>
                    <a:pt x="43" y="945"/>
                  </a:lnTo>
                  <a:lnTo>
                    <a:pt x="43" y="950"/>
                  </a:lnTo>
                  <a:lnTo>
                    <a:pt x="43" y="955"/>
                  </a:lnTo>
                  <a:lnTo>
                    <a:pt x="43" y="955"/>
                  </a:lnTo>
                  <a:lnTo>
                    <a:pt x="43" y="958"/>
                  </a:lnTo>
                  <a:lnTo>
                    <a:pt x="43" y="961"/>
                  </a:lnTo>
                  <a:lnTo>
                    <a:pt x="48" y="969"/>
                  </a:lnTo>
                  <a:lnTo>
                    <a:pt x="54" y="979"/>
                  </a:lnTo>
                  <a:lnTo>
                    <a:pt x="62" y="995"/>
                  </a:lnTo>
                  <a:lnTo>
                    <a:pt x="70" y="1011"/>
                  </a:lnTo>
                  <a:lnTo>
                    <a:pt x="83" y="1033"/>
                  </a:lnTo>
                  <a:lnTo>
                    <a:pt x="97" y="1054"/>
                  </a:lnTo>
                  <a:lnTo>
                    <a:pt x="113" y="1078"/>
                  </a:lnTo>
                  <a:lnTo>
                    <a:pt x="129" y="1099"/>
                  </a:lnTo>
                  <a:lnTo>
                    <a:pt x="147" y="1121"/>
                  </a:lnTo>
                  <a:lnTo>
                    <a:pt x="166" y="1142"/>
                  </a:lnTo>
                  <a:lnTo>
                    <a:pt x="187" y="1163"/>
                  </a:lnTo>
                  <a:lnTo>
                    <a:pt x="209" y="1179"/>
                  </a:lnTo>
                  <a:lnTo>
                    <a:pt x="233" y="1193"/>
                  </a:lnTo>
                  <a:lnTo>
                    <a:pt x="259" y="1201"/>
                  </a:lnTo>
                  <a:lnTo>
                    <a:pt x="286" y="1206"/>
                  </a:lnTo>
                  <a:lnTo>
                    <a:pt x="318" y="1206"/>
                  </a:lnTo>
                  <a:lnTo>
                    <a:pt x="364" y="1206"/>
                  </a:lnTo>
                  <a:lnTo>
                    <a:pt x="422" y="1201"/>
                  </a:lnTo>
                  <a:lnTo>
                    <a:pt x="489" y="1193"/>
                  </a:lnTo>
                  <a:lnTo>
                    <a:pt x="561" y="1185"/>
                  </a:lnTo>
                  <a:lnTo>
                    <a:pt x="639" y="1174"/>
                  </a:lnTo>
                  <a:lnTo>
                    <a:pt x="719" y="1163"/>
                  </a:lnTo>
                  <a:lnTo>
                    <a:pt x="801" y="1153"/>
                  </a:lnTo>
                  <a:lnTo>
                    <a:pt x="879" y="1139"/>
                  </a:lnTo>
                  <a:lnTo>
                    <a:pt x="954" y="1129"/>
                  </a:lnTo>
                  <a:lnTo>
                    <a:pt x="1023" y="1118"/>
                  </a:lnTo>
                  <a:lnTo>
                    <a:pt x="1087" y="1110"/>
                  </a:lnTo>
                  <a:lnTo>
                    <a:pt x="1138" y="1099"/>
                  </a:lnTo>
                  <a:lnTo>
                    <a:pt x="1178" y="1094"/>
                  </a:lnTo>
                  <a:lnTo>
                    <a:pt x="1202" y="1089"/>
                  </a:lnTo>
                  <a:lnTo>
                    <a:pt x="1213" y="1089"/>
                  </a:lnTo>
                  <a:lnTo>
                    <a:pt x="1213" y="1089"/>
                  </a:lnTo>
                  <a:lnTo>
                    <a:pt x="1215" y="1083"/>
                  </a:lnTo>
                  <a:lnTo>
                    <a:pt x="1215" y="1073"/>
                  </a:lnTo>
                  <a:lnTo>
                    <a:pt x="1221" y="1062"/>
                  </a:lnTo>
                  <a:lnTo>
                    <a:pt x="1223" y="1046"/>
                  </a:lnTo>
                  <a:lnTo>
                    <a:pt x="1229" y="1030"/>
                  </a:lnTo>
                  <a:lnTo>
                    <a:pt x="1231" y="1011"/>
                  </a:lnTo>
                  <a:lnTo>
                    <a:pt x="1239" y="990"/>
                  </a:lnTo>
                  <a:lnTo>
                    <a:pt x="1242" y="966"/>
                  </a:lnTo>
                  <a:lnTo>
                    <a:pt x="1247" y="939"/>
                  </a:lnTo>
                  <a:lnTo>
                    <a:pt x="1253" y="910"/>
                  </a:lnTo>
                  <a:lnTo>
                    <a:pt x="1255" y="881"/>
                  </a:lnTo>
                  <a:lnTo>
                    <a:pt x="1258" y="849"/>
                  </a:lnTo>
                  <a:lnTo>
                    <a:pt x="1261" y="819"/>
                  </a:lnTo>
                  <a:lnTo>
                    <a:pt x="1261" y="785"/>
                  </a:lnTo>
                  <a:lnTo>
                    <a:pt x="1263" y="753"/>
                  </a:lnTo>
                  <a:lnTo>
                    <a:pt x="1261" y="718"/>
                  </a:lnTo>
                  <a:lnTo>
                    <a:pt x="1261" y="686"/>
                  </a:lnTo>
                  <a:lnTo>
                    <a:pt x="1258" y="659"/>
                  </a:lnTo>
                  <a:lnTo>
                    <a:pt x="1258" y="633"/>
                  </a:lnTo>
                  <a:lnTo>
                    <a:pt x="1255" y="611"/>
                  </a:lnTo>
                  <a:lnTo>
                    <a:pt x="1255" y="590"/>
                  </a:lnTo>
                  <a:lnTo>
                    <a:pt x="1253" y="574"/>
                  </a:lnTo>
                  <a:lnTo>
                    <a:pt x="1253" y="558"/>
                  </a:lnTo>
                  <a:lnTo>
                    <a:pt x="1250" y="545"/>
                  </a:lnTo>
                  <a:lnTo>
                    <a:pt x="1250" y="534"/>
                  </a:lnTo>
                  <a:lnTo>
                    <a:pt x="1247" y="523"/>
                  </a:lnTo>
                  <a:lnTo>
                    <a:pt x="1247" y="518"/>
                  </a:lnTo>
                  <a:lnTo>
                    <a:pt x="1245" y="513"/>
                  </a:lnTo>
                  <a:lnTo>
                    <a:pt x="1245" y="507"/>
                  </a:lnTo>
                  <a:lnTo>
                    <a:pt x="1245" y="507"/>
                  </a:lnTo>
                  <a:lnTo>
                    <a:pt x="1242" y="505"/>
                  </a:lnTo>
                  <a:lnTo>
                    <a:pt x="1237" y="505"/>
                  </a:lnTo>
                  <a:lnTo>
                    <a:pt x="1226" y="502"/>
                  </a:lnTo>
                  <a:lnTo>
                    <a:pt x="1213" y="499"/>
                  </a:lnTo>
                  <a:lnTo>
                    <a:pt x="1194" y="497"/>
                  </a:lnTo>
                  <a:lnTo>
                    <a:pt x="1175" y="494"/>
                  </a:lnTo>
                  <a:lnTo>
                    <a:pt x="1154" y="491"/>
                  </a:lnTo>
                  <a:lnTo>
                    <a:pt x="1133" y="489"/>
                  </a:lnTo>
                  <a:lnTo>
                    <a:pt x="1109" y="486"/>
                  </a:lnTo>
                  <a:lnTo>
                    <a:pt x="1084" y="481"/>
                  </a:lnTo>
                  <a:lnTo>
                    <a:pt x="1060" y="481"/>
                  </a:lnTo>
                  <a:lnTo>
                    <a:pt x="1039" y="481"/>
                  </a:lnTo>
                  <a:lnTo>
                    <a:pt x="1018" y="478"/>
                  </a:lnTo>
                  <a:lnTo>
                    <a:pt x="996" y="481"/>
                  </a:lnTo>
                  <a:lnTo>
                    <a:pt x="980" y="481"/>
                  </a:lnTo>
                  <a:lnTo>
                    <a:pt x="964" y="486"/>
                  </a:lnTo>
                  <a:lnTo>
                    <a:pt x="964" y="483"/>
                  </a:lnTo>
                  <a:lnTo>
                    <a:pt x="964" y="481"/>
                  </a:lnTo>
                  <a:lnTo>
                    <a:pt x="964" y="473"/>
                  </a:lnTo>
                  <a:lnTo>
                    <a:pt x="967" y="465"/>
                  </a:lnTo>
                  <a:lnTo>
                    <a:pt x="967" y="451"/>
                  </a:lnTo>
                  <a:lnTo>
                    <a:pt x="967" y="441"/>
                  </a:lnTo>
                  <a:lnTo>
                    <a:pt x="970" y="425"/>
                  </a:lnTo>
                  <a:lnTo>
                    <a:pt x="970" y="408"/>
                  </a:lnTo>
                  <a:lnTo>
                    <a:pt x="970" y="390"/>
                  </a:lnTo>
                  <a:lnTo>
                    <a:pt x="972" y="368"/>
                  </a:lnTo>
                  <a:lnTo>
                    <a:pt x="972" y="347"/>
                  </a:lnTo>
                  <a:lnTo>
                    <a:pt x="972" y="328"/>
                  </a:lnTo>
                  <a:lnTo>
                    <a:pt x="972" y="304"/>
                  </a:lnTo>
                  <a:lnTo>
                    <a:pt x="972" y="280"/>
                  </a:lnTo>
                  <a:lnTo>
                    <a:pt x="972" y="256"/>
                  </a:lnTo>
                  <a:lnTo>
                    <a:pt x="972" y="232"/>
                  </a:lnTo>
                  <a:lnTo>
                    <a:pt x="970" y="208"/>
                  </a:lnTo>
                  <a:lnTo>
                    <a:pt x="970" y="184"/>
                  </a:lnTo>
                  <a:lnTo>
                    <a:pt x="970" y="160"/>
                  </a:lnTo>
                  <a:lnTo>
                    <a:pt x="967" y="142"/>
                  </a:lnTo>
                  <a:lnTo>
                    <a:pt x="964" y="120"/>
                  </a:lnTo>
                  <a:lnTo>
                    <a:pt x="964" y="104"/>
                  </a:lnTo>
                  <a:lnTo>
                    <a:pt x="964" y="86"/>
                  </a:lnTo>
                  <a:lnTo>
                    <a:pt x="964" y="72"/>
                  </a:lnTo>
                  <a:lnTo>
                    <a:pt x="962" y="56"/>
                  </a:lnTo>
                  <a:lnTo>
                    <a:pt x="959" y="43"/>
                  </a:lnTo>
                  <a:lnTo>
                    <a:pt x="959" y="32"/>
                  </a:lnTo>
                  <a:lnTo>
                    <a:pt x="959" y="24"/>
                  </a:lnTo>
                  <a:lnTo>
                    <a:pt x="956" y="16"/>
                  </a:lnTo>
                  <a:lnTo>
                    <a:pt x="956" y="11"/>
                  </a:lnTo>
                  <a:lnTo>
                    <a:pt x="956" y="8"/>
                  </a:lnTo>
                  <a:lnTo>
                    <a:pt x="954" y="8"/>
                  </a:lnTo>
                  <a:lnTo>
                    <a:pt x="943" y="6"/>
                  </a:lnTo>
                  <a:lnTo>
                    <a:pt x="938" y="3"/>
                  </a:lnTo>
                  <a:lnTo>
                    <a:pt x="932" y="3"/>
                  </a:lnTo>
                  <a:lnTo>
                    <a:pt x="924" y="3"/>
                  </a:lnTo>
                  <a:lnTo>
                    <a:pt x="916" y="3"/>
                  </a:lnTo>
                  <a:lnTo>
                    <a:pt x="908" y="0"/>
                  </a:lnTo>
                  <a:lnTo>
                    <a:pt x="903" y="0"/>
                  </a:lnTo>
                  <a:lnTo>
                    <a:pt x="895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6" y="3"/>
                  </a:lnTo>
                  <a:lnTo>
                    <a:pt x="871" y="6"/>
                  </a:lnTo>
                  <a:lnTo>
                    <a:pt x="871" y="8"/>
                  </a:lnTo>
                  <a:lnTo>
                    <a:pt x="866" y="11"/>
                  </a:lnTo>
                  <a:lnTo>
                    <a:pt x="866" y="16"/>
                  </a:lnTo>
                  <a:lnTo>
                    <a:pt x="863" y="22"/>
                  </a:lnTo>
                  <a:lnTo>
                    <a:pt x="863" y="27"/>
                  </a:lnTo>
                  <a:lnTo>
                    <a:pt x="863" y="35"/>
                  </a:lnTo>
                  <a:lnTo>
                    <a:pt x="863" y="43"/>
                  </a:lnTo>
                  <a:lnTo>
                    <a:pt x="863" y="48"/>
                  </a:lnTo>
                  <a:lnTo>
                    <a:pt x="863" y="56"/>
                  </a:lnTo>
                  <a:lnTo>
                    <a:pt x="863" y="64"/>
                  </a:lnTo>
                  <a:lnTo>
                    <a:pt x="863" y="70"/>
                  </a:lnTo>
                  <a:lnTo>
                    <a:pt x="863" y="75"/>
                  </a:lnTo>
                  <a:lnTo>
                    <a:pt x="866" y="83"/>
                  </a:lnTo>
                  <a:lnTo>
                    <a:pt x="866" y="91"/>
                  </a:lnTo>
                  <a:lnTo>
                    <a:pt x="866" y="94"/>
                  </a:lnTo>
                  <a:lnTo>
                    <a:pt x="866" y="94"/>
                  </a:lnTo>
                  <a:lnTo>
                    <a:pt x="860" y="94"/>
                  </a:lnTo>
                  <a:lnTo>
                    <a:pt x="855" y="94"/>
                  </a:lnTo>
                  <a:lnTo>
                    <a:pt x="847" y="94"/>
                  </a:lnTo>
                  <a:lnTo>
                    <a:pt x="836" y="94"/>
                  </a:lnTo>
                  <a:lnTo>
                    <a:pt x="825" y="94"/>
                  </a:lnTo>
                  <a:lnTo>
                    <a:pt x="812" y="94"/>
                  </a:lnTo>
                  <a:lnTo>
                    <a:pt x="799" y="94"/>
                  </a:lnTo>
                  <a:lnTo>
                    <a:pt x="783" y="94"/>
                  </a:lnTo>
                  <a:lnTo>
                    <a:pt x="767" y="94"/>
                  </a:lnTo>
                  <a:lnTo>
                    <a:pt x="751" y="94"/>
                  </a:lnTo>
                  <a:lnTo>
                    <a:pt x="735" y="96"/>
                  </a:lnTo>
                  <a:lnTo>
                    <a:pt x="719" y="99"/>
                  </a:lnTo>
                  <a:lnTo>
                    <a:pt x="703" y="99"/>
                  </a:lnTo>
                  <a:lnTo>
                    <a:pt x="687" y="104"/>
                  </a:lnTo>
                  <a:lnTo>
                    <a:pt x="671" y="107"/>
                  </a:lnTo>
                  <a:lnTo>
                    <a:pt x="655" y="110"/>
                  </a:lnTo>
                  <a:lnTo>
                    <a:pt x="639" y="112"/>
                  </a:lnTo>
                  <a:lnTo>
                    <a:pt x="625" y="112"/>
                  </a:lnTo>
                  <a:lnTo>
                    <a:pt x="609" y="118"/>
                  </a:lnTo>
                  <a:lnTo>
                    <a:pt x="596" y="120"/>
                  </a:lnTo>
                  <a:lnTo>
                    <a:pt x="583" y="123"/>
                  </a:lnTo>
                  <a:lnTo>
                    <a:pt x="569" y="126"/>
                  </a:lnTo>
                  <a:lnTo>
                    <a:pt x="558" y="131"/>
                  </a:lnTo>
                  <a:lnTo>
                    <a:pt x="545" y="134"/>
                  </a:lnTo>
                  <a:lnTo>
                    <a:pt x="534" y="136"/>
                  </a:lnTo>
                  <a:lnTo>
                    <a:pt x="526" y="139"/>
                  </a:lnTo>
                  <a:lnTo>
                    <a:pt x="521" y="144"/>
                  </a:lnTo>
                  <a:lnTo>
                    <a:pt x="513" y="147"/>
                  </a:lnTo>
                  <a:lnTo>
                    <a:pt x="510" y="152"/>
                  </a:lnTo>
                  <a:lnTo>
                    <a:pt x="508" y="158"/>
                  </a:lnTo>
                  <a:lnTo>
                    <a:pt x="508" y="166"/>
                  </a:lnTo>
                  <a:lnTo>
                    <a:pt x="508" y="171"/>
                  </a:lnTo>
                  <a:lnTo>
                    <a:pt x="508" y="184"/>
                  </a:lnTo>
                  <a:lnTo>
                    <a:pt x="510" y="198"/>
                  </a:lnTo>
                  <a:lnTo>
                    <a:pt x="510" y="216"/>
                  </a:lnTo>
                  <a:lnTo>
                    <a:pt x="513" y="235"/>
                  </a:lnTo>
                  <a:lnTo>
                    <a:pt x="516" y="256"/>
                  </a:lnTo>
                  <a:lnTo>
                    <a:pt x="518" y="278"/>
                  </a:lnTo>
                  <a:lnTo>
                    <a:pt x="521" y="302"/>
                  </a:lnTo>
                  <a:lnTo>
                    <a:pt x="524" y="323"/>
                  </a:lnTo>
                  <a:lnTo>
                    <a:pt x="526" y="344"/>
                  </a:lnTo>
                  <a:lnTo>
                    <a:pt x="529" y="363"/>
                  </a:lnTo>
                  <a:lnTo>
                    <a:pt x="532" y="382"/>
                  </a:lnTo>
                  <a:lnTo>
                    <a:pt x="532" y="395"/>
                  </a:lnTo>
                  <a:lnTo>
                    <a:pt x="534" y="406"/>
                  </a:lnTo>
                  <a:lnTo>
                    <a:pt x="534" y="414"/>
                  </a:lnTo>
                  <a:lnTo>
                    <a:pt x="534" y="416"/>
                  </a:lnTo>
                  <a:lnTo>
                    <a:pt x="534" y="416"/>
                  </a:lnTo>
                  <a:lnTo>
                    <a:pt x="529" y="416"/>
                  </a:lnTo>
                  <a:lnTo>
                    <a:pt x="521" y="416"/>
                  </a:lnTo>
                  <a:lnTo>
                    <a:pt x="510" y="416"/>
                  </a:lnTo>
                  <a:lnTo>
                    <a:pt x="497" y="414"/>
                  </a:lnTo>
                  <a:lnTo>
                    <a:pt x="481" y="414"/>
                  </a:lnTo>
                  <a:lnTo>
                    <a:pt x="465" y="414"/>
                  </a:lnTo>
                  <a:lnTo>
                    <a:pt x="446" y="414"/>
                  </a:lnTo>
                  <a:lnTo>
                    <a:pt x="428" y="414"/>
                  </a:lnTo>
                  <a:lnTo>
                    <a:pt x="406" y="414"/>
                  </a:lnTo>
                  <a:lnTo>
                    <a:pt x="388" y="414"/>
                  </a:lnTo>
                  <a:lnTo>
                    <a:pt x="366" y="416"/>
                  </a:lnTo>
                  <a:lnTo>
                    <a:pt x="345" y="419"/>
                  </a:lnTo>
                  <a:lnTo>
                    <a:pt x="326" y="422"/>
                  </a:lnTo>
                  <a:lnTo>
                    <a:pt x="307" y="425"/>
                  </a:lnTo>
                  <a:lnTo>
                    <a:pt x="291" y="430"/>
                  </a:lnTo>
                  <a:lnTo>
                    <a:pt x="273" y="433"/>
                  </a:lnTo>
                  <a:lnTo>
                    <a:pt x="259" y="435"/>
                  </a:lnTo>
                  <a:lnTo>
                    <a:pt x="243" y="441"/>
                  </a:lnTo>
                  <a:lnTo>
                    <a:pt x="233" y="443"/>
                  </a:lnTo>
                  <a:lnTo>
                    <a:pt x="219" y="443"/>
                  </a:lnTo>
                  <a:lnTo>
                    <a:pt x="209" y="449"/>
                  </a:lnTo>
                  <a:lnTo>
                    <a:pt x="201" y="451"/>
                  </a:lnTo>
                  <a:lnTo>
                    <a:pt x="193" y="454"/>
                  </a:lnTo>
                  <a:lnTo>
                    <a:pt x="185" y="454"/>
                  </a:lnTo>
                  <a:lnTo>
                    <a:pt x="177" y="457"/>
                  </a:lnTo>
                  <a:lnTo>
                    <a:pt x="171" y="457"/>
                  </a:lnTo>
                  <a:lnTo>
                    <a:pt x="169" y="459"/>
                  </a:lnTo>
                  <a:lnTo>
                    <a:pt x="163" y="462"/>
                  </a:lnTo>
                  <a:lnTo>
                    <a:pt x="161" y="462"/>
                  </a:lnTo>
                  <a:lnTo>
                    <a:pt x="206" y="673"/>
                  </a:lnTo>
                  <a:lnTo>
                    <a:pt x="203" y="670"/>
                  </a:lnTo>
                  <a:lnTo>
                    <a:pt x="195" y="670"/>
                  </a:lnTo>
                  <a:lnTo>
                    <a:pt x="190" y="667"/>
                  </a:lnTo>
                  <a:lnTo>
                    <a:pt x="185" y="667"/>
                  </a:lnTo>
                  <a:lnTo>
                    <a:pt x="177" y="665"/>
                  </a:lnTo>
                  <a:lnTo>
                    <a:pt x="169" y="665"/>
                  </a:lnTo>
                  <a:lnTo>
                    <a:pt x="161" y="662"/>
                  </a:lnTo>
                  <a:lnTo>
                    <a:pt x="153" y="662"/>
                  </a:lnTo>
                  <a:lnTo>
                    <a:pt x="142" y="662"/>
                  </a:lnTo>
                  <a:lnTo>
                    <a:pt x="131" y="662"/>
                  </a:lnTo>
                  <a:lnTo>
                    <a:pt x="123" y="662"/>
                  </a:lnTo>
                  <a:lnTo>
                    <a:pt x="113" y="662"/>
                  </a:lnTo>
                  <a:lnTo>
                    <a:pt x="102" y="665"/>
                  </a:lnTo>
                  <a:lnTo>
                    <a:pt x="91" y="667"/>
                  </a:lnTo>
                  <a:lnTo>
                    <a:pt x="78" y="673"/>
                  </a:lnTo>
                  <a:lnTo>
                    <a:pt x="67" y="675"/>
                  </a:lnTo>
                  <a:lnTo>
                    <a:pt x="59" y="678"/>
                  </a:lnTo>
                  <a:lnTo>
                    <a:pt x="51" y="681"/>
                  </a:lnTo>
                  <a:lnTo>
                    <a:pt x="43" y="686"/>
                  </a:lnTo>
                  <a:lnTo>
                    <a:pt x="35" y="689"/>
                  </a:lnTo>
                  <a:lnTo>
                    <a:pt x="30" y="691"/>
                  </a:lnTo>
                  <a:lnTo>
                    <a:pt x="24" y="697"/>
                  </a:lnTo>
                  <a:lnTo>
                    <a:pt x="14" y="699"/>
                  </a:lnTo>
                  <a:lnTo>
                    <a:pt x="6" y="705"/>
                  </a:lnTo>
                  <a:lnTo>
                    <a:pt x="3" y="707"/>
                  </a:lnTo>
                  <a:lnTo>
                    <a:pt x="0" y="71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83" name="Freeform 211"/>
            <p:cNvSpPr>
              <a:spLocks/>
            </p:cNvSpPr>
            <p:nvPr/>
          </p:nvSpPr>
          <p:spPr bwMode="auto">
            <a:xfrm>
              <a:off x="4993" y="987"/>
              <a:ext cx="281" cy="268"/>
            </a:xfrm>
            <a:custGeom>
              <a:avLst/>
              <a:gdLst/>
              <a:ahLst/>
              <a:cxnLst>
                <a:cxn ang="0">
                  <a:pos x="2" y="83"/>
                </a:cxn>
                <a:cxn ang="0">
                  <a:pos x="8" y="112"/>
                </a:cxn>
                <a:cxn ang="0">
                  <a:pos x="13" y="155"/>
                </a:cxn>
                <a:cxn ang="0">
                  <a:pos x="18" y="214"/>
                </a:cxn>
                <a:cxn ang="0">
                  <a:pos x="18" y="280"/>
                </a:cxn>
                <a:cxn ang="0">
                  <a:pos x="18" y="294"/>
                </a:cxn>
                <a:cxn ang="0">
                  <a:pos x="34" y="259"/>
                </a:cxn>
                <a:cxn ang="0">
                  <a:pos x="58" y="208"/>
                </a:cxn>
                <a:cxn ang="0">
                  <a:pos x="80" y="150"/>
                </a:cxn>
                <a:cxn ang="0">
                  <a:pos x="98" y="96"/>
                </a:cxn>
                <a:cxn ang="0">
                  <a:pos x="109" y="62"/>
                </a:cxn>
                <a:cxn ang="0">
                  <a:pos x="114" y="75"/>
                </a:cxn>
                <a:cxn ang="0">
                  <a:pos x="117" y="120"/>
                </a:cxn>
                <a:cxn ang="0">
                  <a:pos x="117" y="182"/>
                </a:cxn>
                <a:cxn ang="0">
                  <a:pos x="120" y="235"/>
                </a:cxn>
                <a:cxn ang="0">
                  <a:pos x="120" y="259"/>
                </a:cxn>
                <a:cxn ang="0">
                  <a:pos x="125" y="243"/>
                </a:cxn>
                <a:cxn ang="0">
                  <a:pos x="138" y="208"/>
                </a:cxn>
                <a:cxn ang="0">
                  <a:pos x="157" y="160"/>
                </a:cxn>
                <a:cxn ang="0">
                  <a:pos x="176" y="115"/>
                </a:cxn>
                <a:cxn ang="0">
                  <a:pos x="187" y="75"/>
                </a:cxn>
                <a:cxn ang="0">
                  <a:pos x="189" y="62"/>
                </a:cxn>
                <a:cxn ang="0">
                  <a:pos x="187" y="94"/>
                </a:cxn>
                <a:cxn ang="0">
                  <a:pos x="187" y="152"/>
                </a:cxn>
                <a:cxn ang="0">
                  <a:pos x="181" y="216"/>
                </a:cxn>
                <a:cxn ang="0">
                  <a:pos x="181" y="262"/>
                </a:cxn>
                <a:cxn ang="0">
                  <a:pos x="181" y="272"/>
                </a:cxn>
                <a:cxn ang="0">
                  <a:pos x="189" y="248"/>
                </a:cxn>
                <a:cxn ang="0">
                  <a:pos x="208" y="206"/>
                </a:cxn>
                <a:cxn ang="0">
                  <a:pos x="224" y="155"/>
                </a:cxn>
                <a:cxn ang="0">
                  <a:pos x="243" y="107"/>
                </a:cxn>
                <a:cxn ang="0">
                  <a:pos x="253" y="72"/>
                </a:cxn>
                <a:cxn ang="0">
                  <a:pos x="256" y="72"/>
                </a:cxn>
                <a:cxn ang="0">
                  <a:pos x="261" y="115"/>
                </a:cxn>
                <a:cxn ang="0">
                  <a:pos x="264" y="179"/>
                </a:cxn>
                <a:cxn ang="0">
                  <a:pos x="267" y="243"/>
                </a:cxn>
                <a:cxn ang="0">
                  <a:pos x="269" y="280"/>
                </a:cxn>
                <a:cxn ang="0">
                  <a:pos x="272" y="278"/>
                </a:cxn>
                <a:cxn ang="0">
                  <a:pos x="280" y="256"/>
                </a:cxn>
                <a:cxn ang="0">
                  <a:pos x="293" y="222"/>
                </a:cxn>
                <a:cxn ang="0">
                  <a:pos x="304" y="176"/>
                </a:cxn>
                <a:cxn ang="0">
                  <a:pos x="312" y="126"/>
                </a:cxn>
                <a:cxn ang="0">
                  <a:pos x="309" y="78"/>
                </a:cxn>
                <a:cxn ang="0">
                  <a:pos x="304" y="43"/>
                </a:cxn>
                <a:cxn ang="0">
                  <a:pos x="296" y="19"/>
                </a:cxn>
                <a:cxn ang="0">
                  <a:pos x="285" y="3"/>
                </a:cxn>
                <a:cxn ang="0">
                  <a:pos x="267" y="0"/>
                </a:cxn>
                <a:cxn ang="0">
                  <a:pos x="213" y="6"/>
                </a:cxn>
                <a:cxn ang="0">
                  <a:pos x="133" y="16"/>
                </a:cxn>
                <a:cxn ang="0">
                  <a:pos x="56" y="30"/>
                </a:cxn>
                <a:cxn ang="0">
                  <a:pos x="8" y="54"/>
                </a:cxn>
                <a:cxn ang="0">
                  <a:pos x="0" y="75"/>
                </a:cxn>
              </a:cxnLst>
              <a:rect l="0" t="0" r="r" b="b"/>
              <a:pathLst>
                <a:path w="312" h="304">
                  <a:moveTo>
                    <a:pt x="0" y="75"/>
                  </a:moveTo>
                  <a:lnTo>
                    <a:pt x="0" y="78"/>
                  </a:lnTo>
                  <a:lnTo>
                    <a:pt x="2" y="83"/>
                  </a:lnTo>
                  <a:lnTo>
                    <a:pt x="5" y="91"/>
                  </a:lnTo>
                  <a:lnTo>
                    <a:pt x="5" y="99"/>
                  </a:lnTo>
                  <a:lnTo>
                    <a:pt x="8" y="112"/>
                  </a:lnTo>
                  <a:lnTo>
                    <a:pt x="10" y="123"/>
                  </a:lnTo>
                  <a:lnTo>
                    <a:pt x="13" y="139"/>
                  </a:lnTo>
                  <a:lnTo>
                    <a:pt x="13" y="155"/>
                  </a:lnTo>
                  <a:lnTo>
                    <a:pt x="16" y="174"/>
                  </a:lnTo>
                  <a:lnTo>
                    <a:pt x="16" y="192"/>
                  </a:lnTo>
                  <a:lnTo>
                    <a:pt x="18" y="214"/>
                  </a:lnTo>
                  <a:lnTo>
                    <a:pt x="18" y="232"/>
                  </a:lnTo>
                  <a:lnTo>
                    <a:pt x="18" y="256"/>
                  </a:lnTo>
                  <a:lnTo>
                    <a:pt x="18" y="280"/>
                  </a:lnTo>
                  <a:lnTo>
                    <a:pt x="18" y="304"/>
                  </a:lnTo>
                  <a:lnTo>
                    <a:pt x="18" y="299"/>
                  </a:lnTo>
                  <a:lnTo>
                    <a:pt x="18" y="294"/>
                  </a:lnTo>
                  <a:lnTo>
                    <a:pt x="21" y="286"/>
                  </a:lnTo>
                  <a:lnTo>
                    <a:pt x="29" y="275"/>
                  </a:lnTo>
                  <a:lnTo>
                    <a:pt x="34" y="259"/>
                  </a:lnTo>
                  <a:lnTo>
                    <a:pt x="42" y="246"/>
                  </a:lnTo>
                  <a:lnTo>
                    <a:pt x="48" y="227"/>
                  </a:lnTo>
                  <a:lnTo>
                    <a:pt x="58" y="208"/>
                  </a:lnTo>
                  <a:lnTo>
                    <a:pt x="64" y="190"/>
                  </a:lnTo>
                  <a:lnTo>
                    <a:pt x="72" y="171"/>
                  </a:lnTo>
                  <a:lnTo>
                    <a:pt x="80" y="150"/>
                  </a:lnTo>
                  <a:lnTo>
                    <a:pt x="88" y="131"/>
                  </a:lnTo>
                  <a:lnTo>
                    <a:pt x="93" y="112"/>
                  </a:lnTo>
                  <a:lnTo>
                    <a:pt x="98" y="96"/>
                  </a:lnTo>
                  <a:lnTo>
                    <a:pt x="104" y="83"/>
                  </a:lnTo>
                  <a:lnTo>
                    <a:pt x="106" y="72"/>
                  </a:lnTo>
                  <a:lnTo>
                    <a:pt x="109" y="62"/>
                  </a:lnTo>
                  <a:lnTo>
                    <a:pt x="112" y="62"/>
                  </a:lnTo>
                  <a:lnTo>
                    <a:pt x="112" y="64"/>
                  </a:lnTo>
                  <a:lnTo>
                    <a:pt x="114" y="75"/>
                  </a:lnTo>
                  <a:lnTo>
                    <a:pt x="114" y="86"/>
                  </a:lnTo>
                  <a:lnTo>
                    <a:pt x="117" y="102"/>
                  </a:lnTo>
                  <a:lnTo>
                    <a:pt x="117" y="120"/>
                  </a:lnTo>
                  <a:lnTo>
                    <a:pt x="117" y="142"/>
                  </a:lnTo>
                  <a:lnTo>
                    <a:pt x="117" y="160"/>
                  </a:lnTo>
                  <a:lnTo>
                    <a:pt x="117" y="182"/>
                  </a:lnTo>
                  <a:lnTo>
                    <a:pt x="117" y="200"/>
                  </a:lnTo>
                  <a:lnTo>
                    <a:pt x="120" y="219"/>
                  </a:lnTo>
                  <a:lnTo>
                    <a:pt x="120" y="235"/>
                  </a:lnTo>
                  <a:lnTo>
                    <a:pt x="120" y="246"/>
                  </a:lnTo>
                  <a:lnTo>
                    <a:pt x="120" y="256"/>
                  </a:lnTo>
                  <a:lnTo>
                    <a:pt x="120" y="259"/>
                  </a:lnTo>
                  <a:lnTo>
                    <a:pt x="120" y="256"/>
                  </a:lnTo>
                  <a:lnTo>
                    <a:pt x="122" y="251"/>
                  </a:lnTo>
                  <a:lnTo>
                    <a:pt x="125" y="243"/>
                  </a:lnTo>
                  <a:lnTo>
                    <a:pt x="130" y="235"/>
                  </a:lnTo>
                  <a:lnTo>
                    <a:pt x="133" y="222"/>
                  </a:lnTo>
                  <a:lnTo>
                    <a:pt x="138" y="208"/>
                  </a:lnTo>
                  <a:lnTo>
                    <a:pt x="146" y="195"/>
                  </a:lnTo>
                  <a:lnTo>
                    <a:pt x="152" y="179"/>
                  </a:lnTo>
                  <a:lnTo>
                    <a:pt x="157" y="160"/>
                  </a:lnTo>
                  <a:lnTo>
                    <a:pt x="165" y="147"/>
                  </a:lnTo>
                  <a:lnTo>
                    <a:pt x="170" y="131"/>
                  </a:lnTo>
                  <a:lnTo>
                    <a:pt x="176" y="115"/>
                  </a:lnTo>
                  <a:lnTo>
                    <a:pt x="178" y="99"/>
                  </a:lnTo>
                  <a:lnTo>
                    <a:pt x="184" y="86"/>
                  </a:lnTo>
                  <a:lnTo>
                    <a:pt x="187" y="75"/>
                  </a:lnTo>
                  <a:lnTo>
                    <a:pt x="189" y="67"/>
                  </a:lnTo>
                  <a:lnTo>
                    <a:pt x="189" y="62"/>
                  </a:lnTo>
                  <a:lnTo>
                    <a:pt x="189" y="62"/>
                  </a:lnTo>
                  <a:lnTo>
                    <a:pt x="189" y="67"/>
                  </a:lnTo>
                  <a:lnTo>
                    <a:pt x="189" y="80"/>
                  </a:lnTo>
                  <a:lnTo>
                    <a:pt x="187" y="94"/>
                  </a:lnTo>
                  <a:lnTo>
                    <a:pt x="187" y="112"/>
                  </a:lnTo>
                  <a:lnTo>
                    <a:pt x="187" y="131"/>
                  </a:lnTo>
                  <a:lnTo>
                    <a:pt x="187" y="152"/>
                  </a:lnTo>
                  <a:lnTo>
                    <a:pt x="184" y="174"/>
                  </a:lnTo>
                  <a:lnTo>
                    <a:pt x="184" y="195"/>
                  </a:lnTo>
                  <a:lnTo>
                    <a:pt x="181" y="216"/>
                  </a:lnTo>
                  <a:lnTo>
                    <a:pt x="181" y="235"/>
                  </a:lnTo>
                  <a:lnTo>
                    <a:pt x="181" y="251"/>
                  </a:lnTo>
                  <a:lnTo>
                    <a:pt x="181" y="262"/>
                  </a:lnTo>
                  <a:lnTo>
                    <a:pt x="181" y="272"/>
                  </a:lnTo>
                  <a:lnTo>
                    <a:pt x="181" y="275"/>
                  </a:lnTo>
                  <a:lnTo>
                    <a:pt x="181" y="272"/>
                  </a:lnTo>
                  <a:lnTo>
                    <a:pt x="181" y="267"/>
                  </a:lnTo>
                  <a:lnTo>
                    <a:pt x="184" y="259"/>
                  </a:lnTo>
                  <a:lnTo>
                    <a:pt x="189" y="248"/>
                  </a:lnTo>
                  <a:lnTo>
                    <a:pt x="195" y="235"/>
                  </a:lnTo>
                  <a:lnTo>
                    <a:pt x="200" y="222"/>
                  </a:lnTo>
                  <a:lnTo>
                    <a:pt x="208" y="206"/>
                  </a:lnTo>
                  <a:lnTo>
                    <a:pt x="213" y="190"/>
                  </a:lnTo>
                  <a:lnTo>
                    <a:pt x="219" y="171"/>
                  </a:lnTo>
                  <a:lnTo>
                    <a:pt x="224" y="155"/>
                  </a:lnTo>
                  <a:lnTo>
                    <a:pt x="232" y="139"/>
                  </a:lnTo>
                  <a:lnTo>
                    <a:pt x="237" y="123"/>
                  </a:lnTo>
                  <a:lnTo>
                    <a:pt x="243" y="107"/>
                  </a:lnTo>
                  <a:lnTo>
                    <a:pt x="248" y="94"/>
                  </a:lnTo>
                  <a:lnTo>
                    <a:pt x="251" y="80"/>
                  </a:lnTo>
                  <a:lnTo>
                    <a:pt x="253" y="72"/>
                  </a:lnTo>
                  <a:lnTo>
                    <a:pt x="253" y="64"/>
                  </a:lnTo>
                  <a:lnTo>
                    <a:pt x="256" y="64"/>
                  </a:lnTo>
                  <a:lnTo>
                    <a:pt x="256" y="72"/>
                  </a:lnTo>
                  <a:lnTo>
                    <a:pt x="259" y="83"/>
                  </a:lnTo>
                  <a:lnTo>
                    <a:pt x="259" y="96"/>
                  </a:lnTo>
                  <a:lnTo>
                    <a:pt x="261" y="115"/>
                  </a:lnTo>
                  <a:lnTo>
                    <a:pt x="261" y="136"/>
                  </a:lnTo>
                  <a:lnTo>
                    <a:pt x="264" y="158"/>
                  </a:lnTo>
                  <a:lnTo>
                    <a:pt x="264" y="179"/>
                  </a:lnTo>
                  <a:lnTo>
                    <a:pt x="267" y="203"/>
                  </a:lnTo>
                  <a:lnTo>
                    <a:pt x="267" y="222"/>
                  </a:lnTo>
                  <a:lnTo>
                    <a:pt x="267" y="243"/>
                  </a:lnTo>
                  <a:lnTo>
                    <a:pt x="267" y="259"/>
                  </a:lnTo>
                  <a:lnTo>
                    <a:pt x="269" y="272"/>
                  </a:lnTo>
                  <a:lnTo>
                    <a:pt x="269" y="280"/>
                  </a:lnTo>
                  <a:lnTo>
                    <a:pt x="269" y="283"/>
                  </a:lnTo>
                  <a:lnTo>
                    <a:pt x="269" y="280"/>
                  </a:lnTo>
                  <a:lnTo>
                    <a:pt x="272" y="278"/>
                  </a:lnTo>
                  <a:lnTo>
                    <a:pt x="272" y="272"/>
                  </a:lnTo>
                  <a:lnTo>
                    <a:pt x="277" y="264"/>
                  </a:lnTo>
                  <a:lnTo>
                    <a:pt x="280" y="256"/>
                  </a:lnTo>
                  <a:lnTo>
                    <a:pt x="283" y="246"/>
                  </a:lnTo>
                  <a:lnTo>
                    <a:pt x="288" y="232"/>
                  </a:lnTo>
                  <a:lnTo>
                    <a:pt x="293" y="222"/>
                  </a:lnTo>
                  <a:lnTo>
                    <a:pt x="296" y="206"/>
                  </a:lnTo>
                  <a:lnTo>
                    <a:pt x="299" y="192"/>
                  </a:lnTo>
                  <a:lnTo>
                    <a:pt x="304" y="176"/>
                  </a:lnTo>
                  <a:lnTo>
                    <a:pt x="307" y="160"/>
                  </a:lnTo>
                  <a:lnTo>
                    <a:pt x="309" y="144"/>
                  </a:lnTo>
                  <a:lnTo>
                    <a:pt x="312" y="126"/>
                  </a:lnTo>
                  <a:lnTo>
                    <a:pt x="312" y="110"/>
                  </a:lnTo>
                  <a:lnTo>
                    <a:pt x="312" y="94"/>
                  </a:lnTo>
                  <a:lnTo>
                    <a:pt x="309" y="78"/>
                  </a:lnTo>
                  <a:lnTo>
                    <a:pt x="309" y="64"/>
                  </a:lnTo>
                  <a:lnTo>
                    <a:pt x="307" y="54"/>
                  </a:lnTo>
                  <a:lnTo>
                    <a:pt x="304" y="43"/>
                  </a:lnTo>
                  <a:lnTo>
                    <a:pt x="301" y="35"/>
                  </a:lnTo>
                  <a:lnTo>
                    <a:pt x="299" y="27"/>
                  </a:lnTo>
                  <a:lnTo>
                    <a:pt x="296" y="19"/>
                  </a:lnTo>
                  <a:lnTo>
                    <a:pt x="293" y="16"/>
                  </a:lnTo>
                  <a:lnTo>
                    <a:pt x="288" y="8"/>
                  </a:lnTo>
                  <a:lnTo>
                    <a:pt x="285" y="3"/>
                  </a:lnTo>
                  <a:lnTo>
                    <a:pt x="283" y="0"/>
                  </a:lnTo>
                  <a:lnTo>
                    <a:pt x="277" y="0"/>
                  </a:lnTo>
                  <a:lnTo>
                    <a:pt x="267" y="0"/>
                  </a:lnTo>
                  <a:lnTo>
                    <a:pt x="253" y="0"/>
                  </a:lnTo>
                  <a:lnTo>
                    <a:pt x="235" y="3"/>
                  </a:lnTo>
                  <a:lnTo>
                    <a:pt x="213" y="6"/>
                  </a:lnTo>
                  <a:lnTo>
                    <a:pt x="187" y="8"/>
                  </a:lnTo>
                  <a:lnTo>
                    <a:pt x="160" y="11"/>
                  </a:lnTo>
                  <a:lnTo>
                    <a:pt x="133" y="16"/>
                  </a:lnTo>
                  <a:lnTo>
                    <a:pt x="106" y="19"/>
                  </a:lnTo>
                  <a:lnTo>
                    <a:pt x="82" y="24"/>
                  </a:lnTo>
                  <a:lnTo>
                    <a:pt x="56" y="30"/>
                  </a:lnTo>
                  <a:lnTo>
                    <a:pt x="37" y="38"/>
                  </a:lnTo>
                  <a:lnTo>
                    <a:pt x="18" y="43"/>
                  </a:lnTo>
                  <a:lnTo>
                    <a:pt x="8" y="54"/>
                  </a:lnTo>
                  <a:lnTo>
                    <a:pt x="0" y="6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84" name="Freeform 212"/>
            <p:cNvSpPr>
              <a:spLocks/>
            </p:cNvSpPr>
            <p:nvPr/>
          </p:nvSpPr>
          <p:spPr bwMode="auto">
            <a:xfrm>
              <a:off x="4364" y="947"/>
              <a:ext cx="192" cy="31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5" y="53"/>
                </a:cxn>
                <a:cxn ang="0">
                  <a:pos x="11" y="80"/>
                </a:cxn>
                <a:cxn ang="0">
                  <a:pos x="19" y="117"/>
                </a:cxn>
                <a:cxn ang="0">
                  <a:pos x="27" y="160"/>
                </a:cxn>
                <a:cxn ang="0">
                  <a:pos x="35" y="213"/>
                </a:cxn>
                <a:cxn ang="0">
                  <a:pos x="40" y="269"/>
                </a:cxn>
                <a:cxn ang="0">
                  <a:pos x="40" y="328"/>
                </a:cxn>
                <a:cxn ang="0">
                  <a:pos x="40" y="355"/>
                </a:cxn>
                <a:cxn ang="0">
                  <a:pos x="45" y="339"/>
                </a:cxn>
                <a:cxn ang="0">
                  <a:pos x="56" y="307"/>
                </a:cxn>
                <a:cxn ang="0">
                  <a:pos x="69" y="269"/>
                </a:cxn>
                <a:cxn ang="0">
                  <a:pos x="85" y="227"/>
                </a:cxn>
                <a:cxn ang="0">
                  <a:pos x="99" y="179"/>
                </a:cxn>
                <a:cxn ang="0">
                  <a:pos x="112" y="136"/>
                </a:cxn>
                <a:cxn ang="0">
                  <a:pos x="120" y="96"/>
                </a:cxn>
                <a:cxn ang="0">
                  <a:pos x="128" y="67"/>
                </a:cxn>
                <a:cxn ang="0">
                  <a:pos x="136" y="56"/>
                </a:cxn>
                <a:cxn ang="0">
                  <a:pos x="147" y="67"/>
                </a:cxn>
                <a:cxn ang="0">
                  <a:pos x="160" y="91"/>
                </a:cxn>
                <a:cxn ang="0">
                  <a:pos x="174" y="125"/>
                </a:cxn>
                <a:cxn ang="0">
                  <a:pos x="187" y="165"/>
                </a:cxn>
                <a:cxn ang="0">
                  <a:pos x="195" y="211"/>
                </a:cxn>
                <a:cxn ang="0">
                  <a:pos x="200" y="251"/>
                </a:cxn>
                <a:cxn ang="0">
                  <a:pos x="200" y="269"/>
                </a:cxn>
                <a:cxn ang="0">
                  <a:pos x="203" y="253"/>
                </a:cxn>
                <a:cxn ang="0">
                  <a:pos x="206" y="227"/>
                </a:cxn>
                <a:cxn ang="0">
                  <a:pos x="208" y="195"/>
                </a:cxn>
                <a:cxn ang="0">
                  <a:pos x="214" y="155"/>
                </a:cxn>
                <a:cxn ang="0">
                  <a:pos x="214" y="117"/>
                </a:cxn>
                <a:cxn ang="0">
                  <a:pos x="214" y="77"/>
                </a:cxn>
                <a:cxn ang="0">
                  <a:pos x="211" y="43"/>
                </a:cxn>
                <a:cxn ang="0">
                  <a:pos x="203" y="19"/>
                </a:cxn>
                <a:cxn ang="0">
                  <a:pos x="182" y="5"/>
                </a:cxn>
                <a:cxn ang="0">
                  <a:pos x="150" y="0"/>
                </a:cxn>
                <a:cxn ang="0">
                  <a:pos x="115" y="5"/>
                </a:cxn>
                <a:cxn ang="0">
                  <a:pos x="77" y="11"/>
                </a:cxn>
                <a:cxn ang="0">
                  <a:pos x="43" y="21"/>
                </a:cxn>
                <a:cxn ang="0">
                  <a:pos x="16" y="32"/>
                </a:cxn>
                <a:cxn ang="0">
                  <a:pos x="0" y="37"/>
                </a:cxn>
                <a:cxn ang="0">
                  <a:pos x="0" y="40"/>
                </a:cxn>
              </a:cxnLst>
              <a:rect l="0" t="0" r="r" b="b"/>
              <a:pathLst>
                <a:path w="214" h="357">
                  <a:moveTo>
                    <a:pt x="0" y="40"/>
                  </a:moveTo>
                  <a:lnTo>
                    <a:pt x="0" y="40"/>
                  </a:lnTo>
                  <a:lnTo>
                    <a:pt x="3" y="45"/>
                  </a:lnTo>
                  <a:lnTo>
                    <a:pt x="5" y="53"/>
                  </a:lnTo>
                  <a:lnTo>
                    <a:pt x="8" y="67"/>
                  </a:lnTo>
                  <a:lnTo>
                    <a:pt x="11" y="80"/>
                  </a:lnTo>
                  <a:lnTo>
                    <a:pt x="16" y="96"/>
                  </a:lnTo>
                  <a:lnTo>
                    <a:pt x="19" y="117"/>
                  </a:lnTo>
                  <a:lnTo>
                    <a:pt x="24" y="139"/>
                  </a:lnTo>
                  <a:lnTo>
                    <a:pt x="27" y="160"/>
                  </a:lnTo>
                  <a:lnTo>
                    <a:pt x="32" y="187"/>
                  </a:lnTo>
                  <a:lnTo>
                    <a:pt x="35" y="213"/>
                  </a:lnTo>
                  <a:lnTo>
                    <a:pt x="37" y="240"/>
                  </a:lnTo>
                  <a:lnTo>
                    <a:pt x="40" y="269"/>
                  </a:lnTo>
                  <a:lnTo>
                    <a:pt x="40" y="299"/>
                  </a:lnTo>
                  <a:lnTo>
                    <a:pt x="40" y="328"/>
                  </a:lnTo>
                  <a:lnTo>
                    <a:pt x="40" y="357"/>
                  </a:lnTo>
                  <a:lnTo>
                    <a:pt x="40" y="355"/>
                  </a:lnTo>
                  <a:lnTo>
                    <a:pt x="43" y="347"/>
                  </a:lnTo>
                  <a:lnTo>
                    <a:pt x="45" y="339"/>
                  </a:lnTo>
                  <a:lnTo>
                    <a:pt x="51" y="325"/>
                  </a:lnTo>
                  <a:lnTo>
                    <a:pt x="56" y="307"/>
                  </a:lnTo>
                  <a:lnTo>
                    <a:pt x="64" y="291"/>
                  </a:lnTo>
                  <a:lnTo>
                    <a:pt x="69" y="269"/>
                  </a:lnTo>
                  <a:lnTo>
                    <a:pt x="77" y="251"/>
                  </a:lnTo>
                  <a:lnTo>
                    <a:pt x="85" y="227"/>
                  </a:lnTo>
                  <a:lnTo>
                    <a:pt x="91" y="203"/>
                  </a:lnTo>
                  <a:lnTo>
                    <a:pt x="99" y="179"/>
                  </a:lnTo>
                  <a:lnTo>
                    <a:pt x="107" y="157"/>
                  </a:lnTo>
                  <a:lnTo>
                    <a:pt x="112" y="136"/>
                  </a:lnTo>
                  <a:lnTo>
                    <a:pt x="117" y="115"/>
                  </a:lnTo>
                  <a:lnTo>
                    <a:pt x="120" y="96"/>
                  </a:lnTo>
                  <a:lnTo>
                    <a:pt x="126" y="80"/>
                  </a:lnTo>
                  <a:lnTo>
                    <a:pt x="128" y="67"/>
                  </a:lnTo>
                  <a:lnTo>
                    <a:pt x="131" y="59"/>
                  </a:lnTo>
                  <a:lnTo>
                    <a:pt x="136" y="56"/>
                  </a:lnTo>
                  <a:lnTo>
                    <a:pt x="142" y="59"/>
                  </a:lnTo>
                  <a:lnTo>
                    <a:pt x="147" y="67"/>
                  </a:lnTo>
                  <a:lnTo>
                    <a:pt x="155" y="77"/>
                  </a:lnTo>
                  <a:lnTo>
                    <a:pt x="160" y="91"/>
                  </a:lnTo>
                  <a:lnTo>
                    <a:pt x="168" y="107"/>
                  </a:lnTo>
                  <a:lnTo>
                    <a:pt x="174" y="125"/>
                  </a:lnTo>
                  <a:lnTo>
                    <a:pt x="182" y="147"/>
                  </a:lnTo>
                  <a:lnTo>
                    <a:pt x="187" y="165"/>
                  </a:lnTo>
                  <a:lnTo>
                    <a:pt x="192" y="189"/>
                  </a:lnTo>
                  <a:lnTo>
                    <a:pt x="195" y="211"/>
                  </a:lnTo>
                  <a:lnTo>
                    <a:pt x="198" y="232"/>
                  </a:lnTo>
                  <a:lnTo>
                    <a:pt x="200" y="251"/>
                  </a:lnTo>
                  <a:lnTo>
                    <a:pt x="200" y="272"/>
                  </a:lnTo>
                  <a:lnTo>
                    <a:pt x="200" y="269"/>
                  </a:lnTo>
                  <a:lnTo>
                    <a:pt x="200" y="264"/>
                  </a:lnTo>
                  <a:lnTo>
                    <a:pt x="203" y="253"/>
                  </a:lnTo>
                  <a:lnTo>
                    <a:pt x="203" y="243"/>
                  </a:lnTo>
                  <a:lnTo>
                    <a:pt x="206" y="227"/>
                  </a:lnTo>
                  <a:lnTo>
                    <a:pt x="208" y="213"/>
                  </a:lnTo>
                  <a:lnTo>
                    <a:pt x="208" y="195"/>
                  </a:lnTo>
                  <a:lnTo>
                    <a:pt x="211" y="176"/>
                  </a:lnTo>
                  <a:lnTo>
                    <a:pt x="214" y="155"/>
                  </a:lnTo>
                  <a:lnTo>
                    <a:pt x="214" y="136"/>
                  </a:lnTo>
                  <a:lnTo>
                    <a:pt x="214" y="117"/>
                  </a:lnTo>
                  <a:lnTo>
                    <a:pt x="214" y="96"/>
                  </a:lnTo>
                  <a:lnTo>
                    <a:pt x="214" y="77"/>
                  </a:lnTo>
                  <a:lnTo>
                    <a:pt x="214" y="61"/>
                  </a:lnTo>
                  <a:lnTo>
                    <a:pt x="211" y="43"/>
                  </a:lnTo>
                  <a:lnTo>
                    <a:pt x="208" y="32"/>
                  </a:lnTo>
                  <a:lnTo>
                    <a:pt x="203" y="19"/>
                  </a:lnTo>
                  <a:lnTo>
                    <a:pt x="192" y="8"/>
                  </a:lnTo>
                  <a:lnTo>
                    <a:pt x="182" y="5"/>
                  </a:lnTo>
                  <a:lnTo>
                    <a:pt x="166" y="3"/>
                  </a:lnTo>
                  <a:lnTo>
                    <a:pt x="150" y="0"/>
                  </a:lnTo>
                  <a:lnTo>
                    <a:pt x="134" y="3"/>
                  </a:lnTo>
                  <a:lnTo>
                    <a:pt x="115" y="5"/>
                  </a:lnTo>
                  <a:lnTo>
                    <a:pt x="96" y="8"/>
                  </a:lnTo>
                  <a:lnTo>
                    <a:pt x="77" y="11"/>
                  </a:lnTo>
                  <a:lnTo>
                    <a:pt x="59" y="16"/>
                  </a:lnTo>
                  <a:lnTo>
                    <a:pt x="43" y="21"/>
                  </a:lnTo>
                  <a:lnTo>
                    <a:pt x="29" y="27"/>
                  </a:lnTo>
                  <a:lnTo>
                    <a:pt x="16" y="32"/>
                  </a:lnTo>
                  <a:lnTo>
                    <a:pt x="8" y="35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85" name="Freeform 213"/>
            <p:cNvSpPr>
              <a:spLocks/>
            </p:cNvSpPr>
            <p:nvPr/>
          </p:nvSpPr>
          <p:spPr bwMode="auto">
            <a:xfrm>
              <a:off x="2988" y="1840"/>
              <a:ext cx="2454" cy="1010"/>
            </a:xfrm>
            <a:custGeom>
              <a:avLst/>
              <a:gdLst/>
              <a:ahLst/>
              <a:cxnLst>
                <a:cxn ang="0">
                  <a:pos x="16" y="677"/>
                </a:cxn>
                <a:cxn ang="0">
                  <a:pos x="37" y="651"/>
                </a:cxn>
                <a:cxn ang="0">
                  <a:pos x="85" y="605"/>
                </a:cxn>
                <a:cxn ang="0">
                  <a:pos x="163" y="544"/>
                </a:cxn>
                <a:cxn ang="0">
                  <a:pos x="278" y="469"/>
                </a:cxn>
                <a:cxn ang="0">
                  <a:pos x="427" y="387"/>
                </a:cxn>
                <a:cxn ang="0">
                  <a:pos x="622" y="301"/>
                </a:cxn>
                <a:cxn ang="0">
                  <a:pos x="868" y="213"/>
                </a:cxn>
                <a:cxn ang="0">
                  <a:pos x="1151" y="133"/>
                </a:cxn>
                <a:cxn ang="0">
                  <a:pos x="1426" y="75"/>
                </a:cxn>
                <a:cxn ang="0">
                  <a:pos x="1682" y="32"/>
                </a:cxn>
                <a:cxn ang="0">
                  <a:pos x="1912" y="11"/>
                </a:cxn>
                <a:cxn ang="0">
                  <a:pos x="2117" y="0"/>
                </a:cxn>
                <a:cxn ang="0">
                  <a:pos x="2291" y="0"/>
                </a:cxn>
                <a:cxn ang="0">
                  <a:pos x="2433" y="5"/>
                </a:cxn>
                <a:cxn ang="0">
                  <a:pos x="2537" y="19"/>
                </a:cxn>
                <a:cxn ang="0">
                  <a:pos x="2603" y="32"/>
                </a:cxn>
                <a:cxn ang="0">
                  <a:pos x="2659" y="51"/>
                </a:cxn>
                <a:cxn ang="0">
                  <a:pos x="2700" y="75"/>
                </a:cxn>
                <a:cxn ang="0">
                  <a:pos x="2724" y="107"/>
                </a:cxn>
                <a:cxn ang="0">
                  <a:pos x="2729" y="139"/>
                </a:cxn>
                <a:cxn ang="0">
                  <a:pos x="2708" y="171"/>
                </a:cxn>
                <a:cxn ang="0">
                  <a:pos x="2659" y="205"/>
                </a:cxn>
                <a:cxn ang="0">
                  <a:pos x="2582" y="240"/>
                </a:cxn>
                <a:cxn ang="0">
                  <a:pos x="2465" y="277"/>
                </a:cxn>
                <a:cxn ang="0">
                  <a:pos x="2275" y="363"/>
                </a:cxn>
                <a:cxn ang="0">
                  <a:pos x="2029" y="491"/>
                </a:cxn>
                <a:cxn ang="0">
                  <a:pos x="1760" y="640"/>
                </a:cxn>
                <a:cxn ang="0">
                  <a:pos x="1485" y="797"/>
                </a:cxn>
                <a:cxn ang="0">
                  <a:pos x="1234" y="942"/>
                </a:cxn>
                <a:cxn ang="0">
                  <a:pos x="1033" y="1059"/>
                </a:cxn>
                <a:cxn ang="0">
                  <a:pos x="905" y="1131"/>
                </a:cxn>
                <a:cxn ang="0">
                  <a:pos x="852" y="1142"/>
                </a:cxn>
                <a:cxn ang="0">
                  <a:pos x="756" y="1120"/>
                </a:cxn>
                <a:cxn ang="0">
                  <a:pos x="614" y="1075"/>
                </a:cxn>
                <a:cxn ang="0">
                  <a:pos x="451" y="1011"/>
                </a:cxn>
                <a:cxn ang="0">
                  <a:pos x="286" y="936"/>
                </a:cxn>
                <a:cxn ang="0">
                  <a:pos x="142" y="856"/>
                </a:cxn>
                <a:cxn ang="0">
                  <a:pos x="40" y="779"/>
                </a:cxn>
                <a:cxn ang="0">
                  <a:pos x="0" y="709"/>
                </a:cxn>
                <a:cxn ang="0">
                  <a:pos x="13" y="680"/>
                </a:cxn>
              </a:cxnLst>
              <a:rect l="0" t="0" r="r" b="b"/>
              <a:pathLst>
                <a:path w="2729" h="1144">
                  <a:moveTo>
                    <a:pt x="13" y="680"/>
                  </a:moveTo>
                  <a:lnTo>
                    <a:pt x="16" y="677"/>
                  </a:lnTo>
                  <a:lnTo>
                    <a:pt x="24" y="667"/>
                  </a:lnTo>
                  <a:lnTo>
                    <a:pt x="37" y="651"/>
                  </a:lnTo>
                  <a:lnTo>
                    <a:pt x="59" y="632"/>
                  </a:lnTo>
                  <a:lnTo>
                    <a:pt x="85" y="605"/>
                  </a:lnTo>
                  <a:lnTo>
                    <a:pt x="120" y="576"/>
                  </a:lnTo>
                  <a:lnTo>
                    <a:pt x="163" y="544"/>
                  </a:lnTo>
                  <a:lnTo>
                    <a:pt x="216" y="509"/>
                  </a:lnTo>
                  <a:lnTo>
                    <a:pt x="278" y="469"/>
                  </a:lnTo>
                  <a:lnTo>
                    <a:pt x="347" y="429"/>
                  </a:lnTo>
                  <a:lnTo>
                    <a:pt x="427" y="387"/>
                  </a:lnTo>
                  <a:lnTo>
                    <a:pt x="521" y="347"/>
                  </a:lnTo>
                  <a:lnTo>
                    <a:pt x="622" y="301"/>
                  </a:lnTo>
                  <a:lnTo>
                    <a:pt x="740" y="259"/>
                  </a:lnTo>
                  <a:lnTo>
                    <a:pt x="868" y="213"/>
                  </a:lnTo>
                  <a:lnTo>
                    <a:pt x="1007" y="173"/>
                  </a:lnTo>
                  <a:lnTo>
                    <a:pt x="1151" y="133"/>
                  </a:lnTo>
                  <a:lnTo>
                    <a:pt x="1292" y="101"/>
                  </a:lnTo>
                  <a:lnTo>
                    <a:pt x="1426" y="75"/>
                  </a:lnTo>
                  <a:lnTo>
                    <a:pt x="1557" y="53"/>
                  </a:lnTo>
                  <a:lnTo>
                    <a:pt x="1682" y="32"/>
                  </a:lnTo>
                  <a:lnTo>
                    <a:pt x="1802" y="21"/>
                  </a:lnTo>
                  <a:lnTo>
                    <a:pt x="1912" y="11"/>
                  </a:lnTo>
                  <a:lnTo>
                    <a:pt x="2019" y="5"/>
                  </a:lnTo>
                  <a:lnTo>
                    <a:pt x="2117" y="0"/>
                  </a:lnTo>
                  <a:lnTo>
                    <a:pt x="2208" y="0"/>
                  </a:lnTo>
                  <a:lnTo>
                    <a:pt x="2291" y="0"/>
                  </a:lnTo>
                  <a:lnTo>
                    <a:pt x="2366" y="3"/>
                  </a:lnTo>
                  <a:lnTo>
                    <a:pt x="2433" y="5"/>
                  </a:lnTo>
                  <a:lnTo>
                    <a:pt x="2489" y="13"/>
                  </a:lnTo>
                  <a:lnTo>
                    <a:pt x="2537" y="19"/>
                  </a:lnTo>
                  <a:lnTo>
                    <a:pt x="2574" y="27"/>
                  </a:lnTo>
                  <a:lnTo>
                    <a:pt x="2603" y="32"/>
                  </a:lnTo>
                  <a:lnTo>
                    <a:pt x="2633" y="40"/>
                  </a:lnTo>
                  <a:lnTo>
                    <a:pt x="2659" y="51"/>
                  </a:lnTo>
                  <a:lnTo>
                    <a:pt x="2681" y="64"/>
                  </a:lnTo>
                  <a:lnTo>
                    <a:pt x="2700" y="75"/>
                  </a:lnTo>
                  <a:lnTo>
                    <a:pt x="2713" y="91"/>
                  </a:lnTo>
                  <a:lnTo>
                    <a:pt x="2724" y="107"/>
                  </a:lnTo>
                  <a:lnTo>
                    <a:pt x="2729" y="123"/>
                  </a:lnTo>
                  <a:lnTo>
                    <a:pt x="2729" y="139"/>
                  </a:lnTo>
                  <a:lnTo>
                    <a:pt x="2721" y="155"/>
                  </a:lnTo>
                  <a:lnTo>
                    <a:pt x="2708" y="171"/>
                  </a:lnTo>
                  <a:lnTo>
                    <a:pt x="2689" y="189"/>
                  </a:lnTo>
                  <a:lnTo>
                    <a:pt x="2659" y="205"/>
                  </a:lnTo>
                  <a:lnTo>
                    <a:pt x="2625" y="224"/>
                  </a:lnTo>
                  <a:lnTo>
                    <a:pt x="2582" y="240"/>
                  </a:lnTo>
                  <a:lnTo>
                    <a:pt x="2531" y="256"/>
                  </a:lnTo>
                  <a:lnTo>
                    <a:pt x="2465" y="277"/>
                  </a:lnTo>
                  <a:lnTo>
                    <a:pt x="2376" y="315"/>
                  </a:lnTo>
                  <a:lnTo>
                    <a:pt x="2275" y="363"/>
                  </a:lnTo>
                  <a:lnTo>
                    <a:pt x="2157" y="424"/>
                  </a:lnTo>
                  <a:lnTo>
                    <a:pt x="2029" y="491"/>
                  </a:lnTo>
                  <a:lnTo>
                    <a:pt x="1896" y="565"/>
                  </a:lnTo>
                  <a:lnTo>
                    <a:pt x="1760" y="640"/>
                  </a:lnTo>
                  <a:lnTo>
                    <a:pt x="1621" y="720"/>
                  </a:lnTo>
                  <a:lnTo>
                    <a:pt x="1485" y="797"/>
                  </a:lnTo>
                  <a:lnTo>
                    <a:pt x="1356" y="872"/>
                  </a:lnTo>
                  <a:lnTo>
                    <a:pt x="1234" y="942"/>
                  </a:lnTo>
                  <a:lnTo>
                    <a:pt x="1127" y="1006"/>
                  </a:lnTo>
                  <a:lnTo>
                    <a:pt x="1033" y="1059"/>
                  </a:lnTo>
                  <a:lnTo>
                    <a:pt x="959" y="1102"/>
                  </a:lnTo>
                  <a:lnTo>
                    <a:pt x="905" y="1131"/>
                  </a:lnTo>
                  <a:lnTo>
                    <a:pt x="878" y="1144"/>
                  </a:lnTo>
                  <a:lnTo>
                    <a:pt x="852" y="1142"/>
                  </a:lnTo>
                  <a:lnTo>
                    <a:pt x="809" y="1136"/>
                  </a:lnTo>
                  <a:lnTo>
                    <a:pt x="756" y="1120"/>
                  </a:lnTo>
                  <a:lnTo>
                    <a:pt x="689" y="1102"/>
                  </a:lnTo>
                  <a:lnTo>
                    <a:pt x="614" y="1075"/>
                  </a:lnTo>
                  <a:lnTo>
                    <a:pt x="534" y="1046"/>
                  </a:lnTo>
                  <a:lnTo>
                    <a:pt x="451" y="1011"/>
                  </a:lnTo>
                  <a:lnTo>
                    <a:pt x="368" y="976"/>
                  </a:lnTo>
                  <a:lnTo>
                    <a:pt x="286" y="936"/>
                  </a:lnTo>
                  <a:lnTo>
                    <a:pt x="211" y="896"/>
                  </a:lnTo>
                  <a:lnTo>
                    <a:pt x="142" y="856"/>
                  </a:lnTo>
                  <a:lnTo>
                    <a:pt x="85" y="819"/>
                  </a:lnTo>
                  <a:lnTo>
                    <a:pt x="40" y="779"/>
                  </a:lnTo>
                  <a:lnTo>
                    <a:pt x="11" y="741"/>
                  </a:lnTo>
                  <a:lnTo>
                    <a:pt x="0" y="709"/>
                  </a:lnTo>
                  <a:lnTo>
                    <a:pt x="13" y="680"/>
                  </a:lnTo>
                  <a:lnTo>
                    <a:pt x="13" y="68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86" name="Freeform 214"/>
            <p:cNvSpPr>
              <a:spLocks/>
            </p:cNvSpPr>
            <p:nvPr/>
          </p:nvSpPr>
          <p:spPr bwMode="auto">
            <a:xfrm>
              <a:off x="4673" y="671"/>
              <a:ext cx="296" cy="771"/>
            </a:xfrm>
            <a:custGeom>
              <a:avLst/>
              <a:gdLst/>
              <a:ahLst/>
              <a:cxnLst>
                <a:cxn ang="0">
                  <a:pos x="297" y="0"/>
                </a:cxn>
                <a:cxn ang="0">
                  <a:pos x="278" y="0"/>
                </a:cxn>
                <a:cxn ang="0">
                  <a:pos x="249" y="2"/>
                </a:cxn>
                <a:cxn ang="0">
                  <a:pos x="209" y="8"/>
                </a:cxn>
                <a:cxn ang="0">
                  <a:pos x="161" y="13"/>
                </a:cxn>
                <a:cxn ang="0">
                  <a:pos x="113" y="21"/>
                </a:cxn>
                <a:cxn ang="0">
                  <a:pos x="65" y="34"/>
                </a:cxn>
                <a:cxn ang="0">
                  <a:pos x="19" y="48"/>
                </a:cxn>
                <a:cxn ang="0">
                  <a:pos x="0" y="61"/>
                </a:cxn>
                <a:cxn ang="0">
                  <a:pos x="6" y="85"/>
                </a:cxn>
                <a:cxn ang="0">
                  <a:pos x="14" y="136"/>
                </a:cxn>
                <a:cxn ang="0">
                  <a:pos x="22" y="200"/>
                </a:cxn>
                <a:cxn ang="0">
                  <a:pos x="33" y="280"/>
                </a:cxn>
                <a:cxn ang="0">
                  <a:pos x="43" y="365"/>
                </a:cxn>
                <a:cxn ang="0">
                  <a:pos x="49" y="453"/>
                </a:cxn>
                <a:cxn ang="0">
                  <a:pos x="54" y="541"/>
                </a:cxn>
                <a:cxn ang="0">
                  <a:pos x="54" y="621"/>
                </a:cxn>
                <a:cxn ang="0">
                  <a:pos x="54" y="688"/>
                </a:cxn>
                <a:cxn ang="0">
                  <a:pos x="54" y="741"/>
                </a:cxn>
                <a:cxn ang="0">
                  <a:pos x="54" y="787"/>
                </a:cxn>
                <a:cxn ang="0">
                  <a:pos x="54" y="821"/>
                </a:cxn>
                <a:cxn ang="0">
                  <a:pos x="54" y="848"/>
                </a:cxn>
                <a:cxn ang="0">
                  <a:pos x="54" y="864"/>
                </a:cxn>
                <a:cxn ang="0">
                  <a:pos x="54" y="869"/>
                </a:cxn>
                <a:cxn ang="0">
                  <a:pos x="54" y="867"/>
                </a:cxn>
                <a:cxn ang="0">
                  <a:pos x="62" y="827"/>
                </a:cxn>
                <a:cxn ang="0">
                  <a:pos x="73" y="752"/>
                </a:cxn>
                <a:cxn ang="0">
                  <a:pos x="86" y="656"/>
                </a:cxn>
                <a:cxn ang="0">
                  <a:pos x="97" y="544"/>
                </a:cxn>
                <a:cxn ang="0">
                  <a:pos x="107" y="427"/>
                </a:cxn>
                <a:cxn ang="0">
                  <a:pos x="113" y="309"/>
                </a:cxn>
                <a:cxn ang="0">
                  <a:pos x="107" y="200"/>
                </a:cxn>
                <a:cxn ang="0">
                  <a:pos x="102" y="152"/>
                </a:cxn>
                <a:cxn ang="0">
                  <a:pos x="113" y="149"/>
                </a:cxn>
                <a:cxn ang="0">
                  <a:pos x="129" y="141"/>
                </a:cxn>
                <a:cxn ang="0">
                  <a:pos x="150" y="136"/>
                </a:cxn>
                <a:cxn ang="0">
                  <a:pos x="179" y="125"/>
                </a:cxn>
                <a:cxn ang="0">
                  <a:pos x="214" y="117"/>
                </a:cxn>
                <a:cxn ang="0">
                  <a:pos x="257" y="112"/>
                </a:cxn>
                <a:cxn ang="0">
                  <a:pos x="302" y="106"/>
                </a:cxn>
                <a:cxn ang="0">
                  <a:pos x="326" y="104"/>
                </a:cxn>
                <a:cxn ang="0">
                  <a:pos x="316" y="101"/>
                </a:cxn>
                <a:cxn ang="0">
                  <a:pos x="300" y="96"/>
                </a:cxn>
                <a:cxn ang="0">
                  <a:pos x="273" y="90"/>
                </a:cxn>
                <a:cxn ang="0">
                  <a:pos x="241" y="85"/>
                </a:cxn>
                <a:cxn ang="0">
                  <a:pos x="203" y="82"/>
                </a:cxn>
                <a:cxn ang="0">
                  <a:pos x="166" y="80"/>
                </a:cxn>
                <a:cxn ang="0">
                  <a:pos x="123" y="82"/>
                </a:cxn>
                <a:cxn ang="0">
                  <a:pos x="83" y="88"/>
                </a:cxn>
                <a:cxn ang="0">
                  <a:pos x="65" y="88"/>
                </a:cxn>
                <a:cxn ang="0">
                  <a:pos x="70" y="82"/>
                </a:cxn>
                <a:cxn ang="0">
                  <a:pos x="86" y="77"/>
                </a:cxn>
                <a:cxn ang="0">
                  <a:pos x="115" y="66"/>
                </a:cxn>
                <a:cxn ang="0">
                  <a:pos x="150" y="58"/>
                </a:cxn>
                <a:cxn ang="0">
                  <a:pos x="182" y="50"/>
                </a:cxn>
                <a:cxn ang="0">
                  <a:pos x="214" y="42"/>
                </a:cxn>
                <a:cxn ang="0">
                  <a:pos x="235" y="37"/>
                </a:cxn>
                <a:cxn ang="0">
                  <a:pos x="254" y="34"/>
                </a:cxn>
                <a:cxn ang="0">
                  <a:pos x="273" y="34"/>
                </a:cxn>
                <a:cxn ang="0">
                  <a:pos x="286" y="34"/>
                </a:cxn>
                <a:cxn ang="0">
                  <a:pos x="302" y="37"/>
                </a:cxn>
                <a:cxn ang="0">
                  <a:pos x="318" y="40"/>
                </a:cxn>
                <a:cxn ang="0">
                  <a:pos x="300" y="0"/>
                </a:cxn>
              </a:cxnLst>
              <a:rect l="0" t="0" r="r" b="b"/>
              <a:pathLst>
                <a:path w="329" h="872">
                  <a:moveTo>
                    <a:pt x="300" y="0"/>
                  </a:moveTo>
                  <a:lnTo>
                    <a:pt x="297" y="0"/>
                  </a:lnTo>
                  <a:lnTo>
                    <a:pt x="289" y="0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49" y="2"/>
                  </a:lnTo>
                  <a:lnTo>
                    <a:pt x="230" y="5"/>
                  </a:lnTo>
                  <a:lnTo>
                    <a:pt x="209" y="8"/>
                  </a:lnTo>
                  <a:lnTo>
                    <a:pt x="187" y="10"/>
                  </a:lnTo>
                  <a:lnTo>
                    <a:pt x="161" y="13"/>
                  </a:lnTo>
                  <a:lnTo>
                    <a:pt x="137" y="16"/>
                  </a:lnTo>
                  <a:lnTo>
                    <a:pt x="113" y="21"/>
                  </a:lnTo>
                  <a:lnTo>
                    <a:pt x="89" y="26"/>
                  </a:lnTo>
                  <a:lnTo>
                    <a:pt x="65" y="34"/>
                  </a:lnTo>
                  <a:lnTo>
                    <a:pt x="41" y="40"/>
                  </a:lnTo>
                  <a:lnTo>
                    <a:pt x="19" y="48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9"/>
                  </a:lnTo>
                  <a:lnTo>
                    <a:pt x="6" y="85"/>
                  </a:lnTo>
                  <a:lnTo>
                    <a:pt x="11" y="109"/>
                  </a:lnTo>
                  <a:lnTo>
                    <a:pt x="14" y="136"/>
                  </a:lnTo>
                  <a:lnTo>
                    <a:pt x="19" y="165"/>
                  </a:lnTo>
                  <a:lnTo>
                    <a:pt x="22" y="200"/>
                  </a:lnTo>
                  <a:lnTo>
                    <a:pt x="30" y="240"/>
                  </a:lnTo>
                  <a:lnTo>
                    <a:pt x="33" y="280"/>
                  </a:lnTo>
                  <a:lnTo>
                    <a:pt x="38" y="323"/>
                  </a:lnTo>
                  <a:lnTo>
                    <a:pt x="43" y="365"/>
                  </a:lnTo>
                  <a:lnTo>
                    <a:pt x="49" y="411"/>
                  </a:lnTo>
                  <a:lnTo>
                    <a:pt x="49" y="453"/>
                  </a:lnTo>
                  <a:lnTo>
                    <a:pt x="54" y="499"/>
                  </a:lnTo>
                  <a:lnTo>
                    <a:pt x="54" y="541"/>
                  </a:lnTo>
                  <a:lnTo>
                    <a:pt x="54" y="584"/>
                  </a:lnTo>
                  <a:lnTo>
                    <a:pt x="54" y="621"/>
                  </a:lnTo>
                  <a:lnTo>
                    <a:pt x="54" y="656"/>
                  </a:lnTo>
                  <a:lnTo>
                    <a:pt x="54" y="688"/>
                  </a:lnTo>
                  <a:lnTo>
                    <a:pt x="54" y="717"/>
                  </a:lnTo>
                  <a:lnTo>
                    <a:pt x="54" y="741"/>
                  </a:lnTo>
                  <a:lnTo>
                    <a:pt x="54" y="765"/>
                  </a:lnTo>
                  <a:lnTo>
                    <a:pt x="54" y="787"/>
                  </a:lnTo>
                  <a:lnTo>
                    <a:pt x="54" y="808"/>
                  </a:lnTo>
                  <a:lnTo>
                    <a:pt x="54" y="821"/>
                  </a:lnTo>
                  <a:lnTo>
                    <a:pt x="54" y="835"/>
                  </a:lnTo>
                  <a:lnTo>
                    <a:pt x="54" y="848"/>
                  </a:lnTo>
                  <a:lnTo>
                    <a:pt x="54" y="856"/>
                  </a:lnTo>
                  <a:lnTo>
                    <a:pt x="54" y="864"/>
                  </a:lnTo>
                  <a:lnTo>
                    <a:pt x="54" y="869"/>
                  </a:lnTo>
                  <a:lnTo>
                    <a:pt x="54" y="869"/>
                  </a:lnTo>
                  <a:lnTo>
                    <a:pt x="54" y="872"/>
                  </a:lnTo>
                  <a:lnTo>
                    <a:pt x="54" y="867"/>
                  </a:lnTo>
                  <a:lnTo>
                    <a:pt x="59" y="851"/>
                  </a:lnTo>
                  <a:lnTo>
                    <a:pt x="62" y="827"/>
                  </a:lnTo>
                  <a:lnTo>
                    <a:pt x="67" y="795"/>
                  </a:lnTo>
                  <a:lnTo>
                    <a:pt x="73" y="752"/>
                  </a:lnTo>
                  <a:lnTo>
                    <a:pt x="81" y="707"/>
                  </a:lnTo>
                  <a:lnTo>
                    <a:pt x="86" y="656"/>
                  </a:lnTo>
                  <a:lnTo>
                    <a:pt x="94" y="603"/>
                  </a:lnTo>
                  <a:lnTo>
                    <a:pt x="97" y="544"/>
                  </a:lnTo>
                  <a:lnTo>
                    <a:pt x="102" y="488"/>
                  </a:lnTo>
                  <a:lnTo>
                    <a:pt x="107" y="427"/>
                  </a:lnTo>
                  <a:lnTo>
                    <a:pt x="110" y="368"/>
                  </a:lnTo>
                  <a:lnTo>
                    <a:pt x="113" y="309"/>
                  </a:lnTo>
                  <a:lnTo>
                    <a:pt x="113" y="253"/>
                  </a:lnTo>
                  <a:lnTo>
                    <a:pt x="107" y="200"/>
                  </a:lnTo>
                  <a:lnTo>
                    <a:pt x="102" y="154"/>
                  </a:lnTo>
                  <a:lnTo>
                    <a:pt x="102" y="152"/>
                  </a:lnTo>
                  <a:lnTo>
                    <a:pt x="107" y="152"/>
                  </a:lnTo>
                  <a:lnTo>
                    <a:pt x="113" y="149"/>
                  </a:lnTo>
                  <a:lnTo>
                    <a:pt x="118" y="146"/>
                  </a:lnTo>
                  <a:lnTo>
                    <a:pt x="129" y="141"/>
                  </a:lnTo>
                  <a:lnTo>
                    <a:pt x="139" y="138"/>
                  </a:lnTo>
                  <a:lnTo>
                    <a:pt x="150" y="136"/>
                  </a:lnTo>
                  <a:lnTo>
                    <a:pt x="166" y="130"/>
                  </a:lnTo>
                  <a:lnTo>
                    <a:pt x="179" y="125"/>
                  </a:lnTo>
                  <a:lnTo>
                    <a:pt x="198" y="122"/>
                  </a:lnTo>
                  <a:lnTo>
                    <a:pt x="214" y="117"/>
                  </a:lnTo>
                  <a:lnTo>
                    <a:pt x="235" y="114"/>
                  </a:lnTo>
                  <a:lnTo>
                    <a:pt x="257" y="112"/>
                  </a:lnTo>
                  <a:lnTo>
                    <a:pt x="278" y="109"/>
                  </a:lnTo>
                  <a:lnTo>
                    <a:pt x="302" y="106"/>
                  </a:lnTo>
                  <a:lnTo>
                    <a:pt x="329" y="106"/>
                  </a:lnTo>
                  <a:lnTo>
                    <a:pt x="326" y="104"/>
                  </a:lnTo>
                  <a:lnTo>
                    <a:pt x="324" y="104"/>
                  </a:lnTo>
                  <a:lnTo>
                    <a:pt x="316" y="101"/>
                  </a:lnTo>
                  <a:lnTo>
                    <a:pt x="310" y="98"/>
                  </a:lnTo>
                  <a:lnTo>
                    <a:pt x="300" y="96"/>
                  </a:lnTo>
                  <a:lnTo>
                    <a:pt x="286" y="93"/>
                  </a:lnTo>
                  <a:lnTo>
                    <a:pt x="273" y="90"/>
                  </a:lnTo>
                  <a:lnTo>
                    <a:pt x="259" y="88"/>
                  </a:lnTo>
                  <a:lnTo>
                    <a:pt x="241" y="85"/>
                  </a:lnTo>
                  <a:lnTo>
                    <a:pt x="225" y="82"/>
                  </a:lnTo>
                  <a:lnTo>
                    <a:pt x="203" y="82"/>
                  </a:lnTo>
                  <a:lnTo>
                    <a:pt x="187" y="82"/>
                  </a:lnTo>
                  <a:lnTo>
                    <a:pt x="166" y="80"/>
                  </a:lnTo>
                  <a:lnTo>
                    <a:pt x="145" y="82"/>
                  </a:lnTo>
                  <a:lnTo>
                    <a:pt x="123" y="82"/>
                  </a:lnTo>
                  <a:lnTo>
                    <a:pt x="102" y="85"/>
                  </a:lnTo>
                  <a:lnTo>
                    <a:pt x="83" y="88"/>
                  </a:lnTo>
                  <a:lnTo>
                    <a:pt x="73" y="88"/>
                  </a:lnTo>
                  <a:lnTo>
                    <a:pt x="65" y="88"/>
                  </a:lnTo>
                  <a:lnTo>
                    <a:pt x="65" y="85"/>
                  </a:lnTo>
                  <a:lnTo>
                    <a:pt x="70" y="82"/>
                  </a:lnTo>
                  <a:lnTo>
                    <a:pt x="75" y="80"/>
                  </a:lnTo>
                  <a:lnTo>
                    <a:pt x="86" y="77"/>
                  </a:lnTo>
                  <a:lnTo>
                    <a:pt x="102" y="72"/>
                  </a:lnTo>
                  <a:lnTo>
                    <a:pt x="115" y="66"/>
                  </a:lnTo>
                  <a:lnTo>
                    <a:pt x="131" y="64"/>
                  </a:lnTo>
                  <a:lnTo>
                    <a:pt x="150" y="58"/>
                  </a:lnTo>
                  <a:lnTo>
                    <a:pt x="166" y="53"/>
                  </a:lnTo>
                  <a:lnTo>
                    <a:pt x="182" y="50"/>
                  </a:lnTo>
                  <a:lnTo>
                    <a:pt x="201" y="45"/>
                  </a:lnTo>
                  <a:lnTo>
                    <a:pt x="214" y="42"/>
                  </a:lnTo>
                  <a:lnTo>
                    <a:pt x="227" y="40"/>
                  </a:lnTo>
                  <a:lnTo>
                    <a:pt x="235" y="37"/>
                  </a:lnTo>
                  <a:lnTo>
                    <a:pt x="246" y="37"/>
                  </a:lnTo>
                  <a:lnTo>
                    <a:pt x="254" y="34"/>
                  </a:lnTo>
                  <a:lnTo>
                    <a:pt x="265" y="34"/>
                  </a:lnTo>
                  <a:lnTo>
                    <a:pt x="273" y="34"/>
                  </a:lnTo>
                  <a:lnTo>
                    <a:pt x="281" y="34"/>
                  </a:lnTo>
                  <a:lnTo>
                    <a:pt x="286" y="34"/>
                  </a:lnTo>
                  <a:lnTo>
                    <a:pt x="294" y="34"/>
                  </a:lnTo>
                  <a:lnTo>
                    <a:pt x="302" y="37"/>
                  </a:lnTo>
                  <a:lnTo>
                    <a:pt x="313" y="40"/>
                  </a:lnTo>
                  <a:lnTo>
                    <a:pt x="318" y="40"/>
                  </a:lnTo>
                  <a:lnTo>
                    <a:pt x="321" y="4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B5CC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87" name="Freeform 215"/>
            <p:cNvSpPr>
              <a:spLocks/>
            </p:cNvSpPr>
            <p:nvPr/>
          </p:nvSpPr>
          <p:spPr bwMode="auto">
            <a:xfrm>
              <a:off x="3005" y="2108"/>
              <a:ext cx="578" cy="365"/>
            </a:xfrm>
            <a:custGeom>
              <a:avLst/>
              <a:gdLst/>
              <a:ahLst/>
              <a:cxnLst>
                <a:cxn ang="0">
                  <a:pos x="0" y="413"/>
                </a:cxn>
                <a:cxn ang="0">
                  <a:pos x="5" y="405"/>
                </a:cxn>
                <a:cxn ang="0">
                  <a:pos x="26" y="389"/>
                </a:cxn>
                <a:cxn ang="0">
                  <a:pos x="56" y="363"/>
                </a:cxn>
                <a:cxn ang="0">
                  <a:pos x="96" y="331"/>
                </a:cxn>
                <a:cxn ang="0">
                  <a:pos x="139" y="296"/>
                </a:cxn>
                <a:cxn ang="0">
                  <a:pos x="187" y="261"/>
                </a:cxn>
                <a:cxn ang="0">
                  <a:pos x="237" y="227"/>
                </a:cxn>
                <a:cxn ang="0">
                  <a:pos x="288" y="200"/>
                </a:cxn>
                <a:cxn ang="0">
                  <a:pos x="339" y="173"/>
                </a:cxn>
                <a:cxn ang="0">
                  <a:pos x="395" y="149"/>
                </a:cxn>
                <a:cxn ang="0">
                  <a:pos x="454" y="125"/>
                </a:cxn>
                <a:cxn ang="0">
                  <a:pos x="512" y="104"/>
                </a:cxn>
                <a:cxn ang="0">
                  <a:pos x="563" y="85"/>
                </a:cxn>
                <a:cxn ang="0">
                  <a:pos x="603" y="72"/>
                </a:cxn>
                <a:cxn ang="0">
                  <a:pos x="633" y="64"/>
                </a:cxn>
                <a:cxn ang="0">
                  <a:pos x="643" y="61"/>
                </a:cxn>
                <a:cxn ang="0">
                  <a:pos x="496" y="0"/>
                </a:cxn>
                <a:cxn ang="0">
                  <a:pos x="486" y="0"/>
                </a:cxn>
                <a:cxn ang="0">
                  <a:pos x="464" y="0"/>
                </a:cxn>
                <a:cxn ang="0">
                  <a:pos x="435" y="3"/>
                </a:cxn>
                <a:cxn ang="0">
                  <a:pos x="403" y="8"/>
                </a:cxn>
                <a:cxn ang="0">
                  <a:pos x="360" y="16"/>
                </a:cxn>
                <a:cxn ang="0">
                  <a:pos x="317" y="29"/>
                </a:cxn>
                <a:cxn ang="0">
                  <a:pos x="269" y="48"/>
                </a:cxn>
                <a:cxn ang="0">
                  <a:pos x="219" y="72"/>
                </a:cxn>
                <a:cxn ang="0">
                  <a:pos x="173" y="96"/>
                </a:cxn>
                <a:cxn ang="0">
                  <a:pos x="128" y="120"/>
                </a:cxn>
                <a:cxn ang="0">
                  <a:pos x="90" y="139"/>
                </a:cxn>
                <a:cxn ang="0">
                  <a:pos x="58" y="157"/>
                </a:cxn>
                <a:cxn ang="0">
                  <a:pos x="32" y="173"/>
                </a:cxn>
                <a:cxn ang="0">
                  <a:pos x="10" y="184"/>
                </a:cxn>
                <a:cxn ang="0">
                  <a:pos x="2" y="192"/>
                </a:cxn>
                <a:cxn ang="0">
                  <a:pos x="2" y="192"/>
                </a:cxn>
              </a:cxnLst>
              <a:rect l="0" t="0" r="r" b="b"/>
              <a:pathLst>
                <a:path w="643" h="413">
                  <a:moveTo>
                    <a:pt x="2" y="192"/>
                  </a:moveTo>
                  <a:lnTo>
                    <a:pt x="0" y="413"/>
                  </a:lnTo>
                  <a:lnTo>
                    <a:pt x="0" y="411"/>
                  </a:lnTo>
                  <a:lnTo>
                    <a:pt x="5" y="405"/>
                  </a:lnTo>
                  <a:lnTo>
                    <a:pt x="13" y="397"/>
                  </a:lnTo>
                  <a:lnTo>
                    <a:pt x="26" y="389"/>
                  </a:lnTo>
                  <a:lnTo>
                    <a:pt x="37" y="376"/>
                  </a:lnTo>
                  <a:lnTo>
                    <a:pt x="56" y="363"/>
                  </a:lnTo>
                  <a:lnTo>
                    <a:pt x="74" y="347"/>
                  </a:lnTo>
                  <a:lnTo>
                    <a:pt x="96" y="331"/>
                  </a:lnTo>
                  <a:lnTo>
                    <a:pt x="117" y="315"/>
                  </a:lnTo>
                  <a:lnTo>
                    <a:pt x="139" y="296"/>
                  </a:lnTo>
                  <a:lnTo>
                    <a:pt x="163" y="277"/>
                  </a:lnTo>
                  <a:lnTo>
                    <a:pt x="187" y="261"/>
                  </a:lnTo>
                  <a:lnTo>
                    <a:pt x="213" y="243"/>
                  </a:lnTo>
                  <a:lnTo>
                    <a:pt x="237" y="227"/>
                  </a:lnTo>
                  <a:lnTo>
                    <a:pt x="261" y="213"/>
                  </a:lnTo>
                  <a:lnTo>
                    <a:pt x="288" y="200"/>
                  </a:lnTo>
                  <a:lnTo>
                    <a:pt x="312" y="187"/>
                  </a:lnTo>
                  <a:lnTo>
                    <a:pt x="339" y="173"/>
                  </a:lnTo>
                  <a:lnTo>
                    <a:pt x="366" y="160"/>
                  </a:lnTo>
                  <a:lnTo>
                    <a:pt x="395" y="149"/>
                  </a:lnTo>
                  <a:lnTo>
                    <a:pt x="424" y="136"/>
                  </a:lnTo>
                  <a:lnTo>
                    <a:pt x="454" y="125"/>
                  </a:lnTo>
                  <a:lnTo>
                    <a:pt x="483" y="115"/>
                  </a:lnTo>
                  <a:lnTo>
                    <a:pt x="512" y="104"/>
                  </a:lnTo>
                  <a:lnTo>
                    <a:pt x="536" y="93"/>
                  </a:lnTo>
                  <a:lnTo>
                    <a:pt x="563" y="85"/>
                  </a:lnTo>
                  <a:lnTo>
                    <a:pt x="584" y="77"/>
                  </a:lnTo>
                  <a:lnTo>
                    <a:pt x="603" y="72"/>
                  </a:lnTo>
                  <a:lnTo>
                    <a:pt x="619" y="67"/>
                  </a:lnTo>
                  <a:lnTo>
                    <a:pt x="633" y="64"/>
                  </a:lnTo>
                  <a:lnTo>
                    <a:pt x="638" y="61"/>
                  </a:lnTo>
                  <a:lnTo>
                    <a:pt x="643" y="61"/>
                  </a:lnTo>
                  <a:lnTo>
                    <a:pt x="499" y="0"/>
                  </a:lnTo>
                  <a:lnTo>
                    <a:pt x="496" y="0"/>
                  </a:lnTo>
                  <a:lnTo>
                    <a:pt x="491" y="0"/>
                  </a:lnTo>
                  <a:lnTo>
                    <a:pt x="486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5" y="3"/>
                  </a:lnTo>
                  <a:lnTo>
                    <a:pt x="422" y="5"/>
                  </a:lnTo>
                  <a:lnTo>
                    <a:pt x="403" y="8"/>
                  </a:lnTo>
                  <a:lnTo>
                    <a:pt x="382" y="11"/>
                  </a:lnTo>
                  <a:lnTo>
                    <a:pt x="360" y="16"/>
                  </a:lnTo>
                  <a:lnTo>
                    <a:pt x="341" y="24"/>
                  </a:lnTo>
                  <a:lnTo>
                    <a:pt x="317" y="29"/>
                  </a:lnTo>
                  <a:lnTo>
                    <a:pt x="293" y="37"/>
                  </a:lnTo>
                  <a:lnTo>
                    <a:pt x="269" y="48"/>
                  </a:lnTo>
                  <a:lnTo>
                    <a:pt x="245" y="61"/>
                  </a:lnTo>
                  <a:lnTo>
                    <a:pt x="219" y="72"/>
                  </a:lnTo>
                  <a:lnTo>
                    <a:pt x="197" y="85"/>
                  </a:lnTo>
                  <a:lnTo>
                    <a:pt x="173" y="96"/>
                  </a:lnTo>
                  <a:lnTo>
                    <a:pt x="152" y="109"/>
                  </a:lnTo>
                  <a:lnTo>
                    <a:pt x="128" y="120"/>
                  </a:lnTo>
                  <a:lnTo>
                    <a:pt x="109" y="131"/>
                  </a:lnTo>
                  <a:lnTo>
                    <a:pt x="90" y="139"/>
                  </a:lnTo>
                  <a:lnTo>
                    <a:pt x="74" y="149"/>
                  </a:lnTo>
                  <a:lnTo>
                    <a:pt x="58" y="157"/>
                  </a:lnTo>
                  <a:lnTo>
                    <a:pt x="42" y="165"/>
                  </a:lnTo>
                  <a:lnTo>
                    <a:pt x="32" y="173"/>
                  </a:lnTo>
                  <a:lnTo>
                    <a:pt x="21" y="181"/>
                  </a:lnTo>
                  <a:lnTo>
                    <a:pt x="10" y="184"/>
                  </a:lnTo>
                  <a:lnTo>
                    <a:pt x="5" y="189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2" y="192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88" name="Freeform 216"/>
            <p:cNvSpPr>
              <a:spLocks/>
            </p:cNvSpPr>
            <p:nvPr/>
          </p:nvSpPr>
          <p:spPr bwMode="auto">
            <a:xfrm>
              <a:off x="3005" y="2137"/>
              <a:ext cx="430" cy="183"/>
            </a:xfrm>
            <a:custGeom>
              <a:avLst/>
              <a:gdLst/>
              <a:ahLst/>
              <a:cxnLst>
                <a:cxn ang="0">
                  <a:pos x="2" y="208"/>
                </a:cxn>
                <a:cxn ang="0">
                  <a:pos x="2" y="205"/>
                </a:cxn>
                <a:cxn ang="0">
                  <a:pos x="10" y="200"/>
                </a:cxn>
                <a:cxn ang="0">
                  <a:pos x="21" y="189"/>
                </a:cxn>
                <a:cxn ang="0">
                  <a:pos x="37" y="181"/>
                </a:cxn>
                <a:cxn ang="0">
                  <a:pos x="56" y="168"/>
                </a:cxn>
                <a:cxn ang="0">
                  <a:pos x="77" y="155"/>
                </a:cxn>
                <a:cxn ang="0">
                  <a:pos x="104" y="139"/>
                </a:cxn>
                <a:cxn ang="0">
                  <a:pos x="133" y="123"/>
                </a:cxn>
                <a:cxn ang="0">
                  <a:pos x="165" y="104"/>
                </a:cxn>
                <a:cxn ang="0">
                  <a:pos x="203" y="88"/>
                </a:cxn>
                <a:cxn ang="0">
                  <a:pos x="243" y="72"/>
                </a:cxn>
                <a:cxn ang="0">
                  <a:pos x="285" y="56"/>
                </a:cxn>
                <a:cxn ang="0">
                  <a:pos x="328" y="40"/>
                </a:cxn>
                <a:cxn ang="0">
                  <a:pos x="376" y="29"/>
                </a:cxn>
                <a:cxn ang="0">
                  <a:pos x="424" y="16"/>
                </a:cxn>
                <a:cxn ang="0">
                  <a:pos x="478" y="11"/>
                </a:cxn>
                <a:cxn ang="0">
                  <a:pos x="475" y="8"/>
                </a:cxn>
                <a:cxn ang="0">
                  <a:pos x="472" y="8"/>
                </a:cxn>
                <a:cxn ang="0">
                  <a:pos x="467" y="5"/>
                </a:cxn>
                <a:cxn ang="0">
                  <a:pos x="462" y="5"/>
                </a:cxn>
                <a:cxn ang="0">
                  <a:pos x="454" y="3"/>
                </a:cxn>
                <a:cxn ang="0">
                  <a:pos x="446" y="3"/>
                </a:cxn>
                <a:cxn ang="0">
                  <a:pos x="435" y="3"/>
                </a:cxn>
                <a:cxn ang="0">
                  <a:pos x="422" y="3"/>
                </a:cxn>
                <a:cxn ang="0">
                  <a:pos x="408" y="0"/>
                </a:cxn>
                <a:cxn ang="0">
                  <a:pos x="392" y="0"/>
                </a:cxn>
                <a:cxn ang="0">
                  <a:pos x="376" y="3"/>
                </a:cxn>
                <a:cxn ang="0">
                  <a:pos x="357" y="5"/>
                </a:cxn>
                <a:cxn ang="0">
                  <a:pos x="336" y="5"/>
                </a:cxn>
                <a:cxn ang="0">
                  <a:pos x="317" y="11"/>
                </a:cxn>
                <a:cxn ang="0">
                  <a:pos x="293" y="16"/>
                </a:cxn>
                <a:cxn ang="0">
                  <a:pos x="272" y="21"/>
                </a:cxn>
                <a:cxn ang="0">
                  <a:pos x="245" y="29"/>
                </a:cxn>
                <a:cxn ang="0">
                  <a:pos x="221" y="37"/>
                </a:cxn>
                <a:cxn ang="0">
                  <a:pos x="197" y="48"/>
                </a:cxn>
                <a:cxn ang="0">
                  <a:pos x="173" y="59"/>
                </a:cxn>
                <a:cxn ang="0">
                  <a:pos x="149" y="69"/>
                </a:cxn>
                <a:cxn ang="0">
                  <a:pos x="125" y="80"/>
                </a:cxn>
                <a:cxn ang="0">
                  <a:pos x="104" y="93"/>
                </a:cxn>
                <a:cxn ang="0">
                  <a:pos x="85" y="104"/>
                </a:cxn>
                <a:cxn ang="0">
                  <a:pos x="66" y="115"/>
                </a:cxn>
                <a:cxn ang="0">
                  <a:pos x="48" y="125"/>
                </a:cxn>
                <a:cxn ang="0">
                  <a:pos x="34" y="133"/>
                </a:cxn>
                <a:cxn ang="0">
                  <a:pos x="21" y="141"/>
                </a:cxn>
                <a:cxn ang="0">
                  <a:pos x="10" y="147"/>
                </a:cxn>
                <a:cxn ang="0">
                  <a:pos x="5" y="152"/>
                </a:cxn>
                <a:cxn ang="0">
                  <a:pos x="0" y="155"/>
                </a:cxn>
                <a:cxn ang="0">
                  <a:pos x="0" y="157"/>
                </a:cxn>
                <a:cxn ang="0">
                  <a:pos x="2" y="208"/>
                </a:cxn>
                <a:cxn ang="0">
                  <a:pos x="2" y="208"/>
                </a:cxn>
              </a:cxnLst>
              <a:rect l="0" t="0" r="r" b="b"/>
              <a:pathLst>
                <a:path w="478" h="208">
                  <a:moveTo>
                    <a:pt x="2" y="208"/>
                  </a:moveTo>
                  <a:lnTo>
                    <a:pt x="2" y="205"/>
                  </a:lnTo>
                  <a:lnTo>
                    <a:pt x="10" y="200"/>
                  </a:lnTo>
                  <a:lnTo>
                    <a:pt x="21" y="189"/>
                  </a:lnTo>
                  <a:lnTo>
                    <a:pt x="37" y="181"/>
                  </a:lnTo>
                  <a:lnTo>
                    <a:pt x="56" y="168"/>
                  </a:lnTo>
                  <a:lnTo>
                    <a:pt x="77" y="155"/>
                  </a:lnTo>
                  <a:lnTo>
                    <a:pt x="104" y="139"/>
                  </a:lnTo>
                  <a:lnTo>
                    <a:pt x="133" y="123"/>
                  </a:lnTo>
                  <a:lnTo>
                    <a:pt x="165" y="104"/>
                  </a:lnTo>
                  <a:lnTo>
                    <a:pt x="203" y="88"/>
                  </a:lnTo>
                  <a:lnTo>
                    <a:pt x="243" y="72"/>
                  </a:lnTo>
                  <a:lnTo>
                    <a:pt x="285" y="56"/>
                  </a:lnTo>
                  <a:lnTo>
                    <a:pt x="328" y="40"/>
                  </a:lnTo>
                  <a:lnTo>
                    <a:pt x="376" y="29"/>
                  </a:lnTo>
                  <a:lnTo>
                    <a:pt x="424" y="16"/>
                  </a:lnTo>
                  <a:lnTo>
                    <a:pt x="478" y="11"/>
                  </a:lnTo>
                  <a:lnTo>
                    <a:pt x="475" y="8"/>
                  </a:lnTo>
                  <a:lnTo>
                    <a:pt x="472" y="8"/>
                  </a:lnTo>
                  <a:lnTo>
                    <a:pt x="467" y="5"/>
                  </a:lnTo>
                  <a:lnTo>
                    <a:pt x="462" y="5"/>
                  </a:lnTo>
                  <a:lnTo>
                    <a:pt x="454" y="3"/>
                  </a:lnTo>
                  <a:lnTo>
                    <a:pt x="446" y="3"/>
                  </a:lnTo>
                  <a:lnTo>
                    <a:pt x="435" y="3"/>
                  </a:lnTo>
                  <a:lnTo>
                    <a:pt x="422" y="3"/>
                  </a:lnTo>
                  <a:lnTo>
                    <a:pt x="408" y="0"/>
                  </a:lnTo>
                  <a:lnTo>
                    <a:pt x="392" y="0"/>
                  </a:lnTo>
                  <a:lnTo>
                    <a:pt x="376" y="3"/>
                  </a:lnTo>
                  <a:lnTo>
                    <a:pt x="357" y="5"/>
                  </a:lnTo>
                  <a:lnTo>
                    <a:pt x="336" y="5"/>
                  </a:lnTo>
                  <a:lnTo>
                    <a:pt x="317" y="11"/>
                  </a:lnTo>
                  <a:lnTo>
                    <a:pt x="293" y="16"/>
                  </a:lnTo>
                  <a:lnTo>
                    <a:pt x="272" y="21"/>
                  </a:lnTo>
                  <a:lnTo>
                    <a:pt x="245" y="29"/>
                  </a:lnTo>
                  <a:lnTo>
                    <a:pt x="221" y="37"/>
                  </a:lnTo>
                  <a:lnTo>
                    <a:pt x="197" y="48"/>
                  </a:lnTo>
                  <a:lnTo>
                    <a:pt x="173" y="59"/>
                  </a:lnTo>
                  <a:lnTo>
                    <a:pt x="149" y="69"/>
                  </a:lnTo>
                  <a:lnTo>
                    <a:pt x="125" y="80"/>
                  </a:lnTo>
                  <a:lnTo>
                    <a:pt x="104" y="93"/>
                  </a:lnTo>
                  <a:lnTo>
                    <a:pt x="85" y="104"/>
                  </a:lnTo>
                  <a:lnTo>
                    <a:pt x="66" y="115"/>
                  </a:lnTo>
                  <a:lnTo>
                    <a:pt x="48" y="125"/>
                  </a:lnTo>
                  <a:lnTo>
                    <a:pt x="34" y="133"/>
                  </a:lnTo>
                  <a:lnTo>
                    <a:pt x="21" y="141"/>
                  </a:lnTo>
                  <a:lnTo>
                    <a:pt x="10" y="147"/>
                  </a:lnTo>
                  <a:lnTo>
                    <a:pt x="5" y="152"/>
                  </a:lnTo>
                  <a:lnTo>
                    <a:pt x="0" y="155"/>
                  </a:lnTo>
                  <a:lnTo>
                    <a:pt x="0" y="157"/>
                  </a:lnTo>
                  <a:lnTo>
                    <a:pt x="2" y="208"/>
                  </a:lnTo>
                  <a:lnTo>
                    <a:pt x="2" y="208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89" name="Freeform 217"/>
            <p:cNvSpPr>
              <a:spLocks/>
            </p:cNvSpPr>
            <p:nvPr/>
          </p:nvSpPr>
          <p:spPr bwMode="auto">
            <a:xfrm>
              <a:off x="3000" y="2151"/>
              <a:ext cx="528" cy="325"/>
            </a:xfrm>
            <a:custGeom>
              <a:avLst/>
              <a:gdLst/>
              <a:ahLst/>
              <a:cxnLst>
                <a:cxn ang="0">
                  <a:pos x="8" y="213"/>
                </a:cxn>
                <a:cxn ang="0">
                  <a:pos x="19" y="205"/>
                </a:cxn>
                <a:cxn ang="0">
                  <a:pos x="40" y="189"/>
                </a:cxn>
                <a:cxn ang="0">
                  <a:pos x="70" y="171"/>
                </a:cxn>
                <a:cxn ang="0">
                  <a:pos x="104" y="147"/>
                </a:cxn>
                <a:cxn ang="0">
                  <a:pos x="145" y="120"/>
                </a:cxn>
                <a:cxn ang="0">
                  <a:pos x="193" y="96"/>
                </a:cxn>
                <a:cxn ang="0">
                  <a:pos x="238" y="72"/>
                </a:cxn>
                <a:cxn ang="0">
                  <a:pos x="286" y="53"/>
                </a:cxn>
                <a:cxn ang="0">
                  <a:pos x="337" y="35"/>
                </a:cxn>
                <a:cxn ang="0">
                  <a:pos x="385" y="21"/>
                </a:cxn>
                <a:cxn ang="0">
                  <a:pos x="430" y="13"/>
                </a:cxn>
                <a:cxn ang="0">
                  <a:pos x="470" y="8"/>
                </a:cxn>
                <a:cxn ang="0">
                  <a:pos x="505" y="3"/>
                </a:cxn>
                <a:cxn ang="0">
                  <a:pos x="529" y="0"/>
                </a:cxn>
                <a:cxn ang="0">
                  <a:pos x="542" y="0"/>
                </a:cxn>
                <a:cxn ang="0">
                  <a:pos x="588" y="35"/>
                </a:cxn>
                <a:cxn ang="0">
                  <a:pos x="577" y="37"/>
                </a:cxn>
                <a:cxn ang="0">
                  <a:pos x="550" y="45"/>
                </a:cxn>
                <a:cxn ang="0">
                  <a:pos x="510" y="56"/>
                </a:cxn>
                <a:cxn ang="0">
                  <a:pos x="462" y="75"/>
                </a:cxn>
                <a:cxn ang="0">
                  <a:pos x="404" y="96"/>
                </a:cxn>
                <a:cxn ang="0">
                  <a:pos x="347" y="123"/>
                </a:cxn>
                <a:cxn ang="0">
                  <a:pos x="289" y="155"/>
                </a:cxn>
                <a:cxn ang="0">
                  <a:pos x="235" y="189"/>
                </a:cxn>
                <a:cxn ang="0">
                  <a:pos x="187" y="221"/>
                </a:cxn>
                <a:cxn ang="0">
                  <a:pos x="142" y="256"/>
                </a:cxn>
                <a:cxn ang="0">
                  <a:pos x="102" y="285"/>
                </a:cxn>
                <a:cxn ang="0">
                  <a:pos x="67" y="315"/>
                </a:cxn>
                <a:cxn ang="0">
                  <a:pos x="38" y="336"/>
                </a:cxn>
                <a:cxn ang="0">
                  <a:pos x="16" y="352"/>
                </a:cxn>
                <a:cxn ang="0">
                  <a:pos x="8" y="216"/>
                </a:cxn>
              </a:cxnLst>
              <a:rect l="0" t="0" r="r" b="b"/>
              <a:pathLst>
                <a:path w="588" h="368">
                  <a:moveTo>
                    <a:pt x="8" y="216"/>
                  </a:moveTo>
                  <a:lnTo>
                    <a:pt x="8" y="213"/>
                  </a:lnTo>
                  <a:lnTo>
                    <a:pt x="14" y="211"/>
                  </a:lnTo>
                  <a:lnTo>
                    <a:pt x="19" y="205"/>
                  </a:lnTo>
                  <a:lnTo>
                    <a:pt x="30" y="200"/>
                  </a:lnTo>
                  <a:lnTo>
                    <a:pt x="40" y="189"/>
                  </a:lnTo>
                  <a:lnTo>
                    <a:pt x="54" y="181"/>
                  </a:lnTo>
                  <a:lnTo>
                    <a:pt x="70" y="171"/>
                  </a:lnTo>
                  <a:lnTo>
                    <a:pt x="86" y="160"/>
                  </a:lnTo>
                  <a:lnTo>
                    <a:pt x="104" y="147"/>
                  </a:lnTo>
                  <a:lnTo>
                    <a:pt x="123" y="133"/>
                  </a:lnTo>
                  <a:lnTo>
                    <a:pt x="145" y="120"/>
                  </a:lnTo>
                  <a:lnTo>
                    <a:pt x="169" y="107"/>
                  </a:lnTo>
                  <a:lnTo>
                    <a:pt x="193" y="96"/>
                  </a:lnTo>
                  <a:lnTo>
                    <a:pt x="214" y="83"/>
                  </a:lnTo>
                  <a:lnTo>
                    <a:pt x="238" y="72"/>
                  </a:lnTo>
                  <a:lnTo>
                    <a:pt x="265" y="64"/>
                  </a:lnTo>
                  <a:lnTo>
                    <a:pt x="286" y="53"/>
                  </a:lnTo>
                  <a:lnTo>
                    <a:pt x="313" y="43"/>
                  </a:lnTo>
                  <a:lnTo>
                    <a:pt x="337" y="35"/>
                  </a:lnTo>
                  <a:lnTo>
                    <a:pt x="361" y="29"/>
                  </a:lnTo>
                  <a:lnTo>
                    <a:pt x="385" y="21"/>
                  </a:lnTo>
                  <a:lnTo>
                    <a:pt x="409" y="19"/>
                  </a:lnTo>
                  <a:lnTo>
                    <a:pt x="430" y="13"/>
                  </a:lnTo>
                  <a:lnTo>
                    <a:pt x="452" y="11"/>
                  </a:lnTo>
                  <a:lnTo>
                    <a:pt x="470" y="8"/>
                  </a:lnTo>
                  <a:lnTo>
                    <a:pt x="489" y="5"/>
                  </a:lnTo>
                  <a:lnTo>
                    <a:pt x="505" y="3"/>
                  </a:lnTo>
                  <a:lnTo>
                    <a:pt x="518" y="3"/>
                  </a:lnTo>
                  <a:lnTo>
                    <a:pt x="529" y="0"/>
                  </a:lnTo>
                  <a:lnTo>
                    <a:pt x="537" y="0"/>
                  </a:lnTo>
                  <a:lnTo>
                    <a:pt x="542" y="0"/>
                  </a:lnTo>
                  <a:lnTo>
                    <a:pt x="545" y="0"/>
                  </a:lnTo>
                  <a:lnTo>
                    <a:pt x="588" y="35"/>
                  </a:lnTo>
                  <a:lnTo>
                    <a:pt x="585" y="35"/>
                  </a:lnTo>
                  <a:lnTo>
                    <a:pt x="577" y="37"/>
                  </a:lnTo>
                  <a:lnTo>
                    <a:pt x="564" y="40"/>
                  </a:lnTo>
                  <a:lnTo>
                    <a:pt x="550" y="45"/>
                  </a:lnTo>
                  <a:lnTo>
                    <a:pt x="532" y="51"/>
                  </a:lnTo>
                  <a:lnTo>
                    <a:pt x="510" y="56"/>
                  </a:lnTo>
                  <a:lnTo>
                    <a:pt x="486" y="64"/>
                  </a:lnTo>
                  <a:lnTo>
                    <a:pt x="462" y="75"/>
                  </a:lnTo>
                  <a:lnTo>
                    <a:pt x="433" y="85"/>
                  </a:lnTo>
                  <a:lnTo>
                    <a:pt x="404" y="96"/>
                  </a:lnTo>
                  <a:lnTo>
                    <a:pt x="374" y="109"/>
                  </a:lnTo>
                  <a:lnTo>
                    <a:pt x="347" y="123"/>
                  </a:lnTo>
                  <a:lnTo>
                    <a:pt x="315" y="139"/>
                  </a:lnTo>
                  <a:lnTo>
                    <a:pt x="289" y="155"/>
                  </a:lnTo>
                  <a:lnTo>
                    <a:pt x="259" y="171"/>
                  </a:lnTo>
                  <a:lnTo>
                    <a:pt x="235" y="189"/>
                  </a:lnTo>
                  <a:lnTo>
                    <a:pt x="209" y="205"/>
                  </a:lnTo>
                  <a:lnTo>
                    <a:pt x="187" y="221"/>
                  </a:lnTo>
                  <a:lnTo>
                    <a:pt x="163" y="237"/>
                  </a:lnTo>
                  <a:lnTo>
                    <a:pt x="142" y="256"/>
                  </a:lnTo>
                  <a:lnTo>
                    <a:pt x="121" y="269"/>
                  </a:lnTo>
                  <a:lnTo>
                    <a:pt x="102" y="285"/>
                  </a:lnTo>
                  <a:lnTo>
                    <a:pt x="83" y="299"/>
                  </a:lnTo>
                  <a:lnTo>
                    <a:pt x="67" y="315"/>
                  </a:lnTo>
                  <a:lnTo>
                    <a:pt x="51" y="325"/>
                  </a:lnTo>
                  <a:lnTo>
                    <a:pt x="38" y="336"/>
                  </a:lnTo>
                  <a:lnTo>
                    <a:pt x="27" y="344"/>
                  </a:lnTo>
                  <a:lnTo>
                    <a:pt x="16" y="352"/>
                  </a:lnTo>
                  <a:lnTo>
                    <a:pt x="0" y="368"/>
                  </a:lnTo>
                  <a:lnTo>
                    <a:pt x="8" y="216"/>
                  </a:lnTo>
                  <a:lnTo>
                    <a:pt x="8" y="216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90" name="Freeform 218"/>
            <p:cNvSpPr>
              <a:spLocks/>
            </p:cNvSpPr>
            <p:nvPr/>
          </p:nvSpPr>
          <p:spPr bwMode="auto">
            <a:xfrm>
              <a:off x="3800" y="1986"/>
              <a:ext cx="1652" cy="954"/>
            </a:xfrm>
            <a:custGeom>
              <a:avLst/>
              <a:gdLst/>
              <a:ahLst/>
              <a:cxnLst>
                <a:cxn ang="0">
                  <a:pos x="48" y="950"/>
                </a:cxn>
                <a:cxn ang="0">
                  <a:pos x="243" y="787"/>
                </a:cxn>
                <a:cxn ang="0">
                  <a:pos x="523" y="571"/>
                </a:cxn>
                <a:cxn ang="0">
                  <a:pos x="830" y="379"/>
                </a:cxn>
                <a:cxn ang="0">
                  <a:pos x="1124" y="243"/>
                </a:cxn>
                <a:cxn ang="0">
                  <a:pos x="1407" y="128"/>
                </a:cxn>
                <a:cxn ang="0">
                  <a:pos x="1639" y="43"/>
                </a:cxn>
                <a:cxn ang="0">
                  <a:pos x="1778" y="0"/>
                </a:cxn>
                <a:cxn ang="0">
                  <a:pos x="1805" y="8"/>
                </a:cxn>
                <a:cxn ang="0">
                  <a:pos x="1783" y="40"/>
                </a:cxn>
                <a:cxn ang="0">
                  <a:pos x="1740" y="75"/>
                </a:cxn>
                <a:cxn ang="0">
                  <a:pos x="1730" y="91"/>
                </a:cxn>
                <a:cxn ang="0">
                  <a:pos x="1770" y="80"/>
                </a:cxn>
                <a:cxn ang="0">
                  <a:pos x="1810" y="75"/>
                </a:cxn>
                <a:cxn ang="0">
                  <a:pos x="1837" y="91"/>
                </a:cxn>
                <a:cxn ang="0">
                  <a:pos x="1826" y="134"/>
                </a:cxn>
                <a:cxn ang="0">
                  <a:pos x="1797" y="182"/>
                </a:cxn>
                <a:cxn ang="0">
                  <a:pos x="1773" y="216"/>
                </a:cxn>
                <a:cxn ang="0">
                  <a:pos x="1762" y="222"/>
                </a:cxn>
                <a:cxn ang="0">
                  <a:pos x="1716" y="230"/>
                </a:cxn>
                <a:cxn ang="0">
                  <a:pos x="1652" y="251"/>
                </a:cxn>
                <a:cxn ang="0">
                  <a:pos x="1583" y="286"/>
                </a:cxn>
                <a:cxn ang="0">
                  <a:pos x="1532" y="342"/>
                </a:cxn>
                <a:cxn ang="0">
                  <a:pos x="1489" y="432"/>
                </a:cxn>
                <a:cxn ang="0">
                  <a:pos x="1460" y="552"/>
                </a:cxn>
                <a:cxn ang="0">
                  <a:pos x="1447" y="675"/>
                </a:cxn>
                <a:cxn ang="0">
                  <a:pos x="1449" y="793"/>
                </a:cxn>
                <a:cxn ang="0">
                  <a:pos x="1449" y="915"/>
                </a:cxn>
                <a:cxn ang="0">
                  <a:pos x="1449" y="1027"/>
                </a:cxn>
                <a:cxn ang="0">
                  <a:pos x="1449" y="1097"/>
                </a:cxn>
                <a:cxn ang="0">
                  <a:pos x="1038" y="1137"/>
                </a:cxn>
                <a:cxn ang="0">
                  <a:pos x="1046" y="1118"/>
                </a:cxn>
                <a:cxn ang="0">
                  <a:pos x="1062" y="1067"/>
                </a:cxn>
                <a:cxn ang="0">
                  <a:pos x="1070" y="990"/>
                </a:cxn>
                <a:cxn ang="0">
                  <a:pos x="1054" y="886"/>
                </a:cxn>
                <a:cxn ang="0">
                  <a:pos x="1020" y="787"/>
                </a:cxn>
                <a:cxn ang="0">
                  <a:pos x="990" y="720"/>
                </a:cxn>
                <a:cxn ang="0">
                  <a:pos x="955" y="680"/>
                </a:cxn>
                <a:cxn ang="0">
                  <a:pos x="915" y="664"/>
                </a:cxn>
                <a:cxn ang="0">
                  <a:pos x="822" y="696"/>
                </a:cxn>
                <a:cxn ang="0">
                  <a:pos x="670" y="779"/>
                </a:cxn>
                <a:cxn ang="0">
                  <a:pos x="515" y="878"/>
                </a:cxn>
                <a:cxn ang="0">
                  <a:pos x="419" y="958"/>
                </a:cxn>
                <a:cxn ang="0">
                  <a:pos x="363" y="1009"/>
                </a:cxn>
                <a:cxn ang="0">
                  <a:pos x="299" y="1043"/>
                </a:cxn>
                <a:cxn ang="0">
                  <a:pos x="232" y="1065"/>
                </a:cxn>
                <a:cxn ang="0">
                  <a:pos x="170" y="1078"/>
                </a:cxn>
                <a:cxn ang="0">
                  <a:pos x="109" y="1067"/>
                </a:cxn>
                <a:cxn ang="0">
                  <a:pos x="56" y="1041"/>
                </a:cxn>
                <a:cxn ang="0">
                  <a:pos x="13" y="1009"/>
                </a:cxn>
                <a:cxn ang="0">
                  <a:pos x="0" y="995"/>
                </a:cxn>
              </a:cxnLst>
              <a:rect l="0" t="0" r="r" b="b"/>
              <a:pathLst>
                <a:path w="1837" h="1153">
                  <a:moveTo>
                    <a:pt x="0" y="995"/>
                  </a:moveTo>
                  <a:lnTo>
                    <a:pt x="5" y="990"/>
                  </a:lnTo>
                  <a:lnTo>
                    <a:pt x="21" y="974"/>
                  </a:lnTo>
                  <a:lnTo>
                    <a:pt x="48" y="950"/>
                  </a:lnTo>
                  <a:lnTo>
                    <a:pt x="85" y="918"/>
                  </a:lnTo>
                  <a:lnTo>
                    <a:pt x="130" y="881"/>
                  </a:lnTo>
                  <a:lnTo>
                    <a:pt x="184" y="835"/>
                  </a:lnTo>
                  <a:lnTo>
                    <a:pt x="243" y="787"/>
                  </a:lnTo>
                  <a:lnTo>
                    <a:pt x="307" y="737"/>
                  </a:lnTo>
                  <a:lnTo>
                    <a:pt x="376" y="683"/>
                  </a:lnTo>
                  <a:lnTo>
                    <a:pt x="448" y="627"/>
                  </a:lnTo>
                  <a:lnTo>
                    <a:pt x="523" y="571"/>
                  </a:lnTo>
                  <a:lnTo>
                    <a:pt x="600" y="520"/>
                  </a:lnTo>
                  <a:lnTo>
                    <a:pt x="678" y="470"/>
                  </a:lnTo>
                  <a:lnTo>
                    <a:pt x="755" y="422"/>
                  </a:lnTo>
                  <a:lnTo>
                    <a:pt x="830" y="379"/>
                  </a:lnTo>
                  <a:lnTo>
                    <a:pt x="905" y="342"/>
                  </a:lnTo>
                  <a:lnTo>
                    <a:pt x="977" y="307"/>
                  </a:lnTo>
                  <a:lnTo>
                    <a:pt x="1049" y="275"/>
                  </a:lnTo>
                  <a:lnTo>
                    <a:pt x="1124" y="243"/>
                  </a:lnTo>
                  <a:lnTo>
                    <a:pt x="1196" y="214"/>
                  </a:lnTo>
                  <a:lnTo>
                    <a:pt x="1268" y="182"/>
                  </a:lnTo>
                  <a:lnTo>
                    <a:pt x="1337" y="155"/>
                  </a:lnTo>
                  <a:lnTo>
                    <a:pt x="1407" y="128"/>
                  </a:lnTo>
                  <a:lnTo>
                    <a:pt x="1471" y="104"/>
                  </a:lnTo>
                  <a:lnTo>
                    <a:pt x="1532" y="80"/>
                  </a:lnTo>
                  <a:lnTo>
                    <a:pt x="1588" y="59"/>
                  </a:lnTo>
                  <a:lnTo>
                    <a:pt x="1639" y="43"/>
                  </a:lnTo>
                  <a:lnTo>
                    <a:pt x="1684" y="27"/>
                  </a:lnTo>
                  <a:lnTo>
                    <a:pt x="1722" y="16"/>
                  </a:lnTo>
                  <a:lnTo>
                    <a:pt x="1754" y="6"/>
                  </a:lnTo>
                  <a:lnTo>
                    <a:pt x="1778" y="0"/>
                  </a:lnTo>
                  <a:lnTo>
                    <a:pt x="1794" y="0"/>
                  </a:lnTo>
                  <a:lnTo>
                    <a:pt x="1799" y="0"/>
                  </a:lnTo>
                  <a:lnTo>
                    <a:pt x="1805" y="3"/>
                  </a:lnTo>
                  <a:lnTo>
                    <a:pt x="1805" y="8"/>
                  </a:lnTo>
                  <a:lnTo>
                    <a:pt x="1805" y="16"/>
                  </a:lnTo>
                  <a:lnTo>
                    <a:pt x="1797" y="22"/>
                  </a:lnTo>
                  <a:lnTo>
                    <a:pt x="1791" y="30"/>
                  </a:lnTo>
                  <a:lnTo>
                    <a:pt x="1783" y="40"/>
                  </a:lnTo>
                  <a:lnTo>
                    <a:pt x="1773" y="48"/>
                  </a:lnTo>
                  <a:lnTo>
                    <a:pt x="1762" y="59"/>
                  </a:lnTo>
                  <a:lnTo>
                    <a:pt x="1751" y="67"/>
                  </a:lnTo>
                  <a:lnTo>
                    <a:pt x="1740" y="75"/>
                  </a:lnTo>
                  <a:lnTo>
                    <a:pt x="1700" y="104"/>
                  </a:lnTo>
                  <a:lnTo>
                    <a:pt x="1714" y="99"/>
                  </a:lnTo>
                  <a:lnTo>
                    <a:pt x="1719" y="96"/>
                  </a:lnTo>
                  <a:lnTo>
                    <a:pt x="1730" y="91"/>
                  </a:lnTo>
                  <a:lnTo>
                    <a:pt x="1738" y="88"/>
                  </a:lnTo>
                  <a:lnTo>
                    <a:pt x="1748" y="86"/>
                  </a:lnTo>
                  <a:lnTo>
                    <a:pt x="1759" y="83"/>
                  </a:lnTo>
                  <a:lnTo>
                    <a:pt x="1770" y="80"/>
                  </a:lnTo>
                  <a:lnTo>
                    <a:pt x="1778" y="75"/>
                  </a:lnTo>
                  <a:lnTo>
                    <a:pt x="1791" y="75"/>
                  </a:lnTo>
                  <a:lnTo>
                    <a:pt x="1799" y="75"/>
                  </a:lnTo>
                  <a:lnTo>
                    <a:pt x="1810" y="75"/>
                  </a:lnTo>
                  <a:lnTo>
                    <a:pt x="1821" y="78"/>
                  </a:lnTo>
                  <a:lnTo>
                    <a:pt x="1829" y="80"/>
                  </a:lnTo>
                  <a:lnTo>
                    <a:pt x="1834" y="86"/>
                  </a:lnTo>
                  <a:lnTo>
                    <a:pt x="1837" y="91"/>
                  </a:lnTo>
                  <a:lnTo>
                    <a:pt x="1837" y="102"/>
                  </a:lnTo>
                  <a:lnTo>
                    <a:pt x="1837" y="112"/>
                  </a:lnTo>
                  <a:lnTo>
                    <a:pt x="1831" y="120"/>
                  </a:lnTo>
                  <a:lnTo>
                    <a:pt x="1826" y="134"/>
                  </a:lnTo>
                  <a:lnTo>
                    <a:pt x="1821" y="144"/>
                  </a:lnTo>
                  <a:lnTo>
                    <a:pt x="1813" y="158"/>
                  </a:lnTo>
                  <a:lnTo>
                    <a:pt x="1805" y="171"/>
                  </a:lnTo>
                  <a:lnTo>
                    <a:pt x="1797" y="182"/>
                  </a:lnTo>
                  <a:lnTo>
                    <a:pt x="1789" y="192"/>
                  </a:lnTo>
                  <a:lnTo>
                    <a:pt x="1783" y="203"/>
                  </a:lnTo>
                  <a:lnTo>
                    <a:pt x="1775" y="208"/>
                  </a:lnTo>
                  <a:lnTo>
                    <a:pt x="1773" y="216"/>
                  </a:lnTo>
                  <a:lnTo>
                    <a:pt x="1767" y="219"/>
                  </a:lnTo>
                  <a:lnTo>
                    <a:pt x="1767" y="222"/>
                  </a:lnTo>
                  <a:lnTo>
                    <a:pt x="1767" y="222"/>
                  </a:lnTo>
                  <a:lnTo>
                    <a:pt x="1762" y="222"/>
                  </a:lnTo>
                  <a:lnTo>
                    <a:pt x="1754" y="222"/>
                  </a:lnTo>
                  <a:lnTo>
                    <a:pt x="1743" y="224"/>
                  </a:lnTo>
                  <a:lnTo>
                    <a:pt x="1730" y="227"/>
                  </a:lnTo>
                  <a:lnTo>
                    <a:pt x="1716" y="230"/>
                  </a:lnTo>
                  <a:lnTo>
                    <a:pt x="1700" y="235"/>
                  </a:lnTo>
                  <a:lnTo>
                    <a:pt x="1687" y="240"/>
                  </a:lnTo>
                  <a:lnTo>
                    <a:pt x="1668" y="246"/>
                  </a:lnTo>
                  <a:lnTo>
                    <a:pt x="1652" y="251"/>
                  </a:lnTo>
                  <a:lnTo>
                    <a:pt x="1634" y="259"/>
                  </a:lnTo>
                  <a:lnTo>
                    <a:pt x="1615" y="267"/>
                  </a:lnTo>
                  <a:lnTo>
                    <a:pt x="1599" y="275"/>
                  </a:lnTo>
                  <a:lnTo>
                    <a:pt x="1583" y="286"/>
                  </a:lnTo>
                  <a:lnTo>
                    <a:pt x="1567" y="299"/>
                  </a:lnTo>
                  <a:lnTo>
                    <a:pt x="1556" y="310"/>
                  </a:lnTo>
                  <a:lnTo>
                    <a:pt x="1543" y="323"/>
                  </a:lnTo>
                  <a:lnTo>
                    <a:pt x="1532" y="342"/>
                  </a:lnTo>
                  <a:lnTo>
                    <a:pt x="1519" y="360"/>
                  </a:lnTo>
                  <a:lnTo>
                    <a:pt x="1511" y="384"/>
                  </a:lnTo>
                  <a:lnTo>
                    <a:pt x="1500" y="406"/>
                  </a:lnTo>
                  <a:lnTo>
                    <a:pt x="1489" y="432"/>
                  </a:lnTo>
                  <a:lnTo>
                    <a:pt x="1481" y="462"/>
                  </a:lnTo>
                  <a:lnTo>
                    <a:pt x="1473" y="491"/>
                  </a:lnTo>
                  <a:lnTo>
                    <a:pt x="1465" y="520"/>
                  </a:lnTo>
                  <a:lnTo>
                    <a:pt x="1460" y="552"/>
                  </a:lnTo>
                  <a:lnTo>
                    <a:pt x="1455" y="582"/>
                  </a:lnTo>
                  <a:lnTo>
                    <a:pt x="1449" y="614"/>
                  </a:lnTo>
                  <a:lnTo>
                    <a:pt x="1447" y="646"/>
                  </a:lnTo>
                  <a:lnTo>
                    <a:pt x="1447" y="675"/>
                  </a:lnTo>
                  <a:lnTo>
                    <a:pt x="1444" y="704"/>
                  </a:lnTo>
                  <a:lnTo>
                    <a:pt x="1447" y="734"/>
                  </a:lnTo>
                  <a:lnTo>
                    <a:pt x="1447" y="763"/>
                  </a:lnTo>
                  <a:lnTo>
                    <a:pt x="1449" y="793"/>
                  </a:lnTo>
                  <a:lnTo>
                    <a:pt x="1449" y="822"/>
                  </a:lnTo>
                  <a:lnTo>
                    <a:pt x="1449" y="854"/>
                  </a:lnTo>
                  <a:lnTo>
                    <a:pt x="1449" y="886"/>
                  </a:lnTo>
                  <a:lnTo>
                    <a:pt x="1449" y="915"/>
                  </a:lnTo>
                  <a:lnTo>
                    <a:pt x="1449" y="945"/>
                  </a:lnTo>
                  <a:lnTo>
                    <a:pt x="1452" y="977"/>
                  </a:lnTo>
                  <a:lnTo>
                    <a:pt x="1449" y="1001"/>
                  </a:lnTo>
                  <a:lnTo>
                    <a:pt x="1449" y="1027"/>
                  </a:lnTo>
                  <a:lnTo>
                    <a:pt x="1449" y="1049"/>
                  </a:lnTo>
                  <a:lnTo>
                    <a:pt x="1449" y="1067"/>
                  </a:lnTo>
                  <a:lnTo>
                    <a:pt x="1449" y="1083"/>
                  </a:lnTo>
                  <a:lnTo>
                    <a:pt x="1449" y="1097"/>
                  </a:lnTo>
                  <a:lnTo>
                    <a:pt x="1449" y="1105"/>
                  </a:lnTo>
                  <a:lnTo>
                    <a:pt x="1449" y="1107"/>
                  </a:lnTo>
                  <a:lnTo>
                    <a:pt x="1161" y="1153"/>
                  </a:lnTo>
                  <a:lnTo>
                    <a:pt x="1038" y="1137"/>
                  </a:lnTo>
                  <a:lnTo>
                    <a:pt x="1038" y="1134"/>
                  </a:lnTo>
                  <a:lnTo>
                    <a:pt x="1041" y="1131"/>
                  </a:lnTo>
                  <a:lnTo>
                    <a:pt x="1041" y="1123"/>
                  </a:lnTo>
                  <a:lnTo>
                    <a:pt x="1046" y="1118"/>
                  </a:lnTo>
                  <a:lnTo>
                    <a:pt x="1049" y="1107"/>
                  </a:lnTo>
                  <a:lnTo>
                    <a:pt x="1054" y="1097"/>
                  </a:lnTo>
                  <a:lnTo>
                    <a:pt x="1057" y="1083"/>
                  </a:lnTo>
                  <a:lnTo>
                    <a:pt x="1062" y="1067"/>
                  </a:lnTo>
                  <a:lnTo>
                    <a:pt x="1065" y="1051"/>
                  </a:lnTo>
                  <a:lnTo>
                    <a:pt x="1068" y="1030"/>
                  </a:lnTo>
                  <a:lnTo>
                    <a:pt x="1070" y="1011"/>
                  </a:lnTo>
                  <a:lnTo>
                    <a:pt x="1070" y="990"/>
                  </a:lnTo>
                  <a:lnTo>
                    <a:pt x="1068" y="966"/>
                  </a:lnTo>
                  <a:lnTo>
                    <a:pt x="1065" y="939"/>
                  </a:lnTo>
                  <a:lnTo>
                    <a:pt x="1060" y="913"/>
                  </a:lnTo>
                  <a:lnTo>
                    <a:pt x="1054" y="886"/>
                  </a:lnTo>
                  <a:lnTo>
                    <a:pt x="1044" y="857"/>
                  </a:lnTo>
                  <a:lnTo>
                    <a:pt x="1036" y="833"/>
                  </a:lnTo>
                  <a:lnTo>
                    <a:pt x="1028" y="806"/>
                  </a:lnTo>
                  <a:lnTo>
                    <a:pt x="1020" y="787"/>
                  </a:lnTo>
                  <a:lnTo>
                    <a:pt x="1012" y="766"/>
                  </a:lnTo>
                  <a:lnTo>
                    <a:pt x="1004" y="747"/>
                  </a:lnTo>
                  <a:lnTo>
                    <a:pt x="995" y="731"/>
                  </a:lnTo>
                  <a:lnTo>
                    <a:pt x="990" y="720"/>
                  </a:lnTo>
                  <a:lnTo>
                    <a:pt x="979" y="707"/>
                  </a:lnTo>
                  <a:lnTo>
                    <a:pt x="971" y="696"/>
                  </a:lnTo>
                  <a:lnTo>
                    <a:pt x="963" y="688"/>
                  </a:lnTo>
                  <a:lnTo>
                    <a:pt x="955" y="680"/>
                  </a:lnTo>
                  <a:lnTo>
                    <a:pt x="945" y="672"/>
                  </a:lnTo>
                  <a:lnTo>
                    <a:pt x="934" y="670"/>
                  </a:lnTo>
                  <a:lnTo>
                    <a:pt x="926" y="667"/>
                  </a:lnTo>
                  <a:lnTo>
                    <a:pt x="915" y="664"/>
                  </a:lnTo>
                  <a:lnTo>
                    <a:pt x="902" y="664"/>
                  </a:lnTo>
                  <a:lnTo>
                    <a:pt x="881" y="672"/>
                  </a:lnTo>
                  <a:lnTo>
                    <a:pt x="854" y="680"/>
                  </a:lnTo>
                  <a:lnTo>
                    <a:pt x="822" y="696"/>
                  </a:lnTo>
                  <a:lnTo>
                    <a:pt x="787" y="712"/>
                  </a:lnTo>
                  <a:lnTo>
                    <a:pt x="750" y="734"/>
                  </a:lnTo>
                  <a:lnTo>
                    <a:pt x="707" y="755"/>
                  </a:lnTo>
                  <a:lnTo>
                    <a:pt x="670" y="779"/>
                  </a:lnTo>
                  <a:lnTo>
                    <a:pt x="627" y="803"/>
                  </a:lnTo>
                  <a:lnTo>
                    <a:pt x="587" y="827"/>
                  </a:lnTo>
                  <a:lnTo>
                    <a:pt x="550" y="854"/>
                  </a:lnTo>
                  <a:lnTo>
                    <a:pt x="515" y="878"/>
                  </a:lnTo>
                  <a:lnTo>
                    <a:pt x="480" y="902"/>
                  </a:lnTo>
                  <a:lnTo>
                    <a:pt x="453" y="923"/>
                  </a:lnTo>
                  <a:lnTo>
                    <a:pt x="432" y="942"/>
                  </a:lnTo>
                  <a:lnTo>
                    <a:pt x="419" y="958"/>
                  </a:lnTo>
                  <a:lnTo>
                    <a:pt x="405" y="971"/>
                  </a:lnTo>
                  <a:lnTo>
                    <a:pt x="392" y="985"/>
                  </a:lnTo>
                  <a:lnTo>
                    <a:pt x="379" y="995"/>
                  </a:lnTo>
                  <a:lnTo>
                    <a:pt x="363" y="1009"/>
                  </a:lnTo>
                  <a:lnTo>
                    <a:pt x="347" y="1017"/>
                  </a:lnTo>
                  <a:lnTo>
                    <a:pt x="331" y="1027"/>
                  </a:lnTo>
                  <a:lnTo>
                    <a:pt x="315" y="1035"/>
                  </a:lnTo>
                  <a:lnTo>
                    <a:pt x="299" y="1043"/>
                  </a:lnTo>
                  <a:lnTo>
                    <a:pt x="283" y="1049"/>
                  </a:lnTo>
                  <a:lnTo>
                    <a:pt x="267" y="1057"/>
                  </a:lnTo>
                  <a:lnTo>
                    <a:pt x="248" y="1059"/>
                  </a:lnTo>
                  <a:lnTo>
                    <a:pt x="232" y="1065"/>
                  </a:lnTo>
                  <a:lnTo>
                    <a:pt x="216" y="1067"/>
                  </a:lnTo>
                  <a:lnTo>
                    <a:pt x="200" y="1073"/>
                  </a:lnTo>
                  <a:lnTo>
                    <a:pt x="184" y="1075"/>
                  </a:lnTo>
                  <a:lnTo>
                    <a:pt x="170" y="1078"/>
                  </a:lnTo>
                  <a:lnTo>
                    <a:pt x="154" y="1078"/>
                  </a:lnTo>
                  <a:lnTo>
                    <a:pt x="138" y="1075"/>
                  </a:lnTo>
                  <a:lnTo>
                    <a:pt x="125" y="1073"/>
                  </a:lnTo>
                  <a:lnTo>
                    <a:pt x="109" y="1067"/>
                  </a:lnTo>
                  <a:lnTo>
                    <a:pt x="93" y="1062"/>
                  </a:lnTo>
                  <a:lnTo>
                    <a:pt x="80" y="1054"/>
                  </a:lnTo>
                  <a:lnTo>
                    <a:pt x="66" y="1046"/>
                  </a:lnTo>
                  <a:lnTo>
                    <a:pt x="56" y="1041"/>
                  </a:lnTo>
                  <a:lnTo>
                    <a:pt x="42" y="1030"/>
                  </a:lnTo>
                  <a:lnTo>
                    <a:pt x="32" y="1022"/>
                  </a:lnTo>
                  <a:lnTo>
                    <a:pt x="21" y="1014"/>
                  </a:lnTo>
                  <a:lnTo>
                    <a:pt x="13" y="1009"/>
                  </a:lnTo>
                  <a:lnTo>
                    <a:pt x="8" y="1003"/>
                  </a:lnTo>
                  <a:lnTo>
                    <a:pt x="2" y="998"/>
                  </a:lnTo>
                  <a:lnTo>
                    <a:pt x="0" y="995"/>
                  </a:lnTo>
                  <a:lnTo>
                    <a:pt x="0" y="995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91" name="Freeform 219"/>
            <p:cNvSpPr>
              <a:spLocks/>
            </p:cNvSpPr>
            <p:nvPr/>
          </p:nvSpPr>
          <p:spPr bwMode="auto">
            <a:xfrm>
              <a:off x="3992" y="2062"/>
              <a:ext cx="1395" cy="852"/>
            </a:xfrm>
            <a:custGeom>
              <a:avLst/>
              <a:gdLst/>
              <a:ahLst/>
              <a:cxnLst>
                <a:cxn ang="0">
                  <a:pos x="21" y="960"/>
                </a:cxn>
                <a:cxn ang="0">
                  <a:pos x="112" y="875"/>
                </a:cxn>
                <a:cxn ang="0">
                  <a:pos x="267" y="739"/>
                </a:cxn>
                <a:cxn ang="0">
                  <a:pos x="457" y="578"/>
                </a:cxn>
                <a:cxn ang="0">
                  <a:pos x="670" y="421"/>
                </a:cxn>
                <a:cxn ang="0">
                  <a:pos x="887" y="288"/>
                </a:cxn>
                <a:cxn ang="0">
                  <a:pos x="1092" y="184"/>
                </a:cxn>
                <a:cxn ang="0">
                  <a:pos x="1274" y="101"/>
                </a:cxn>
                <a:cxn ang="0">
                  <a:pos x="1421" y="42"/>
                </a:cxn>
                <a:cxn ang="0">
                  <a:pos x="1517" y="10"/>
                </a:cxn>
                <a:cxn ang="0">
                  <a:pos x="1552" y="0"/>
                </a:cxn>
                <a:cxn ang="0">
                  <a:pos x="1509" y="21"/>
                </a:cxn>
                <a:cxn ang="0">
                  <a:pos x="1402" y="80"/>
                </a:cxn>
                <a:cxn ang="0">
                  <a:pos x="1258" y="165"/>
                </a:cxn>
                <a:cxn ang="0">
                  <a:pos x="1103" y="274"/>
                </a:cxn>
                <a:cxn ang="0">
                  <a:pos x="961" y="397"/>
                </a:cxn>
                <a:cxn ang="0">
                  <a:pos x="935" y="434"/>
                </a:cxn>
                <a:cxn ang="0">
                  <a:pos x="991" y="402"/>
                </a:cxn>
                <a:cxn ang="0">
                  <a:pos x="1079" y="357"/>
                </a:cxn>
                <a:cxn ang="0">
                  <a:pos x="1178" y="306"/>
                </a:cxn>
                <a:cxn ang="0">
                  <a:pos x="1276" y="264"/>
                </a:cxn>
                <a:cxn ang="0">
                  <a:pos x="1322" y="256"/>
                </a:cxn>
                <a:cxn ang="0">
                  <a:pos x="1298" y="282"/>
                </a:cxn>
                <a:cxn ang="0">
                  <a:pos x="1271" y="338"/>
                </a:cxn>
                <a:cxn ang="0">
                  <a:pos x="1247" y="424"/>
                </a:cxn>
                <a:cxn ang="0">
                  <a:pos x="1231" y="552"/>
                </a:cxn>
                <a:cxn ang="0">
                  <a:pos x="1228" y="581"/>
                </a:cxn>
                <a:cxn ang="0">
                  <a:pos x="1228" y="610"/>
                </a:cxn>
                <a:cxn ang="0">
                  <a:pos x="1226" y="640"/>
                </a:cxn>
                <a:cxn ang="0">
                  <a:pos x="1226" y="672"/>
                </a:cxn>
                <a:cxn ang="0">
                  <a:pos x="1226" y="704"/>
                </a:cxn>
                <a:cxn ang="0">
                  <a:pos x="961" y="1061"/>
                </a:cxn>
                <a:cxn ang="0">
                  <a:pos x="961" y="1045"/>
                </a:cxn>
                <a:cxn ang="0">
                  <a:pos x="969" y="1011"/>
                </a:cxn>
                <a:cxn ang="0">
                  <a:pos x="977" y="957"/>
                </a:cxn>
                <a:cxn ang="0">
                  <a:pos x="980" y="899"/>
                </a:cxn>
                <a:cxn ang="0">
                  <a:pos x="975" y="837"/>
                </a:cxn>
                <a:cxn ang="0">
                  <a:pos x="956" y="784"/>
                </a:cxn>
                <a:cxn ang="0">
                  <a:pos x="919" y="744"/>
                </a:cxn>
                <a:cxn ang="0">
                  <a:pos x="876" y="717"/>
                </a:cxn>
                <a:cxn ang="0">
                  <a:pos x="831" y="696"/>
                </a:cxn>
                <a:cxn ang="0">
                  <a:pos x="801" y="688"/>
                </a:cxn>
                <a:cxn ang="0">
                  <a:pos x="796" y="685"/>
                </a:cxn>
                <a:cxn ang="0">
                  <a:pos x="791" y="672"/>
                </a:cxn>
                <a:cxn ang="0">
                  <a:pos x="780" y="645"/>
                </a:cxn>
                <a:cxn ang="0">
                  <a:pos x="766" y="618"/>
                </a:cxn>
                <a:cxn ang="0">
                  <a:pos x="742" y="594"/>
                </a:cxn>
                <a:cxn ang="0">
                  <a:pos x="713" y="584"/>
                </a:cxn>
                <a:cxn ang="0">
                  <a:pos x="641" y="602"/>
                </a:cxn>
                <a:cxn ang="0">
                  <a:pos x="521" y="667"/>
                </a:cxn>
                <a:cxn ang="0">
                  <a:pos x="379" y="755"/>
                </a:cxn>
                <a:cxn ang="0">
                  <a:pos x="246" y="851"/>
                </a:cxn>
                <a:cxn ang="0">
                  <a:pos x="142" y="939"/>
                </a:cxn>
                <a:cxn ang="0">
                  <a:pos x="112" y="963"/>
                </a:cxn>
                <a:cxn ang="0">
                  <a:pos x="88" y="965"/>
                </a:cxn>
                <a:cxn ang="0">
                  <a:pos x="59" y="973"/>
                </a:cxn>
                <a:cxn ang="0">
                  <a:pos x="27" y="976"/>
                </a:cxn>
                <a:cxn ang="0">
                  <a:pos x="5" y="981"/>
                </a:cxn>
                <a:cxn ang="0">
                  <a:pos x="3" y="981"/>
                </a:cxn>
              </a:cxnLst>
              <a:rect l="0" t="0" r="r" b="b"/>
              <a:pathLst>
                <a:path w="1552" h="1061">
                  <a:moveTo>
                    <a:pt x="3" y="981"/>
                  </a:moveTo>
                  <a:lnTo>
                    <a:pt x="5" y="976"/>
                  </a:lnTo>
                  <a:lnTo>
                    <a:pt x="21" y="960"/>
                  </a:lnTo>
                  <a:lnTo>
                    <a:pt x="43" y="939"/>
                  </a:lnTo>
                  <a:lnTo>
                    <a:pt x="75" y="909"/>
                  </a:lnTo>
                  <a:lnTo>
                    <a:pt x="112" y="875"/>
                  </a:lnTo>
                  <a:lnTo>
                    <a:pt x="158" y="832"/>
                  </a:lnTo>
                  <a:lnTo>
                    <a:pt x="208" y="787"/>
                  </a:lnTo>
                  <a:lnTo>
                    <a:pt x="267" y="739"/>
                  </a:lnTo>
                  <a:lnTo>
                    <a:pt x="326" y="688"/>
                  </a:lnTo>
                  <a:lnTo>
                    <a:pt x="390" y="634"/>
                  </a:lnTo>
                  <a:lnTo>
                    <a:pt x="457" y="578"/>
                  </a:lnTo>
                  <a:lnTo>
                    <a:pt x="526" y="525"/>
                  </a:lnTo>
                  <a:lnTo>
                    <a:pt x="598" y="472"/>
                  </a:lnTo>
                  <a:lnTo>
                    <a:pt x="670" y="421"/>
                  </a:lnTo>
                  <a:lnTo>
                    <a:pt x="742" y="373"/>
                  </a:lnTo>
                  <a:lnTo>
                    <a:pt x="817" y="330"/>
                  </a:lnTo>
                  <a:lnTo>
                    <a:pt x="887" y="288"/>
                  </a:lnTo>
                  <a:lnTo>
                    <a:pt x="956" y="250"/>
                  </a:lnTo>
                  <a:lnTo>
                    <a:pt x="1025" y="216"/>
                  </a:lnTo>
                  <a:lnTo>
                    <a:pt x="1092" y="184"/>
                  </a:lnTo>
                  <a:lnTo>
                    <a:pt x="1156" y="152"/>
                  </a:lnTo>
                  <a:lnTo>
                    <a:pt x="1218" y="125"/>
                  </a:lnTo>
                  <a:lnTo>
                    <a:pt x="1274" y="101"/>
                  </a:lnTo>
                  <a:lnTo>
                    <a:pt x="1327" y="80"/>
                  </a:lnTo>
                  <a:lnTo>
                    <a:pt x="1375" y="58"/>
                  </a:lnTo>
                  <a:lnTo>
                    <a:pt x="1421" y="42"/>
                  </a:lnTo>
                  <a:lnTo>
                    <a:pt x="1458" y="29"/>
                  </a:lnTo>
                  <a:lnTo>
                    <a:pt x="1490" y="18"/>
                  </a:lnTo>
                  <a:lnTo>
                    <a:pt x="1517" y="10"/>
                  </a:lnTo>
                  <a:lnTo>
                    <a:pt x="1535" y="5"/>
                  </a:lnTo>
                  <a:lnTo>
                    <a:pt x="1546" y="0"/>
                  </a:lnTo>
                  <a:lnTo>
                    <a:pt x="1552" y="0"/>
                  </a:lnTo>
                  <a:lnTo>
                    <a:pt x="1546" y="2"/>
                  </a:lnTo>
                  <a:lnTo>
                    <a:pt x="1533" y="8"/>
                  </a:lnTo>
                  <a:lnTo>
                    <a:pt x="1509" y="21"/>
                  </a:lnTo>
                  <a:lnTo>
                    <a:pt x="1479" y="37"/>
                  </a:lnTo>
                  <a:lnTo>
                    <a:pt x="1445" y="56"/>
                  </a:lnTo>
                  <a:lnTo>
                    <a:pt x="1402" y="80"/>
                  </a:lnTo>
                  <a:lnTo>
                    <a:pt x="1359" y="104"/>
                  </a:lnTo>
                  <a:lnTo>
                    <a:pt x="1311" y="133"/>
                  </a:lnTo>
                  <a:lnTo>
                    <a:pt x="1258" y="165"/>
                  </a:lnTo>
                  <a:lnTo>
                    <a:pt x="1207" y="200"/>
                  </a:lnTo>
                  <a:lnTo>
                    <a:pt x="1154" y="234"/>
                  </a:lnTo>
                  <a:lnTo>
                    <a:pt x="1103" y="274"/>
                  </a:lnTo>
                  <a:lnTo>
                    <a:pt x="1052" y="314"/>
                  </a:lnTo>
                  <a:lnTo>
                    <a:pt x="1007" y="357"/>
                  </a:lnTo>
                  <a:lnTo>
                    <a:pt x="961" y="397"/>
                  </a:lnTo>
                  <a:lnTo>
                    <a:pt x="924" y="442"/>
                  </a:lnTo>
                  <a:lnTo>
                    <a:pt x="927" y="440"/>
                  </a:lnTo>
                  <a:lnTo>
                    <a:pt x="935" y="434"/>
                  </a:lnTo>
                  <a:lnTo>
                    <a:pt x="951" y="426"/>
                  </a:lnTo>
                  <a:lnTo>
                    <a:pt x="969" y="416"/>
                  </a:lnTo>
                  <a:lnTo>
                    <a:pt x="991" y="402"/>
                  </a:lnTo>
                  <a:lnTo>
                    <a:pt x="1017" y="389"/>
                  </a:lnTo>
                  <a:lnTo>
                    <a:pt x="1047" y="373"/>
                  </a:lnTo>
                  <a:lnTo>
                    <a:pt x="1079" y="357"/>
                  </a:lnTo>
                  <a:lnTo>
                    <a:pt x="1111" y="341"/>
                  </a:lnTo>
                  <a:lnTo>
                    <a:pt x="1146" y="325"/>
                  </a:lnTo>
                  <a:lnTo>
                    <a:pt x="1178" y="306"/>
                  </a:lnTo>
                  <a:lnTo>
                    <a:pt x="1212" y="293"/>
                  </a:lnTo>
                  <a:lnTo>
                    <a:pt x="1244" y="277"/>
                  </a:lnTo>
                  <a:lnTo>
                    <a:pt x="1276" y="264"/>
                  </a:lnTo>
                  <a:lnTo>
                    <a:pt x="1306" y="253"/>
                  </a:lnTo>
                  <a:lnTo>
                    <a:pt x="1333" y="245"/>
                  </a:lnTo>
                  <a:lnTo>
                    <a:pt x="1322" y="256"/>
                  </a:lnTo>
                  <a:lnTo>
                    <a:pt x="1314" y="261"/>
                  </a:lnTo>
                  <a:lnTo>
                    <a:pt x="1306" y="272"/>
                  </a:lnTo>
                  <a:lnTo>
                    <a:pt x="1298" y="282"/>
                  </a:lnTo>
                  <a:lnTo>
                    <a:pt x="1290" y="298"/>
                  </a:lnTo>
                  <a:lnTo>
                    <a:pt x="1279" y="317"/>
                  </a:lnTo>
                  <a:lnTo>
                    <a:pt x="1271" y="338"/>
                  </a:lnTo>
                  <a:lnTo>
                    <a:pt x="1263" y="362"/>
                  </a:lnTo>
                  <a:lnTo>
                    <a:pt x="1255" y="392"/>
                  </a:lnTo>
                  <a:lnTo>
                    <a:pt x="1247" y="424"/>
                  </a:lnTo>
                  <a:lnTo>
                    <a:pt x="1239" y="461"/>
                  </a:lnTo>
                  <a:lnTo>
                    <a:pt x="1234" y="504"/>
                  </a:lnTo>
                  <a:lnTo>
                    <a:pt x="1231" y="552"/>
                  </a:lnTo>
                  <a:lnTo>
                    <a:pt x="1228" y="560"/>
                  </a:lnTo>
                  <a:lnTo>
                    <a:pt x="1228" y="570"/>
                  </a:lnTo>
                  <a:lnTo>
                    <a:pt x="1228" y="581"/>
                  </a:lnTo>
                  <a:lnTo>
                    <a:pt x="1228" y="592"/>
                  </a:lnTo>
                  <a:lnTo>
                    <a:pt x="1228" y="600"/>
                  </a:lnTo>
                  <a:lnTo>
                    <a:pt x="1228" y="610"/>
                  </a:lnTo>
                  <a:lnTo>
                    <a:pt x="1228" y="621"/>
                  </a:lnTo>
                  <a:lnTo>
                    <a:pt x="1228" y="632"/>
                  </a:lnTo>
                  <a:lnTo>
                    <a:pt x="1226" y="640"/>
                  </a:lnTo>
                  <a:lnTo>
                    <a:pt x="1226" y="651"/>
                  </a:lnTo>
                  <a:lnTo>
                    <a:pt x="1226" y="661"/>
                  </a:lnTo>
                  <a:lnTo>
                    <a:pt x="1226" y="672"/>
                  </a:lnTo>
                  <a:lnTo>
                    <a:pt x="1226" y="683"/>
                  </a:lnTo>
                  <a:lnTo>
                    <a:pt x="1226" y="693"/>
                  </a:lnTo>
                  <a:lnTo>
                    <a:pt x="1226" y="704"/>
                  </a:lnTo>
                  <a:lnTo>
                    <a:pt x="1226" y="715"/>
                  </a:lnTo>
                  <a:lnTo>
                    <a:pt x="1234" y="1032"/>
                  </a:lnTo>
                  <a:lnTo>
                    <a:pt x="961" y="1061"/>
                  </a:lnTo>
                  <a:lnTo>
                    <a:pt x="961" y="1059"/>
                  </a:lnTo>
                  <a:lnTo>
                    <a:pt x="961" y="1053"/>
                  </a:lnTo>
                  <a:lnTo>
                    <a:pt x="961" y="1045"/>
                  </a:lnTo>
                  <a:lnTo>
                    <a:pt x="964" y="1037"/>
                  </a:lnTo>
                  <a:lnTo>
                    <a:pt x="967" y="1024"/>
                  </a:lnTo>
                  <a:lnTo>
                    <a:pt x="969" y="1011"/>
                  </a:lnTo>
                  <a:lnTo>
                    <a:pt x="972" y="992"/>
                  </a:lnTo>
                  <a:lnTo>
                    <a:pt x="975" y="976"/>
                  </a:lnTo>
                  <a:lnTo>
                    <a:pt x="977" y="957"/>
                  </a:lnTo>
                  <a:lnTo>
                    <a:pt x="977" y="939"/>
                  </a:lnTo>
                  <a:lnTo>
                    <a:pt x="980" y="917"/>
                  </a:lnTo>
                  <a:lnTo>
                    <a:pt x="980" y="899"/>
                  </a:lnTo>
                  <a:lnTo>
                    <a:pt x="980" y="877"/>
                  </a:lnTo>
                  <a:lnTo>
                    <a:pt x="977" y="859"/>
                  </a:lnTo>
                  <a:lnTo>
                    <a:pt x="975" y="837"/>
                  </a:lnTo>
                  <a:lnTo>
                    <a:pt x="972" y="821"/>
                  </a:lnTo>
                  <a:lnTo>
                    <a:pt x="967" y="800"/>
                  </a:lnTo>
                  <a:lnTo>
                    <a:pt x="956" y="784"/>
                  </a:lnTo>
                  <a:lnTo>
                    <a:pt x="945" y="771"/>
                  </a:lnTo>
                  <a:lnTo>
                    <a:pt x="935" y="757"/>
                  </a:lnTo>
                  <a:lnTo>
                    <a:pt x="919" y="744"/>
                  </a:lnTo>
                  <a:lnTo>
                    <a:pt x="905" y="733"/>
                  </a:lnTo>
                  <a:lnTo>
                    <a:pt x="889" y="725"/>
                  </a:lnTo>
                  <a:lnTo>
                    <a:pt x="876" y="717"/>
                  </a:lnTo>
                  <a:lnTo>
                    <a:pt x="860" y="709"/>
                  </a:lnTo>
                  <a:lnTo>
                    <a:pt x="844" y="704"/>
                  </a:lnTo>
                  <a:lnTo>
                    <a:pt x="831" y="696"/>
                  </a:lnTo>
                  <a:lnTo>
                    <a:pt x="820" y="693"/>
                  </a:lnTo>
                  <a:lnTo>
                    <a:pt x="809" y="691"/>
                  </a:lnTo>
                  <a:lnTo>
                    <a:pt x="801" y="688"/>
                  </a:lnTo>
                  <a:lnTo>
                    <a:pt x="796" y="688"/>
                  </a:lnTo>
                  <a:lnTo>
                    <a:pt x="796" y="688"/>
                  </a:lnTo>
                  <a:lnTo>
                    <a:pt x="796" y="685"/>
                  </a:lnTo>
                  <a:lnTo>
                    <a:pt x="793" y="683"/>
                  </a:lnTo>
                  <a:lnTo>
                    <a:pt x="793" y="677"/>
                  </a:lnTo>
                  <a:lnTo>
                    <a:pt x="791" y="672"/>
                  </a:lnTo>
                  <a:lnTo>
                    <a:pt x="788" y="664"/>
                  </a:lnTo>
                  <a:lnTo>
                    <a:pt x="785" y="656"/>
                  </a:lnTo>
                  <a:lnTo>
                    <a:pt x="780" y="645"/>
                  </a:lnTo>
                  <a:lnTo>
                    <a:pt x="777" y="637"/>
                  </a:lnTo>
                  <a:lnTo>
                    <a:pt x="772" y="629"/>
                  </a:lnTo>
                  <a:lnTo>
                    <a:pt x="766" y="618"/>
                  </a:lnTo>
                  <a:lnTo>
                    <a:pt x="758" y="608"/>
                  </a:lnTo>
                  <a:lnTo>
                    <a:pt x="750" y="602"/>
                  </a:lnTo>
                  <a:lnTo>
                    <a:pt x="742" y="594"/>
                  </a:lnTo>
                  <a:lnTo>
                    <a:pt x="732" y="589"/>
                  </a:lnTo>
                  <a:lnTo>
                    <a:pt x="721" y="586"/>
                  </a:lnTo>
                  <a:lnTo>
                    <a:pt x="713" y="584"/>
                  </a:lnTo>
                  <a:lnTo>
                    <a:pt x="694" y="584"/>
                  </a:lnTo>
                  <a:lnTo>
                    <a:pt x="670" y="592"/>
                  </a:lnTo>
                  <a:lnTo>
                    <a:pt x="641" y="602"/>
                  </a:lnTo>
                  <a:lnTo>
                    <a:pt x="606" y="621"/>
                  </a:lnTo>
                  <a:lnTo>
                    <a:pt x="564" y="643"/>
                  </a:lnTo>
                  <a:lnTo>
                    <a:pt x="521" y="667"/>
                  </a:lnTo>
                  <a:lnTo>
                    <a:pt x="475" y="693"/>
                  </a:lnTo>
                  <a:lnTo>
                    <a:pt x="430" y="725"/>
                  </a:lnTo>
                  <a:lnTo>
                    <a:pt x="379" y="755"/>
                  </a:lnTo>
                  <a:lnTo>
                    <a:pt x="334" y="787"/>
                  </a:lnTo>
                  <a:lnTo>
                    <a:pt x="289" y="819"/>
                  </a:lnTo>
                  <a:lnTo>
                    <a:pt x="246" y="851"/>
                  </a:lnTo>
                  <a:lnTo>
                    <a:pt x="206" y="883"/>
                  </a:lnTo>
                  <a:lnTo>
                    <a:pt x="171" y="912"/>
                  </a:lnTo>
                  <a:lnTo>
                    <a:pt x="142" y="939"/>
                  </a:lnTo>
                  <a:lnTo>
                    <a:pt x="120" y="963"/>
                  </a:lnTo>
                  <a:lnTo>
                    <a:pt x="118" y="963"/>
                  </a:lnTo>
                  <a:lnTo>
                    <a:pt x="112" y="963"/>
                  </a:lnTo>
                  <a:lnTo>
                    <a:pt x="107" y="963"/>
                  </a:lnTo>
                  <a:lnTo>
                    <a:pt x="99" y="965"/>
                  </a:lnTo>
                  <a:lnTo>
                    <a:pt x="88" y="965"/>
                  </a:lnTo>
                  <a:lnTo>
                    <a:pt x="80" y="968"/>
                  </a:lnTo>
                  <a:lnTo>
                    <a:pt x="70" y="971"/>
                  </a:lnTo>
                  <a:lnTo>
                    <a:pt x="59" y="973"/>
                  </a:lnTo>
                  <a:lnTo>
                    <a:pt x="46" y="973"/>
                  </a:lnTo>
                  <a:lnTo>
                    <a:pt x="35" y="976"/>
                  </a:lnTo>
                  <a:lnTo>
                    <a:pt x="27" y="976"/>
                  </a:lnTo>
                  <a:lnTo>
                    <a:pt x="19" y="979"/>
                  </a:lnTo>
                  <a:lnTo>
                    <a:pt x="11" y="979"/>
                  </a:lnTo>
                  <a:lnTo>
                    <a:pt x="5" y="981"/>
                  </a:lnTo>
                  <a:lnTo>
                    <a:pt x="0" y="981"/>
                  </a:lnTo>
                  <a:lnTo>
                    <a:pt x="3" y="981"/>
                  </a:lnTo>
                  <a:lnTo>
                    <a:pt x="3" y="981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92" name="Freeform 220"/>
            <p:cNvSpPr>
              <a:spLocks/>
            </p:cNvSpPr>
            <p:nvPr/>
          </p:nvSpPr>
          <p:spPr bwMode="auto">
            <a:xfrm>
              <a:off x="4714" y="1579"/>
              <a:ext cx="550" cy="27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0"/>
                </a:cxn>
                <a:cxn ang="0">
                  <a:pos x="6" y="40"/>
                </a:cxn>
                <a:cxn ang="0">
                  <a:pos x="11" y="34"/>
                </a:cxn>
                <a:cxn ang="0">
                  <a:pos x="19" y="34"/>
                </a:cxn>
                <a:cxn ang="0">
                  <a:pos x="30" y="29"/>
                </a:cxn>
                <a:cxn ang="0">
                  <a:pos x="43" y="26"/>
                </a:cxn>
                <a:cxn ang="0">
                  <a:pos x="59" y="21"/>
                </a:cxn>
                <a:cxn ang="0">
                  <a:pos x="75" y="18"/>
                </a:cxn>
                <a:cxn ang="0">
                  <a:pos x="91" y="13"/>
                </a:cxn>
                <a:cxn ang="0">
                  <a:pos x="110" y="10"/>
                </a:cxn>
                <a:cxn ang="0">
                  <a:pos x="131" y="8"/>
                </a:cxn>
                <a:cxn ang="0">
                  <a:pos x="153" y="5"/>
                </a:cxn>
                <a:cxn ang="0">
                  <a:pos x="171" y="2"/>
                </a:cxn>
                <a:cxn ang="0">
                  <a:pos x="195" y="2"/>
                </a:cxn>
                <a:cxn ang="0">
                  <a:pos x="217" y="0"/>
                </a:cxn>
                <a:cxn ang="0">
                  <a:pos x="241" y="2"/>
                </a:cxn>
                <a:cxn ang="0">
                  <a:pos x="262" y="2"/>
                </a:cxn>
                <a:cxn ang="0">
                  <a:pos x="281" y="5"/>
                </a:cxn>
                <a:cxn ang="0">
                  <a:pos x="300" y="5"/>
                </a:cxn>
                <a:cxn ang="0">
                  <a:pos x="316" y="8"/>
                </a:cxn>
                <a:cxn ang="0">
                  <a:pos x="332" y="8"/>
                </a:cxn>
                <a:cxn ang="0">
                  <a:pos x="345" y="10"/>
                </a:cxn>
                <a:cxn ang="0">
                  <a:pos x="358" y="13"/>
                </a:cxn>
                <a:cxn ang="0">
                  <a:pos x="372" y="13"/>
                </a:cxn>
                <a:cxn ang="0">
                  <a:pos x="380" y="16"/>
                </a:cxn>
                <a:cxn ang="0">
                  <a:pos x="390" y="16"/>
                </a:cxn>
                <a:cxn ang="0">
                  <a:pos x="396" y="18"/>
                </a:cxn>
                <a:cxn ang="0">
                  <a:pos x="404" y="18"/>
                </a:cxn>
                <a:cxn ang="0">
                  <a:pos x="412" y="21"/>
                </a:cxn>
                <a:cxn ang="0">
                  <a:pos x="414" y="21"/>
                </a:cxn>
                <a:cxn ang="0">
                  <a:pos x="366" y="291"/>
                </a:cxn>
                <a:cxn ang="0">
                  <a:pos x="121" y="32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414" h="320">
                  <a:moveTo>
                    <a:pt x="0" y="42"/>
                  </a:moveTo>
                  <a:lnTo>
                    <a:pt x="0" y="40"/>
                  </a:lnTo>
                  <a:lnTo>
                    <a:pt x="6" y="40"/>
                  </a:lnTo>
                  <a:lnTo>
                    <a:pt x="11" y="34"/>
                  </a:lnTo>
                  <a:lnTo>
                    <a:pt x="19" y="34"/>
                  </a:lnTo>
                  <a:lnTo>
                    <a:pt x="30" y="29"/>
                  </a:lnTo>
                  <a:lnTo>
                    <a:pt x="43" y="26"/>
                  </a:lnTo>
                  <a:lnTo>
                    <a:pt x="59" y="21"/>
                  </a:lnTo>
                  <a:lnTo>
                    <a:pt x="75" y="18"/>
                  </a:lnTo>
                  <a:lnTo>
                    <a:pt x="91" y="13"/>
                  </a:lnTo>
                  <a:lnTo>
                    <a:pt x="110" y="10"/>
                  </a:lnTo>
                  <a:lnTo>
                    <a:pt x="131" y="8"/>
                  </a:lnTo>
                  <a:lnTo>
                    <a:pt x="153" y="5"/>
                  </a:lnTo>
                  <a:lnTo>
                    <a:pt x="171" y="2"/>
                  </a:lnTo>
                  <a:lnTo>
                    <a:pt x="195" y="2"/>
                  </a:lnTo>
                  <a:lnTo>
                    <a:pt x="217" y="0"/>
                  </a:lnTo>
                  <a:lnTo>
                    <a:pt x="241" y="2"/>
                  </a:lnTo>
                  <a:lnTo>
                    <a:pt x="262" y="2"/>
                  </a:lnTo>
                  <a:lnTo>
                    <a:pt x="281" y="5"/>
                  </a:lnTo>
                  <a:lnTo>
                    <a:pt x="300" y="5"/>
                  </a:lnTo>
                  <a:lnTo>
                    <a:pt x="316" y="8"/>
                  </a:lnTo>
                  <a:lnTo>
                    <a:pt x="332" y="8"/>
                  </a:lnTo>
                  <a:lnTo>
                    <a:pt x="345" y="10"/>
                  </a:lnTo>
                  <a:lnTo>
                    <a:pt x="358" y="13"/>
                  </a:lnTo>
                  <a:lnTo>
                    <a:pt x="372" y="13"/>
                  </a:lnTo>
                  <a:lnTo>
                    <a:pt x="380" y="16"/>
                  </a:lnTo>
                  <a:lnTo>
                    <a:pt x="390" y="16"/>
                  </a:lnTo>
                  <a:lnTo>
                    <a:pt x="396" y="18"/>
                  </a:lnTo>
                  <a:lnTo>
                    <a:pt x="404" y="18"/>
                  </a:lnTo>
                  <a:lnTo>
                    <a:pt x="412" y="21"/>
                  </a:lnTo>
                  <a:lnTo>
                    <a:pt x="414" y="21"/>
                  </a:lnTo>
                  <a:lnTo>
                    <a:pt x="366" y="291"/>
                  </a:lnTo>
                  <a:lnTo>
                    <a:pt x="121" y="32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93" name="Freeform 221"/>
            <p:cNvSpPr>
              <a:spLocks/>
            </p:cNvSpPr>
            <p:nvPr/>
          </p:nvSpPr>
          <p:spPr bwMode="auto">
            <a:xfrm>
              <a:off x="4220" y="556"/>
              <a:ext cx="1085" cy="996"/>
            </a:xfrm>
            <a:custGeom>
              <a:avLst/>
              <a:gdLst/>
              <a:ahLst/>
              <a:cxnLst>
                <a:cxn ang="0">
                  <a:pos x="1188" y="1043"/>
                </a:cxn>
                <a:cxn ang="0">
                  <a:pos x="1204" y="715"/>
                </a:cxn>
                <a:cxn ang="0">
                  <a:pos x="1199" y="566"/>
                </a:cxn>
                <a:cxn ang="0">
                  <a:pos x="1148" y="816"/>
                </a:cxn>
                <a:cxn ang="0">
                  <a:pos x="1097" y="942"/>
                </a:cxn>
                <a:cxn ang="0">
                  <a:pos x="1097" y="768"/>
                </a:cxn>
                <a:cxn ang="0">
                  <a:pos x="1079" y="670"/>
                </a:cxn>
                <a:cxn ang="0">
                  <a:pos x="1041" y="883"/>
                </a:cxn>
                <a:cxn ang="0">
                  <a:pos x="1009" y="976"/>
                </a:cxn>
                <a:cxn ang="0">
                  <a:pos x="1017" y="776"/>
                </a:cxn>
                <a:cxn ang="0">
                  <a:pos x="1009" y="670"/>
                </a:cxn>
                <a:cxn ang="0">
                  <a:pos x="972" y="870"/>
                </a:cxn>
                <a:cxn ang="0">
                  <a:pos x="945" y="960"/>
                </a:cxn>
                <a:cxn ang="0">
                  <a:pos x="948" y="782"/>
                </a:cxn>
                <a:cxn ang="0">
                  <a:pos x="934" y="672"/>
                </a:cxn>
                <a:cxn ang="0">
                  <a:pos x="894" y="827"/>
                </a:cxn>
                <a:cxn ang="0">
                  <a:pos x="852" y="910"/>
                </a:cxn>
                <a:cxn ang="0">
                  <a:pos x="828" y="646"/>
                </a:cxn>
                <a:cxn ang="0">
                  <a:pos x="910" y="496"/>
                </a:cxn>
                <a:cxn ang="0">
                  <a:pos x="921" y="413"/>
                </a:cxn>
                <a:cxn ang="0">
                  <a:pos x="926" y="203"/>
                </a:cxn>
                <a:cxn ang="0">
                  <a:pos x="916" y="43"/>
                </a:cxn>
                <a:cxn ang="0">
                  <a:pos x="841" y="312"/>
                </a:cxn>
                <a:cxn ang="0">
                  <a:pos x="715" y="317"/>
                </a:cxn>
                <a:cxn ang="0">
                  <a:pos x="577" y="352"/>
                </a:cxn>
                <a:cxn ang="0">
                  <a:pos x="718" y="363"/>
                </a:cxn>
                <a:cxn ang="0">
                  <a:pos x="787" y="392"/>
                </a:cxn>
                <a:cxn ang="0">
                  <a:pos x="638" y="405"/>
                </a:cxn>
                <a:cxn ang="0">
                  <a:pos x="606" y="531"/>
                </a:cxn>
                <a:cxn ang="0">
                  <a:pos x="721" y="534"/>
                </a:cxn>
                <a:cxn ang="0">
                  <a:pos x="753" y="552"/>
                </a:cxn>
                <a:cxn ang="0">
                  <a:pos x="643" y="590"/>
                </a:cxn>
                <a:cxn ang="0">
                  <a:pos x="625" y="619"/>
                </a:cxn>
                <a:cxn ang="0">
                  <a:pos x="755" y="646"/>
                </a:cxn>
                <a:cxn ang="0">
                  <a:pos x="779" y="664"/>
                </a:cxn>
                <a:cxn ang="0">
                  <a:pos x="670" y="694"/>
                </a:cxn>
                <a:cxn ang="0">
                  <a:pos x="619" y="744"/>
                </a:cxn>
                <a:cxn ang="0">
                  <a:pos x="622" y="862"/>
                </a:cxn>
                <a:cxn ang="0">
                  <a:pos x="609" y="1011"/>
                </a:cxn>
                <a:cxn ang="0">
                  <a:pos x="593" y="1096"/>
                </a:cxn>
                <a:cxn ang="0">
                  <a:pos x="507" y="1040"/>
                </a:cxn>
                <a:cxn ang="0">
                  <a:pos x="512" y="758"/>
                </a:cxn>
                <a:cxn ang="0">
                  <a:pos x="502" y="526"/>
                </a:cxn>
                <a:cxn ang="0">
                  <a:pos x="494" y="430"/>
                </a:cxn>
                <a:cxn ang="0">
                  <a:pos x="403" y="483"/>
                </a:cxn>
                <a:cxn ang="0">
                  <a:pos x="379" y="782"/>
                </a:cxn>
                <a:cxn ang="0">
                  <a:pos x="326" y="878"/>
                </a:cxn>
                <a:cxn ang="0">
                  <a:pos x="323" y="627"/>
                </a:cxn>
                <a:cxn ang="0">
                  <a:pos x="296" y="614"/>
                </a:cxn>
                <a:cxn ang="0">
                  <a:pos x="216" y="867"/>
                </a:cxn>
                <a:cxn ang="0">
                  <a:pos x="165" y="920"/>
                </a:cxn>
                <a:cxn ang="0">
                  <a:pos x="171" y="750"/>
                </a:cxn>
                <a:cxn ang="0">
                  <a:pos x="77" y="704"/>
                </a:cxn>
                <a:cxn ang="0">
                  <a:pos x="101" y="846"/>
                </a:cxn>
                <a:cxn ang="0">
                  <a:pos x="64" y="915"/>
                </a:cxn>
                <a:cxn ang="0">
                  <a:pos x="13" y="846"/>
                </a:cxn>
              </a:cxnLst>
              <a:rect l="0" t="0" r="r" b="b"/>
              <a:pathLst>
                <a:path w="1207" h="1128">
                  <a:moveTo>
                    <a:pt x="2" y="827"/>
                  </a:moveTo>
                  <a:lnTo>
                    <a:pt x="0" y="968"/>
                  </a:lnTo>
                  <a:lnTo>
                    <a:pt x="157" y="1086"/>
                  </a:lnTo>
                  <a:lnTo>
                    <a:pt x="675" y="1128"/>
                  </a:lnTo>
                  <a:lnTo>
                    <a:pt x="1188" y="1086"/>
                  </a:lnTo>
                  <a:lnTo>
                    <a:pt x="1188" y="1080"/>
                  </a:lnTo>
                  <a:lnTo>
                    <a:pt x="1188" y="1064"/>
                  </a:lnTo>
                  <a:lnTo>
                    <a:pt x="1188" y="1043"/>
                  </a:lnTo>
                  <a:lnTo>
                    <a:pt x="1191" y="1016"/>
                  </a:lnTo>
                  <a:lnTo>
                    <a:pt x="1193" y="979"/>
                  </a:lnTo>
                  <a:lnTo>
                    <a:pt x="1196" y="942"/>
                  </a:lnTo>
                  <a:lnTo>
                    <a:pt x="1199" y="899"/>
                  </a:lnTo>
                  <a:lnTo>
                    <a:pt x="1201" y="856"/>
                  </a:lnTo>
                  <a:lnTo>
                    <a:pt x="1201" y="808"/>
                  </a:lnTo>
                  <a:lnTo>
                    <a:pt x="1204" y="763"/>
                  </a:lnTo>
                  <a:lnTo>
                    <a:pt x="1204" y="715"/>
                  </a:lnTo>
                  <a:lnTo>
                    <a:pt x="1207" y="672"/>
                  </a:lnTo>
                  <a:lnTo>
                    <a:pt x="1207" y="632"/>
                  </a:lnTo>
                  <a:lnTo>
                    <a:pt x="1207" y="595"/>
                  </a:lnTo>
                  <a:lnTo>
                    <a:pt x="1207" y="563"/>
                  </a:lnTo>
                  <a:lnTo>
                    <a:pt x="1204" y="539"/>
                  </a:lnTo>
                  <a:lnTo>
                    <a:pt x="1204" y="542"/>
                  </a:lnTo>
                  <a:lnTo>
                    <a:pt x="1201" y="552"/>
                  </a:lnTo>
                  <a:lnTo>
                    <a:pt x="1199" y="566"/>
                  </a:lnTo>
                  <a:lnTo>
                    <a:pt x="1196" y="590"/>
                  </a:lnTo>
                  <a:lnTo>
                    <a:pt x="1191" y="614"/>
                  </a:lnTo>
                  <a:lnTo>
                    <a:pt x="1185" y="643"/>
                  </a:lnTo>
                  <a:lnTo>
                    <a:pt x="1180" y="675"/>
                  </a:lnTo>
                  <a:lnTo>
                    <a:pt x="1175" y="710"/>
                  </a:lnTo>
                  <a:lnTo>
                    <a:pt x="1164" y="744"/>
                  </a:lnTo>
                  <a:lnTo>
                    <a:pt x="1159" y="782"/>
                  </a:lnTo>
                  <a:lnTo>
                    <a:pt x="1148" y="816"/>
                  </a:lnTo>
                  <a:lnTo>
                    <a:pt x="1140" y="851"/>
                  </a:lnTo>
                  <a:lnTo>
                    <a:pt x="1129" y="883"/>
                  </a:lnTo>
                  <a:lnTo>
                    <a:pt x="1119" y="912"/>
                  </a:lnTo>
                  <a:lnTo>
                    <a:pt x="1108" y="939"/>
                  </a:lnTo>
                  <a:lnTo>
                    <a:pt x="1097" y="960"/>
                  </a:lnTo>
                  <a:lnTo>
                    <a:pt x="1097" y="958"/>
                  </a:lnTo>
                  <a:lnTo>
                    <a:pt x="1097" y="952"/>
                  </a:lnTo>
                  <a:lnTo>
                    <a:pt x="1097" y="942"/>
                  </a:lnTo>
                  <a:lnTo>
                    <a:pt x="1100" y="928"/>
                  </a:lnTo>
                  <a:lnTo>
                    <a:pt x="1100" y="910"/>
                  </a:lnTo>
                  <a:lnTo>
                    <a:pt x="1100" y="891"/>
                  </a:lnTo>
                  <a:lnTo>
                    <a:pt x="1100" y="870"/>
                  </a:lnTo>
                  <a:lnTo>
                    <a:pt x="1100" y="846"/>
                  </a:lnTo>
                  <a:lnTo>
                    <a:pt x="1100" y="819"/>
                  </a:lnTo>
                  <a:lnTo>
                    <a:pt x="1100" y="795"/>
                  </a:lnTo>
                  <a:lnTo>
                    <a:pt x="1097" y="768"/>
                  </a:lnTo>
                  <a:lnTo>
                    <a:pt x="1097" y="742"/>
                  </a:lnTo>
                  <a:lnTo>
                    <a:pt x="1095" y="715"/>
                  </a:lnTo>
                  <a:lnTo>
                    <a:pt x="1092" y="691"/>
                  </a:lnTo>
                  <a:lnTo>
                    <a:pt x="1089" y="664"/>
                  </a:lnTo>
                  <a:lnTo>
                    <a:pt x="1084" y="643"/>
                  </a:lnTo>
                  <a:lnTo>
                    <a:pt x="1084" y="646"/>
                  </a:lnTo>
                  <a:lnTo>
                    <a:pt x="1084" y="656"/>
                  </a:lnTo>
                  <a:lnTo>
                    <a:pt x="1079" y="670"/>
                  </a:lnTo>
                  <a:lnTo>
                    <a:pt x="1079" y="688"/>
                  </a:lnTo>
                  <a:lnTo>
                    <a:pt x="1073" y="710"/>
                  </a:lnTo>
                  <a:lnTo>
                    <a:pt x="1068" y="734"/>
                  </a:lnTo>
                  <a:lnTo>
                    <a:pt x="1063" y="763"/>
                  </a:lnTo>
                  <a:lnTo>
                    <a:pt x="1060" y="792"/>
                  </a:lnTo>
                  <a:lnTo>
                    <a:pt x="1052" y="822"/>
                  </a:lnTo>
                  <a:lnTo>
                    <a:pt x="1047" y="854"/>
                  </a:lnTo>
                  <a:lnTo>
                    <a:pt x="1041" y="883"/>
                  </a:lnTo>
                  <a:lnTo>
                    <a:pt x="1036" y="912"/>
                  </a:lnTo>
                  <a:lnTo>
                    <a:pt x="1028" y="939"/>
                  </a:lnTo>
                  <a:lnTo>
                    <a:pt x="1020" y="963"/>
                  </a:lnTo>
                  <a:lnTo>
                    <a:pt x="1014" y="984"/>
                  </a:lnTo>
                  <a:lnTo>
                    <a:pt x="1009" y="1000"/>
                  </a:lnTo>
                  <a:lnTo>
                    <a:pt x="1009" y="998"/>
                  </a:lnTo>
                  <a:lnTo>
                    <a:pt x="1009" y="990"/>
                  </a:lnTo>
                  <a:lnTo>
                    <a:pt x="1009" y="976"/>
                  </a:lnTo>
                  <a:lnTo>
                    <a:pt x="1009" y="960"/>
                  </a:lnTo>
                  <a:lnTo>
                    <a:pt x="1009" y="939"/>
                  </a:lnTo>
                  <a:lnTo>
                    <a:pt x="1012" y="915"/>
                  </a:lnTo>
                  <a:lnTo>
                    <a:pt x="1014" y="891"/>
                  </a:lnTo>
                  <a:lnTo>
                    <a:pt x="1014" y="864"/>
                  </a:lnTo>
                  <a:lnTo>
                    <a:pt x="1014" y="835"/>
                  </a:lnTo>
                  <a:lnTo>
                    <a:pt x="1017" y="806"/>
                  </a:lnTo>
                  <a:lnTo>
                    <a:pt x="1017" y="776"/>
                  </a:lnTo>
                  <a:lnTo>
                    <a:pt x="1017" y="747"/>
                  </a:lnTo>
                  <a:lnTo>
                    <a:pt x="1017" y="720"/>
                  </a:lnTo>
                  <a:lnTo>
                    <a:pt x="1014" y="694"/>
                  </a:lnTo>
                  <a:lnTo>
                    <a:pt x="1014" y="667"/>
                  </a:lnTo>
                  <a:lnTo>
                    <a:pt x="1012" y="648"/>
                  </a:lnTo>
                  <a:lnTo>
                    <a:pt x="1012" y="648"/>
                  </a:lnTo>
                  <a:lnTo>
                    <a:pt x="1009" y="659"/>
                  </a:lnTo>
                  <a:lnTo>
                    <a:pt x="1009" y="670"/>
                  </a:lnTo>
                  <a:lnTo>
                    <a:pt x="1006" y="688"/>
                  </a:lnTo>
                  <a:lnTo>
                    <a:pt x="1001" y="710"/>
                  </a:lnTo>
                  <a:lnTo>
                    <a:pt x="998" y="734"/>
                  </a:lnTo>
                  <a:lnTo>
                    <a:pt x="993" y="758"/>
                  </a:lnTo>
                  <a:lnTo>
                    <a:pt x="990" y="787"/>
                  </a:lnTo>
                  <a:lnTo>
                    <a:pt x="982" y="814"/>
                  </a:lnTo>
                  <a:lnTo>
                    <a:pt x="977" y="843"/>
                  </a:lnTo>
                  <a:lnTo>
                    <a:pt x="972" y="870"/>
                  </a:lnTo>
                  <a:lnTo>
                    <a:pt x="966" y="896"/>
                  </a:lnTo>
                  <a:lnTo>
                    <a:pt x="961" y="920"/>
                  </a:lnTo>
                  <a:lnTo>
                    <a:pt x="956" y="944"/>
                  </a:lnTo>
                  <a:lnTo>
                    <a:pt x="948" y="963"/>
                  </a:lnTo>
                  <a:lnTo>
                    <a:pt x="942" y="979"/>
                  </a:lnTo>
                  <a:lnTo>
                    <a:pt x="942" y="976"/>
                  </a:lnTo>
                  <a:lnTo>
                    <a:pt x="942" y="971"/>
                  </a:lnTo>
                  <a:lnTo>
                    <a:pt x="945" y="960"/>
                  </a:lnTo>
                  <a:lnTo>
                    <a:pt x="945" y="947"/>
                  </a:lnTo>
                  <a:lnTo>
                    <a:pt x="945" y="928"/>
                  </a:lnTo>
                  <a:lnTo>
                    <a:pt x="945" y="910"/>
                  </a:lnTo>
                  <a:lnTo>
                    <a:pt x="948" y="886"/>
                  </a:lnTo>
                  <a:lnTo>
                    <a:pt x="948" y="864"/>
                  </a:lnTo>
                  <a:lnTo>
                    <a:pt x="948" y="835"/>
                  </a:lnTo>
                  <a:lnTo>
                    <a:pt x="948" y="811"/>
                  </a:lnTo>
                  <a:lnTo>
                    <a:pt x="948" y="782"/>
                  </a:lnTo>
                  <a:lnTo>
                    <a:pt x="948" y="755"/>
                  </a:lnTo>
                  <a:lnTo>
                    <a:pt x="945" y="731"/>
                  </a:lnTo>
                  <a:lnTo>
                    <a:pt x="945" y="704"/>
                  </a:lnTo>
                  <a:lnTo>
                    <a:pt x="942" y="678"/>
                  </a:lnTo>
                  <a:lnTo>
                    <a:pt x="940" y="656"/>
                  </a:lnTo>
                  <a:lnTo>
                    <a:pt x="940" y="656"/>
                  </a:lnTo>
                  <a:lnTo>
                    <a:pt x="937" y="664"/>
                  </a:lnTo>
                  <a:lnTo>
                    <a:pt x="934" y="672"/>
                  </a:lnTo>
                  <a:lnTo>
                    <a:pt x="932" y="686"/>
                  </a:lnTo>
                  <a:lnTo>
                    <a:pt x="929" y="699"/>
                  </a:lnTo>
                  <a:lnTo>
                    <a:pt x="924" y="718"/>
                  </a:lnTo>
                  <a:lnTo>
                    <a:pt x="918" y="734"/>
                  </a:lnTo>
                  <a:lnTo>
                    <a:pt x="916" y="758"/>
                  </a:lnTo>
                  <a:lnTo>
                    <a:pt x="908" y="779"/>
                  </a:lnTo>
                  <a:lnTo>
                    <a:pt x="902" y="803"/>
                  </a:lnTo>
                  <a:lnTo>
                    <a:pt x="894" y="827"/>
                  </a:lnTo>
                  <a:lnTo>
                    <a:pt x="886" y="851"/>
                  </a:lnTo>
                  <a:lnTo>
                    <a:pt x="878" y="875"/>
                  </a:lnTo>
                  <a:lnTo>
                    <a:pt x="870" y="899"/>
                  </a:lnTo>
                  <a:lnTo>
                    <a:pt x="860" y="920"/>
                  </a:lnTo>
                  <a:lnTo>
                    <a:pt x="852" y="944"/>
                  </a:lnTo>
                  <a:lnTo>
                    <a:pt x="852" y="939"/>
                  </a:lnTo>
                  <a:lnTo>
                    <a:pt x="852" y="928"/>
                  </a:lnTo>
                  <a:lnTo>
                    <a:pt x="852" y="910"/>
                  </a:lnTo>
                  <a:lnTo>
                    <a:pt x="849" y="888"/>
                  </a:lnTo>
                  <a:lnTo>
                    <a:pt x="846" y="859"/>
                  </a:lnTo>
                  <a:lnTo>
                    <a:pt x="844" y="827"/>
                  </a:lnTo>
                  <a:lnTo>
                    <a:pt x="841" y="792"/>
                  </a:lnTo>
                  <a:lnTo>
                    <a:pt x="841" y="758"/>
                  </a:lnTo>
                  <a:lnTo>
                    <a:pt x="836" y="720"/>
                  </a:lnTo>
                  <a:lnTo>
                    <a:pt x="833" y="683"/>
                  </a:lnTo>
                  <a:lnTo>
                    <a:pt x="828" y="646"/>
                  </a:lnTo>
                  <a:lnTo>
                    <a:pt x="825" y="614"/>
                  </a:lnTo>
                  <a:lnTo>
                    <a:pt x="820" y="582"/>
                  </a:lnTo>
                  <a:lnTo>
                    <a:pt x="814" y="552"/>
                  </a:lnTo>
                  <a:lnTo>
                    <a:pt x="809" y="531"/>
                  </a:lnTo>
                  <a:lnTo>
                    <a:pt x="804" y="515"/>
                  </a:lnTo>
                  <a:lnTo>
                    <a:pt x="910" y="499"/>
                  </a:lnTo>
                  <a:lnTo>
                    <a:pt x="910" y="496"/>
                  </a:lnTo>
                  <a:lnTo>
                    <a:pt x="910" y="496"/>
                  </a:lnTo>
                  <a:lnTo>
                    <a:pt x="910" y="491"/>
                  </a:lnTo>
                  <a:lnTo>
                    <a:pt x="913" y="486"/>
                  </a:lnTo>
                  <a:lnTo>
                    <a:pt x="913" y="478"/>
                  </a:lnTo>
                  <a:lnTo>
                    <a:pt x="916" y="470"/>
                  </a:lnTo>
                  <a:lnTo>
                    <a:pt x="916" y="459"/>
                  </a:lnTo>
                  <a:lnTo>
                    <a:pt x="918" y="448"/>
                  </a:lnTo>
                  <a:lnTo>
                    <a:pt x="918" y="430"/>
                  </a:lnTo>
                  <a:lnTo>
                    <a:pt x="921" y="413"/>
                  </a:lnTo>
                  <a:lnTo>
                    <a:pt x="921" y="395"/>
                  </a:lnTo>
                  <a:lnTo>
                    <a:pt x="924" y="373"/>
                  </a:lnTo>
                  <a:lnTo>
                    <a:pt x="924" y="349"/>
                  </a:lnTo>
                  <a:lnTo>
                    <a:pt x="926" y="325"/>
                  </a:lnTo>
                  <a:lnTo>
                    <a:pt x="926" y="296"/>
                  </a:lnTo>
                  <a:lnTo>
                    <a:pt x="926" y="264"/>
                  </a:lnTo>
                  <a:lnTo>
                    <a:pt x="926" y="232"/>
                  </a:lnTo>
                  <a:lnTo>
                    <a:pt x="926" y="203"/>
                  </a:lnTo>
                  <a:lnTo>
                    <a:pt x="924" y="173"/>
                  </a:lnTo>
                  <a:lnTo>
                    <a:pt x="924" y="149"/>
                  </a:lnTo>
                  <a:lnTo>
                    <a:pt x="921" y="125"/>
                  </a:lnTo>
                  <a:lnTo>
                    <a:pt x="921" y="104"/>
                  </a:lnTo>
                  <a:lnTo>
                    <a:pt x="918" y="85"/>
                  </a:lnTo>
                  <a:lnTo>
                    <a:pt x="918" y="69"/>
                  </a:lnTo>
                  <a:lnTo>
                    <a:pt x="916" y="53"/>
                  </a:lnTo>
                  <a:lnTo>
                    <a:pt x="916" y="43"/>
                  </a:lnTo>
                  <a:lnTo>
                    <a:pt x="913" y="32"/>
                  </a:lnTo>
                  <a:lnTo>
                    <a:pt x="913" y="21"/>
                  </a:lnTo>
                  <a:lnTo>
                    <a:pt x="910" y="16"/>
                  </a:lnTo>
                  <a:lnTo>
                    <a:pt x="910" y="11"/>
                  </a:lnTo>
                  <a:lnTo>
                    <a:pt x="910" y="8"/>
                  </a:lnTo>
                  <a:lnTo>
                    <a:pt x="868" y="0"/>
                  </a:lnTo>
                  <a:lnTo>
                    <a:pt x="844" y="315"/>
                  </a:lnTo>
                  <a:lnTo>
                    <a:pt x="841" y="312"/>
                  </a:lnTo>
                  <a:lnTo>
                    <a:pt x="836" y="312"/>
                  </a:lnTo>
                  <a:lnTo>
                    <a:pt x="825" y="312"/>
                  </a:lnTo>
                  <a:lnTo>
                    <a:pt x="814" y="315"/>
                  </a:lnTo>
                  <a:lnTo>
                    <a:pt x="798" y="315"/>
                  </a:lnTo>
                  <a:lnTo>
                    <a:pt x="779" y="315"/>
                  </a:lnTo>
                  <a:lnTo>
                    <a:pt x="761" y="315"/>
                  </a:lnTo>
                  <a:lnTo>
                    <a:pt x="739" y="317"/>
                  </a:lnTo>
                  <a:lnTo>
                    <a:pt x="715" y="317"/>
                  </a:lnTo>
                  <a:lnTo>
                    <a:pt x="694" y="320"/>
                  </a:lnTo>
                  <a:lnTo>
                    <a:pt x="670" y="323"/>
                  </a:lnTo>
                  <a:lnTo>
                    <a:pt x="649" y="328"/>
                  </a:lnTo>
                  <a:lnTo>
                    <a:pt x="625" y="331"/>
                  </a:lnTo>
                  <a:lnTo>
                    <a:pt x="601" y="339"/>
                  </a:lnTo>
                  <a:lnTo>
                    <a:pt x="579" y="344"/>
                  </a:lnTo>
                  <a:lnTo>
                    <a:pt x="563" y="352"/>
                  </a:lnTo>
                  <a:lnTo>
                    <a:pt x="577" y="352"/>
                  </a:lnTo>
                  <a:lnTo>
                    <a:pt x="587" y="352"/>
                  </a:lnTo>
                  <a:lnTo>
                    <a:pt x="601" y="352"/>
                  </a:lnTo>
                  <a:lnTo>
                    <a:pt x="617" y="352"/>
                  </a:lnTo>
                  <a:lnTo>
                    <a:pt x="635" y="352"/>
                  </a:lnTo>
                  <a:lnTo>
                    <a:pt x="654" y="355"/>
                  </a:lnTo>
                  <a:lnTo>
                    <a:pt x="675" y="355"/>
                  </a:lnTo>
                  <a:lnTo>
                    <a:pt x="697" y="360"/>
                  </a:lnTo>
                  <a:lnTo>
                    <a:pt x="718" y="363"/>
                  </a:lnTo>
                  <a:lnTo>
                    <a:pt x="742" y="365"/>
                  </a:lnTo>
                  <a:lnTo>
                    <a:pt x="763" y="371"/>
                  </a:lnTo>
                  <a:lnTo>
                    <a:pt x="785" y="379"/>
                  </a:lnTo>
                  <a:lnTo>
                    <a:pt x="806" y="384"/>
                  </a:lnTo>
                  <a:lnTo>
                    <a:pt x="825" y="392"/>
                  </a:lnTo>
                  <a:lnTo>
                    <a:pt x="812" y="392"/>
                  </a:lnTo>
                  <a:lnTo>
                    <a:pt x="801" y="392"/>
                  </a:lnTo>
                  <a:lnTo>
                    <a:pt x="787" y="392"/>
                  </a:lnTo>
                  <a:lnTo>
                    <a:pt x="771" y="392"/>
                  </a:lnTo>
                  <a:lnTo>
                    <a:pt x="755" y="392"/>
                  </a:lnTo>
                  <a:lnTo>
                    <a:pt x="737" y="392"/>
                  </a:lnTo>
                  <a:lnTo>
                    <a:pt x="718" y="392"/>
                  </a:lnTo>
                  <a:lnTo>
                    <a:pt x="697" y="397"/>
                  </a:lnTo>
                  <a:lnTo>
                    <a:pt x="675" y="400"/>
                  </a:lnTo>
                  <a:lnTo>
                    <a:pt x="657" y="403"/>
                  </a:lnTo>
                  <a:lnTo>
                    <a:pt x="638" y="405"/>
                  </a:lnTo>
                  <a:lnTo>
                    <a:pt x="617" y="413"/>
                  </a:lnTo>
                  <a:lnTo>
                    <a:pt x="598" y="419"/>
                  </a:lnTo>
                  <a:lnTo>
                    <a:pt x="582" y="430"/>
                  </a:lnTo>
                  <a:lnTo>
                    <a:pt x="587" y="534"/>
                  </a:lnTo>
                  <a:lnTo>
                    <a:pt x="587" y="534"/>
                  </a:lnTo>
                  <a:lnTo>
                    <a:pt x="593" y="534"/>
                  </a:lnTo>
                  <a:lnTo>
                    <a:pt x="598" y="534"/>
                  </a:lnTo>
                  <a:lnTo>
                    <a:pt x="606" y="531"/>
                  </a:lnTo>
                  <a:lnTo>
                    <a:pt x="617" y="531"/>
                  </a:lnTo>
                  <a:lnTo>
                    <a:pt x="630" y="528"/>
                  </a:lnTo>
                  <a:lnTo>
                    <a:pt x="643" y="528"/>
                  </a:lnTo>
                  <a:lnTo>
                    <a:pt x="659" y="528"/>
                  </a:lnTo>
                  <a:lnTo>
                    <a:pt x="673" y="528"/>
                  </a:lnTo>
                  <a:lnTo>
                    <a:pt x="689" y="528"/>
                  </a:lnTo>
                  <a:lnTo>
                    <a:pt x="705" y="528"/>
                  </a:lnTo>
                  <a:lnTo>
                    <a:pt x="721" y="534"/>
                  </a:lnTo>
                  <a:lnTo>
                    <a:pt x="734" y="534"/>
                  </a:lnTo>
                  <a:lnTo>
                    <a:pt x="750" y="536"/>
                  </a:lnTo>
                  <a:lnTo>
                    <a:pt x="761" y="539"/>
                  </a:lnTo>
                  <a:lnTo>
                    <a:pt x="777" y="547"/>
                  </a:lnTo>
                  <a:lnTo>
                    <a:pt x="774" y="547"/>
                  </a:lnTo>
                  <a:lnTo>
                    <a:pt x="769" y="547"/>
                  </a:lnTo>
                  <a:lnTo>
                    <a:pt x="761" y="550"/>
                  </a:lnTo>
                  <a:lnTo>
                    <a:pt x="753" y="552"/>
                  </a:lnTo>
                  <a:lnTo>
                    <a:pt x="742" y="552"/>
                  </a:lnTo>
                  <a:lnTo>
                    <a:pt x="729" y="558"/>
                  </a:lnTo>
                  <a:lnTo>
                    <a:pt x="715" y="560"/>
                  </a:lnTo>
                  <a:lnTo>
                    <a:pt x="702" y="566"/>
                  </a:lnTo>
                  <a:lnTo>
                    <a:pt x="686" y="571"/>
                  </a:lnTo>
                  <a:lnTo>
                    <a:pt x="673" y="576"/>
                  </a:lnTo>
                  <a:lnTo>
                    <a:pt x="657" y="582"/>
                  </a:lnTo>
                  <a:lnTo>
                    <a:pt x="643" y="590"/>
                  </a:lnTo>
                  <a:lnTo>
                    <a:pt x="627" y="595"/>
                  </a:lnTo>
                  <a:lnTo>
                    <a:pt x="617" y="600"/>
                  </a:lnTo>
                  <a:lnTo>
                    <a:pt x="606" y="608"/>
                  </a:lnTo>
                  <a:lnTo>
                    <a:pt x="598" y="616"/>
                  </a:lnTo>
                  <a:lnTo>
                    <a:pt x="598" y="616"/>
                  </a:lnTo>
                  <a:lnTo>
                    <a:pt x="603" y="616"/>
                  </a:lnTo>
                  <a:lnTo>
                    <a:pt x="611" y="616"/>
                  </a:lnTo>
                  <a:lnTo>
                    <a:pt x="625" y="619"/>
                  </a:lnTo>
                  <a:lnTo>
                    <a:pt x="635" y="622"/>
                  </a:lnTo>
                  <a:lnTo>
                    <a:pt x="651" y="624"/>
                  </a:lnTo>
                  <a:lnTo>
                    <a:pt x="667" y="627"/>
                  </a:lnTo>
                  <a:lnTo>
                    <a:pt x="686" y="632"/>
                  </a:lnTo>
                  <a:lnTo>
                    <a:pt x="702" y="635"/>
                  </a:lnTo>
                  <a:lnTo>
                    <a:pt x="721" y="638"/>
                  </a:lnTo>
                  <a:lnTo>
                    <a:pt x="737" y="643"/>
                  </a:lnTo>
                  <a:lnTo>
                    <a:pt x="755" y="646"/>
                  </a:lnTo>
                  <a:lnTo>
                    <a:pt x="769" y="648"/>
                  </a:lnTo>
                  <a:lnTo>
                    <a:pt x="782" y="656"/>
                  </a:lnTo>
                  <a:lnTo>
                    <a:pt x="793" y="659"/>
                  </a:lnTo>
                  <a:lnTo>
                    <a:pt x="801" y="664"/>
                  </a:lnTo>
                  <a:lnTo>
                    <a:pt x="798" y="664"/>
                  </a:lnTo>
                  <a:lnTo>
                    <a:pt x="793" y="664"/>
                  </a:lnTo>
                  <a:lnTo>
                    <a:pt x="787" y="664"/>
                  </a:lnTo>
                  <a:lnTo>
                    <a:pt x="779" y="664"/>
                  </a:lnTo>
                  <a:lnTo>
                    <a:pt x="769" y="667"/>
                  </a:lnTo>
                  <a:lnTo>
                    <a:pt x="755" y="670"/>
                  </a:lnTo>
                  <a:lnTo>
                    <a:pt x="742" y="672"/>
                  </a:lnTo>
                  <a:lnTo>
                    <a:pt x="729" y="675"/>
                  </a:lnTo>
                  <a:lnTo>
                    <a:pt x="713" y="678"/>
                  </a:lnTo>
                  <a:lnTo>
                    <a:pt x="699" y="683"/>
                  </a:lnTo>
                  <a:lnTo>
                    <a:pt x="683" y="686"/>
                  </a:lnTo>
                  <a:lnTo>
                    <a:pt x="670" y="694"/>
                  </a:lnTo>
                  <a:lnTo>
                    <a:pt x="654" y="699"/>
                  </a:lnTo>
                  <a:lnTo>
                    <a:pt x="641" y="704"/>
                  </a:lnTo>
                  <a:lnTo>
                    <a:pt x="627" y="712"/>
                  </a:lnTo>
                  <a:lnTo>
                    <a:pt x="617" y="723"/>
                  </a:lnTo>
                  <a:lnTo>
                    <a:pt x="617" y="726"/>
                  </a:lnTo>
                  <a:lnTo>
                    <a:pt x="617" y="731"/>
                  </a:lnTo>
                  <a:lnTo>
                    <a:pt x="619" y="736"/>
                  </a:lnTo>
                  <a:lnTo>
                    <a:pt x="619" y="744"/>
                  </a:lnTo>
                  <a:lnTo>
                    <a:pt x="619" y="755"/>
                  </a:lnTo>
                  <a:lnTo>
                    <a:pt x="622" y="766"/>
                  </a:lnTo>
                  <a:lnTo>
                    <a:pt x="622" y="779"/>
                  </a:lnTo>
                  <a:lnTo>
                    <a:pt x="622" y="792"/>
                  </a:lnTo>
                  <a:lnTo>
                    <a:pt x="622" y="808"/>
                  </a:lnTo>
                  <a:lnTo>
                    <a:pt x="622" y="824"/>
                  </a:lnTo>
                  <a:lnTo>
                    <a:pt x="622" y="843"/>
                  </a:lnTo>
                  <a:lnTo>
                    <a:pt x="622" y="862"/>
                  </a:lnTo>
                  <a:lnTo>
                    <a:pt x="622" y="880"/>
                  </a:lnTo>
                  <a:lnTo>
                    <a:pt x="622" y="899"/>
                  </a:lnTo>
                  <a:lnTo>
                    <a:pt x="622" y="920"/>
                  </a:lnTo>
                  <a:lnTo>
                    <a:pt x="619" y="939"/>
                  </a:lnTo>
                  <a:lnTo>
                    <a:pt x="617" y="958"/>
                  </a:lnTo>
                  <a:lnTo>
                    <a:pt x="614" y="976"/>
                  </a:lnTo>
                  <a:lnTo>
                    <a:pt x="611" y="995"/>
                  </a:lnTo>
                  <a:lnTo>
                    <a:pt x="609" y="1011"/>
                  </a:lnTo>
                  <a:lnTo>
                    <a:pt x="606" y="1027"/>
                  </a:lnTo>
                  <a:lnTo>
                    <a:pt x="606" y="1040"/>
                  </a:lnTo>
                  <a:lnTo>
                    <a:pt x="603" y="1054"/>
                  </a:lnTo>
                  <a:lnTo>
                    <a:pt x="601" y="1064"/>
                  </a:lnTo>
                  <a:lnTo>
                    <a:pt x="598" y="1075"/>
                  </a:lnTo>
                  <a:lnTo>
                    <a:pt x="595" y="1083"/>
                  </a:lnTo>
                  <a:lnTo>
                    <a:pt x="595" y="1091"/>
                  </a:lnTo>
                  <a:lnTo>
                    <a:pt x="593" y="1096"/>
                  </a:lnTo>
                  <a:lnTo>
                    <a:pt x="590" y="1102"/>
                  </a:lnTo>
                  <a:lnTo>
                    <a:pt x="590" y="1102"/>
                  </a:lnTo>
                  <a:lnTo>
                    <a:pt x="590" y="1104"/>
                  </a:lnTo>
                  <a:lnTo>
                    <a:pt x="504" y="1094"/>
                  </a:lnTo>
                  <a:lnTo>
                    <a:pt x="504" y="1088"/>
                  </a:lnTo>
                  <a:lnTo>
                    <a:pt x="504" y="1078"/>
                  </a:lnTo>
                  <a:lnTo>
                    <a:pt x="504" y="1062"/>
                  </a:lnTo>
                  <a:lnTo>
                    <a:pt x="507" y="1040"/>
                  </a:lnTo>
                  <a:lnTo>
                    <a:pt x="507" y="1011"/>
                  </a:lnTo>
                  <a:lnTo>
                    <a:pt x="510" y="982"/>
                  </a:lnTo>
                  <a:lnTo>
                    <a:pt x="510" y="947"/>
                  </a:lnTo>
                  <a:lnTo>
                    <a:pt x="512" y="912"/>
                  </a:lnTo>
                  <a:lnTo>
                    <a:pt x="512" y="872"/>
                  </a:lnTo>
                  <a:lnTo>
                    <a:pt x="512" y="835"/>
                  </a:lnTo>
                  <a:lnTo>
                    <a:pt x="512" y="795"/>
                  </a:lnTo>
                  <a:lnTo>
                    <a:pt x="512" y="758"/>
                  </a:lnTo>
                  <a:lnTo>
                    <a:pt x="512" y="720"/>
                  </a:lnTo>
                  <a:lnTo>
                    <a:pt x="512" y="683"/>
                  </a:lnTo>
                  <a:lnTo>
                    <a:pt x="512" y="648"/>
                  </a:lnTo>
                  <a:lnTo>
                    <a:pt x="510" y="619"/>
                  </a:lnTo>
                  <a:lnTo>
                    <a:pt x="507" y="592"/>
                  </a:lnTo>
                  <a:lnTo>
                    <a:pt x="504" y="568"/>
                  </a:lnTo>
                  <a:lnTo>
                    <a:pt x="502" y="544"/>
                  </a:lnTo>
                  <a:lnTo>
                    <a:pt x="502" y="526"/>
                  </a:lnTo>
                  <a:lnTo>
                    <a:pt x="499" y="504"/>
                  </a:lnTo>
                  <a:lnTo>
                    <a:pt x="499" y="488"/>
                  </a:lnTo>
                  <a:lnTo>
                    <a:pt x="496" y="475"/>
                  </a:lnTo>
                  <a:lnTo>
                    <a:pt x="496" y="464"/>
                  </a:lnTo>
                  <a:lnTo>
                    <a:pt x="496" y="451"/>
                  </a:lnTo>
                  <a:lnTo>
                    <a:pt x="496" y="443"/>
                  </a:lnTo>
                  <a:lnTo>
                    <a:pt x="494" y="438"/>
                  </a:lnTo>
                  <a:lnTo>
                    <a:pt x="494" y="430"/>
                  </a:lnTo>
                  <a:lnTo>
                    <a:pt x="494" y="422"/>
                  </a:lnTo>
                  <a:lnTo>
                    <a:pt x="494" y="422"/>
                  </a:lnTo>
                  <a:lnTo>
                    <a:pt x="392" y="424"/>
                  </a:lnTo>
                  <a:lnTo>
                    <a:pt x="392" y="427"/>
                  </a:lnTo>
                  <a:lnTo>
                    <a:pt x="395" y="432"/>
                  </a:lnTo>
                  <a:lnTo>
                    <a:pt x="398" y="446"/>
                  </a:lnTo>
                  <a:lnTo>
                    <a:pt x="400" y="462"/>
                  </a:lnTo>
                  <a:lnTo>
                    <a:pt x="403" y="483"/>
                  </a:lnTo>
                  <a:lnTo>
                    <a:pt x="406" y="507"/>
                  </a:lnTo>
                  <a:lnTo>
                    <a:pt x="406" y="536"/>
                  </a:lnTo>
                  <a:lnTo>
                    <a:pt x="408" y="571"/>
                  </a:lnTo>
                  <a:lnTo>
                    <a:pt x="406" y="606"/>
                  </a:lnTo>
                  <a:lnTo>
                    <a:pt x="403" y="646"/>
                  </a:lnTo>
                  <a:lnTo>
                    <a:pt x="398" y="688"/>
                  </a:lnTo>
                  <a:lnTo>
                    <a:pt x="390" y="734"/>
                  </a:lnTo>
                  <a:lnTo>
                    <a:pt x="379" y="782"/>
                  </a:lnTo>
                  <a:lnTo>
                    <a:pt x="363" y="835"/>
                  </a:lnTo>
                  <a:lnTo>
                    <a:pt x="344" y="888"/>
                  </a:lnTo>
                  <a:lnTo>
                    <a:pt x="323" y="944"/>
                  </a:lnTo>
                  <a:lnTo>
                    <a:pt x="323" y="942"/>
                  </a:lnTo>
                  <a:lnTo>
                    <a:pt x="323" y="931"/>
                  </a:lnTo>
                  <a:lnTo>
                    <a:pt x="326" y="918"/>
                  </a:lnTo>
                  <a:lnTo>
                    <a:pt x="326" y="902"/>
                  </a:lnTo>
                  <a:lnTo>
                    <a:pt x="326" y="878"/>
                  </a:lnTo>
                  <a:lnTo>
                    <a:pt x="328" y="851"/>
                  </a:lnTo>
                  <a:lnTo>
                    <a:pt x="328" y="822"/>
                  </a:lnTo>
                  <a:lnTo>
                    <a:pt x="331" y="792"/>
                  </a:lnTo>
                  <a:lnTo>
                    <a:pt x="331" y="760"/>
                  </a:lnTo>
                  <a:lnTo>
                    <a:pt x="331" y="726"/>
                  </a:lnTo>
                  <a:lnTo>
                    <a:pt x="328" y="694"/>
                  </a:lnTo>
                  <a:lnTo>
                    <a:pt x="328" y="662"/>
                  </a:lnTo>
                  <a:lnTo>
                    <a:pt x="323" y="627"/>
                  </a:lnTo>
                  <a:lnTo>
                    <a:pt x="320" y="598"/>
                  </a:lnTo>
                  <a:lnTo>
                    <a:pt x="315" y="571"/>
                  </a:lnTo>
                  <a:lnTo>
                    <a:pt x="310" y="547"/>
                  </a:lnTo>
                  <a:lnTo>
                    <a:pt x="310" y="550"/>
                  </a:lnTo>
                  <a:lnTo>
                    <a:pt x="307" y="558"/>
                  </a:lnTo>
                  <a:lnTo>
                    <a:pt x="304" y="571"/>
                  </a:lnTo>
                  <a:lnTo>
                    <a:pt x="302" y="590"/>
                  </a:lnTo>
                  <a:lnTo>
                    <a:pt x="296" y="614"/>
                  </a:lnTo>
                  <a:lnTo>
                    <a:pt x="291" y="640"/>
                  </a:lnTo>
                  <a:lnTo>
                    <a:pt x="283" y="670"/>
                  </a:lnTo>
                  <a:lnTo>
                    <a:pt x="277" y="702"/>
                  </a:lnTo>
                  <a:lnTo>
                    <a:pt x="267" y="734"/>
                  </a:lnTo>
                  <a:lnTo>
                    <a:pt x="256" y="768"/>
                  </a:lnTo>
                  <a:lnTo>
                    <a:pt x="245" y="800"/>
                  </a:lnTo>
                  <a:lnTo>
                    <a:pt x="232" y="835"/>
                  </a:lnTo>
                  <a:lnTo>
                    <a:pt x="216" y="867"/>
                  </a:lnTo>
                  <a:lnTo>
                    <a:pt x="200" y="902"/>
                  </a:lnTo>
                  <a:lnTo>
                    <a:pt x="181" y="931"/>
                  </a:lnTo>
                  <a:lnTo>
                    <a:pt x="163" y="958"/>
                  </a:lnTo>
                  <a:lnTo>
                    <a:pt x="163" y="955"/>
                  </a:lnTo>
                  <a:lnTo>
                    <a:pt x="163" y="950"/>
                  </a:lnTo>
                  <a:lnTo>
                    <a:pt x="165" y="942"/>
                  </a:lnTo>
                  <a:lnTo>
                    <a:pt x="165" y="931"/>
                  </a:lnTo>
                  <a:lnTo>
                    <a:pt x="165" y="920"/>
                  </a:lnTo>
                  <a:lnTo>
                    <a:pt x="168" y="904"/>
                  </a:lnTo>
                  <a:lnTo>
                    <a:pt x="171" y="886"/>
                  </a:lnTo>
                  <a:lnTo>
                    <a:pt x="171" y="867"/>
                  </a:lnTo>
                  <a:lnTo>
                    <a:pt x="171" y="846"/>
                  </a:lnTo>
                  <a:lnTo>
                    <a:pt x="171" y="824"/>
                  </a:lnTo>
                  <a:lnTo>
                    <a:pt x="171" y="800"/>
                  </a:lnTo>
                  <a:lnTo>
                    <a:pt x="171" y="776"/>
                  </a:lnTo>
                  <a:lnTo>
                    <a:pt x="171" y="750"/>
                  </a:lnTo>
                  <a:lnTo>
                    <a:pt x="168" y="723"/>
                  </a:lnTo>
                  <a:lnTo>
                    <a:pt x="163" y="696"/>
                  </a:lnTo>
                  <a:lnTo>
                    <a:pt x="160" y="672"/>
                  </a:lnTo>
                  <a:lnTo>
                    <a:pt x="72" y="675"/>
                  </a:lnTo>
                  <a:lnTo>
                    <a:pt x="72" y="678"/>
                  </a:lnTo>
                  <a:lnTo>
                    <a:pt x="72" y="683"/>
                  </a:lnTo>
                  <a:lnTo>
                    <a:pt x="75" y="691"/>
                  </a:lnTo>
                  <a:lnTo>
                    <a:pt x="77" y="704"/>
                  </a:lnTo>
                  <a:lnTo>
                    <a:pt x="83" y="715"/>
                  </a:lnTo>
                  <a:lnTo>
                    <a:pt x="85" y="734"/>
                  </a:lnTo>
                  <a:lnTo>
                    <a:pt x="88" y="750"/>
                  </a:lnTo>
                  <a:lnTo>
                    <a:pt x="93" y="768"/>
                  </a:lnTo>
                  <a:lnTo>
                    <a:pt x="93" y="787"/>
                  </a:lnTo>
                  <a:lnTo>
                    <a:pt x="96" y="806"/>
                  </a:lnTo>
                  <a:lnTo>
                    <a:pt x="99" y="824"/>
                  </a:lnTo>
                  <a:lnTo>
                    <a:pt x="101" y="846"/>
                  </a:lnTo>
                  <a:lnTo>
                    <a:pt x="99" y="862"/>
                  </a:lnTo>
                  <a:lnTo>
                    <a:pt x="99" y="878"/>
                  </a:lnTo>
                  <a:lnTo>
                    <a:pt x="96" y="891"/>
                  </a:lnTo>
                  <a:lnTo>
                    <a:pt x="91" y="904"/>
                  </a:lnTo>
                  <a:lnTo>
                    <a:pt x="83" y="912"/>
                  </a:lnTo>
                  <a:lnTo>
                    <a:pt x="77" y="915"/>
                  </a:lnTo>
                  <a:lnTo>
                    <a:pt x="69" y="918"/>
                  </a:lnTo>
                  <a:lnTo>
                    <a:pt x="64" y="915"/>
                  </a:lnTo>
                  <a:lnTo>
                    <a:pt x="56" y="910"/>
                  </a:lnTo>
                  <a:lnTo>
                    <a:pt x="48" y="904"/>
                  </a:lnTo>
                  <a:lnTo>
                    <a:pt x="40" y="894"/>
                  </a:lnTo>
                  <a:lnTo>
                    <a:pt x="35" y="886"/>
                  </a:lnTo>
                  <a:lnTo>
                    <a:pt x="29" y="875"/>
                  </a:lnTo>
                  <a:lnTo>
                    <a:pt x="21" y="867"/>
                  </a:lnTo>
                  <a:lnTo>
                    <a:pt x="16" y="856"/>
                  </a:lnTo>
                  <a:lnTo>
                    <a:pt x="13" y="846"/>
                  </a:lnTo>
                  <a:lnTo>
                    <a:pt x="8" y="838"/>
                  </a:lnTo>
                  <a:lnTo>
                    <a:pt x="5" y="832"/>
                  </a:lnTo>
                  <a:lnTo>
                    <a:pt x="2" y="827"/>
                  </a:lnTo>
                  <a:lnTo>
                    <a:pt x="2" y="827"/>
                  </a:lnTo>
                  <a:close/>
                </a:path>
              </a:pathLst>
            </a:custGeom>
            <a:solidFill>
              <a:srgbClr val="4A69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94" name="Freeform 222"/>
            <p:cNvSpPr>
              <a:spLocks/>
            </p:cNvSpPr>
            <p:nvPr/>
          </p:nvSpPr>
          <p:spPr bwMode="auto">
            <a:xfrm>
              <a:off x="4726" y="1495"/>
              <a:ext cx="692" cy="356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4" y="48"/>
                </a:cxn>
                <a:cxn ang="0">
                  <a:pos x="40" y="43"/>
                </a:cxn>
                <a:cxn ang="0">
                  <a:pos x="78" y="38"/>
                </a:cxn>
                <a:cxn ang="0">
                  <a:pos x="123" y="30"/>
                </a:cxn>
                <a:cxn ang="0">
                  <a:pos x="176" y="22"/>
                </a:cxn>
                <a:cxn ang="0">
                  <a:pos x="235" y="16"/>
                </a:cxn>
                <a:cxn ang="0">
                  <a:pos x="297" y="8"/>
                </a:cxn>
                <a:cxn ang="0">
                  <a:pos x="358" y="3"/>
                </a:cxn>
                <a:cxn ang="0">
                  <a:pos x="425" y="0"/>
                </a:cxn>
                <a:cxn ang="0">
                  <a:pos x="489" y="0"/>
                </a:cxn>
                <a:cxn ang="0">
                  <a:pos x="553" y="0"/>
                </a:cxn>
                <a:cxn ang="0">
                  <a:pos x="612" y="6"/>
                </a:cxn>
                <a:cxn ang="0">
                  <a:pos x="665" y="11"/>
                </a:cxn>
                <a:cxn ang="0">
                  <a:pos x="708" y="19"/>
                </a:cxn>
                <a:cxn ang="0">
                  <a:pos x="743" y="30"/>
                </a:cxn>
                <a:cxn ang="0">
                  <a:pos x="764" y="40"/>
                </a:cxn>
                <a:cxn ang="0">
                  <a:pos x="769" y="48"/>
                </a:cxn>
                <a:cxn ang="0">
                  <a:pos x="764" y="54"/>
                </a:cxn>
                <a:cxn ang="0">
                  <a:pos x="753" y="54"/>
                </a:cxn>
                <a:cxn ang="0">
                  <a:pos x="740" y="56"/>
                </a:cxn>
                <a:cxn ang="0">
                  <a:pos x="721" y="59"/>
                </a:cxn>
                <a:cxn ang="0">
                  <a:pos x="708" y="62"/>
                </a:cxn>
                <a:cxn ang="0">
                  <a:pos x="694" y="70"/>
                </a:cxn>
                <a:cxn ang="0">
                  <a:pos x="689" y="83"/>
                </a:cxn>
                <a:cxn ang="0">
                  <a:pos x="700" y="104"/>
                </a:cxn>
                <a:cxn ang="0">
                  <a:pos x="718" y="123"/>
                </a:cxn>
                <a:cxn ang="0">
                  <a:pos x="735" y="139"/>
                </a:cxn>
                <a:cxn ang="0">
                  <a:pos x="657" y="123"/>
                </a:cxn>
                <a:cxn ang="0">
                  <a:pos x="569" y="403"/>
                </a:cxn>
                <a:cxn ang="0">
                  <a:pos x="534" y="401"/>
                </a:cxn>
                <a:cxn ang="0">
                  <a:pos x="534" y="390"/>
                </a:cxn>
                <a:cxn ang="0">
                  <a:pos x="537" y="369"/>
                </a:cxn>
                <a:cxn ang="0">
                  <a:pos x="537" y="342"/>
                </a:cxn>
                <a:cxn ang="0">
                  <a:pos x="534" y="315"/>
                </a:cxn>
                <a:cxn ang="0">
                  <a:pos x="532" y="283"/>
                </a:cxn>
                <a:cxn ang="0">
                  <a:pos x="521" y="254"/>
                </a:cxn>
                <a:cxn ang="0">
                  <a:pos x="508" y="227"/>
                </a:cxn>
                <a:cxn ang="0">
                  <a:pos x="489" y="203"/>
                </a:cxn>
                <a:cxn ang="0">
                  <a:pos x="465" y="182"/>
                </a:cxn>
                <a:cxn ang="0">
                  <a:pos x="441" y="163"/>
                </a:cxn>
                <a:cxn ang="0">
                  <a:pos x="417" y="144"/>
                </a:cxn>
                <a:cxn ang="0">
                  <a:pos x="393" y="128"/>
                </a:cxn>
                <a:cxn ang="0">
                  <a:pos x="374" y="118"/>
                </a:cxn>
                <a:cxn ang="0">
                  <a:pos x="361" y="110"/>
                </a:cxn>
                <a:cxn ang="0">
                  <a:pos x="353" y="107"/>
                </a:cxn>
                <a:cxn ang="0">
                  <a:pos x="0" y="54"/>
                </a:cxn>
              </a:cxnLst>
              <a:rect l="0" t="0" r="r" b="b"/>
              <a:pathLst>
                <a:path w="769" h="403">
                  <a:moveTo>
                    <a:pt x="0" y="54"/>
                  </a:moveTo>
                  <a:lnTo>
                    <a:pt x="0" y="54"/>
                  </a:lnTo>
                  <a:lnTo>
                    <a:pt x="6" y="51"/>
                  </a:lnTo>
                  <a:lnTo>
                    <a:pt x="14" y="48"/>
                  </a:lnTo>
                  <a:lnTo>
                    <a:pt x="27" y="48"/>
                  </a:lnTo>
                  <a:lnTo>
                    <a:pt x="40" y="43"/>
                  </a:lnTo>
                  <a:lnTo>
                    <a:pt x="59" y="40"/>
                  </a:lnTo>
                  <a:lnTo>
                    <a:pt x="78" y="38"/>
                  </a:lnTo>
                  <a:lnTo>
                    <a:pt x="99" y="35"/>
                  </a:lnTo>
                  <a:lnTo>
                    <a:pt x="123" y="30"/>
                  </a:lnTo>
                  <a:lnTo>
                    <a:pt x="150" y="27"/>
                  </a:lnTo>
                  <a:lnTo>
                    <a:pt x="176" y="22"/>
                  </a:lnTo>
                  <a:lnTo>
                    <a:pt x="206" y="19"/>
                  </a:lnTo>
                  <a:lnTo>
                    <a:pt x="235" y="16"/>
                  </a:lnTo>
                  <a:lnTo>
                    <a:pt x="265" y="11"/>
                  </a:lnTo>
                  <a:lnTo>
                    <a:pt x="297" y="8"/>
                  </a:lnTo>
                  <a:lnTo>
                    <a:pt x="329" y="6"/>
                  </a:lnTo>
                  <a:lnTo>
                    <a:pt x="358" y="3"/>
                  </a:lnTo>
                  <a:lnTo>
                    <a:pt x="390" y="0"/>
                  </a:lnTo>
                  <a:lnTo>
                    <a:pt x="425" y="0"/>
                  </a:lnTo>
                  <a:lnTo>
                    <a:pt x="457" y="0"/>
                  </a:lnTo>
                  <a:lnTo>
                    <a:pt x="489" y="0"/>
                  </a:lnTo>
                  <a:lnTo>
                    <a:pt x="521" y="0"/>
                  </a:lnTo>
                  <a:lnTo>
                    <a:pt x="553" y="0"/>
                  </a:lnTo>
                  <a:lnTo>
                    <a:pt x="585" y="6"/>
                  </a:lnTo>
                  <a:lnTo>
                    <a:pt x="612" y="6"/>
                  </a:lnTo>
                  <a:lnTo>
                    <a:pt x="638" y="8"/>
                  </a:lnTo>
                  <a:lnTo>
                    <a:pt x="665" y="11"/>
                  </a:lnTo>
                  <a:lnTo>
                    <a:pt x="689" y="16"/>
                  </a:lnTo>
                  <a:lnTo>
                    <a:pt x="708" y="19"/>
                  </a:lnTo>
                  <a:lnTo>
                    <a:pt x="726" y="24"/>
                  </a:lnTo>
                  <a:lnTo>
                    <a:pt x="743" y="30"/>
                  </a:lnTo>
                  <a:lnTo>
                    <a:pt x="756" y="38"/>
                  </a:lnTo>
                  <a:lnTo>
                    <a:pt x="764" y="40"/>
                  </a:lnTo>
                  <a:lnTo>
                    <a:pt x="767" y="46"/>
                  </a:lnTo>
                  <a:lnTo>
                    <a:pt x="769" y="48"/>
                  </a:lnTo>
                  <a:lnTo>
                    <a:pt x="769" y="51"/>
                  </a:lnTo>
                  <a:lnTo>
                    <a:pt x="764" y="54"/>
                  </a:lnTo>
                  <a:lnTo>
                    <a:pt x="761" y="54"/>
                  </a:lnTo>
                  <a:lnTo>
                    <a:pt x="753" y="54"/>
                  </a:lnTo>
                  <a:lnTo>
                    <a:pt x="748" y="56"/>
                  </a:lnTo>
                  <a:lnTo>
                    <a:pt x="740" y="56"/>
                  </a:lnTo>
                  <a:lnTo>
                    <a:pt x="732" y="59"/>
                  </a:lnTo>
                  <a:lnTo>
                    <a:pt x="721" y="59"/>
                  </a:lnTo>
                  <a:lnTo>
                    <a:pt x="716" y="62"/>
                  </a:lnTo>
                  <a:lnTo>
                    <a:pt x="708" y="62"/>
                  </a:lnTo>
                  <a:lnTo>
                    <a:pt x="700" y="64"/>
                  </a:lnTo>
                  <a:lnTo>
                    <a:pt x="694" y="70"/>
                  </a:lnTo>
                  <a:lnTo>
                    <a:pt x="692" y="75"/>
                  </a:lnTo>
                  <a:lnTo>
                    <a:pt x="689" y="83"/>
                  </a:lnTo>
                  <a:lnTo>
                    <a:pt x="692" y="94"/>
                  </a:lnTo>
                  <a:lnTo>
                    <a:pt x="700" y="104"/>
                  </a:lnTo>
                  <a:lnTo>
                    <a:pt x="710" y="115"/>
                  </a:lnTo>
                  <a:lnTo>
                    <a:pt x="718" y="123"/>
                  </a:lnTo>
                  <a:lnTo>
                    <a:pt x="729" y="134"/>
                  </a:lnTo>
                  <a:lnTo>
                    <a:pt x="735" y="139"/>
                  </a:lnTo>
                  <a:lnTo>
                    <a:pt x="737" y="139"/>
                  </a:lnTo>
                  <a:lnTo>
                    <a:pt x="657" y="123"/>
                  </a:lnTo>
                  <a:lnTo>
                    <a:pt x="574" y="254"/>
                  </a:lnTo>
                  <a:lnTo>
                    <a:pt x="569" y="403"/>
                  </a:lnTo>
                  <a:lnTo>
                    <a:pt x="534" y="401"/>
                  </a:lnTo>
                  <a:lnTo>
                    <a:pt x="534" y="401"/>
                  </a:lnTo>
                  <a:lnTo>
                    <a:pt x="534" y="395"/>
                  </a:lnTo>
                  <a:lnTo>
                    <a:pt x="534" y="390"/>
                  </a:lnTo>
                  <a:lnTo>
                    <a:pt x="537" y="379"/>
                  </a:lnTo>
                  <a:lnTo>
                    <a:pt x="537" y="369"/>
                  </a:lnTo>
                  <a:lnTo>
                    <a:pt x="537" y="358"/>
                  </a:lnTo>
                  <a:lnTo>
                    <a:pt x="537" y="342"/>
                  </a:lnTo>
                  <a:lnTo>
                    <a:pt x="537" y="331"/>
                  </a:lnTo>
                  <a:lnTo>
                    <a:pt x="534" y="315"/>
                  </a:lnTo>
                  <a:lnTo>
                    <a:pt x="534" y="299"/>
                  </a:lnTo>
                  <a:lnTo>
                    <a:pt x="532" y="283"/>
                  </a:lnTo>
                  <a:lnTo>
                    <a:pt x="526" y="270"/>
                  </a:lnTo>
                  <a:lnTo>
                    <a:pt x="521" y="254"/>
                  </a:lnTo>
                  <a:lnTo>
                    <a:pt x="516" y="240"/>
                  </a:lnTo>
                  <a:lnTo>
                    <a:pt x="508" y="227"/>
                  </a:lnTo>
                  <a:lnTo>
                    <a:pt x="500" y="216"/>
                  </a:lnTo>
                  <a:lnTo>
                    <a:pt x="489" y="203"/>
                  </a:lnTo>
                  <a:lnTo>
                    <a:pt x="478" y="192"/>
                  </a:lnTo>
                  <a:lnTo>
                    <a:pt x="465" y="182"/>
                  </a:lnTo>
                  <a:lnTo>
                    <a:pt x="454" y="171"/>
                  </a:lnTo>
                  <a:lnTo>
                    <a:pt x="441" y="163"/>
                  </a:lnTo>
                  <a:lnTo>
                    <a:pt x="430" y="152"/>
                  </a:lnTo>
                  <a:lnTo>
                    <a:pt x="417" y="144"/>
                  </a:lnTo>
                  <a:lnTo>
                    <a:pt x="406" y="139"/>
                  </a:lnTo>
                  <a:lnTo>
                    <a:pt x="393" y="128"/>
                  </a:lnTo>
                  <a:lnTo>
                    <a:pt x="385" y="123"/>
                  </a:lnTo>
                  <a:lnTo>
                    <a:pt x="374" y="118"/>
                  </a:lnTo>
                  <a:lnTo>
                    <a:pt x="366" y="112"/>
                  </a:lnTo>
                  <a:lnTo>
                    <a:pt x="361" y="110"/>
                  </a:lnTo>
                  <a:lnTo>
                    <a:pt x="355" y="107"/>
                  </a:lnTo>
                  <a:lnTo>
                    <a:pt x="353" y="107"/>
                  </a:lnTo>
                  <a:lnTo>
                    <a:pt x="171" y="139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8C9C9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95" name="Freeform 223"/>
            <p:cNvSpPr>
              <a:spLocks/>
            </p:cNvSpPr>
            <p:nvPr/>
          </p:nvSpPr>
          <p:spPr bwMode="auto">
            <a:xfrm>
              <a:off x="5238" y="1597"/>
              <a:ext cx="84" cy="8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91"/>
                </a:cxn>
                <a:cxn ang="0">
                  <a:pos x="3" y="85"/>
                </a:cxn>
                <a:cxn ang="0">
                  <a:pos x="8" y="77"/>
                </a:cxn>
                <a:cxn ang="0">
                  <a:pos x="13" y="72"/>
                </a:cxn>
                <a:cxn ang="0">
                  <a:pos x="19" y="67"/>
                </a:cxn>
                <a:cxn ang="0">
                  <a:pos x="27" y="61"/>
                </a:cxn>
                <a:cxn ang="0">
                  <a:pos x="32" y="53"/>
                </a:cxn>
                <a:cxn ang="0">
                  <a:pos x="40" y="45"/>
                </a:cxn>
                <a:cxn ang="0">
                  <a:pos x="48" y="40"/>
                </a:cxn>
                <a:cxn ang="0">
                  <a:pos x="53" y="32"/>
                </a:cxn>
                <a:cxn ang="0">
                  <a:pos x="61" y="27"/>
                </a:cxn>
                <a:cxn ang="0">
                  <a:pos x="67" y="19"/>
                </a:cxn>
                <a:cxn ang="0">
                  <a:pos x="75" y="16"/>
                </a:cxn>
                <a:cxn ang="0">
                  <a:pos x="83" y="13"/>
                </a:cxn>
                <a:cxn ang="0">
                  <a:pos x="88" y="11"/>
                </a:cxn>
                <a:cxn ang="0">
                  <a:pos x="93" y="8"/>
                </a:cxn>
                <a:cxn ang="0">
                  <a:pos x="91" y="5"/>
                </a:cxn>
                <a:cxn ang="0">
                  <a:pos x="83" y="3"/>
                </a:cxn>
                <a:cxn ang="0">
                  <a:pos x="77" y="3"/>
                </a:cxn>
                <a:cxn ang="0">
                  <a:pos x="69" y="3"/>
                </a:cxn>
                <a:cxn ang="0">
                  <a:pos x="64" y="3"/>
                </a:cxn>
                <a:cxn ang="0">
                  <a:pos x="53" y="3"/>
                </a:cxn>
                <a:cxn ang="0">
                  <a:pos x="45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93" h="91">
                  <a:moveTo>
                    <a:pt x="16" y="0"/>
                  </a:moveTo>
                  <a:lnTo>
                    <a:pt x="0" y="91"/>
                  </a:lnTo>
                  <a:lnTo>
                    <a:pt x="3" y="85"/>
                  </a:lnTo>
                  <a:lnTo>
                    <a:pt x="8" y="77"/>
                  </a:lnTo>
                  <a:lnTo>
                    <a:pt x="13" y="72"/>
                  </a:lnTo>
                  <a:lnTo>
                    <a:pt x="19" y="67"/>
                  </a:lnTo>
                  <a:lnTo>
                    <a:pt x="27" y="61"/>
                  </a:lnTo>
                  <a:lnTo>
                    <a:pt x="32" y="53"/>
                  </a:lnTo>
                  <a:lnTo>
                    <a:pt x="40" y="45"/>
                  </a:lnTo>
                  <a:lnTo>
                    <a:pt x="48" y="40"/>
                  </a:lnTo>
                  <a:lnTo>
                    <a:pt x="53" y="32"/>
                  </a:lnTo>
                  <a:lnTo>
                    <a:pt x="61" y="27"/>
                  </a:lnTo>
                  <a:lnTo>
                    <a:pt x="67" y="19"/>
                  </a:lnTo>
                  <a:lnTo>
                    <a:pt x="75" y="16"/>
                  </a:lnTo>
                  <a:lnTo>
                    <a:pt x="83" y="13"/>
                  </a:lnTo>
                  <a:lnTo>
                    <a:pt x="88" y="11"/>
                  </a:lnTo>
                  <a:lnTo>
                    <a:pt x="93" y="8"/>
                  </a:lnTo>
                  <a:lnTo>
                    <a:pt x="91" y="5"/>
                  </a:lnTo>
                  <a:lnTo>
                    <a:pt x="83" y="3"/>
                  </a:lnTo>
                  <a:lnTo>
                    <a:pt x="77" y="3"/>
                  </a:lnTo>
                  <a:lnTo>
                    <a:pt x="69" y="3"/>
                  </a:lnTo>
                  <a:lnTo>
                    <a:pt x="64" y="3"/>
                  </a:lnTo>
                  <a:lnTo>
                    <a:pt x="53" y="3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96" name="Freeform 224"/>
            <p:cNvSpPr>
              <a:spLocks/>
            </p:cNvSpPr>
            <p:nvPr/>
          </p:nvSpPr>
          <p:spPr bwMode="auto">
            <a:xfrm>
              <a:off x="4851" y="1562"/>
              <a:ext cx="459" cy="28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1" y="29"/>
                </a:cxn>
                <a:cxn ang="0">
                  <a:pos x="37" y="24"/>
                </a:cxn>
                <a:cxn ang="0">
                  <a:pos x="69" y="19"/>
                </a:cxn>
                <a:cxn ang="0">
                  <a:pos x="112" y="11"/>
                </a:cxn>
                <a:cxn ang="0">
                  <a:pos x="158" y="5"/>
                </a:cxn>
                <a:cxn ang="0">
                  <a:pos x="208" y="0"/>
                </a:cxn>
                <a:cxn ang="0">
                  <a:pos x="264" y="0"/>
                </a:cxn>
                <a:cxn ang="0">
                  <a:pos x="318" y="0"/>
                </a:cxn>
                <a:cxn ang="0">
                  <a:pos x="363" y="5"/>
                </a:cxn>
                <a:cxn ang="0">
                  <a:pos x="403" y="11"/>
                </a:cxn>
                <a:cxn ang="0">
                  <a:pos x="438" y="19"/>
                </a:cxn>
                <a:cxn ang="0">
                  <a:pos x="467" y="27"/>
                </a:cxn>
                <a:cxn ang="0">
                  <a:pos x="486" y="32"/>
                </a:cxn>
                <a:cxn ang="0">
                  <a:pos x="499" y="37"/>
                </a:cxn>
                <a:cxn ang="0">
                  <a:pos x="507" y="43"/>
                </a:cxn>
                <a:cxn ang="0">
                  <a:pos x="443" y="40"/>
                </a:cxn>
                <a:cxn ang="0">
                  <a:pos x="441" y="43"/>
                </a:cxn>
                <a:cxn ang="0">
                  <a:pos x="441" y="56"/>
                </a:cxn>
                <a:cxn ang="0">
                  <a:pos x="435" y="72"/>
                </a:cxn>
                <a:cxn ang="0">
                  <a:pos x="433" y="96"/>
                </a:cxn>
                <a:cxn ang="0">
                  <a:pos x="427" y="120"/>
                </a:cxn>
                <a:cxn ang="0">
                  <a:pos x="425" y="147"/>
                </a:cxn>
                <a:cxn ang="0">
                  <a:pos x="425" y="171"/>
                </a:cxn>
                <a:cxn ang="0">
                  <a:pos x="425" y="195"/>
                </a:cxn>
                <a:cxn ang="0">
                  <a:pos x="427" y="216"/>
                </a:cxn>
                <a:cxn ang="0">
                  <a:pos x="430" y="237"/>
                </a:cxn>
                <a:cxn ang="0">
                  <a:pos x="430" y="259"/>
                </a:cxn>
                <a:cxn ang="0">
                  <a:pos x="430" y="280"/>
                </a:cxn>
                <a:cxn ang="0">
                  <a:pos x="430" y="299"/>
                </a:cxn>
                <a:cxn ang="0">
                  <a:pos x="430" y="312"/>
                </a:cxn>
                <a:cxn ang="0">
                  <a:pos x="433" y="326"/>
                </a:cxn>
                <a:cxn ang="0">
                  <a:pos x="395" y="315"/>
                </a:cxn>
                <a:cxn ang="0">
                  <a:pos x="395" y="299"/>
                </a:cxn>
                <a:cxn ang="0">
                  <a:pos x="398" y="278"/>
                </a:cxn>
                <a:cxn ang="0">
                  <a:pos x="398" y="246"/>
                </a:cxn>
                <a:cxn ang="0">
                  <a:pos x="401" y="208"/>
                </a:cxn>
                <a:cxn ang="0">
                  <a:pos x="401" y="171"/>
                </a:cxn>
                <a:cxn ang="0">
                  <a:pos x="401" y="139"/>
                </a:cxn>
                <a:cxn ang="0">
                  <a:pos x="398" y="109"/>
                </a:cxn>
                <a:cxn ang="0">
                  <a:pos x="393" y="88"/>
                </a:cxn>
                <a:cxn ang="0">
                  <a:pos x="385" y="69"/>
                </a:cxn>
                <a:cxn ang="0">
                  <a:pos x="374" y="56"/>
                </a:cxn>
                <a:cxn ang="0">
                  <a:pos x="366" y="45"/>
                </a:cxn>
                <a:cxn ang="0">
                  <a:pos x="350" y="32"/>
                </a:cxn>
                <a:cxn ang="0">
                  <a:pos x="339" y="27"/>
                </a:cxn>
                <a:cxn ang="0">
                  <a:pos x="27" y="59"/>
                </a:cxn>
                <a:cxn ang="0">
                  <a:pos x="0" y="35"/>
                </a:cxn>
              </a:cxnLst>
              <a:rect l="0" t="0" r="r" b="b"/>
              <a:pathLst>
                <a:path w="510" h="326">
                  <a:moveTo>
                    <a:pt x="0" y="35"/>
                  </a:moveTo>
                  <a:lnTo>
                    <a:pt x="0" y="35"/>
                  </a:lnTo>
                  <a:lnTo>
                    <a:pt x="5" y="32"/>
                  </a:lnTo>
                  <a:lnTo>
                    <a:pt x="11" y="29"/>
                  </a:lnTo>
                  <a:lnTo>
                    <a:pt x="24" y="27"/>
                  </a:lnTo>
                  <a:lnTo>
                    <a:pt x="37" y="24"/>
                  </a:lnTo>
                  <a:lnTo>
                    <a:pt x="53" y="21"/>
                  </a:lnTo>
                  <a:lnTo>
                    <a:pt x="69" y="19"/>
                  </a:lnTo>
                  <a:lnTo>
                    <a:pt x="91" y="16"/>
                  </a:lnTo>
                  <a:lnTo>
                    <a:pt x="112" y="11"/>
                  </a:lnTo>
                  <a:lnTo>
                    <a:pt x="134" y="8"/>
                  </a:lnTo>
                  <a:lnTo>
                    <a:pt x="158" y="5"/>
                  </a:lnTo>
                  <a:lnTo>
                    <a:pt x="184" y="3"/>
                  </a:lnTo>
                  <a:lnTo>
                    <a:pt x="208" y="0"/>
                  </a:lnTo>
                  <a:lnTo>
                    <a:pt x="238" y="0"/>
                  </a:lnTo>
                  <a:lnTo>
                    <a:pt x="264" y="0"/>
                  </a:lnTo>
                  <a:lnTo>
                    <a:pt x="291" y="0"/>
                  </a:lnTo>
                  <a:lnTo>
                    <a:pt x="318" y="0"/>
                  </a:lnTo>
                  <a:lnTo>
                    <a:pt x="342" y="3"/>
                  </a:lnTo>
                  <a:lnTo>
                    <a:pt x="363" y="5"/>
                  </a:lnTo>
                  <a:lnTo>
                    <a:pt x="387" y="8"/>
                  </a:lnTo>
                  <a:lnTo>
                    <a:pt x="403" y="11"/>
                  </a:lnTo>
                  <a:lnTo>
                    <a:pt x="425" y="16"/>
                  </a:lnTo>
                  <a:lnTo>
                    <a:pt x="438" y="19"/>
                  </a:lnTo>
                  <a:lnTo>
                    <a:pt x="454" y="24"/>
                  </a:lnTo>
                  <a:lnTo>
                    <a:pt x="467" y="27"/>
                  </a:lnTo>
                  <a:lnTo>
                    <a:pt x="478" y="29"/>
                  </a:lnTo>
                  <a:lnTo>
                    <a:pt x="486" y="32"/>
                  </a:lnTo>
                  <a:lnTo>
                    <a:pt x="494" y="37"/>
                  </a:lnTo>
                  <a:lnTo>
                    <a:pt x="499" y="37"/>
                  </a:lnTo>
                  <a:lnTo>
                    <a:pt x="505" y="40"/>
                  </a:lnTo>
                  <a:lnTo>
                    <a:pt x="507" y="43"/>
                  </a:lnTo>
                  <a:lnTo>
                    <a:pt x="510" y="43"/>
                  </a:lnTo>
                  <a:lnTo>
                    <a:pt x="443" y="40"/>
                  </a:lnTo>
                  <a:lnTo>
                    <a:pt x="443" y="40"/>
                  </a:lnTo>
                  <a:lnTo>
                    <a:pt x="441" y="43"/>
                  </a:lnTo>
                  <a:lnTo>
                    <a:pt x="441" y="48"/>
                  </a:lnTo>
                  <a:lnTo>
                    <a:pt x="441" y="56"/>
                  </a:lnTo>
                  <a:lnTo>
                    <a:pt x="438" y="64"/>
                  </a:lnTo>
                  <a:lnTo>
                    <a:pt x="435" y="72"/>
                  </a:lnTo>
                  <a:lnTo>
                    <a:pt x="433" y="83"/>
                  </a:lnTo>
                  <a:lnTo>
                    <a:pt x="433" y="96"/>
                  </a:lnTo>
                  <a:lnTo>
                    <a:pt x="430" y="107"/>
                  </a:lnTo>
                  <a:lnTo>
                    <a:pt x="427" y="120"/>
                  </a:lnTo>
                  <a:lnTo>
                    <a:pt x="425" y="133"/>
                  </a:lnTo>
                  <a:lnTo>
                    <a:pt x="425" y="147"/>
                  </a:lnTo>
                  <a:lnTo>
                    <a:pt x="425" y="157"/>
                  </a:lnTo>
                  <a:lnTo>
                    <a:pt x="425" y="171"/>
                  </a:lnTo>
                  <a:lnTo>
                    <a:pt x="425" y="181"/>
                  </a:lnTo>
                  <a:lnTo>
                    <a:pt x="425" y="195"/>
                  </a:lnTo>
                  <a:lnTo>
                    <a:pt x="425" y="205"/>
                  </a:lnTo>
                  <a:lnTo>
                    <a:pt x="427" y="216"/>
                  </a:lnTo>
                  <a:lnTo>
                    <a:pt x="427" y="227"/>
                  </a:lnTo>
                  <a:lnTo>
                    <a:pt x="430" y="237"/>
                  </a:lnTo>
                  <a:lnTo>
                    <a:pt x="430" y="248"/>
                  </a:lnTo>
                  <a:lnTo>
                    <a:pt x="430" y="259"/>
                  </a:lnTo>
                  <a:lnTo>
                    <a:pt x="430" y="270"/>
                  </a:lnTo>
                  <a:lnTo>
                    <a:pt x="430" y="280"/>
                  </a:lnTo>
                  <a:lnTo>
                    <a:pt x="430" y="288"/>
                  </a:lnTo>
                  <a:lnTo>
                    <a:pt x="430" y="299"/>
                  </a:lnTo>
                  <a:lnTo>
                    <a:pt x="430" y="304"/>
                  </a:lnTo>
                  <a:lnTo>
                    <a:pt x="430" y="312"/>
                  </a:lnTo>
                  <a:lnTo>
                    <a:pt x="430" y="320"/>
                  </a:lnTo>
                  <a:lnTo>
                    <a:pt x="433" y="326"/>
                  </a:lnTo>
                  <a:lnTo>
                    <a:pt x="395" y="318"/>
                  </a:lnTo>
                  <a:lnTo>
                    <a:pt x="395" y="315"/>
                  </a:lnTo>
                  <a:lnTo>
                    <a:pt x="395" y="310"/>
                  </a:lnTo>
                  <a:lnTo>
                    <a:pt x="395" y="299"/>
                  </a:lnTo>
                  <a:lnTo>
                    <a:pt x="398" y="291"/>
                  </a:lnTo>
                  <a:lnTo>
                    <a:pt x="398" y="278"/>
                  </a:lnTo>
                  <a:lnTo>
                    <a:pt x="398" y="262"/>
                  </a:lnTo>
                  <a:lnTo>
                    <a:pt x="398" y="246"/>
                  </a:lnTo>
                  <a:lnTo>
                    <a:pt x="401" y="229"/>
                  </a:lnTo>
                  <a:lnTo>
                    <a:pt x="401" y="208"/>
                  </a:lnTo>
                  <a:lnTo>
                    <a:pt x="401" y="192"/>
                  </a:lnTo>
                  <a:lnTo>
                    <a:pt x="401" y="171"/>
                  </a:lnTo>
                  <a:lnTo>
                    <a:pt x="401" y="155"/>
                  </a:lnTo>
                  <a:lnTo>
                    <a:pt x="401" y="139"/>
                  </a:lnTo>
                  <a:lnTo>
                    <a:pt x="398" y="123"/>
                  </a:lnTo>
                  <a:lnTo>
                    <a:pt x="398" y="109"/>
                  </a:lnTo>
                  <a:lnTo>
                    <a:pt x="395" y="99"/>
                  </a:lnTo>
                  <a:lnTo>
                    <a:pt x="393" y="88"/>
                  </a:lnTo>
                  <a:lnTo>
                    <a:pt x="387" y="80"/>
                  </a:lnTo>
                  <a:lnTo>
                    <a:pt x="385" y="69"/>
                  </a:lnTo>
                  <a:lnTo>
                    <a:pt x="379" y="64"/>
                  </a:lnTo>
                  <a:lnTo>
                    <a:pt x="374" y="56"/>
                  </a:lnTo>
                  <a:lnTo>
                    <a:pt x="371" y="51"/>
                  </a:lnTo>
                  <a:lnTo>
                    <a:pt x="366" y="45"/>
                  </a:lnTo>
                  <a:lnTo>
                    <a:pt x="361" y="43"/>
                  </a:lnTo>
                  <a:lnTo>
                    <a:pt x="350" y="32"/>
                  </a:lnTo>
                  <a:lnTo>
                    <a:pt x="345" y="29"/>
                  </a:lnTo>
                  <a:lnTo>
                    <a:pt x="339" y="27"/>
                  </a:lnTo>
                  <a:lnTo>
                    <a:pt x="339" y="27"/>
                  </a:lnTo>
                  <a:lnTo>
                    <a:pt x="27" y="59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97" name="Freeform 225"/>
            <p:cNvSpPr>
              <a:spLocks/>
            </p:cNvSpPr>
            <p:nvPr/>
          </p:nvSpPr>
          <p:spPr bwMode="auto">
            <a:xfrm>
              <a:off x="5058" y="1583"/>
              <a:ext cx="127" cy="11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13"/>
                </a:cxn>
                <a:cxn ang="0">
                  <a:pos x="10" y="16"/>
                </a:cxn>
                <a:cxn ang="0">
                  <a:pos x="18" y="21"/>
                </a:cxn>
                <a:cxn ang="0">
                  <a:pos x="29" y="27"/>
                </a:cxn>
                <a:cxn ang="0">
                  <a:pos x="40" y="35"/>
                </a:cxn>
                <a:cxn ang="0">
                  <a:pos x="50" y="45"/>
                </a:cxn>
                <a:cxn ang="0">
                  <a:pos x="64" y="53"/>
                </a:cxn>
                <a:cxn ang="0">
                  <a:pos x="77" y="61"/>
                </a:cxn>
                <a:cxn ang="0">
                  <a:pos x="88" y="72"/>
                </a:cxn>
                <a:cxn ang="0">
                  <a:pos x="101" y="83"/>
                </a:cxn>
                <a:cxn ang="0">
                  <a:pos x="112" y="93"/>
                </a:cxn>
                <a:cxn ang="0">
                  <a:pos x="120" y="104"/>
                </a:cxn>
                <a:cxn ang="0">
                  <a:pos x="131" y="112"/>
                </a:cxn>
                <a:cxn ang="0">
                  <a:pos x="136" y="120"/>
                </a:cxn>
                <a:cxn ang="0">
                  <a:pos x="141" y="131"/>
                </a:cxn>
                <a:cxn ang="0">
                  <a:pos x="109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41" h="131">
                  <a:moveTo>
                    <a:pt x="0" y="8"/>
                  </a:moveTo>
                  <a:lnTo>
                    <a:pt x="2" y="13"/>
                  </a:lnTo>
                  <a:lnTo>
                    <a:pt x="10" y="16"/>
                  </a:lnTo>
                  <a:lnTo>
                    <a:pt x="18" y="21"/>
                  </a:lnTo>
                  <a:lnTo>
                    <a:pt x="29" y="27"/>
                  </a:lnTo>
                  <a:lnTo>
                    <a:pt x="40" y="35"/>
                  </a:lnTo>
                  <a:lnTo>
                    <a:pt x="50" y="45"/>
                  </a:lnTo>
                  <a:lnTo>
                    <a:pt x="64" y="53"/>
                  </a:lnTo>
                  <a:lnTo>
                    <a:pt x="77" y="61"/>
                  </a:lnTo>
                  <a:lnTo>
                    <a:pt x="88" y="72"/>
                  </a:lnTo>
                  <a:lnTo>
                    <a:pt x="101" y="83"/>
                  </a:lnTo>
                  <a:lnTo>
                    <a:pt x="112" y="93"/>
                  </a:lnTo>
                  <a:lnTo>
                    <a:pt x="120" y="104"/>
                  </a:lnTo>
                  <a:lnTo>
                    <a:pt x="131" y="112"/>
                  </a:lnTo>
                  <a:lnTo>
                    <a:pt x="136" y="120"/>
                  </a:lnTo>
                  <a:lnTo>
                    <a:pt x="141" y="131"/>
                  </a:lnTo>
                  <a:lnTo>
                    <a:pt x="10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0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98" name="Freeform 226"/>
            <p:cNvSpPr>
              <a:spLocks/>
            </p:cNvSpPr>
            <p:nvPr/>
          </p:nvSpPr>
          <p:spPr bwMode="auto">
            <a:xfrm>
              <a:off x="4772" y="1515"/>
              <a:ext cx="574" cy="65"/>
            </a:xfrm>
            <a:custGeom>
              <a:avLst/>
              <a:gdLst/>
              <a:ahLst/>
              <a:cxnLst>
                <a:cxn ang="0">
                  <a:pos x="3" y="50"/>
                </a:cxn>
                <a:cxn ang="0">
                  <a:pos x="24" y="42"/>
                </a:cxn>
                <a:cxn ang="0">
                  <a:pos x="64" y="34"/>
                </a:cxn>
                <a:cxn ang="0">
                  <a:pos x="120" y="24"/>
                </a:cxn>
                <a:cxn ang="0">
                  <a:pos x="187" y="10"/>
                </a:cxn>
                <a:cxn ang="0">
                  <a:pos x="264" y="2"/>
                </a:cxn>
                <a:cxn ang="0">
                  <a:pos x="342" y="0"/>
                </a:cxn>
                <a:cxn ang="0">
                  <a:pos x="422" y="0"/>
                </a:cxn>
                <a:cxn ang="0">
                  <a:pos x="499" y="10"/>
                </a:cxn>
                <a:cxn ang="0">
                  <a:pos x="555" y="21"/>
                </a:cxn>
                <a:cxn ang="0">
                  <a:pos x="593" y="29"/>
                </a:cxn>
                <a:cxn ang="0">
                  <a:pos x="619" y="34"/>
                </a:cxn>
                <a:cxn ang="0">
                  <a:pos x="630" y="40"/>
                </a:cxn>
                <a:cxn ang="0">
                  <a:pos x="638" y="42"/>
                </a:cxn>
                <a:cxn ang="0">
                  <a:pos x="638" y="48"/>
                </a:cxn>
                <a:cxn ang="0">
                  <a:pos x="635" y="48"/>
                </a:cxn>
                <a:cxn ang="0">
                  <a:pos x="611" y="42"/>
                </a:cxn>
                <a:cxn ang="0">
                  <a:pos x="577" y="37"/>
                </a:cxn>
                <a:cxn ang="0">
                  <a:pos x="529" y="32"/>
                </a:cxn>
                <a:cxn ang="0">
                  <a:pos x="473" y="26"/>
                </a:cxn>
                <a:cxn ang="0">
                  <a:pos x="416" y="21"/>
                </a:cxn>
                <a:cxn ang="0">
                  <a:pos x="358" y="21"/>
                </a:cxn>
                <a:cxn ang="0">
                  <a:pos x="307" y="21"/>
                </a:cxn>
                <a:cxn ang="0">
                  <a:pos x="264" y="26"/>
                </a:cxn>
                <a:cxn ang="0">
                  <a:pos x="219" y="34"/>
                </a:cxn>
                <a:cxn ang="0">
                  <a:pos x="179" y="42"/>
                </a:cxn>
                <a:cxn ang="0">
                  <a:pos x="139" y="50"/>
                </a:cxn>
                <a:cxn ang="0">
                  <a:pos x="107" y="58"/>
                </a:cxn>
                <a:cxn ang="0">
                  <a:pos x="77" y="64"/>
                </a:cxn>
                <a:cxn ang="0">
                  <a:pos x="59" y="69"/>
                </a:cxn>
                <a:cxn ang="0">
                  <a:pos x="48" y="74"/>
                </a:cxn>
                <a:cxn ang="0">
                  <a:pos x="0" y="53"/>
                </a:cxn>
              </a:cxnLst>
              <a:rect l="0" t="0" r="r" b="b"/>
              <a:pathLst>
                <a:path w="638" h="74">
                  <a:moveTo>
                    <a:pt x="0" y="53"/>
                  </a:moveTo>
                  <a:lnTo>
                    <a:pt x="3" y="50"/>
                  </a:lnTo>
                  <a:lnTo>
                    <a:pt x="11" y="48"/>
                  </a:lnTo>
                  <a:lnTo>
                    <a:pt x="24" y="42"/>
                  </a:lnTo>
                  <a:lnTo>
                    <a:pt x="43" y="40"/>
                  </a:lnTo>
                  <a:lnTo>
                    <a:pt x="64" y="34"/>
                  </a:lnTo>
                  <a:lnTo>
                    <a:pt x="91" y="29"/>
                  </a:lnTo>
                  <a:lnTo>
                    <a:pt x="120" y="24"/>
                  </a:lnTo>
                  <a:lnTo>
                    <a:pt x="152" y="18"/>
                  </a:lnTo>
                  <a:lnTo>
                    <a:pt x="187" y="10"/>
                  </a:lnTo>
                  <a:lnTo>
                    <a:pt x="224" y="8"/>
                  </a:lnTo>
                  <a:lnTo>
                    <a:pt x="264" y="2"/>
                  </a:lnTo>
                  <a:lnTo>
                    <a:pt x="304" y="0"/>
                  </a:lnTo>
                  <a:lnTo>
                    <a:pt x="342" y="0"/>
                  </a:lnTo>
                  <a:lnTo>
                    <a:pt x="384" y="0"/>
                  </a:lnTo>
                  <a:lnTo>
                    <a:pt x="422" y="0"/>
                  </a:lnTo>
                  <a:lnTo>
                    <a:pt x="465" y="8"/>
                  </a:lnTo>
                  <a:lnTo>
                    <a:pt x="499" y="10"/>
                  </a:lnTo>
                  <a:lnTo>
                    <a:pt x="529" y="16"/>
                  </a:lnTo>
                  <a:lnTo>
                    <a:pt x="555" y="21"/>
                  </a:lnTo>
                  <a:lnTo>
                    <a:pt x="577" y="26"/>
                  </a:lnTo>
                  <a:lnTo>
                    <a:pt x="593" y="29"/>
                  </a:lnTo>
                  <a:lnTo>
                    <a:pt x="609" y="32"/>
                  </a:lnTo>
                  <a:lnTo>
                    <a:pt x="619" y="34"/>
                  </a:lnTo>
                  <a:lnTo>
                    <a:pt x="627" y="37"/>
                  </a:lnTo>
                  <a:lnTo>
                    <a:pt x="630" y="40"/>
                  </a:lnTo>
                  <a:lnTo>
                    <a:pt x="635" y="42"/>
                  </a:lnTo>
                  <a:lnTo>
                    <a:pt x="638" y="42"/>
                  </a:lnTo>
                  <a:lnTo>
                    <a:pt x="638" y="45"/>
                  </a:lnTo>
                  <a:lnTo>
                    <a:pt x="638" y="48"/>
                  </a:lnTo>
                  <a:lnTo>
                    <a:pt x="638" y="48"/>
                  </a:lnTo>
                  <a:lnTo>
                    <a:pt x="635" y="48"/>
                  </a:lnTo>
                  <a:lnTo>
                    <a:pt x="625" y="45"/>
                  </a:lnTo>
                  <a:lnTo>
                    <a:pt x="611" y="42"/>
                  </a:lnTo>
                  <a:lnTo>
                    <a:pt x="598" y="42"/>
                  </a:lnTo>
                  <a:lnTo>
                    <a:pt x="577" y="37"/>
                  </a:lnTo>
                  <a:lnTo>
                    <a:pt x="555" y="37"/>
                  </a:lnTo>
                  <a:lnTo>
                    <a:pt x="529" y="32"/>
                  </a:lnTo>
                  <a:lnTo>
                    <a:pt x="502" y="32"/>
                  </a:lnTo>
                  <a:lnTo>
                    <a:pt x="473" y="26"/>
                  </a:lnTo>
                  <a:lnTo>
                    <a:pt x="443" y="24"/>
                  </a:lnTo>
                  <a:lnTo>
                    <a:pt x="416" y="21"/>
                  </a:lnTo>
                  <a:lnTo>
                    <a:pt x="387" y="21"/>
                  </a:lnTo>
                  <a:lnTo>
                    <a:pt x="358" y="21"/>
                  </a:lnTo>
                  <a:lnTo>
                    <a:pt x="331" y="21"/>
                  </a:lnTo>
                  <a:lnTo>
                    <a:pt x="307" y="21"/>
                  </a:lnTo>
                  <a:lnTo>
                    <a:pt x="286" y="26"/>
                  </a:lnTo>
                  <a:lnTo>
                    <a:pt x="264" y="26"/>
                  </a:lnTo>
                  <a:lnTo>
                    <a:pt x="243" y="32"/>
                  </a:lnTo>
                  <a:lnTo>
                    <a:pt x="219" y="34"/>
                  </a:lnTo>
                  <a:lnTo>
                    <a:pt x="200" y="37"/>
                  </a:lnTo>
                  <a:lnTo>
                    <a:pt x="179" y="42"/>
                  </a:lnTo>
                  <a:lnTo>
                    <a:pt x="157" y="45"/>
                  </a:lnTo>
                  <a:lnTo>
                    <a:pt x="139" y="50"/>
                  </a:lnTo>
                  <a:lnTo>
                    <a:pt x="123" y="53"/>
                  </a:lnTo>
                  <a:lnTo>
                    <a:pt x="107" y="58"/>
                  </a:lnTo>
                  <a:lnTo>
                    <a:pt x="93" y="61"/>
                  </a:lnTo>
                  <a:lnTo>
                    <a:pt x="77" y="64"/>
                  </a:lnTo>
                  <a:lnTo>
                    <a:pt x="67" y="69"/>
                  </a:lnTo>
                  <a:lnTo>
                    <a:pt x="59" y="69"/>
                  </a:lnTo>
                  <a:lnTo>
                    <a:pt x="53" y="72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899" name="Freeform 227"/>
            <p:cNvSpPr>
              <a:spLocks/>
            </p:cNvSpPr>
            <p:nvPr/>
          </p:nvSpPr>
          <p:spPr bwMode="auto">
            <a:xfrm>
              <a:off x="4179" y="1180"/>
              <a:ext cx="57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8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8" y="24"/>
                </a:cxn>
                <a:cxn ang="0">
                  <a:pos x="11" y="32"/>
                </a:cxn>
                <a:cxn ang="0">
                  <a:pos x="14" y="37"/>
                </a:cxn>
                <a:cxn ang="0">
                  <a:pos x="16" y="45"/>
                </a:cxn>
                <a:cxn ang="0">
                  <a:pos x="19" y="56"/>
                </a:cxn>
                <a:cxn ang="0">
                  <a:pos x="22" y="64"/>
                </a:cxn>
                <a:cxn ang="0">
                  <a:pos x="24" y="75"/>
                </a:cxn>
                <a:cxn ang="0">
                  <a:pos x="27" y="85"/>
                </a:cxn>
                <a:cxn ang="0">
                  <a:pos x="30" y="99"/>
                </a:cxn>
                <a:cxn ang="0">
                  <a:pos x="32" y="112"/>
                </a:cxn>
                <a:cxn ang="0">
                  <a:pos x="35" y="123"/>
                </a:cxn>
                <a:cxn ang="0">
                  <a:pos x="38" y="133"/>
                </a:cxn>
                <a:cxn ang="0">
                  <a:pos x="38" y="147"/>
                </a:cxn>
                <a:cxn ang="0">
                  <a:pos x="40" y="157"/>
                </a:cxn>
                <a:cxn ang="0">
                  <a:pos x="40" y="165"/>
                </a:cxn>
                <a:cxn ang="0">
                  <a:pos x="43" y="176"/>
                </a:cxn>
                <a:cxn ang="0">
                  <a:pos x="43" y="187"/>
                </a:cxn>
                <a:cxn ang="0">
                  <a:pos x="46" y="197"/>
                </a:cxn>
                <a:cxn ang="0">
                  <a:pos x="46" y="203"/>
                </a:cxn>
                <a:cxn ang="0">
                  <a:pos x="46" y="211"/>
                </a:cxn>
                <a:cxn ang="0">
                  <a:pos x="46" y="216"/>
                </a:cxn>
                <a:cxn ang="0">
                  <a:pos x="48" y="224"/>
                </a:cxn>
                <a:cxn ang="0">
                  <a:pos x="48" y="232"/>
                </a:cxn>
                <a:cxn ang="0">
                  <a:pos x="48" y="235"/>
                </a:cxn>
                <a:cxn ang="0">
                  <a:pos x="48" y="232"/>
                </a:cxn>
                <a:cxn ang="0">
                  <a:pos x="51" y="227"/>
                </a:cxn>
                <a:cxn ang="0">
                  <a:pos x="54" y="224"/>
                </a:cxn>
                <a:cxn ang="0">
                  <a:pos x="54" y="219"/>
                </a:cxn>
                <a:cxn ang="0">
                  <a:pos x="56" y="213"/>
                </a:cxn>
                <a:cxn ang="0">
                  <a:pos x="59" y="208"/>
                </a:cxn>
                <a:cxn ang="0">
                  <a:pos x="59" y="200"/>
                </a:cxn>
                <a:cxn ang="0">
                  <a:pos x="62" y="192"/>
                </a:cxn>
                <a:cxn ang="0">
                  <a:pos x="62" y="181"/>
                </a:cxn>
                <a:cxn ang="0">
                  <a:pos x="64" y="168"/>
                </a:cxn>
                <a:cxn ang="0">
                  <a:pos x="62" y="155"/>
                </a:cxn>
                <a:cxn ang="0">
                  <a:pos x="62" y="139"/>
                </a:cxn>
                <a:cxn ang="0">
                  <a:pos x="62" y="123"/>
                </a:cxn>
                <a:cxn ang="0">
                  <a:pos x="59" y="107"/>
                </a:cxn>
                <a:cxn ang="0">
                  <a:pos x="56" y="88"/>
                </a:cxn>
                <a:cxn ang="0">
                  <a:pos x="54" y="72"/>
                </a:cxn>
                <a:cxn ang="0">
                  <a:pos x="48" y="59"/>
                </a:cxn>
                <a:cxn ang="0">
                  <a:pos x="43" y="45"/>
                </a:cxn>
                <a:cxn ang="0">
                  <a:pos x="38" y="35"/>
                </a:cxn>
                <a:cxn ang="0">
                  <a:pos x="35" y="27"/>
                </a:cxn>
                <a:cxn ang="0">
                  <a:pos x="30" y="21"/>
                </a:cxn>
                <a:cxn ang="0">
                  <a:pos x="24" y="16"/>
                </a:cxn>
                <a:cxn ang="0">
                  <a:pos x="16" y="5"/>
                </a:cxn>
                <a:cxn ang="0">
                  <a:pos x="8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235">
                  <a:moveTo>
                    <a:pt x="0" y="0"/>
                  </a:moveTo>
                  <a:lnTo>
                    <a:pt x="0" y="3"/>
                  </a:lnTo>
                  <a:lnTo>
                    <a:pt x="3" y="8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8" y="24"/>
                  </a:lnTo>
                  <a:lnTo>
                    <a:pt x="11" y="32"/>
                  </a:lnTo>
                  <a:lnTo>
                    <a:pt x="14" y="37"/>
                  </a:lnTo>
                  <a:lnTo>
                    <a:pt x="16" y="45"/>
                  </a:lnTo>
                  <a:lnTo>
                    <a:pt x="19" y="56"/>
                  </a:lnTo>
                  <a:lnTo>
                    <a:pt x="22" y="64"/>
                  </a:lnTo>
                  <a:lnTo>
                    <a:pt x="24" y="75"/>
                  </a:lnTo>
                  <a:lnTo>
                    <a:pt x="27" y="85"/>
                  </a:lnTo>
                  <a:lnTo>
                    <a:pt x="30" y="99"/>
                  </a:lnTo>
                  <a:lnTo>
                    <a:pt x="32" y="112"/>
                  </a:lnTo>
                  <a:lnTo>
                    <a:pt x="35" y="123"/>
                  </a:lnTo>
                  <a:lnTo>
                    <a:pt x="38" y="133"/>
                  </a:lnTo>
                  <a:lnTo>
                    <a:pt x="38" y="147"/>
                  </a:lnTo>
                  <a:lnTo>
                    <a:pt x="40" y="157"/>
                  </a:lnTo>
                  <a:lnTo>
                    <a:pt x="40" y="165"/>
                  </a:lnTo>
                  <a:lnTo>
                    <a:pt x="43" y="176"/>
                  </a:lnTo>
                  <a:lnTo>
                    <a:pt x="43" y="187"/>
                  </a:lnTo>
                  <a:lnTo>
                    <a:pt x="46" y="197"/>
                  </a:lnTo>
                  <a:lnTo>
                    <a:pt x="46" y="203"/>
                  </a:lnTo>
                  <a:lnTo>
                    <a:pt x="46" y="211"/>
                  </a:lnTo>
                  <a:lnTo>
                    <a:pt x="46" y="216"/>
                  </a:lnTo>
                  <a:lnTo>
                    <a:pt x="48" y="224"/>
                  </a:lnTo>
                  <a:lnTo>
                    <a:pt x="48" y="232"/>
                  </a:lnTo>
                  <a:lnTo>
                    <a:pt x="48" y="235"/>
                  </a:lnTo>
                  <a:lnTo>
                    <a:pt x="48" y="232"/>
                  </a:lnTo>
                  <a:lnTo>
                    <a:pt x="51" y="227"/>
                  </a:lnTo>
                  <a:lnTo>
                    <a:pt x="54" y="224"/>
                  </a:lnTo>
                  <a:lnTo>
                    <a:pt x="54" y="219"/>
                  </a:lnTo>
                  <a:lnTo>
                    <a:pt x="56" y="213"/>
                  </a:lnTo>
                  <a:lnTo>
                    <a:pt x="59" y="208"/>
                  </a:lnTo>
                  <a:lnTo>
                    <a:pt x="59" y="200"/>
                  </a:lnTo>
                  <a:lnTo>
                    <a:pt x="62" y="192"/>
                  </a:lnTo>
                  <a:lnTo>
                    <a:pt x="62" y="181"/>
                  </a:lnTo>
                  <a:lnTo>
                    <a:pt x="64" y="168"/>
                  </a:lnTo>
                  <a:lnTo>
                    <a:pt x="62" y="155"/>
                  </a:lnTo>
                  <a:lnTo>
                    <a:pt x="62" y="139"/>
                  </a:lnTo>
                  <a:lnTo>
                    <a:pt x="62" y="123"/>
                  </a:lnTo>
                  <a:lnTo>
                    <a:pt x="59" y="107"/>
                  </a:lnTo>
                  <a:lnTo>
                    <a:pt x="56" y="88"/>
                  </a:lnTo>
                  <a:lnTo>
                    <a:pt x="54" y="72"/>
                  </a:lnTo>
                  <a:lnTo>
                    <a:pt x="48" y="59"/>
                  </a:lnTo>
                  <a:lnTo>
                    <a:pt x="43" y="45"/>
                  </a:lnTo>
                  <a:lnTo>
                    <a:pt x="38" y="35"/>
                  </a:lnTo>
                  <a:lnTo>
                    <a:pt x="35" y="27"/>
                  </a:lnTo>
                  <a:lnTo>
                    <a:pt x="30" y="21"/>
                  </a:lnTo>
                  <a:lnTo>
                    <a:pt x="24" y="16"/>
                  </a:lnTo>
                  <a:lnTo>
                    <a:pt x="16" y="5"/>
                  </a:lnTo>
                  <a:lnTo>
                    <a:pt x="8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00" name="Freeform 228"/>
            <p:cNvSpPr>
              <a:spLocks/>
            </p:cNvSpPr>
            <p:nvPr/>
          </p:nvSpPr>
          <p:spPr bwMode="auto">
            <a:xfrm>
              <a:off x="4179" y="1133"/>
              <a:ext cx="166" cy="47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0" y="53"/>
                </a:cxn>
                <a:cxn ang="0">
                  <a:pos x="6" y="53"/>
                </a:cxn>
                <a:cxn ang="0">
                  <a:pos x="8" y="50"/>
                </a:cxn>
                <a:cxn ang="0">
                  <a:pos x="16" y="50"/>
                </a:cxn>
                <a:cxn ang="0">
                  <a:pos x="24" y="45"/>
                </a:cxn>
                <a:cxn ang="0">
                  <a:pos x="32" y="42"/>
                </a:cxn>
                <a:cxn ang="0">
                  <a:pos x="46" y="42"/>
                </a:cxn>
                <a:cxn ang="0">
                  <a:pos x="59" y="40"/>
                </a:cxn>
                <a:cxn ang="0">
                  <a:pos x="70" y="37"/>
                </a:cxn>
                <a:cxn ang="0">
                  <a:pos x="86" y="34"/>
                </a:cxn>
                <a:cxn ang="0">
                  <a:pos x="99" y="32"/>
                </a:cxn>
                <a:cxn ang="0">
                  <a:pos x="115" y="29"/>
                </a:cxn>
                <a:cxn ang="0">
                  <a:pos x="131" y="26"/>
                </a:cxn>
                <a:cxn ang="0">
                  <a:pos x="150" y="24"/>
                </a:cxn>
                <a:cxn ang="0">
                  <a:pos x="166" y="21"/>
                </a:cxn>
                <a:cxn ang="0">
                  <a:pos x="185" y="21"/>
                </a:cxn>
                <a:cxn ang="0">
                  <a:pos x="182" y="21"/>
                </a:cxn>
                <a:cxn ang="0">
                  <a:pos x="179" y="16"/>
                </a:cxn>
                <a:cxn ang="0">
                  <a:pos x="171" y="10"/>
                </a:cxn>
                <a:cxn ang="0">
                  <a:pos x="161" y="5"/>
                </a:cxn>
                <a:cxn ang="0">
                  <a:pos x="153" y="2"/>
                </a:cxn>
                <a:cxn ang="0">
                  <a:pos x="147" y="2"/>
                </a:cxn>
                <a:cxn ang="0">
                  <a:pos x="137" y="0"/>
                </a:cxn>
                <a:cxn ang="0">
                  <a:pos x="129" y="0"/>
                </a:cxn>
                <a:cxn ang="0">
                  <a:pos x="118" y="0"/>
                </a:cxn>
                <a:cxn ang="0">
                  <a:pos x="105" y="2"/>
                </a:cxn>
                <a:cxn ang="0">
                  <a:pos x="91" y="5"/>
                </a:cxn>
                <a:cxn ang="0">
                  <a:pos x="75" y="10"/>
                </a:cxn>
                <a:cxn ang="0">
                  <a:pos x="59" y="13"/>
                </a:cxn>
                <a:cxn ang="0">
                  <a:pos x="48" y="18"/>
                </a:cxn>
                <a:cxn ang="0">
                  <a:pos x="35" y="21"/>
                </a:cxn>
                <a:cxn ang="0">
                  <a:pos x="27" y="26"/>
                </a:cxn>
                <a:cxn ang="0">
                  <a:pos x="19" y="29"/>
                </a:cxn>
                <a:cxn ang="0">
                  <a:pos x="14" y="34"/>
                </a:cxn>
                <a:cxn ang="0">
                  <a:pos x="8" y="37"/>
                </a:cxn>
                <a:cxn ang="0">
                  <a:pos x="6" y="42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185" h="53">
                  <a:moveTo>
                    <a:pt x="0" y="53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8" y="50"/>
                  </a:lnTo>
                  <a:lnTo>
                    <a:pt x="16" y="50"/>
                  </a:lnTo>
                  <a:lnTo>
                    <a:pt x="24" y="45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9" y="40"/>
                  </a:lnTo>
                  <a:lnTo>
                    <a:pt x="70" y="37"/>
                  </a:lnTo>
                  <a:lnTo>
                    <a:pt x="86" y="34"/>
                  </a:lnTo>
                  <a:lnTo>
                    <a:pt x="99" y="32"/>
                  </a:lnTo>
                  <a:lnTo>
                    <a:pt x="115" y="29"/>
                  </a:lnTo>
                  <a:lnTo>
                    <a:pt x="131" y="26"/>
                  </a:lnTo>
                  <a:lnTo>
                    <a:pt x="150" y="24"/>
                  </a:lnTo>
                  <a:lnTo>
                    <a:pt x="166" y="21"/>
                  </a:lnTo>
                  <a:lnTo>
                    <a:pt x="185" y="21"/>
                  </a:lnTo>
                  <a:lnTo>
                    <a:pt x="182" y="21"/>
                  </a:lnTo>
                  <a:lnTo>
                    <a:pt x="179" y="16"/>
                  </a:lnTo>
                  <a:lnTo>
                    <a:pt x="171" y="10"/>
                  </a:lnTo>
                  <a:lnTo>
                    <a:pt x="161" y="5"/>
                  </a:lnTo>
                  <a:lnTo>
                    <a:pt x="153" y="2"/>
                  </a:lnTo>
                  <a:lnTo>
                    <a:pt x="147" y="2"/>
                  </a:lnTo>
                  <a:lnTo>
                    <a:pt x="137" y="0"/>
                  </a:lnTo>
                  <a:lnTo>
                    <a:pt x="129" y="0"/>
                  </a:lnTo>
                  <a:lnTo>
                    <a:pt x="118" y="0"/>
                  </a:lnTo>
                  <a:lnTo>
                    <a:pt x="105" y="2"/>
                  </a:lnTo>
                  <a:lnTo>
                    <a:pt x="91" y="5"/>
                  </a:lnTo>
                  <a:lnTo>
                    <a:pt x="75" y="10"/>
                  </a:lnTo>
                  <a:lnTo>
                    <a:pt x="59" y="13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4" y="34"/>
                  </a:lnTo>
                  <a:lnTo>
                    <a:pt x="8" y="37"/>
                  </a:lnTo>
                  <a:lnTo>
                    <a:pt x="6" y="42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01" name="Freeform 229"/>
            <p:cNvSpPr>
              <a:spLocks/>
            </p:cNvSpPr>
            <p:nvPr/>
          </p:nvSpPr>
          <p:spPr bwMode="auto">
            <a:xfrm>
              <a:off x="4321" y="958"/>
              <a:ext cx="60" cy="4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19"/>
                </a:cxn>
                <a:cxn ang="0">
                  <a:pos x="5" y="35"/>
                </a:cxn>
                <a:cxn ang="0">
                  <a:pos x="8" y="54"/>
                </a:cxn>
                <a:cxn ang="0">
                  <a:pos x="11" y="78"/>
                </a:cxn>
                <a:cxn ang="0">
                  <a:pos x="16" y="99"/>
                </a:cxn>
                <a:cxn ang="0">
                  <a:pos x="21" y="126"/>
                </a:cxn>
                <a:cxn ang="0">
                  <a:pos x="24" y="152"/>
                </a:cxn>
                <a:cxn ang="0">
                  <a:pos x="27" y="182"/>
                </a:cxn>
                <a:cxn ang="0">
                  <a:pos x="32" y="208"/>
                </a:cxn>
                <a:cxn ang="0">
                  <a:pos x="35" y="238"/>
                </a:cxn>
                <a:cxn ang="0">
                  <a:pos x="37" y="264"/>
                </a:cxn>
                <a:cxn ang="0">
                  <a:pos x="40" y="294"/>
                </a:cxn>
                <a:cxn ang="0">
                  <a:pos x="43" y="318"/>
                </a:cxn>
                <a:cxn ang="0">
                  <a:pos x="45" y="342"/>
                </a:cxn>
                <a:cxn ang="0">
                  <a:pos x="45" y="363"/>
                </a:cxn>
                <a:cxn ang="0">
                  <a:pos x="45" y="382"/>
                </a:cxn>
                <a:cxn ang="0">
                  <a:pos x="45" y="400"/>
                </a:cxn>
                <a:cxn ang="0">
                  <a:pos x="45" y="416"/>
                </a:cxn>
                <a:cxn ang="0">
                  <a:pos x="45" y="430"/>
                </a:cxn>
                <a:cxn ang="0">
                  <a:pos x="45" y="446"/>
                </a:cxn>
                <a:cxn ang="0">
                  <a:pos x="45" y="456"/>
                </a:cxn>
                <a:cxn ang="0">
                  <a:pos x="45" y="467"/>
                </a:cxn>
                <a:cxn ang="0">
                  <a:pos x="45" y="475"/>
                </a:cxn>
                <a:cxn ang="0">
                  <a:pos x="45" y="483"/>
                </a:cxn>
                <a:cxn ang="0">
                  <a:pos x="45" y="488"/>
                </a:cxn>
                <a:cxn ang="0">
                  <a:pos x="45" y="496"/>
                </a:cxn>
                <a:cxn ang="0">
                  <a:pos x="45" y="502"/>
                </a:cxn>
                <a:cxn ang="0">
                  <a:pos x="45" y="504"/>
                </a:cxn>
                <a:cxn ang="0">
                  <a:pos x="45" y="504"/>
                </a:cxn>
                <a:cxn ang="0">
                  <a:pos x="48" y="502"/>
                </a:cxn>
                <a:cxn ang="0">
                  <a:pos x="48" y="496"/>
                </a:cxn>
                <a:cxn ang="0">
                  <a:pos x="53" y="494"/>
                </a:cxn>
                <a:cxn ang="0">
                  <a:pos x="53" y="486"/>
                </a:cxn>
                <a:cxn ang="0">
                  <a:pos x="59" y="478"/>
                </a:cxn>
                <a:cxn ang="0">
                  <a:pos x="59" y="464"/>
                </a:cxn>
                <a:cxn ang="0">
                  <a:pos x="61" y="451"/>
                </a:cxn>
                <a:cxn ang="0">
                  <a:pos x="64" y="432"/>
                </a:cxn>
                <a:cxn ang="0">
                  <a:pos x="67" y="411"/>
                </a:cxn>
                <a:cxn ang="0">
                  <a:pos x="67" y="384"/>
                </a:cxn>
                <a:cxn ang="0">
                  <a:pos x="67" y="355"/>
                </a:cxn>
                <a:cxn ang="0">
                  <a:pos x="67" y="320"/>
                </a:cxn>
                <a:cxn ang="0">
                  <a:pos x="67" y="280"/>
                </a:cxn>
                <a:cxn ang="0">
                  <a:pos x="64" y="240"/>
                </a:cxn>
                <a:cxn ang="0">
                  <a:pos x="59" y="203"/>
                </a:cxn>
                <a:cxn ang="0">
                  <a:pos x="53" y="168"/>
                </a:cxn>
                <a:cxn ang="0">
                  <a:pos x="51" y="139"/>
                </a:cxn>
                <a:cxn ang="0">
                  <a:pos x="45" y="112"/>
                </a:cxn>
                <a:cxn ang="0">
                  <a:pos x="37" y="91"/>
                </a:cxn>
                <a:cxn ang="0">
                  <a:pos x="32" y="70"/>
                </a:cxn>
                <a:cxn ang="0">
                  <a:pos x="27" y="54"/>
                </a:cxn>
                <a:cxn ang="0">
                  <a:pos x="21" y="40"/>
                </a:cxn>
                <a:cxn ang="0">
                  <a:pos x="16" y="27"/>
                </a:cxn>
                <a:cxn ang="0">
                  <a:pos x="11" y="16"/>
                </a:cxn>
                <a:cxn ang="0">
                  <a:pos x="8" y="1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504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3" y="19"/>
                  </a:lnTo>
                  <a:lnTo>
                    <a:pt x="5" y="35"/>
                  </a:lnTo>
                  <a:lnTo>
                    <a:pt x="8" y="54"/>
                  </a:lnTo>
                  <a:lnTo>
                    <a:pt x="11" y="78"/>
                  </a:lnTo>
                  <a:lnTo>
                    <a:pt x="16" y="99"/>
                  </a:lnTo>
                  <a:lnTo>
                    <a:pt x="21" y="126"/>
                  </a:lnTo>
                  <a:lnTo>
                    <a:pt x="24" y="152"/>
                  </a:lnTo>
                  <a:lnTo>
                    <a:pt x="27" y="182"/>
                  </a:lnTo>
                  <a:lnTo>
                    <a:pt x="32" y="208"/>
                  </a:lnTo>
                  <a:lnTo>
                    <a:pt x="35" y="238"/>
                  </a:lnTo>
                  <a:lnTo>
                    <a:pt x="37" y="264"/>
                  </a:lnTo>
                  <a:lnTo>
                    <a:pt x="40" y="294"/>
                  </a:lnTo>
                  <a:lnTo>
                    <a:pt x="43" y="318"/>
                  </a:lnTo>
                  <a:lnTo>
                    <a:pt x="45" y="342"/>
                  </a:lnTo>
                  <a:lnTo>
                    <a:pt x="45" y="363"/>
                  </a:lnTo>
                  <a:lnTo>
                    <a:pt x="45" y="382"/>
                  </a:lnTo>
                  <a:lnTo>
                    <a:pt x="45" y="400"/>
                  </a:lnTo>
                  <a:lnTo>
                    <a:pt x="45" y="416"/>
                  </a:lnTo>
                  <a:lnTo>
                    <a:pt x="45" y="430"/>
                  </a:lnTo>
                  <a:lnTo>
                    <a:pt x="45" y="446"/>
                  </a:lnTo>
                  <a:lnTo>
                    <a:pt x="45" y="456"/>
                  </a:lnTo>
                  <a:lnTo>
                    <a:pt x="45" y="467"/>
                  </a:lnTo>
                  <a:lnTo>
                    <a:pt x="45" y="475"/>
                  </a:lnTo>
                  <a:lnTo>
                    <a:pt x="45" y="483"/>
                  </a:lnTo>
                  <a:lnTo>
                    <a:pt x="45" y="488"/>
                  </a:lnTo>
                  <a:lnTo>
                    <a:pt x="45" y="496"/>
                  </a:lnTo>
                  <a:lnTo>
                    <a:pt x="45" y="502"/>
                  </a:lnTo>
                  <a:lnTo>
                    <a:pt x="45" y="504"/>
                  </a:lnTo>
                  <a:lnTo>
                    <a:pt x="45" y="504"/>
                  </a:lnTo>
                  <a:lnTo>
                    <a:pt x="48" y="502"/>
                  </a:lnTo>
                  <a:lnTo>
                    <a:pt x="48" y="496"/>
                  </a:lnTo>
                  <a:lnTo>
                    <a:pt x="53" y="494"/>
                  </a:lnTo>
                  <a:lnTo>
                    <a:pt x="53" y="486"/>
                  </a:lnTo>
                  <a:lnTo>
                    <a:pt x="59" y="478"/>
                  </a:lnTo>
                  <a:lnTo>
                    <a:pt x="59" y="464"/>
                  </a:lnTo>
                  <a:lnTo>
                    <a:pt x="61" y="451"/>
                  </a:lnTo>
                  <a:lnTo>
                    <a:pt x="64" y="432"/>
                  </a:lnTo>
                  <a:lnTo>
                    <a:pt x="67" y="411"/>
                  </a:lnTo>
                  <a:lnTo>
                    <a:pt x="67" y="384"/>
                  </a:lnTo>
                  <a:lnTo>
                    <a:pt x="67" y="355"/>
                  </a:lnTo>
                  <a:lnTo>
                    <a:pt x="67" y="320"/>
                  </a:lnTo>
                  <a:lnTo>
                    <a:pt x="67" y="280"/>
                  </a:lnTo>
                  <a:lnTo>
                    <a:pt x="64" y="240"/>
                  </a:lnTo>
                  <a:lnTo>
                    <a:pt x="59" y="203"/>
                  </a:lnTo>
                  <a:lnTo>
                    <a:pt x="53" y="168"/>
                  </a:lnTo>
                  <a:lnTo>
                    <a:pt x="51" y="139"/>
                  </a:lnTo>
                  <a:lnTo>
                    <a:pt x="45" y="112"/>
                  </a:lnTo>
                  <a:lnTo>
                    <a:pt x="37" y="91"/>
                  </a:lnTo>
                  <a:lnTo>
                    <a:pt x="32" y="70"/>
                  </a:lnTo>
                  <a:lnTo>
                    <a:pt x="27" y="54"/>
                  </a:lnTo>
                  <a:lnTo>
                    <a:pt x="21" y="40"/>
                  </a:lnTo>
                  <a:lnTo>
                    <a:pt x="16" y="27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02" name="Freeform 230"/>
            <p:cNvSpPr>
              <a:spLocks/>
            </p:cNvSpPr>
            <p:nvPr/>
          </p:nvSpPr>
          <p:spPr bwMode="auto">
            <a:xfrm>
              <a:off x="4316" y="905"/>
              <a:ext cx="327" cy="5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" y="64"/>
                </a:cxn>
                <a:cxn ang="0">
                  <a:pos x="10" y="64"/>
                </a:cxn>
                <a:cxn ang="0">
                  <a:pos x="18" y="61"/>
                </a:cxn>
                <a:cxn ang="0">
                  <a:pos x="32" y="59"/>
                </a:cxn>
                <a:cxn ang="0">
                  <a:pos x="48" y="53"/>
                </a:cxn>
                <a:cxn ang="0">
                  <a:pos x="66" y="51"/>
                </a:cxn>
                <a:cxn ang="0">
                  <a:pos x="88" y="48"/>
                </a:cxn>
                <a:cxn ang="0">
                  <a:pos x="112" y="45"/>
                </a:cxn>
                <a:cxn ang="0">
                  <a:pos x="136" y="43"/>
                </a:cxn>
                <a:cxn ang="0">
                  <a:pos x="165" y="37"/>
                </a:cxn>
                <a:cxn ang="0">
                  <a:pos x="192" y="35"/>
                </a:cxn>
                <a:cxn ang="0">
                  <a:pos x="224" y="35"/>
                </a:cxn>
                <a:cxn ang="0">
                  <a:pos x="256" y="32"/>
                </a:cxn>
                <a:cxn ang="0">
                  <a:pos x="288" y="32"/>
                </a:cxn>
                <a:cxn ang="0">
                  <a:pos x="323" y="32"/>
                </a:cxn>
                <a:cxn ang="0">
                  <a:pos x="357" y="35"/>
                </a:cxn>
                <a:cxn ang="0">
                  <a:pos x="363" y="2"/>
                </a:cxn>
                <a:cxn ang="0">
                  <a:pos x="360" y="0"/>
                </a:cxn>
                <a:cxn ang="0">
                  <a:pos x="357" y="0"/>
                </a:cxn>
                <a:cxn ang="0">
                  <a:pos x="349" y="0"/>
                </a:cxn>
                <a:cxn ang="0">
                  <a:pos x="341" y="0"/>
                </a:cxn>
                <a:cxn ang="0">
                  <a:pos x="328" y="0"/>
                </a:cxn>
                <a:cxn ang="0">
                  <a:pos x="317" y="0"/>
                </a:cxn>
                <a:cxn ang="0">
                  <a:pos x="301" y="0"/>
                </a:cxn>
                <a:cxn ang="0">
                  <a:pos x="288" y="2"/>
                </a:cxn>
                <a:cxn ang="0">
                  <a:pos x="269" y="2"/>
                </a:cxn>
                <a:cxn ang="0">
                  <a:pos x="251" y="2"/>
                </a:cxn>
                <a:cxn ang="0">
                  <a:pos x="232" y="2"/>
                </a:cxn>
                <a:cxn ang="0">
                  <a:pos x="213" y="5"/>
                </a:cxn>
                <a:cxn ang="0">
                  <a:pos x="195" y="5"/>
                </a:cxn>
                <a:cxn ang="0">
                  <a:pos x="176" y="8"/>
                </a:cxn>
                <a:cxn ang="0">
                  <a:pos x="157" y="10"/>
                </a:cxn>
                <a:cxn ang="0">
                  <a:pos x="138" y="16"/>
                </a:cxn>
                <a:cxn ang="0">
                  <a:pos x="120" y="18"/>
                </a:cxn>
                <a:cxn ang="0">
                  <a:pos x="104" y="21"/>
                </a:cxn>
                <a:cxn ang="0">
                  <a:pos x="88" y="27"/>
                </a:cxn>
                <a:cxn ang="0">
                  <a:pos x="74" y="32"/>
                </a:cxn>
                <a:cxn ang="0">
                  <a:pos x="64" y="35"/>
                </a:cxn>
                <a:cxn ang="0">
                  <a:pos x="50" y="40"/>
                </a:cxn>
                <a:cxn ang="0">
                  <a:pos x="42" y="43"/>
                </a:cxn>
                <a:cxn ang="0">
                  <a:pos x="32" y="48"/>
                </a:cxn>
                <a:cxn ang="0">
                  <a:pos x="24" y="51"/>
                </a:cxn>
                <a:cxn ang="0">
                  <a:pos x="16" y="53"/>
                </a:cxn>
                <a:cxn ang="0">
                  <a:pos x="10" y="56"/>
                </a:cxn>
                <a:cxn ang="0">
                  <a:pos x="8" y="61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0" y="67"/>
                </a:cxn>
              </a:cxnLst>
              <a:rect l="0" t="0" r="r" b="b"/>
              <a:pathLst>
                <a:path w="363" h="67">
                  <a:moveTo>
                    <a:pt x="0" y="67"/>
                  </a:moveTo>
                  <a:lnTo>
                    <a:pt x="2" y="64"/>
                  </a:lnTo>
                  <a:lnTo>
                    <a:pt x="10" y="64"/>
                  </a:lnTo>
                  <a:lnTo>
                    <a:pt x="18" y="61"/>
                  </a:lnTo>
                  <a:lnTo>
                    <a:pt x="32" y="59"/>
                  </a:lnTo>
                  <a:lnTo>
                    <a:pt x="48" y="53"/>
                  </a:lnTo>
                  <a:lnTo>
                    <a:pt x="66" y="51"/>
                  </a:lnTo>
                  <a:lnTo>
                    <a:pt x="88" y="48"/>
                  </a:lnTo>
                  <a:lnTo>
                    <a:pt x="112" y="45"/>
                  </a:lnTo>
                  <a:lnTo>
                    <a:pt x="136" y="43"/>
                  </a:lnTo>
                  <a:lnTo>
                    <a:pt x="165" y="37"/>
                  </a:lnTo>
                  <a:lnTo>
                    <a:pt x="192" y="35"/>
                  </a:lnTo>
                  <a:lnTo>
                    <a:pt x="224" y="35"/>
                  </a:lnTo>
                  <a:lnTo>
                    <a:pt x="256" y="32"/>
                  </a:lnTo>
                  <a:lnTo>
                    <a:pt x="288" y="32"/>
                  </a:lnTo>
                  <a:lnTo>
                    <a:pt x="323" y="32"/>
                  </a:lnTo>
                  <a:lnTo>
                    <a:pt x="357" y="3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349" y="0"/>
                  </a:lnTo>
                  <a:lnTo>
                    <a:pt x="341" y="0"/>
                  </a:lnTo>
                  <a:lnTo>
                    <a:pt x="328" y="0"/>
                  </a:lnTo>
                  <a:lnTo>
                    <a:pt x="317" y="0"/>
                  </a:lnTo>
                  <a:lnTo>
                    <a:pt x="301" y="0"/>
                  </a:lnTo>
                  <a:lnTo>
                    <a:pt x="288" y="2"/>
                  </a:lnTo>
                  <a:lnTo>
                    <a:pt x="269" y="2"/>
                  </a:lnTo>
                  <a:lnTo>
                    <a:pt x="251" y="2"/>
                  </a:lnTo>
                  <a:lnTo>
                    <a:pt x="232" y="2"/>
                  </a:lnTo>
                  <a:lnTo>
                    <a:pt x="213" y="5"/>
                  </a:lnTo>
                  <a:lnTo>
                    <a:pt x="195" y="5"/>
                  </a:lnTo>
                  <a:lnTo>
                    <a:pt x="176" y="8"/>
                  </a:lnTo>
                  <a:lnTo>
                    <a:pt x="157" y="10"/>
                  </a:lnTo>
                  <a:lnTo>
                    <a:pt x="138" y="16"/>
                  </a:lnTo>
                  <a:lnTo>
                    <a:pt x="120" y="18"/>
                  </a:lnTo>
                  <a:lnTo>
                    <a:pt x="104" y="21"/>
                  </a:lnTo>
                  <a:lnTo>
                    <a:pt x="88" y="27"/>
                  </a:lnTo>
                  <a:lnTo>
                    <a:pt x="74" y="32"/>
                  </a:lnTo>
                  <a:lnTo>
                    <a:pt x="64" y="35"/>
                  </a:lnTo>
                  <a:lnTo>
                    <a:pt x="50" y="40"/>
                  </a:lnTo>
                  <a:lnTo>
                    <a:pt x="42" y="43"/>
                  </a:lnTo>
                  <a:lnTo>
                    <a:pt x="32" y="48"/>
                  </a:lnTo>
                  <a:lnTo>
                    <a:pt x="24" y="51"/>
                  </a:lnTo>
                  <a:lnTo>
                    <a:pt x="16" y="53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03" name="Freeform 231"/>
            <p:cNvSpPr>
              <a:spLocks/>
            </p:cNvSpPr>
            <p:nvPr/>
          </p:nvSpPr>
          <p:spPr bwMode="auto">
            <a:xfrm>
              <a:off x="4633" y="631"/>
              <a:ext cx="339" cy="66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0" y="72"/>
                </a:cxn>
                <a:cxn ang="0">
                  <a:pos x="5" y="72"/>
                </a:cxn>
                <a:cxn ang="0">
                  <a:pos x="8" y="70"/>
                </a:cxn>
                <a:cxn ang="0">
                  <a:pos x="16" y="70"/>
                </a:cxn>
                <a:cxn ang="0">
                  <a:pos x="27" y="64"/>
                </a:cxn>
                <a:cxn ang="0">
                  <a:pos x="35" y="62"/>
                </a:cxn>
                <a:cxn ang="0">
                  <a:pos x="45" y="59"/>
                </a:cxn>
                <a:cxn ang="0">
                  <a:pos x="61" y="56"/>
                </a:cxn>
                <a:cxn ang="0">
                  <a:pos x="72" y="51"/>
                </a:cxn>
                <a:cxn ang="0">
                  <a:pos x="91" y="48"/>
                </a:cxn>
                <a:cxn ang="0">
                  <a:pos x="104" y="43"/>
                </a:cxn>
                <a:cxn ang="0">
                  <a:pos x="120" y="40"/>
                </a:cxn>
                <a:cxn ang="0">
                  <a:pos x="139" y="35"/>
                </a:cxn>
                <a:cxn ang="0">
                  <a:pos x="158" y="32"/>
                </a:cxn>
                <a:cxn ang="0">
                  <a:pos x="174" y="30"/>
                </a:cxn>
                <a:cxn ang="0">
                  <a:pos x="192" y="27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2"/>
                </a:cxn>
                <a:cxn ang="0">
                  <a:pos x="262" y="22"/>
                </a:cxn>
                <a:cxn ang="0">
                  <a:pos x="275" y="19"/>
                </a:cxn>
                <a:cxn ang="0">
                  <a:pos x="291" y="19"/>
                </a:cxn>
                <a:cxn ang="0">
                  <a:pos x="307" y="19"/>
                </a:cxn>
                <a:cxn ang="0">
                  <a:pos x="320" y="19"/>
                </a:cxn>
                <a:cxn ang="0">
                  <a:pos x="334" y="19"/>
                </a:cxn>
                <a:cxn ang="0">
                  <a:pos x="345" y="19"/>
                </a:cxn>
                <a:cxn ang="0">
                  <a:pos x="353" y="19"/>
                </a:cxn>
                <a:cxn ang="0">
                  <a:pos x="361" y="19"/>
                </a:cxn>
                <a:cxn ang="0">
                  <a:pos x="366" y="19"/>
                </a:cxn>
                <a:cxn ang="0">
                  <a:pos x="371" y="19"/>
                </a:cxn>
                <a:cxn ang="0">
                  <a:pos x="374" y="19"/>
                </a:cxn>
                <a:cxn ang="0">
                  <a:pos x="377" y="19"/>
                </a:cxn>
                <a:cxn ang="0">
                  <a:pos x="377" y="16"/>
                </a:cxn>
                <a:cxn ang="0">
                  <a:pos x="377" y="14"/>
                </a:cxn>
                <a:cxn ang="0">
                  <a:pos x="377" y="11"/>
                </a:cxn>
                <a:cxn ang="0">
                  <a:pos x="374" y="8"/>
                </a:cxn>
                <a:cxn ang="0">
                  <a:pos x="371" y="6"/>
                </a:cxn>
                <a:cxn ang="0">
                  <a:pos x="366" y="6"/>
                </a:cxn>
                <a:cxn ang="0">
                  <a:pos x="355" y="0"/>
                </a:cxn>
                <a:cxn ang="0">
                  <a:pos x="345" y="0"/>
                </a:cxn>
                <a:cxn ang="0">
                  <a:pos x="328" y="0"/>
                </a:cxn>
                <a:cxn ang="0">
                  <a:pos x="312" y="0"/>
                </a:cxn>
                <a:cxn ang="0">
                  <a:pos x="291" y="0"/>
                </a:cxn>
                <a:cxn ang="0">
                  <a:pos x="264" y="0"/>
                </a:cxn>
                <a:cxn ang="0">
                  <a:pos x="232" y="3"/>
                </a:cxn>
                <a:cxn ang="0">
                  <a:pos x="200" y="8"/>
                </a:cxn>
                <a:cxn ang="0">
                  <a:pos x="163" y="11"/>
                </a:cxn>
                <a:cxn ang="0">
                  <a:pos x="131" y="16"/>
                </a:cxn>
                <a:cxn ang="0">
                  <a:pos x="104" y="19"/>
                </a:cxn>
                <a:cxn ang="0">
                  <a:pos x="80" y="24"/>
                </a:cxn>
                <a:cxn ang="0">
                  <a:pos x="61" y="32"/>
                </a:cxn>
                <a:cxn ang="0">
                  <a:pos x="45" y="38"/>
                </a:cxn>
                <a:cxn ang="0">
                  <a:pos x="32" y="43"/>
                </a:cxn>
                <a:cxn ang="0">
                  <a:pos x="24" y="48"/>
                </a:cxn>
                <a:cxn ang="0">
                  <a:pos x="13" y="54"/>
                </a:cxn>
                <a:cxn ang="0">
                  <a:pos x="8" y="59"/>
                </a:cxn>
                <a:cxn ang="0">
                  <a:pos x="5" y="62"/>
                </a:cxn>
                <a:cxn ang="0">
                  <a:pos x="3" y="67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5"/>
                </a:cxn>
              </a:cxnLst>
              <a:rect l="0" t="0" r="r" b="b"/>
              <a:pathLst>
                <a:path w="377" h="75">
                  <a:moveTo>
                    <a:pt x="0" y="75"/>
                  </a:moveTo>
                  <a:lnTo>
                    <a:pt x="0" y="72"/>
                  </a:lnTo>
                  <a:lnTo>
                    <a:pt x="5" y="72"/>
                  </a:lnTo>
                  <a:lnTo>
                    <a:pt x="8" y="70"/>
                  </a:lnTo>
                  <a:lnTo>
                    <a:pt x="16" y="70"/>
                  </a:lnTo>
                  <a:lnTo>
                    <a:pt x="27" y="64"/>
                  </a:lnTo>
                  <a:lnTo>
                    <a:pt x="35" y="62"/>
                  </a:lnTo>
                  <a:lnTo>
                    <a:pt x="45" y="59"/>
                  </a:lnTo>
                  <a:lnTo>
                    <a:pt x="61" y="56"/>
                  </a:lnTo>
                  <a:lnTo>
                    <a:pt x="72" y="51"/>
                  </a:lnTo>
                  <a:lnTo>
                    <a:pt x="91" y="48"/>
                  </a:lnTo>
                  <a:lnTo>
                    <a:pt x="104" y="43"/>
                  </a:lnTo>
                  <a:lnTo>
                    <a:pt x="120" y="40"/>
                  </a:lnTo>
                  <a:lnTo>
                    <a:pt x="139" y="35"/>
                  </a:lnTo>
                  <a:lnTo>
                    <a:pt x="158" y="32"/>
                  </a:lnTo>
                  <a:lnTo>
                    <a:pt x="174" y="30"/>
                  </a:lnTo>
                  <a:lnTo>
                    <a:pt x="192" y="27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2"/>
                  </a:lnTo>
                  <a:lnTo>
                    <a:pt x="262" y="22"/>
                  </a:lnTo>
                  <a:lnTo>
                    <a:pt x="275" y="19"/>
                  </a:lnTo>
                  <a:lnTo>
                    <a:pt x="291" y="19"/>
                  </a:lnTo>
                  <a:lnTo>
                    <a:pt x="307" y="19"/>
                  </a:lnTo>
                  <a:lnTo>
                    <a:pt x="320" y="19"/>
                  </a:lnTo>
                  <a:lnTo>
                    <a:pt x="334" y="19"/>
                  </a:lnTo>
                  <a:lnTo>
                    <a:pt x="345" y="19"/>
                  </a:lnTo>
                  <a:lnTo>
                    <a:pt x="353" y="19"/>
                  </a:lnTo>
                  <a:lnTo>
                    <a:pt x="361" y="19"/>
                  </a:lnTo>
                  <a:lnTo>
                    <a:pt x="366" y="19"/>
                  </a:lnTo>
                  <a:lnTo>
                    <a:pt x="371" y="19"/>
                  </a:lnTo>
                  <a:lnTo>
                    <a:pt x="374" y="19"/>
                  </a:lnTo>
                  <a:lnTo>
                    <a:pt x="377" y="19"/>
                  </a:lnTo>
                  <a:lnTo>
                    <a:pt x="377" y="16"/>
                  </a:lnTo>
                  <a:lnTo>
                    <a:pt x="377" y="14"/>
                  </a:lnTo>
                  <a:lnTo>
                    <a:pt x="377" y="11"/>
                  </a:lnTo>
                  <a:lnTo>
                    <a:pt x="374" y="8"/>
                  </a:lnTo>
                  <a:lnTo>
                    <a:pt x="371" y="6"/>
                  </a:lnTo>
                  <a:lnTo>
                    <a:pt x="366" y="6"/>
                  </a:lnTo>
                  <a:lnTo>
                    <a:pt x="355" y="0"/>
                  </a:lnTo>
                  <a:lnTo>
                    <a:pt x="345" y="0"/>
                  </a:lnTo>
                  <a:lnTo>
                    <a:pt x="328" y="0"/>
                  </a:lnTo>
                  <a:lnTo>
                    <a:pt x="312" y="0"/>
                  </a:lnTo>
                  <a:lnTo>
                    <a:pt x="291" y="0"/>
                  </a:lnTo>
                  <a:lnTo>
                    <a:pt x="264" y="0"/>
                  </a:lnTo>
                  <a:lnTo>
                    <a:pt x="232" y="3"/>
                  </a:lnTo>
                  <a:lnTo>
                    <a:pt x="200" y="8"/>
                  </a:lnTo>
                  <a:lnTo>
                    <a:pt x="163" y="11"/>
                  </a:lnTo>
                  <a:lnTo>
                    <a:pt x="131" y="16"/>
                  </a:lnTo>
                  <a:lnTo>
                    <a:pt x="104" y="19"/>
                  </a:lnTo>
                  <a:lnTo>
                    <a:pt x="80" y="24"/>
                  </a:lnTo>
                  <a:lnTo>
                    <a:pt x="61" y="32"/>
                  </a:lnTo>
                  <a:lnTo>
                    <a:pt x="45" y="38"/>
                  </a:lnTo>
                  <a:lnTo>
                    <a:pt x="32" y="43"/>
                  </a:lnTo>
                  <a:lnTo>
                    <a:pt x="24" y="48"/>
                  </a:lnTo>
                  <a:lnTo>
                    <a:pt x="13" y="54"/>
                  </a:lnTo>
                  <a:lnTo>
                    <a:pt x="8" y="59"/>
                  </a:lnTo>
                  <a:lnTo>
                    <a:pt x="5" y="62"/>
                  </a:lnTo>
                  <a:lnTo>
                    <a:pt x="3" y="67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04" name="Freeform 232"/>
            <p:cNvSpPr>
              <a:spLocks/>
            </p:cNvSpPr>
            <p:nvPr/>
          </p:nvSpPr>
          <p:spPr bwMode="auto">
            <a:xfrm>
              <a:off x="5031" y="553"/>
              <a:ext cx="34" cy="44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30"/>
                </a:cxn>
                <a:cxn ang="0">
                  <a:pos x="3" y="51"/>
                </a:cxn>
                <a:cxn ang="0">
                  <a:pos x="3" y="75"/>
                </a:cxn>
                <a:cxn ang="0">
                  <a:pos x="3" y="104"/>
                </a:cxn>
                <a:cxn ang="0">
                  <a:pos x="6" y="136"/>
                </a:cxn>
                <a:cxn ang="0">
                  <a:pos x="6" y="174"/>
                </a:cxn>
                <a:cxn ang="0">
                  <a:pos x="6" y="211"/>
                </a:cxn>
                <a:cxn ang="0">
                  <a:pos x="8" y="251"/>
                </a:cxn>
                <a:cxn ang="0">
                  <a:pos x="8" y="294"/>
                </a:cxn>
                <a:cxn ang="0">
                  <a:pos x="11" y="336"/>
                </a:cxn>
                <a:cxn ang="0">
                  <a:pos x="11" y="379"/>
                </a:cxn>
                <a:cxn ang="0">
                  <a:pos x="11" y="422"/>
                </a:cxn>
                <a:cxn ang="0">
                  <a:pos x="11" y="465"/>
                </a:cxn>
                <a:cxn ang="0">
                  <a:pos x="11" y="507"/>
                </a:cxn>
                <a:cxn ang="0">
                  <a:pos x="11" y="505"/>
                </a:cxn>
                <a:cxn ang="0">
                  <a:pos x="11" y="499"/>
                </a:cxn>
                <a:cxn ang="0">
                  <a:pos x="11" y="491"/>
                </a:cxn>
                <a:cxn ang="0">
                  <a:pos x="14" y="483"/>
                </a:cxn>
                <a:cxn ang="0">
                  <a:pos x="16" y="470"/>
                </a:cxn>
                <a:cxn ang="0">
                  <a:pos x="19" y="459"/>
                </a:cxn>
                <a:cxn ang="0">
                  <a:pos x="22" y="443"/>
                </a:cxn>
                <a:cxn ang="0">
                  <a:pos x="24" y="427"/>
                </a:cxn>
                <a:cxn ang="0">
                  <a:pos x="27" y="406"/>
                </a:cxn>
                <a:cxn ang="0">
                  <a:pos x="27" y="387"/>
                </a:cxn>
                <a:cxn ang="0">
                  <a:pos x="30" y="366"/>
                </a:cxn>
                <a:cxn ang="0">
                  <a:pos x="32" y="344"/>
                </a:cxn>
                <a:cxn ang="0">
                  <a:pos x="32" y="318"/>
                </a:cxn>
                <a:cxn ang="0">
                  <a:pos x="35" y="296"/>
                </a:cxn>
                <a:cxn ang="0">
                  <a:pos x="38" y="270"/>
                </a:cxn>
                <a:cxn ang="0">
                  <a:pos x="38" y="246"/>
                </a:cxn>
                <a:cxn ang="0">
                  <a:pos x="38" y="222"/>
                </a:cxn>
                <a:cxn ang="0">
                  <a:pos x="35" y="195"/>
                </a:cxn>
                <a:cxn ang="0">
                  <a:pos x="35" y="174"/>
                </a:cxn>
                <a:cxn ang="0">
                  <a:pos x="32" y="150"/>
                </a:cxn>
                <a:cxn ang="0">
                  <a:pos x="32" y="128"/>
                </a:cxn>
                <a:cxn ang="0">
                  <a:pos x="30" y="110"/>
                </a:cxn>
                <a:cxn ang="0">
                  <a:pos x="27" y="88"/>
                </a:cxn>
                <a:cxn ang="0">
                  <a:pos x="27" y="72"/>
                </a:cxn>
                <a:cxn ang="0">
                  <a:pos x="24" y="56"/>
                </a:cxn>
                <a:cxn ang="0">
                  <a:pos x="22" y="40"/>
                </a:cxn>
                <a:cxn ang="0">
                  <a:pos x="22" y="27"/>
                </a:cxn>
                <a:cxn ang="0">
                  <a:pos x="19" y="19"/>
                </a:cxn>
                <a:cxn ang="0">
                  <a:pos x="19" y="11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8" h="507">
                  <a:moveTo>
                    <a:pt x="0" y="3"/>
                  </a:moveTo>
                  <a:lnTo>
                    <a:pt x="0" y="6"/>
                  </a:lnTo>
                  <a:lnTo>
                    <a:pt x="0" y="14"/>
                  </a:lnTo>
                  <a:lnTo>
                    <a:pt x="0" y="30"/>
                  </a:lnTo>
                  <a:lnTo>
                    <a:pt x="3" y="51"/>
                  </a:lnTo>
                  <a:lnTo>
                    <a:pt x="3" y="75"/>
                  </a:lnTo>
                  <a:lnTo>
                    <a:pt x="3" y="104"/>
                  </a:lnTo>
                  <a:lnTo>
                    <a:pt x="6" y="136"/>
                  </a:lnTo>
                  <a:lnTo>
                    <a:pt x="6" y="174"/>
                  </a:lnTo>
                  <a:lnTo>
                    <a:pt x="6" y="211"/>
                  </a:lnTo>
                  <a:lnTo>
                    <a:pt x="8" y="251"/>
                  </a:lnTo>
                  <a:lnTo>
                    <a:pt x="8" y="294"/>
                  </a:lnTo>
                  <a:lnTo>
                    <a:pt x="11" y="336"/>
                  </a:lnTo>
                  <a:lnTo>
                    <a:pt x="11" y="379"/>
                  </a:lnTo>
                  <a:lnTo>
                    <a:pt x="11" y="422"/>
                  </a:lnTo>
                  <a:lnTo>
                    <a:pt x="11" y="465"/>
                  </a:lnTo>
                  <a:lnTo>
                    <a:pt x="11" y="507"/>
                  </a:lnTo>
                  <a:lnTo>
                    <a:pt x="11" y="505"/>
                  </a:lnTo>
                  <a:lnTo>
                    <a:pt x="11" y="499"/>
                  </a:lnTo>
                  <a:lnTo>
                    <a:pt x="11" y="491"/>
                  </a:lnTo>
                  <a:lnTo>
                    <a:pt x="14" y="483"/>
                  </a:lnTo>
                  <a:lnTo>
                    <a:pt x="16" y="470"/>
                  </a:lnTo>
                  <a:lnTo>
                    <a:pt x="19" y="459"/>
                  </a:lnTo>
                  <a:lnTo>
                    <a:pt x="22" y="443"/>
                  </a:lnTo>
                  <a:lnTo>
                    <a:pt x="24" y="427"/>
                  </a:lnTo>
                  <a:lnTo>
                    <a:pt x="27" y="406"/>
                  </a:lnTo>
                  <a:lnTo>
                    <a:pt x="27" y="387"/>
                  </a:lnTo>
                  <a:lnTo>
                    <a:pt x="30" y="366"/>
                  </a:lnTo>
                  <a:lnTo>
                    <a:pt x="32" y="344"/>
                  </a:lnTo>
                  <a:lnTo>
                    <a:pt x="32" y="318"/>
                  </a:lnTo>
                  <a:lnTo>
                    <a:pt x="35" y="296"/>
                  </a:lnTo>
                  <a:lnTo>
                    <a:pt x="38" y="270"/>
                  </a:lnTo>
                  <a:lnTo>
                    <a:pt x="38" y="246"/>
                  </a:lnTo>
                  <a:lnTo>
                    <a:pt x="38" y="222"/>
                  </a:lnTo>
                  <a:lnTo>
                    <a:pt x="35" y="195"/>
                  </a:lnTo>
                  <a:lnTo>
                    <a:pt x="35" y="174"/>
                  </a:lnTo>
                  <a:lnTo>
                    <a:pt x="32" y="150"/>
                  </a:lnTo>
                  <a:lnTo>
                    <a:pt x="32" y="128"/>
                  </a:lnTo>
                  <a:lnTo>
                    <a:pt x="30" y="110"/>
                  </a:lnTo>
                  <a:lnTo>
                    <a:pt x="27" y="88"/>
                  </a:lnTo>
                  <a:lnTo>
                    <a:pt x="27" y="72"/>
                  </a:lnTo>
                  <a:lnTo>
                    <a:pt x="24" y="56"/>
                  </a:lnTo>
                  <a:lnTo>
                    <a:pt x="22" y="40"/>
                  </a:lnTo>
                  <a:lnTo>
                    <a:pt x="22" y="27"/>
                  </a:lnTo>
                  <a:lnTo>
                    <a:pt x="19" y="19"/>
                  </a:lnTo>
                  <a:lnTo>
                    <a:pt x="19" y="11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05" name="Freeform 233"/>
            <p:cNvSpPr>
              <a:spLocks/>
            </p:cNvSpPr>
            <p:nvPr/>
          </p:nvSpPr>
          <p:spPr bwMode="auto">
            <a:xfrm>
              <a:off x="4633" y="707"/>
              <a:ext cx="60" cy="8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4"/>
                </a:cxn>
                <a:cxn ang="0">
                  <a:pos x="5" y="69"/>
                </a:cxn>
                <a:cxn ang="0">
                  <a:pos x="13" y="130"/>
                </a:cxn>
                <a:cxn ang="0">
                  <a:pos x="19" y="200"/>
                </a:cxn>
                <a:cxn ang="0">
                  <a:pos x="27" y="280"/>
                </a:cxn>
                <a:cxn ang="0">
                  <a:pos x="29" y="360"/>
                </a:cxn>
                <a:cxn ang="0">
                  <a:pos x="37" y="440"/>
                </a:cxn>
                <a:cxn ang="0">
                  <a:pos x="40" y="515"/>
                </a:cxn>
                <a:cxn ang="0">
                  <a:pos x="40" y="589"/>
                </a:cxn>
                <a:cxn ang="0">
                  <a:pos x="40" y="667"/>
                </a:cxn>
                <a:cxn ang="0">
                  <a:pos x="40" y="739"/>
                </a:cxn>
                <a:cxn ang="0">
                  <a:pos x="37" y="803"/>
                </a:cxn>
                <a:cxn ang="0">
                  <a:pos x="37" y="856"/>
                </a:cxn>
                <a:cxn ang="0">
                  <a:pos x="35" y="896"/>
                </a:cxn>
                <a:cxn ang="0">
                  <a:pos x="35" y="920"/>
                </a:cxn>
                <a:cxn ang="0">
                  <a:pos x="64" y="928"/>
                </a:cxn>
                <a:cxn ang="0">
                  <a:pos x="64" y="912"/>
                </a:cxn>
                <a:cxn ang="0">
                  <a:pos x="67" y="867"/>
                </a:cxn>
                <a:cxn ang="0">
                  <a:pos x="67" y="800"/>
                </a:cxn>
                <a:cxn ang="0">
                  <a:pos x="67" y="717"/>
                </a:cxn>
                <a:cxn ang="0">
                  <a:pos x="67" y="621"/>
                </a:cxn>
                <a:cxn ang="0">
                  <a:pos x="64" y="523"/>
                </a:cxn>
                <a:cxn ang="0">
                  <a:pos x="61" y="421"/>
                </a:cxn>
                <a:cxn ang="0">
                  <a:pos x="56" y="328"/>
                </a:cxn>
                <a:cxn ang="0">
                  <a:pos x="45" y="242"/>
                </a:cxn>
                <a:cxn ang="0">
                  <a:pos x="37" y="173"/>
                </a:cxn>
                <a:cxn ang="0">
                  <a:pos x="27" y="117"/>
                </a:cxn>
                <a:cxn ang="0">
                  <a:pos x="19" y="72"/>
                </a:cxn>
                <a:cxn ang="0">
                  <a:pos x="11" y="37"/>
                </a:cxn>
                <a:cxn ang="0">
                  <a:pos x="5" y="16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67" h="928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3" y="24"/>
                  </a:lnTo>
                  <a:lnTo>
                    <a:pt x="5" y="45"/>
                  </a:lnTo>
                  <a:lnTo>
                    <a:pt x="5" y="69"/>
                  </a:lnTo>
                  <a:lnTo>
                    <a:pt x="8" y="98"/>
                  </a:lnTo>
                  <a:lnTo>
                    <a:pt x="13" y="130"/>
                  </a:lnTo>
                  <a:lnTo>
                    <a:pt x="16" y="165"/>
                  </a:lnTo>
                  <a:lnTo>
                    <a:pt x="19" y="200"/>
                  </a:lnTo>
                  <a:lnTo>
                    <a:pt x="21" y="240"/>
                  </a:lnTo>
                  <a:lnTo>
                    <a:pt x="27" y="280"/>
                  </a:lnTo>
                  <a:lnTo>
                    <a:pt x="29" y="320"/>
                  </a:lnTo>
                  <a:lnTo>
                    <a:pt x="29" y="360"/>
                  </a:lnTo>
                  <a:lnTo>
                    <a:pt x="35" y="400"/>
                  </a:lnTo>
                  <a:lnTo>
                    <a:pt x="37" y="440"/>
                  </a:lnTo>
                  <a:lnTo>
                    <a:pt x="40" y="477"/>
                  </a:lnTo>
                  <a:lnTo>
                    <a:pt x="40" y="515"/>
                  </a:lnTo>
                  <a:lnTo>
                    <a:pt x="40" y="552"/>
                  </a:lnTo>
                  <a:lnTo>
                    <a:pt x="40" y="589"/>
                  </a:lnTo>
                  <a:lnTo>
                    <a:pt x="40" y="629"/>
                  </a:lnTo>
                  <a:lnTo>
                    <a:pt x="40" y="667"/>
                  </a:lnTo>
                  <a:lnTo>
                    <a:pt x="40" y="704"/>
                  </a:lnTo>
                  <a:lnTo>
                    <a:pt x="40" y="739"/>
                  </a:lnTo>
                  <a:lnTo>
                    <a:pt x="40" y="773"/>
                  </a:lnTo>
                  <a:lnTo>
                    <a:pt x="37" y="803"/>
                  </a:lnTo>
                  <a:lnTo>
                    <a:pt x="37" y="832"/>
                  </a:lnTo>
                  <a:lnTo>
                    <a:pt x="37" y="856"/>
                  </a:lnTo>
                  <a:lnTo>
                    <a:pt x="37" y="880"/>
                  </a:lnTo>
                  <a:lnTo>
                    <a:pt x="35" y="896"/>
                  </a:lnTo>
                  <a:lnTo>
                    <a:pt x="35" y="909"/>
                  </a:lnTo>
                  <a:lnTo>
                    <a:pt x="35" y="920"/>
                  </a:lnTo>
                  <a:lnTo>
                    <a:pt x="35" y="923"/>
                  </a:lnTo>
                  <a:lnTo>
                    <a:pt x="64" y="928"/>
                  </a:lnTo>
                  <a:lnTo>
                    <a:pt x="64" y="923"/>
                  </a:lnTo>
                  <a:lnTo>
                    <a:pt x="64" y="912"/>
                  </a:lnTo>
                  <a:lnTo>
                    <a:pt x="64" y="893"/>
                  </a:lnTo>
                  <a:lnTo>
                    <a:pt x="67" y="867"/>
                  </a:lnTo>
                  <a:lnTo>
                    <a:pt x="67" y="835"/>
                  </a:lnTo>
                  <a:lnTo>
                    <a:pt x="67" y="800"/>
                  </a:lnTo>
                  <a:lnTo>
                    <a:pt x="67" y="760"/>
                  </a:lnTo>
                  <a:lnTo>
                    <a:pt x="67" y="717"/>
                  </a:lnTo>
                  <a:lnTo>
                    <a:pt x="67" y="669"/>
                  </a:lnTo>
                  <a:lnTo>
                    <a:pt x="67" y="621"/>
                  </a:lnTo>
                  <a:lnTo>
                    <a:pt x="64" y="573"/>
                  </a:lnTo>
                  <a:lnTo>
                    <a:pt x="64" y="523"/>
                  </a:lnTo>
                  <a:lnTo>
                    <a:pt x="61" y="472"/>
                  </a:lnTo>
                  <a:lnTo>
                    <a:pt x="61" y="421"/>
                  </a:lnTo>
                  <a:lnTo>
                    <a:pt x="56" y="373"/>
                  </a:lnTo>
                  <a:lnTo>
                    <a:pt x="56" y="328"/>
                  </a:lnTo>
                  <a:lnTo>
                    <a:pt x="51" y="283"/>
                  </a:lnTo>
                  <a:lnTo>
                    <a:pt x="45" y="242"/>
                  </a:lnTo>
                  <a:lnTo>
                    <a:pt x="40" y="208"/>
                  </a:lnTo>
                  <a:lnTo>
                    <a:pt x="37" y="173"/>
                  </a:lnTo>
                  <a:lnTo>
                    <a:pt x="32" y="144"/>
                  </a:lnTo>
                  <a:lnTo>
                    <a:pt x="27" y="117"/>
                  </a:lnTo>
                  <a:lnTo>
                    <a:pt x="24" y="93"/>
                  </a:lnTo>
                  <a:lnTo>
                    <a:pt x="19" y="72"/>
                  </a:lnTo>
                  <a:lnTo>
                    <a:pt x="16" y="53"/>
                  </a:lnTo>
                  <a:lnTo>
                    <a:pt x="11" y="37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8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06" name="Freeform 234"/>
            <p:cNvSpPr>
              <a:spLocks/>
            </p:cNvSpPr>
            <p:nvPr/>
          </p:nvSpPr>
          <p:spPr bwMode="auto">
            <a:xfrm>
              <a:off x="4683" y="735"/>
              <a:ext cx="319" cy="64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9" y="66"/>
                </a:cxn>
                <a:cxn ang="0">
                  <a:pos x="27" y="64"/>
                </a:cxn>
                <a:cxn ang="0">
                  <a:pos x="38" y="58"/>
                </a:cxn>
                <a:cxn ang="0">
                  <a:pos x="48" y="56"/>
                </a:cxn>
                <a:cxn ang="0">
                  <a:pos x="62" y="53"/>
                </a:cxn>
                <a:cxn ang="0">
                  <a:pos x="72" y="48"/>
                </a:cxn>
                <a:cxn ang="0">
                  <a:pos x="86" y="45"/>
                </a:cxn>
                <a:cxn ang="0">
                  <a:pos x="102" y="40"/>
                </a:cxn>
                <a:cxn ang="0">
                  <a:pos x="118" y="37"/>
                </a:cxn>
                <a:cxn ang="0">
                  <a:pos x="131" y="34"/>
                </a:cxn>
                <a:cxn ang="0">
                  <a:pos x="147" y="32"/>
                </a:cxn>
                <a:cxn ang="0">
                  <a:pos x="163" y="29"/>
                </a:cxn>
                <a:cxn ang="0">
                  <a:pos x="179" y="26"/>
                </a:cxn>
                <a:cxn ang="0">
                  <a:pos x="195" y="24"/>
                </a:cxn>
                <a:cxn ang="0">
                  <a:pos x="211" y="24"/>
                </a:cxn>
                <a:cxn ang="0">
                  <a:pos x="227" y="24"/>
                </a:cxn>
                <a:cxn ang="0">
                  <a:pos x="243" y="24"/>
                </a:cxn>
                <a:cxn ang="0">
                  <a:pos x="256" y="24"/>
                </a:cxn>
                <a:cxn ang="0">
                  <a:pos x="272" y="24"/>
                </a:cxn>
                <a:cxn ang="0">
                  <a:pos x="286" y="24"/>
                </a:cxn>
                <a:cxn ang="0">
                  <a:pos x="299" y="24"/>
                </a:cxn>
                <a:cxn ang="0">
                  <a:pos x="310" y="24"/>
                </a:cxn>
                <a:cxn ang="0">
                  <a:pos x="321" y="26"/>
                </a:cxn>
                <a:cxn ang="0">
                  <a:pos x="329" y="26"/>
                </a:cxn>
                <a:cxn ang="0">
                  <a:pos x="339" y="26"/>
                </a:cxn>
                <a:cxn ang="0">
                  <a:pos x="345" y="26"/>
                </a:cxn>
                <a:cxn ang="0">
                  <a:pos x="350" y="29"/>
                </a:cxn>
                <a:cxn ang="0">
                  <a:pos x="353" y="29"/>
                </a:cxn>
                <a:cxn ang="0">
                  <a:pos x="355" y="29"/>
                </a:cxn>
                <a:cxn ang="0">
                  <a:pos x="353" y="29"/>
                </a:cxn>
                <a:cxn ang="0">
                  <a:pos x="353" y="26"/>
                </a:cxn>
                <a:cxn ang="0">
                  <a:pos x="345" y="26"/>
                </a:cxn>
                <a:cxn ang="0">
                  <a:pos x="342" y="24"/>
                </a:cxn>
                <a:cxn ang="0">
                  <a:pos x="331" y="21"/>
                </a:cxn>
                <a:cxn ang="0">
                  <a:pos x="323" y="16"/>
                </a:cxn>
                <a:cxn ang="0">
                  <a:pos x="313" y="13"/>
                </a:cxn>
                <a:cxn ang="0">
                  <a:pos x="299" y="10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2"/>
                </a:cxn>
                <a:cxn ang="0">
                  <a:pos x="240" y="2"/>
                </a:cxn>
                <a:cxn ang="0">
                  <a:pos x="222" y="0"/>
                </a:cxn>
                <a:cxn ang="0">
                  <a:pos x="203" y="0"/>
                </a:cxn>
                <a:cxn ang="0">
                  <a:pos x="184" y="2"/>
                </a:cxn>
                <a:cxn ang="0">
                  <a:pos x="166" y="5"/>
                </a:cxn>
                <a:cxn ang="0">
                  <a:pos x="144" y="8"/>
                </a:cxn>
                <a:cxn ang="0">
                  <a:pos x="126" y="10"/>
                </a:cxn>
                <a:cxn ang="0">
                  <a:pos x="110" y="16"/>
                </a:cxn>
                <a:cxn ang="0">
                  <a:pos x="94" y="21"/>
                </a:cxn>
                <a:cxn ang="0">
                  <a:pos x="78" y="26"/>
                </a:cxn>
                <a:cxn ang="0">
                  <a:pos x="64" y="32"/>
                </a:cxn>
                <a:cxn ang="0">
                  <a:pos x="54" y="37"/>
                </a:cxn>
                <a:cxn ang="0">
                  <a:pos x="43" y="42"/>
                </a:cxn>
                <a:cxn ang="0">
                  <a:pos x="32" y="48"/>
                </a:cxn>
                <a:cxn ang="0">
                  <a:pos x="24" y="53"/>
                </a:cxn>
                <a:cxn ang="0">
                  <a:pos x="16" y="58"/>
                </a:cxn>
                <a:cxn ang="0">
                  <a:pos x="11" y="64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355" h="72">
                  <a:moveTo>
                    <a:pt x="0" y="72"/>
                  </a:moveTo>
                  <a:lnTo>
                    <a:pt x="19" y="66"/>
                  </a:lnTo>
                  <a:lnTo>
                    <a:pt x="27" y="64"/>
                  </a:lnTo>
                  <a:lnTo>
                    <a:pt x="38" y="58"/>
                  </a:lnTo>
                  <a:lnTo>
                    <a:pt x="48" y="56"/>
                  </a:lnTo>
                  <a:lnTo>
                    <a:pt x="62" y="53"/>
                  </a:lnTo>
                  <a:lnTo>
                    <a:pt x="72" y="48"/>
                  </a:lnTo>
                  <a:lnTo>
                    <a:pt x="86" y="45"/>
                  </a:lnTo>
                  <a:lnTo>
                    <a:pt x="102" y="40"/>
                  </a:lnTo>
                  <a:lnTo>
                    <a:pt x="118" y="37"/>
                  </a:lnTo>
                  <a:lnTo>
                    <a:pt x="131" y="34"/>
                  </a:lnTo>
                  <a:lnTo>
                    <a:pt x="147" y="32"/>
                  </a:lnTo>
                  <a:lnTo>
                    <a:pt x="163" y="29"/>
                  </a:lnTo>
                  <a:lnTo>
                    <a:pt x="179" y="26"/>
                  </a:lnTo>
                  <a:lnTo>
                    <a:pt x="195" y="24"/>
                  </a:lnTo>
                  <a:lnTo>
                    <a:pt x="211" y="24"/>
                  </a:lnTo>
                  <a:lnTo>
                    <a:pt x="227" y="24"/>
                  </a:lnTo>
                  <a:lnTo>
                    <a:pt x="243" y="24"/>
                  </a:lnTo>
                  <a:lnTo>
                    <a:pt x="256" y="24"/>
                  </a:lnTo>
                  <a:lnTo>
                    <a:pt x="272" y="24"/>
                  </a:lnTo>
                  <a:lnTo>
                    <a:pt x="286" y="24"/>
                  </a:lnTo>
                  <a:lnTo>
                    <a:pt x="299" y="24"/>
                  </a:lnTo>
                  <a:lnTo>
                    <a:pt x="310" y="24"/>
                  </a:lnTo>
                  <a:lnTo>
                    <a:pt x="321" y="26"/>
                  </a:lnTo>
                  <a:lnTo>
                    <a:pt x="329" y="26"/>
                  </a:lnTo>
                  <a:lnTo>
                    <a:pt x="339" y="26"/>
                  </a:lnTo>
                  <a:lnTo>
                    <a:pt x="345" y="26"/>
                  </a:lnTo>
                  <a:lnTo>
                    <a:pt x="350" y="29"/>
                  </a:lnTo>
                  <a:lnTo>
                    <a:pt x="353" y="29"/>
                  </a:lnTo>
                  <a:lnTo>
                    <a:pt x="355" y="29"/>
                  </a:lnTo>
                  <a:lnTo>
                    <a:pt x="353" y="29"/>
                  </a:lnTo>
                  <a:lnTo>
                    <a:pt x="353" y="26"/>
                  </a:lnTo>
                  <a:lnTo>
                    <a:pt x="345" y="26"/>
                  </a:lnTo>
                  <a:lnTo>
                    <a:pt x="342" y="24"/>
                  </a:lnTo>
                  <a:lnTo>
                    <a:pt x="331" y="21"/>
                  </a:lnTo>
                  <a:lnTo>
                    <a:pt x="323" y="16"/>
                  </a:lnTo>
                  <a:lnTo>
                    <a:pt x="313" y="13"/>
                  </a:lnTo>
                  <a:lnTo>
                    <a:pt x="299" y="10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2"/>
                  </a:lnTo>
                  <a:lnTo>
                    <a:pt x="240" y="2"/>
                  </a:lnTo>
                  <a:lnTo>
                    <a:pt x="222" y="0"/>
                  </a:lnTo>
                  <a:lnTo>
                    <a:pt x="203" y="0"/>
                  </a:lnTo>
                  <a:lnTo>
                    <a:pt x="184" y="2"/>
                  </a:lnTo>
                  <a:lnTo>
                    <a:pt x="166" y="5"/>
                  </a:lnTo>
                  <a:lnTo>
                    <a:pt x="144" y="8"/>
                  </a:lnTo>
                  <a:lnTo>
                    <a:pt x="126" y="10"/>
                  </a:lnTo>
                  <a:lnTo>
                    <a:pt x="110" y="16"/>
                  </a:lnTo>
                  <a:lnTo>
                    <a:pt x="94" y="21"/>
                  </a:lnTo>
                  <a:lnTo>
                    <a:pt x="78" y="26"/>
                  </a:lnTo>
                  <a:lnTo>
                    <a:pt x="64" y="32"/>
                  </a:lnTo>
                  <a:lnTo>
                    <a:pt x="54" y="37"/>
                  </a:lnTo>
                  <a:lnTo>
                    <a:pt x="43" y="42"/>
                  </a:lnTo>
                  <a:lnTo>
                    <a:pt x="32" y="48"/>
                  </a:lnTo>
                  <a:lnTo>
                    <a:pt x="24" y="53"/>
                  </a:lnTo>
                  <a:lnTo>
                    <a:pt x="16" y="58"/>
                  </a:lnTo>
                  <a:lnTo>
                    <a:pt x="11" y="64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07" name="Freeform 235"/>
            <p:cNvSpPr>
              <a:spLocks/>
            </p:cNvSpPr>
            <p:nvPr/>
          </p:nvSpPr>
          <p:spPr bwMode="auto">
            <a:xfrm>
              <a:off x="4707" y="824"/>
              <a:ext cx="305" cy="52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3" y="56"/>
                </a:cxn>
                <a:cxn ang="0">
                  <a:pos x="11" y="53"/>
                </a:cxn>
                <a:cxn ang="0">
                  <a:pos x="19" y="51"/>
                </a:cxn>
                <a:cxn ang="0">
                  <a:pos x="27" y="48"/>
                </a:cxn>
                <a:cxn ang="0">
                  <a:pos x="35" y="45"/>
                </a:cxn>
                <a:cxn ang="0">
                  <a:pos x="48" y="43"/>
                </a:cxn>
                <a:cxn ang="0">
                  <a:pos x="59" y="40"/>
                </a:cxn>
                <a:cxn ang="0">
                  <a:pos x="69" y="37"/>
                </a:cxn>
                <a:cxn ang="0">
                  <a:pos x="83" y="32"/>
                </a:cxn>
                <a:cxn ang="0">
                  <a:pos x="99" y="32"/>
                </a:cxn>
                <a:cxn ang="0">
                  <a:pos x="115" y="27"/>
                </a:cxn>
                <a:cxn ang="0">
                  <a:pos x="131" y="24"/>
                </a:cxn>
                <a:cxn ang="0">
                  <a:pos x="147" y="24"/>
                </a:cxn>
                <a:cxn ang="0">
                  <a:pos x="165" y="24"/>
                </a:cxn>
                <a:cxn ang="0">
                  <a:pos x="184" y="21"/>
                </a:cxn>
                <a:cxn ang="0">
                  <a:pos x="200" y="21"/>
                </a:cxn>
                <a:cxn ang="0">
                  <a:pos x="216" y="21"/>
                </a:cxn>
                <a:cxn ang="0">
                  <a:pos x="232" y="21"/>
                </a:cxn>
                <a:cxn ang="0">
                  <a:pos x="248" y="21"/>
                </a:cxn>
                <a:cxn ang="0">
                  <a:pos x="262" y="21"/>
                </a:cxn>
                <a:cxn ang="0">
                  <a:pos x="275" y="21"/>
                </a:cxn>
                <a:cxn ang="0">
                  <a:pos x="288" y="21"/>
                </a:cxn>
                <a:cxn ang="0">
                  <a:pos x="299" y="21"/>
                </a:cxn>
                <a:cxn ang="0">
                  <a:pos x="310" y="21"/>
                </a:cxn>
                <a:cxn ang="0">
                  <a:pos x="318" y="21"/>
                </a:cxn>
                <a:cxn ang="0">
                  <a:pos x="326" y="21"/>
                </a:cxn>
                <a:cxn ang="0">
                  <a:pos x="331" y="21"/>
                </a:cxn>
                <a:cxn ang="0">
                  <a:pos x="336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9" y="21"/>
                </a:cxn>
                <a:cxn ang="0">
                  <a:pos x="336" y="19"/>
                </a:cxn>
                <a:cxn ang="0">
                  <a:pos x="328" y="16"/>
                </a:cxn>
                <a:cxn ang="0">
                  <a:pos x="320" y="16"/>
                </a:cxn>
                <a:cxn ang="0">
                  <a:pos x="310" y="13"/>
                </a:cxn>
                <a:cxn ang="0">
                  <a:pos x="299" y="11"/>
                </a:cxn>
                <a:cxn ang="0">
                  <a:pos x="286" y="8"/>
                </a:cxn>
                <a:cxn ang="0">
                  <a:pos x="272" y="5"/>
                </a:cxn>
                <a:cxn ang="0">
                  <a:pos x="256" y="3"/>
                </a:cxn>
                <a:cxn ang="0">
                  <a:pos x="240" y="3"/>
                </a:cxn>
                <a:cxn ang="0">
                  <a:pos x="221" y="0"/>
                </a:cxn>
                <a:cxn ang="0">
                  <a:pos x="205" y="0"/>
                </a:cxn>
                <a:cxn ang="0">
                  <a:pos x="187" y="0"/>
                </a:cxn>
                <a:cxn ang="0">
                  <a:pos x="168" y="0"/>
                </a:cxn>
                <a:cxn ang="0">
                  <a:pos x="149" y="3"/>
                </a:cxn>
                <a:cxn ang="0">
                  <a:pos x="133" y="5"/>
                </a:cxn>
                <a:cxn ang="0">
                  <a:pos x="112" y="8"/>
                </a:cxn>
                <a:cxn ang="0">
                  <a:pos x="96" y="11"/>
                </a:cxn>
                <a:cxn ang="0">
                  <a:pos x="83" y="13"/>
                </a:cxn>
                <a:cxn ang="0">
                  <a:pos x="69" y="19"/>
                </a:cxn>
                <a:cxn ang="0">
                  <a:pos x="56" y="24"/>
                </a:cxn>
                <a:cxn ang="0">
                  <a:pos x="45" y="27"/>
                </a:cxn>
                <a:cxn ang="0">
                  <a:pos x="37" y="32"/>
                </a:cxn>
                <a:cxn ang="0">
                  <a:pos x="29" y="37"/>
                </a:cxn>
                <a:cxn ang="0">
                  <a:pos x="21" y="40"/>
                </a:cxn>
                <a:cxn ang="0">
                  <a:pos x="16" y="45"/>
                </a:cxn>
                <a:cxn ang="0">
                  <a:pos x="11" y="48"/>
                </a:cxn>
                <a:cxn ang="0">
                  <a:pos x="8" y="51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339" h="59">
                  <a:moveTo>
                    <a:pt x="0" y="59"/>
                  </a:moveTo>
                  <a:lnTo>
                    <a:pt x="3" y="56"/>
                  </a:lnTo>
                  <a:lnTo>
                    <a:pt x="11" y="53"/>
                  </a:lnTo>
                  <a:lnTo>
                    <a:pt x="19" y="51"/>
                  </a:lnTo>
                  <a:lnTo>
                    <a:pt x="27" y="48"/>
                  </a:lnTo>
                  <a:lnTo>
                    <a:pt x="35" y="45"/>
                  </a:lnTo>
                  <a:lnTo>
                    <a:pt x="48" y="43"/>
                  </a:lnTo>
                  <a:lnTo>
                    <a:pt x="59" y="40"/>
                  </a:lnTo>
                  <a:lnTo>
                    <a:pt x="69" y="37"/>
                  </a:lnTo>
                  <a:lnTo>
                    <a:pt x="83" y="32"/>
                  </a:lnTo>
                  <a:lnTo>
                    <a:pt x="99" y="32"/>
                  </a:lnTo>
                  <a:lnTo>
                    <a:pt x="115" y="27"/>
                  </a:lnTo>
                  <a:lnTo>
                    <a:pt x="131" y="24"/>
                  </a:lnTo>
                  <a:lnTo>
                    <a:pt x="147" y="24"/>
                  </a:lnTo>
                  <a:lnTo>
                    <a:pt x="165" y="24"/>
                  </a:lnTo>
                  <a:lnTo>
                    <a:pt x="184" y="21"/>
                  </a:lnTo>
                  <a:lnTo>
                    <a:pt x="200" y="21"/>
                  </a:lnTo>
                  <a:lnTo>
                    <a:pt x="216" y="21"/>
                  </a:lnTo>
                  <a:lnTo>
                    <a:pt x="232" y="21"/>
                  </a:lnTo>
                  <a:lnTo>
                    <a:pt x="248" y="21"/>
                  </a:lnTo>
                  <a:lnTo>
                    <a:pt x="262" y="21"/>
                  </a:lnTo>
                  <a:lnTo>
                    <a:pt x="275" y="21"/>
                  </a:lnTo>
                  <a:lnTo>
                    <a:pt x="288" y="21"/>
                  </a:lnTo>
                  <a:lnTo>
                    <a:pt x="299" y="21"/>
                  </a:lnTo>
                  <a:lnTo>
                    <a:pt x="310" y="21"/>
                  </a:lnTo>
                  <a:lnTo>
                    <a:pt x="318" y="21"/>
                  </a:lnTo>
                  <a:lnTo>
                    <a:pt x="326" y="21"/>
                  </a:lnTo>
                  <a:lnTo>
                    <a:pt x="331" y="21"/>
                  </a:lnTo>
                  <a:lnTo>
                    <a:pt x="336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9" y="21"/>
                  </a:lnTo>
                  <a:lnTo>
                    <a:pt x="336" y="19"/>
                  </a:lnTo>
                  <a:lnTo>
                    <a:pt x="328" y="16"/>
                  </a:lnTo>
                  <a:lnTo>
                    <a:pt x="320" y="16"/>
                  </a:lnTo>
                  <a:lnTo>
                    <a:pt x="310" y="13"/>
                  </a:lnTo>
                  <a:lnTo>
                    <a:pt x="299" y="11"/>
                  </a:lnTo>
                  <a:lnTo>
                    <a:pt x="286" y="8"/>
                  </a:lnTo>
                  <a:lnTo>
                    <a:pt x="272" y="5"/>
                  </a:lnTo>
                  <a:lnTo>
                    <a:pt x="256" y="3"/>
                  </a:lnTo>
                  <a:lnTo>
                    <a:pt x="240" y="3"/>
                  </a:lnTo>
                  <a:lnTo>
                    <a:pt x="221" y="0"/>
                  </a:lnTo>
                  <a:lnTo>
                    <a:pt x="205" y="0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49" y="3"/>
                  </a:lnTo>
                  <a:lnTo>
                    <a:pt x="133" y="5"/>
                  </a:lnTo>
                  <a:lnTo>
                    <a:pt x="112" y="8"/>
                  </a:lnTo>
                  <a:lnTo>
                    <a:pt x="96" y="11"/>
                  </a:lnTo>
                  <a:lnTo>
                    <a:pt x="83" y="13"/>
                  </a:lnTo>
                  <a:lnTo>
                    <a:pt x="69" y="19"/>
                  </a:lnTo>
                  <a:lnTo>
                    <a:pt x="56" y="24"/>
                  </a:lnTo>
                  <a:lnTo>
                    <a:pt x="45" y="27"/>
                  </a:lnTo>
                  <a:lnTo>
                    <a:pt x="37" y="32"/>
                  </a:lnTo>
                  <a:lnTo>
                    <a:pt x="29" y="37"/>
                  </a:lnTo>
                  <a:lnTo>
                    <a:pt x="21" y="40"/>
                  </a:lnTo>
                  <a:lnTo>
                    <a:pt x="16" y="45"/>
                  </a:lnTo>
                  <a:lnTo>
                    <a:pt x="11" y="48"/>
                  </a:lnTo>
                  <a:lnTo>
                    <a:pt x="8" y="51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08" name="Freeform 236"/>
            <p:cNvSpPr>
              <a:spLocks/>
            </p:cNvSpPr>
            <p:nvPr/>
          </p:nvSpPr>
          <p:spPr bwMode="auto">
            <a:xfrm>
              <a:off x="4743" y="933"/>
              <a:ext cx="250" cy="3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0"/>
                </a:cxn>
                <a:cxn ang="0">
                  <a:pos x="3" y="40"/>
                </a:cxn>
                <a:cxn ang="0">
                  <a:pos x="8" y="40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2" y="35"/>
                </a:cxn>
                <a:cxn ang="0">
                  <a:pos x="40" y="32"/>
                </a:cxn>
                <a:cxn ang="0">
                  <a:pos x="53" y="32"/>
                </a:cxn>
                <a:cxn ang="0">
                  <a:pos x="64" y="29"/>
                </a:cxn>
                <a:cxn ang="0">
                  <a:pos x="75" y="27"/>
                </a:cxn>
                <a:cxn ang="0">
                  <a:pos x="88" y="24"/>
                </a:cxn>
                <a:cxn ang="0">
                  <a:pos x="99" y="24"/>
                </a:cxn>
                <a:cxn ang="0">
                  <a:pos x="109" y="24"/>
                </a:cxn>
                <a:cxn ang="0">
                  <a:pos x="120" y="21"/>
                </a:cxn>
                <a:cxn ang="0">
                  <a:pos x="131" y="21"/>
                </a:cxn>
                <a:cxn ang="0">
                  <a:pos x="141" y="21"/>
                </a:cxn>
                <a:cxn ang="0">
                  <a:pos x="152" y="21"/>
                </a:cxn>
                <a:cxn ang="0">
                  <a:pos x="163" y="21"/>
                </a:cxn>
                <a:cxn ang="0">
                  <a:pos x="171" y="21"/>
                </a:cxn>
                <a:cxn ang="0">
                  <a:pos x="184" y="21"/>
                </a:cxn>
                <a:cxn ang="0">
                  <a:pos x="195" y="21"/>
                </a:cxn>
                <a:cxn ang="0">
                  <a:pos x="205" y="24"/>
                </a:cxn>
                <a:cxn ang="0">
                  <a:pos x="216" y="24"/>
                </a:cxn>
                <a:cxn ang="0">
                  <a:pos x="227" y="24"/>
                </a:cxn>
                <a:cxn ang="0">
                  <a:pos x="238" y="24"/>
                </a:cxn>
                <a:cxn ang="0">
                  <a:pos x="246" y="24"/>
                </a:cxn>
                <a:cxn ang="0">
                  <a:pos x="254" y="24"/>
                </a:cxn>
                <a:cxn ang="0">
                  <a:pos x="262" y="27"/>
                </a:cxn>
                <a:cxn ang="0">
                  <a:pos x="267" y="27"/>
                </a:cxn>
                <a:cxn ang="0">
                  <a:pos x="272" y="27"/>
                </a:cxn>
                <a:cxn ang="0">
                  <a:pos x="275" y="27"/>
                </a:cxn>
                <a:cxn ang="0">
                  <a:pos x="278" y="29"/>
                </a:cxn>
                <a:cxn ang="0">
                  <a:pos x="275" y="27"/>
                </a:cxn>
                <a:cxn ang="0">
                  <a:pos x="264" y="21"/>
                </a:cxn>
                <a:cxn ang="0">
                  <a:pos x="259" y="19"/>
                </a:cxn>
                <a:cxn ang="0">
                  <a:pos x="251" y="16"/>
                </a:cxn>
                <a:cxn ang="0">
                  <a:pos x="243" y="13"/>
                </a:cxn>
                <a:cxn ang="0">
                  <a:pos x="235" y="11"/>
                </a:cxn>
                <a:cxn ang="0">
                  <a:pos x="222" y="8"/>
                </a:cxn>
                <a:cxn ang="0">
                  <a:pos x="211" y="3"/>
                </a:cxn>
                <a:cxn ang="0">
                  <a:pos x="197" y="0"/>
                </a:cxn>
                <a:cxn ang="0">
                  <a:pos x="184" y="0"/>
                </a:cxn>
                <a:cxn ang="0">
                  <a:pos x="165" y="0"/>
                </a:cxn>
                <a:cxn ang="0">
                  <a:pos x="149" y="0"/>
                </a:cxn>
                <a:cxn ang="0">
                  <a:pos x="131" y="0"/>
                </a:cxn>
                <a:cxn ang="0">
                  <a:pos x="112" y="3"/>
                </a:cxn>
                <a:cxn ang="0">
                  <a:pos x="93" y="3"/>
                </a:cxn>
                <a:cxn ang="0">
                  <a:pos x="75" y="5"/>
                </a:cxn>
                <a:cxn ang="0">
                  <a:pos x="61" y="11"/>
                </a:cxn>
                <a:cxn ang="0">
                  <a:pos x="48" y="13"/>
                </a:cxn>
                <a:cxn ang="0">
                  <a:pos x="37" y="16"/>
                </a:cxn>
                <a:cxn ang="0">
                  <a:pos x="29" y="19"/>
                </a:cxn>
                <a:cxn ang="0">
                  <a:pos x="21" y="21"/>
                </a:cxn>
                <a:cxn ang="0">
                  <a:pos x="16" y="27"/>
                </a:cxn>
                <a:cxn ang="0">
                  <a:pos x="5" y="32"/>
                </a:cxn>
                <a:cxn ang="0">
                  <a:pos x="3" y="37"/>
                </a:cxn>
                <a:cxn ang="0">
                  <a:pos x="0" y="40"/>
                </a:cxn>
                <a:cxn ang="0">
                  <a:pos x="0" y="43"/>
                </a:cxn>
                <a:cxn ang="0">
                  <a:pos x="0" y="43"/>
                </a:cxn>
              </a:cxnLst>
              <a:rect l="0" t="0" r="r" b="b"/>
              <a:pathLst>
                <a:path w="278" h="43">
                  <a:moveTo>
                    <a:pt x="0" y="43"/>
                  </a:moveTo>
                  <a:lnTo>
                    <a:pt x="0" y="40"/>
                  </a:lnTo>
                  <a:lnTo>
                    <a:pt x="3" y="40"/>
                  </a:lnTo>
                  <a:lnTo>
                    <a:pt x="8" y="40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2" y="35"/>
                  </a:lnTo>
                  <a:lnTo>
                    <a:pt x="40" y="32"/>
                  </a:lnTo>
                  <a:lnTo>
                    <a:pt x="53" y="32"/>
                  </a:lnTo>
                  <a:lnTo>
                    <a:pt x="64" y="29"/>
                  </a:lnTo>
                  <a:lnTo>
                    <a:pt x="75" y="27"/>
                  </a:lnTo>
                  <a:lnTo>
                    <a:pt x="88" y="24"/>
                  </a:lnTo>
                  <a:lnTo>
                    <a:pt x="99" y="24"/>
                  </a:lnTo>
                  <a:lnTo>
                    <a:pt x="109" y="24"/>
                  </a:lnTo>
                  <a:lnTo>
                    <a:pt x="120" y="21"/>
                  </a:lnTo>
                  <a:lnTo>
                    <a:pt x="131" y="21"/>
                  </a:lnTo>
                  <a:lnTo>
                    <a:pt x="141" y="21"/>
                  </a:lnTo>
                  <a:lnTo>
                    <a:pt x="152" y="21"/>
                  </a:lnTo>
                  <a:lnTo>
                    <a:pt x="163" y="21"/>
                  </a:lnTo>
                  <a:lnTo>
                    <a:pt x="171" y="21"/>
                  </a:lnTo>
                  <a:lnTo>
                    <a:pt x="184" y="21"/>
                  </a:lnTo>
                  <a:lnTo>
                    <a:pt x="195" y="21"/>
                  </a:lnTo>
                  <a:lnTo>
                    <a:pt x="205" y="24"/>
                  </a:lnTo>
                  <a:lnTo>
                    <a:pt x="216" y="24"/>
                  </a:lnTo>
                  <a:lnTo>
                    <a:pt x="227" y="24"/>
                  </a:lnTo>
                  <a:lnTo>
                    <a:pt x="238" y="24"/>
                  </a:lnTo>
                  <a:lnTo>
                    <a:pt x="246" y="24"/>
                  </a:lnTo>
                  <a:lnTo>
                    <a:pt x="254" y="24"/>
                  </a:lnTo>
                  <a:lnTo>
                    <a:pt x="262" y="27"/>
                  </a:lnTo>
                  <a:lnTo>
                    <a:pt x="267" y="27"/>
                  </a:lnTo>
                  <a:lnTo>
                    <a:pt x="272" y="27"/>
                  </a:lnTo>
                  <a:lnTo>
                    <a:pt x="275" y="27"/>
                  </a:lnTo>
                  <a:lnTo>
                    <a:pt x="278" y="29"/>
                  </a:lnTo>
                  <a:lnTo>
                    <a:pt x="275" y="27"/>
                  </a:lnTo>
                  <a:lnTo>
                    <a:pt x="264" y="21"/>
                  </a:lnTo>
                  <a:lnTo>
                    <a:pt x="259" y="19"/>
                  </a:lnTo>
                  <a:lnTo>
                    <a:pt x="251" y="16"/>
                  </a:lnTo>
                  <a:lnTo>
                    <a:pt x="243" y="13"/>
                  </a:lnTo>
                  <a:lnTo>
                    <a:pt x="235" y="11"/>
                  </a:lnTo>
                  <a:lnTo>
                    <a:pt x="222" y="8"/>
                  </a:lnTo>
                  <a:lnTo>
                    <a:pt x="211" y="3"/>
                  </a:lnTo>
                  <a:lnTo>
                    <a:pt x="197" y="0"/>
                  </a:lnTo>
                  <a:lnTo>
                    <a:pt x="184" y="0"/>
                  </a:lnTo>
                  <a:lnTo>
                    <a:pt x="165" y="0"/>
                  </a:lnTo>
                  <a:lnTo>
                    <a:pt x="149" y="0"/>
                  </a:lnTo>
                  <a:lnTo>
                    <a:pt x="131" y="0"/>
                  </a:lnTo>
                  <a:lnTo>
                    <a:pt x="112" y="3"/>
                  </a:lnTo>
                  <a:lnTo>
                    <a:pt x="93" y="3"/>
                  </a:lnTo>
                  <a:lnTo>
                    <a:pt x="75" y="5"/>
                  </a:lnTo>
                  <a:lnTo>
                    <a:pt x="61" y="11"/>
                  </a:lnTo>
                  <a:lnTo>
                    <a:pt x="48" y="13"/>
                  </a:lnTo>
                  <a:lnTo>
                    <a:pt x="37" y="16"/>
                  </a:lnTo>
                  <a:lnTo>
                    <a:pt x="29" y="19"/>
                  </a:lnTo>
                  <a:lnTo>
                    <a:pt x="21" y="21"/>
                  </a:lnTo>
                  <a:lnTo>
                    <a:pt x="16" y="27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09" name="Freeform 237"/>
            <p:cNvSpPr>
              <a:spLocks/>
            </p:cNvSpPr>
            <p:nvPr/>
          </p:nvSpPr>
          <p:spPr bwMode="auto">
            <a:xfrm>
              <a:off x="4751" y="1063"/>
              <a:ext cx="168" cy="39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42"/>
                </a:cxn>
                <a:cxn ang="0">
                  <a:pos x="5" y="42"/>
                </a:cxn>
                <a:cxn ang="0">
                  <a:pos x="11" y="40"/>
                </a:cxn>
                <a:cxn ang="0">
                  <a:pos x="19" y="37"/>
                </a:cxn>
                <a:cxn ang="0">
                  <a:pos x="29" y="34"/>
                </a:cxn>
                <a:cxn ang="0">
                  <a:pos x="43" y="34"/>
                </a:cxn>
                <a:cxn ang="0">
                  <a:pos x="53" y="32"/>
                </a:cxn>
                <a:cxn ang="0">
                  <a:pos x="69" y="29"/>
                </a:cxn>
                <a:cxn ang="0">
                  <a:pos x="85" y="26"/>
                </a:cxn>
                <a:cxn ang="0">
                  <a:pos x="101" y="24"/>
                </a:cxn>
                <a:cxn ang="0">
                  <a:pos x="117" y="21"/>
                </a:cxn>
                <a:cxn ang="0">
                  <a:pos x="133" y="18"/>
                </a:cxn>
                <a:cxn ang="0">
                  <a:pos x="147" y="18"/>
                </a:cxn>
                <a:cxn ang="0">
                  <a:pos x="160" y="16"/>
                </a:cxn>
                <a:cxn ang="0">
                  <a:pos x="173" y="16"/>
                </a:cxn>
                <a:cxn ang="0">
                  <a:pos x="187" y="18"/>
                </a:cxn>
                <a:cxn ang="0">
                  <a:pos x="187" y="16"/>
                </a:cxn>
                <a:cxn ang="0">
                  <a:pos x="181" y="13"/>
                </a:cxn>
                <a:cxn ang="0">
                  <a:pos x="176" y="10"/>
                </a:cxn>
                <a:cxn ang="0">
                  <a:pos x="165" y="8"/>
                </a:cxn>
                <a:cxn ang="0">
                  <a:pos x="160" y="2"/>
                </a:cxn>
                <a:cxn ang="0">
                  <a:pos x="152" y="0"/>
                </a:cxn>
                <a:cxn ang="0">
                  <a:pos x="144" y="0"/>
                </a:cxn>
                <a:cxn ang="0">
                  <a:pos x="133" y="0"/>
                </a:cxn>
                <a:cxn ang="0">
                  <a:pos x="123" y="0"/>
                </a:cxn>
                <a:cxn ang="0">
                  <a:pos x="112" y="0"/>
                </a:cxn>
                <a:cxn ang="0">
                  <a:pos x="99" y="0"/>
                </a:cxn>
                <a:cxn ang="0">
                  <a:pos x="85" y="2"/>
                </a:cxn>
                <a:cxn ang="0">
                  <a:pos x="69" y="5"/>
                </a:cxn>
                <a:cxn ang="0">
                  <a:pos x="56" y="8"/>
                </a:cxn>
                <a:cxn ang="0">
                  <a:pos x="43" y="10"/>
                </a:cxn>
                <a:cxn ang="0">
                  <a:pos x="35" y="13"/>
                </a:cxn>
                <a:cxn ang="0">
                  <a:pos x="27" y="16"/>
                </a:cxn>
                <a:cxn ang="0">
                  <a:pos x="19" y="21"/>
                </a:cxn>
                <a:cxn ang="0">
                  <a:pos x="13" y="24"/>
                </a:cxn>
                <a:cxn ang="0">
                  <a:pos x="11" y="26"/>
                </a:cxn>
                <a:cxn ang="0">
                  <a:pos x="3" y="34"/>
                </a:cxn>
                <a:cxn ang="0">
                  <a:pos x="0" y="37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87" h="45">
                  <a:moveTo>
                    <a:pt x="0" y="45"/>
                  </a:moveTo>
                  <a:lnTo>
                    <a:pt x="0" y="42"/>
                  </a:lnTo>
                  <a:lnTo>
                    <a:pt x="5" y="42"/>
                  </a:lnTo>
                  <a:lnTo>
                    <a:pt x="11" y="40"/>
                  </a:lnTo>
                  <a:lnTo>
                    <a:pt x="19" y="37"/>
                  </a:lnTo>
                  <a:lnTo>
                    <a:pt x="29" y="34"/>
                  </a:lnTo>
                  <a:lnTo>
                    <a:pt x="43" y="34"/>
                  </a:lnTo>
                  <a:lnTo>
                    <a:pt x="53" y="32"/>
                  </a:lnTo>
                  <a:lnTo>
                    <a:pt x="69" y="29"/>
                  </a:lnTo>
                  <a:lnTo>
                    <a:pt x="85" y="26"/>
                  </a:lnTo>
                  <a:lnTo>
                    <a:pt x="101" y="24"/>
                  </a:lnTo>
                  <a:lnTo>
                    <a:pt x="117" y="21"/>
                  </a:lnTo>
                  <a:lnTo>
                    <a:pt x="133" y="18"/>
                  </a:lnTo>
                  <a:lnTo>
                    <a:pt x="147" y="18"/>
                  </a:lnTo>
                  <a:lnTo>
                    <a:pt x="160" y="16"/>
                  </a:lnTo>
                  <a:lnTo>
                    <a:pt x="173" y="16"/>
                  </a:lnTo>
                  <a:lnTo>
                    <a:pt x="187" y="18"/>
                  </a:lnTo>
                  <a:lnTo>
                    <a:pt x="187" y="16"/>
                  </a:lnTo>
                  <a:lnTo>
                    <a:pt x="181" y="13"/>
                  </a:lnTo>
                  <a:lnTo>
                    <a:pt x="176" y="10"/>
                  </a:lnTo>
                  <a:lnTo>
                    <a:pt x="165" y="8"/>
                  </a:lnTo>
                  <a:lnTo>
                    <a:pt x="160" y="2"/>
                  </a:lnTo>
                  <a:lnTo>
                    <a:pt x="152" y="0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99" y="0"/>
                  </a:lnTo>
                  <a:lnTo>
                    <a:pt x="85" y="2"/>
                  </a:lnTo>
                  <a:lnTo>
                    <a:pt x="69" y="5"/>
                  </a:lnTo>
                  <a:lnTo>
                    <a:pt x="56" y="8"/>
                  </a:lnTo>
                  <a:lnTo>
                    <a:pt x="43" y="10"/>
                  </a:lnTo>
                  <a:lnTo>
                    <a:pt x="35" y="13"/>
                  </a:lnTo>
                  <a:lnTo>
                    <a:pt x="27" y="16"/>
                  </a:lnTo>
                  <a:lnTo>
                    <a:pt x="19" y="21"/>
                  </a:lnTo>
                  <a:lnTo>
                    <a:pt x="13" y="24"/>
                  </a:lnTo>
                  <a:lnTo>
                    <a:pt x="11" y="26"/>
                  </a:lnTo>
                  <a:lnTo>
                    <a:pt x="3" y="34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10" name="Freeform 238"/>
            <p:cNvSpPr>
              <a:spLocks/>
            </p:cNvSpPr>
            <p:nvPr/>
          </p:nvSpPr>
          <p:spPr bwMode="auto">
            <a:xfrm>
              <a:off x="4746" y="1389"/>
              <a:ext cx="163" cy="31"/>
            </a:xfrm>
            <a:custGeom>
              <a:avLst/>
              <a:gdLst/>
              <a:ahLst/>
              <a:cxnLst>
                <a:cxn ang="0">
                  <a:pos x="8" y="35"/>
                </a:cxn>
                <a:cxn ang="0">
                  <a:pos x="8" y="35"/>
                </a:cxn>
                <a:cxn ang="0">
                  <a:pos x="10" y="35"/>
                </a:cxn>
                <a:cxn ang="0">
                  <a:pos x="16" y="32"/>
                </a:cxn>
                <a:cxn ang="0">
                  <a:pos x="24" y="32"/>
                </a:cxn>
                <a:cxn ang="0">
                  <a:pos x="32" y="30"/>
                </a:cxn>
                <a:cxn ang="0">
                  <a:pos x="42" y="27"/>
                </a:cxn>
                <a:cxn ang="0">
                  <a:pos x="53" y="24"/>
                </a:cxn>
                <a:cxn ang="0">
                  <a:pos x="69" y="24"/>
                </a:cxn>
                <a:cxn ang="0">
                  <a:pos x="80" y="22"/>
                </a:cxn>
                <a:cxn ang="0">
                  <a:pos x="96" y="19"/>
                </a:cxn>
                <a:cxn ang="0">
                  <a:pos x="109" y="19"/>
                </a:cxn>
                <a:cxn ang="0">
                  <a:pos x="122" y="19"/>
                </a:cxn>
                <a:cxn ang="0">
                  <a:pos x="138" y="16"/>
                </a:cxn>
                <a:cxn ang="0">
                  <a:pos x="154" y="16"/>
                </a:cxn>
                <a:cxn ang="0">
                  <a:pos x="168" y="16"/>
                </a:cxn>
                <a:cxn ang="0">
                  <a:pos x="181" y="19"/>
                </a:cxn>
                <a:cxn ang="0">
                  <a:pos x="181" y="16"/>
                </a:cxn>
                <a:cxn ang="0">
                  <a:pos x="176" y="14"/>
                </a:cxn>
                <a:cxn ang="0">
                  <a:pos x="170" y="11"/>
                </a:cxn>
                <a:cxn ang="0">
                  <a:pos x="160" y="8"/>
                </a:cxn>
                <a:cxn ang="0">
                  <a:pos x="154" y="6"/>
                </a:cxn>
                <a:cxn ang="0">
                  <a:pos x="149" y="6"/>
                </a:cxn>
                <a:cxn ang="0">
                  <a:pos x="138" y="3"/>
                </a:cxn>
                <a:cxn ang="0">
                  <a:pos x="133" y="3"/>
                </a:cxn>
                <a:cxn ang="0">
                  <a:pos x="122" y="0"/>
                </a:cxn>
                <a:cxn ang="0">
                  <a:pos x="112" y="0"/>
                </a:cxn>
                <a:cxn ang="0">
                  <a:pos x="101" y="0"/>
                </a:cxn>
                <a:cxn ang="0">
                  <a:pos x="90" y="0"/>
                </a:cxn>
                <a:cxn ang="0">
                  <a:pos x="74" y="0"/>
                </a:cxn>
                <a:cxn ang="0">
                  <a:pos x="64" y="0"/>
                </a:cxn>
                <a:cxn ang="0">
                  <a:pos x="53" y="3"/>
                </a:cxn>
                <a:cxn ang="0">
                  <a:pos x="45" y="3"/>
                </a:cxn>
                <a:cxn ang="0">
                  <a:pos x="37" y="3"/>
                </a:cxn>
                <a:cxn ang="0">
                  <a:pos x="29" y="6"/>
                </a:cxn>
                <a:cxn ang="0">
                  <a:pos x="21" y="6"/>
                </a:cxn>
                <a:cxn ang="0">
                  <a:pos x="18" y="8"/>
                </a:cxn>
                <a:cxn ang="0">
                  <a:pos x="8" y="11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8" y="35"/>
                </a:cxn>
                <a:cxn ang="0">
                  <a:pos x="8" y="35"/>
                </a:cxn>
              </a:cxnLst>
              <a:rect l="0" t="0" r="r" b="b"/>
              <a:pathLst>
                <a:path w="181" h="35">
                  <a:moveTo>
                    <a:pt x="8" y="35"/>
                  </a:moveTo>
                  <a:lnTo>
                    <a:pt x="8" y="35"/>
                  </a:lnTo>
                  <a:lnTo>
                    <a:pt x="10" y="35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42" y="27"/>
                  </a:lnTo>
                  <a:lnTo>
                    <a:pt x="53" y="24"/>
                  </a:lnTo>
                  <a:lnTo>
                    <a:pt x="69" y="24"/>
                  </a:lnTo>
                  <a:lnTo>
                    <a:pt x="80" y="22"/>
                  </a:lnTo>
                  <a:lnTo>
                    <a:pt x="96" y="19"/>
                  </a:lnTo>
                  <a:lnTo>
                    <a:pt x="109" y="19"/>
                  </a:lnTo>
                  <a:lnTo>
                    <a:pt x="122" y="19"/>
                  </a:lnTo>
                  <a:lnTo>
                    <a:pt x="138" y="16"/>
                  </a:lnTo>
                  <a:lnTo>
                    <a:pt x="154" y="16"/>
                  </a:lnTo>
                  <a:lnTo>
                    <a:pt x="168" y="16"/>
                  </a:lnTo>
                  <a:lnTo>
                    <a:pt x="181" y="19"/>
                  </a:lnTo>
                  <a:lnTo>
                    <a:pt x="181" y="16"/>
                  </a:lnTo>
                  <a:lnTo>
                    <a:pt x="176" y="14"/>
                  </a:lnTo>
                  <a:lnTo>
                    <a:pt x="170" y="11"/>
                  </a:lnTo>
                  <a:lnTo>
                    <a:pt x="160" y="8"/>
                  </a:lnTo>
                  <a:lnTo>
                    <a:pt x="154" y="6"/>
                  </a:lnTo>
                  <a:lnTo>
                    <a:pt x="149" y="6"/>
                  </a:lnTo>
                  <a:lnTo>
                    <a:pt x="138" y="3"/>
                  </a:lnTo>
                  <a:lnTo>
                    <a:pt x="133" y="3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3" y="3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29" y="6"/>
                  </a:lnTo>
                  <a:lnTo>
                    <a:pt x="21" y="6"/>
                  </a:lnTo>
                  <a:lnTo>
                    <a:pt x="18" y="8"/>
                  </a:lnTo>
                  <a:lnTo>
                    <a:pt x="8" y="11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8" y="35"/>
                  </a:lnTo>
                  <a:lnTo>
                    <a:pt x="8" y="35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11" name="Freeform 239"/>
            <p:cNvSpPr>
              <a:spLocks/>
            </p:cNvSpPr>
            <p:nvPr/>
          </p:nvSpPr>
          <p:spPr bwMode="auto">
            <a:xfrm>
              <a:off x="4419" y="1011"/>
              <a:ext cx="46" cy="424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9"/>
                </a:cxn>
                <a:cxn ang="0">
                  <a:pos x="6" y="40"/>
                </a:cxn>
                <a:cxn ang="0">
                  <a:pos x="11" y="67"/>
                </a:cxn>
                <a:cxn ang="0">
                  <a:pos x="16" y="101"/>
                </a:cxn>
                <a:cxn ang="0">
                  <a:pos x="22" y="139"/>
                </a:cxn>
                <a:cxn ang="0">
                  <a:pos x="27" y="181"/>
                </a:cxn>
                <a:cxn ang="0">
                  <a:pos x="30" y="224"/>
                </a:cxn>
                <a:cxn ang="0">
                  <a:pos x="32" y="267"/>
                </a:cxn>
                <a:cxn ang="0">
                  <a:pos x="32" y="307"/>
                </a:cxn>
                <a:cxn ang="0">
                  <a:pos x="32" y="349"/>
                </a:cxn>
                <a:cxn ang="0">
                  <a:pos x="32" y="387"/>
                </a:cxn>
                <a:cxn ang="0">
                  <a:pos x="32" y="419"/>
                </a:cxn>
                <a:cxn ang="0">
                  <a:pos x="32" y="445"/>
                </a:cxn>
                <a:cxn ang="0">
                  <a:pos x="32" y="467"/>
                </a:cxn>
                <a:cxn ang="0">
                  <a:pos x="32" y="477"/>
                </a:cxn>
                <a:cxn ang="0">
                  <a:pos x="32" y="477"/>
                </a:cxn>
                <a:cxn ang="0">
                  <a:pos x="32" y="467"/>
                </a:cxn>
                <a:cxn ang="0">
                  <a:pos x="38" y="448"/>
                </a:cxn>
                <a:cxn ang="0">
                  <a:pos x="40" y="421"/>
                </a:cxn>
                <a:cxn ang="0">
                  <a:pos x="46" y="384"/>
                </a:cxn>
                <a:cxn ang="0">
                  <a:pos x="48" y="341"/>
                </a:cxn>
                <a:cxn ang="0">
                  <a:pos x="51" y="291"/>
                </a:cxn>
                <a:cxn ang="0">
                  <a:pos x="48" y="235"/>
                </a:cxn>
                <a:cxn ang="0">
                  <a:pos x="46" y="176"/>
                </a:cxn>
                <a:cxn ang="0">
                  <a:pos x="40" y="125"/>
                </a:cxn>
                <a:cxn ang="0">
                  <a:pos x="35" y="85"/>
                </a:cxn>
                <a:cxn ang="0">
                  <a:pos x="30" y="53"/>
                </a:cxn>
                <a:cxn ang="0">
                  <a:pos x="27" y="29"/>
                </a:cxn>
                <a:cxn ang="0">
                  <a:pos x="24" y="13"/>
                </a:cxn>
                <a:cxn ang="0">
                  <a:pos x="22" y="3"/>
                </a:cxn>
                <a:cxn ang="0">
                  <a:pos x="0" y="8"/>
                </a:cxn>
              </a:cxnLst>
              <a:rect l="0" t="0" r="r" b="b"/>
              <a:pathLst>
                <a:path w="51" h="480">
                  <a:moveTo>
                    <a:pt x="0" y="8"/>
                  </a:moveTo>
                  <a:lnTo>
                    <a:pt x="0" y="11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3" y="29"/>
                  </a:lnTo>
                  <a:lnTo>
                    <a:pt x="6" y="40"/>
                  </a:lnTo>
                  <a:lnTo>
                    <a:pt x="8" y="53"/>
                  </a:lnTo>
                  <a:lnTo>
                    <a:pt x="11" y="67"/>
                  </a:lnTo>
                  <a:lnTo>
                    <a:pt x="14" y="85"/>
                  </a:lnTo>
                  <a:lnTo>
                    <a:pt x="16" y="101"/>
                  </a:lnTo>
                  <a:lnTo>
                    <a:pt x="19" y="120"/>
                  </a:lnTo>
                  <a:lnTo>
                    <a:pt x="22" y="139"/>
                  </a:lnTo>
                  <a:lnTo>
                    <a:pt x="24" y="160"/>
                  </a:lnTo>
                  <a:lnTo>
                    <a:pt x="27" y="181"/>
                  </a:lnTo>
                  <a:lnTo>
                    <a:pt x="30" y="203"/>
                  </a:lnTo>
                  <a:lnTo>
                    <a:pt x="30" y="224"/>
                  </a:lnTo>
                  <a:lnTo>
                    <a:pt x="32" y="245"/>
                  </a:lnTo>
                  <a:lnTo>
                    <a:pt x="32" y="267"/>
                  </a:lnTo>
                  <a:lnTo>
                    <a:pt x="32" y="288"/>
                  </a:lnTo>
                  <a:lnTo>
                    <a:pt x="32" y="307"/>
                  </a:lnTo>
                  <a:lnTo>
                    <a:pt x="32" y="328"/>
                  </a:lnTo>
                  <a:lnTo>
                    <a:pt x="32" y="349"/>
                  </a:lnTo>
                  <a:lnTo>
                    <a:pt x="32" y="368"/>
                  </a:lnTo>
                  <a:lnTo>
                    <a:pt x="32" y="387"/>
                  </a:lnTo>
                  <a:lnTo>
                    <a:pt x="32" y="405"/>
                  </a:lnTo>
                  <a:lnTo>
                    <a:pt x="32" y="419"/>
                  </a:lnTo>
                  <a:lnTo>
                    <a:pt x="32" y="435"/>
                  </a:lnTo>
                  <a:lnTo>
                    <a:pt x="32" y="445"/>
                  </a:lnTo>
                  <a:lnTo>
                    <a:pt x="32" y="459"/>
                  </a:lnTo>
                  <a:lnTo>
                    <a:pt x="32" y="467"/>
                  </a:lnTo>
                  <a:lnTo>
                    <a:pt x="32" y="472"/>
                  </a:lnTo>
                  <a:lnTo>
                    <a:pt x="32" y="477"/>
                  </a:lnTo>
                  <a:lnTo>
                    <a:pt x="32" y="480"/>
                  </a:lnTo>
                  <a:lnTo>
                    <a:pt x="32" y="477"/>
                  </a:lnTo>
                  <a:lnTo>
                    <a:pt x="32" y="475"/>
                  </a:lnTo>
                  <a:lnTo>
                    <a:pt x="32" y="467"/>
                  </a:lnTo>
                  <a:lnTo>
                    <a:pt x="35" y="459"/>
                  </a:lnTo>
                  <a:lnTo>
                    <a:pt x="38" y="448"/>
                  </a:lnTo>
                  <a:lnTo>
                    <a:pt x="40" y="435"/>
                  </a:lnTo>
                  <a:lnTo>
                    <a:pt x="40" y="421"/>
                  </a:lnTo>
                  <a:lnTo>
                    <a:pt x="46" y="405"/>
                  </a:lnTo>
                  <a:lnTo>
                    <a:pt x="46" y="384"/>
                  </a:lnTo>
                  <a:lnTo>
                    <a:pt x="46" y="363"/>
                  </a:lnTo>
                  <a:lnTo>
                    <a:pt x="48" y="341"/>
                  </a:lnTo>
                  <a:lnTo>
                    <a:pt x="51" y="317"/>
                  </a:lnTo>
                  <a:lnTo>
                    <a:pt x="51" y="291"/>
                  </a:lnTo>
                  <a:lnTo>
                    <a:pt x="51" y="264"/>
                  </a:lnTo>
                  <a:lnTo>
                    <a:pt x="48" y="235"/>
                  </a:lnTo>
                  <a:lnTo>
                    <a:pt x="48" y="208"/>
                  </a:lnTo>
                  <a:lnTo>
                    <a:pt x="46" y="176"/>
                  </a:lnTo>
                  <a:lnTo>
                    <a:pt x="40" y="149"/>
                  </a:lnTo>
                  <a:lnTo>
                    <a:pt x="40" y="125"/>
                  </a:lnTo>
                  <a:lnTo>
                    <a:pt x="38" y="104"/>
                  </a:lnTo>
                  <a:lnTo>
                    <a:pt x="35" y="85"/>
                  </a:lnTo>
                  <a:lnTo>
                    <a:pt x="32" y="69"/>
                  </a:lnTo>
                  <a:lnTo>
                    <a:pt x="30" y="53"/>
                  </a:lnTo>
                  <a:lnTo>
                    <a:pt x="30" y="43"/>
                  </a:lnTo>
                  <a:lnTo>
                    <a:pt x="27" y="29"/>
                  </a:lnTo>
                  <a:lnTo>
                    <a:pt x="24" y="21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12" name="Freeform 240"/>
            <p:cNvSpPr>
              <a:spLocks/>
            </p:cNvSpPr>
            <p:nvPr/>
          </p:nvSpPr>
          <p:spPr bwMode="auto">
            <a:xfrm>
              <a:off x="4496" y="1006"/>
              <a:ext cx="36" cy="43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3"/>
                </a:cxn>
                <a:cxn ang="0">
                  <a:pos x="3" y="32"/>
                </a:cxn>
                <a:cxn ang="0">
                  <a:pos x="5" y="61"/>
                </a:cxn>
                <a:cxn ang="0">
                  <a:pos x="8" y="96"/>
                </a:cxn>
                <a:cxn ang="0">
                  <a:pos x="11" y="136"/>
                </a:cxn>
                <a:cxn ang="0">
                  <a:pos x="13" y="178"/>
                </a:cxn>
                <a:cxn ang="0">
                  <a:pos x="16" y="224"/>
                </a:cxn>
                <a:cxn ang="0">
                  <a:pos x="19" y="269"/>
                </a:cxn>
                <a:cxn ang="0">
                  <a:pos x="19" y="314"/>
                </a:cxn>
                <a:cxn ang="0">
                  <a:pos x="19" y="354"/>
                </a:cxn>
                <a:cxn ang="0">
                  <a:pos x="19" y="394"/>
                </a:cxn>
                <a:cxn ang="0">
                  <a:pos x="19" y="429"/>
                </a:cxn>
                <a:cxn ang="0">
                  <a:pos x="16" y="456"/>
                </a:cxn>
                <a:cxn ang="0">
                  <a:pos x="16" y="477"/>
                </a:cxn>
                <a:cxn ang="0">
                  <a:pos x="16" y="485"/>
                </a:cxn>
                <a:cxn ang="0">
                  <a:pos x="16" y="485"/>
                </a:cxn>
                <a:cxn ang="0">
                  <a:pos x="19" y="477"/>
                </a:cxn>
                <a:cxn ang="0">
                  <a:pos x="21" y="461"/>
                </a:cxn>
                <a:cxn ang="0">
                  <a:pos x="27" y="434"/>
                </a:cxn>
                <a:cxn ang="0">
                  <a:pos x="32" y="400"/>
                </a:cxn>
                <a:cxn ang="0">
                  <a:pos x="35" y="360"/>
                </a:cxn>
                <a:cxn ang="0">
                  <a:pos x="37" y="312"/>
                </a:cxn>
                <a:cxn ang="0">
                  <a:pos x="37" y="256"/>
                </a:cxn>
                <a:cxn ang="0">
                  <a:pos x="35" y="194"/>
                </a:cxn>
                <a:cxn ang="0">
                  <a:pos x="27" y="138"/>
                </a:cxn>
                <a:cxn ang="0">
                  <a:pos x="21" y="93"/>
                </a:cxn>
                <a:cxn ang="0">
                  <a:pos x="16" y="61"/>
                </a:cxn>
                <a:cxn ang="0">
                  <a:pos x="11" y="34"/>
                </a:cxn>
                <a:cxn ang="0">
                  <a:pos x="5" y="1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40" h="488">
                  <a:moveTo>
                    <a:pt x="0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0" y="13"/>
                  </a:lnTo>
                  <a:lnTo>
                    <a:pt x="3" y="21"/>
                  </a:lnTo>
                  <a:lnTo>
                    <a:pt x="3" y="32"/>
                  </a:lnTo>
                  <a:lnTo>
                    <a:pt x="5" y="45"/>
                  </a:lnTo>
                  <a:lnTo>
                    <a:pt x="5" y="61"/>
                  </a:lnTo>
                  <a:lnTo>
                    <a:pt x="8" y="77"/>
                  </a:lnTo>
                  <a:lnTo>
                    <a:pt x="8" y="96"/>
                  </a:lnTo>
                  <a:lnTo>
                    <a:pt x="11" y="114"/>
                  </a:lnTo>
                  <a:lnTo>
                    <a:pt x="11" y="136"/>
                  </a:lnTo>
                  <a:lnTo>
                    <a:pt x="13" y="157"/>
                  </a:lnTo>
                  <a:lnTo>
                    <a:pt x="13" y="178"/>
                  </a:lnTo>
                  <a:lnTo>
                    <a:pt x="16" y="200"/>
                  </a:lnTo>
                  <a:lnTo>
                    <a:pt x="16" y="224"/>
                  </a:lnTo>
                  <a:lnTo>
                    <a:pt x="19" y="248"/>
                  </a:lnTo>
                  <a:lnTo>
                    <a:pt x="19" y="269"/>
                  </a:lnTo>
                  <a:lnTo>
                    <a:pt x="19" y="290"/>
                  </a:lnTo>
                  <a:lnTo>
                    <a:pt x="19" y="314"/>
                  </a:lnTo>
                  <a:lnTo>
                    <a:pt x="19" y="336"/>
                  </a:lnTo>
                  <a:lnTo>
                    <a:pt x="19" y="354"/>
                  </a:lnTo>
                  <a:lnTo>
                    <a:pt x="19" y="376"/>
                  </a:lnTo>
                  <a:lnTo>
                    <a:pt x="19" y="394"/>
                  </a:lnTo>
                  <a:lnTo>
                    <a:pt x="19" y="413"/>
                  </a:lnTo>
                  <a:lnTo>
                    <a:pt x="19" y="429"/>
                  </a:lnTo>
                  <a:lnTo>
                    <a:pt x="16" y="442"/>
                  </a:lnTo>
                  <a:lnTo>
                    <a:pt x="16" y="456"/>
                  </a:lnTo>
                  <a:lnTo>
                    <a:pt x="16" y="466"/>
                  </a:lnTo>
                  <a:lnTo>
                    <a:pt x="16" y="477"/>
                  </a:lnTo>
                  <a:lnTo>
                    <a:pt x="16" y="482"/>
                  </a:lnTo>
                  <a:lnTo>
                    <a:pt x="16" y="485"/>
                  </a:lnTo>
                  <a:lnTo>
                    <a:pt x="16" y="488"/>
                  </a:lnTo>
                  <a:lnTo>
                    <a:pt x="16" y="485"/>
                  </a:lnTo>
                  <a:lnTo>
                    <a:pt x="16" y="482"/>
                  </a:lnTo>
                  <a:lnTo>
                    <a:pt x="19" y="477"/>
                  </a:lnTo>
                  <a:lnTo>
                    <a:pt x="19" y="469"/>
                  </a:lnTo>
                  <a:lnTo>
                    <a:pt x="21" y="461"/>
                  </a:lnTo>
                  <a:lnTo>
                    <a:pt x="24" y="448"/>
                  </a:lnTo>
                  <a:lnTo>
                    <a:pt x="27" y="434"/>
                  </a:lnTo>
                  <a:lnTo>
                    <a:pt x="29" y="421"/>
                  </a:lnTo>
                  <a:lnTo>
                    <a:pt x="32" y="400"/>
                  </a:lnTo>
                  <a:lnTo>
                    <a:pt x="35" y="381"/>
                  </a:lnTo>
                  <a:lnTo>
                    <a:pt x="35" y="360"/>
                  </a:lnTo>
                  <a:lnTo>
                    <a:pt x="37" y="338"/>
                  </a:lnTo>
                  <a:lnTo>
                    <a:pt x="37" y="312"/>
                  </a:lnTo>
                  <a:lnTo>
                    <a:pt x="40" y="285"/>
                  </a:lnTo>
                  <a:lnTo>
                    <a:pt x="37" y="256"/>
                  </a:lnTo>
                  <a:lnTo>
                    <a:pt x="37" y="224"/>
                  </a:lnTo>
                  <a:lnTo>
                    <a:pt x="35" y="194"/>
                  </a:lnTo>
                  <a:lnTo>
                    <a:pt x="29" y="165"/>
                  </a:lnTo>
                  <a:lnTo>
                    <a:pt x="27" y="138"/>
                  </a:lnTo>
                  <a:lnTo>
                    <a:pt x="24" y="114"/>
                  </a:lnTo>
                  <a:lnTo>
                    <a:pt x="21" y="93"/>
                  </a:lnTo>
                  <a:lnTo>
                    <a:pt x="19" y="74"/>
                  </a:lnTo>
                  <a:lnTo>
                    <a:pt x="16" y="61"/>
                  </a:lnTo>
                  <a:lnTo>
                    <a:pt x="13" y="48"/>
                  </a:lnTo>
                  <a:lnTo>
                    <a:pt x="11" y="34"/>
                  </a:lnTo>
                  <a:lnTo>
                    <a:pt x="8" y="24"/>
                  </a:lnTo>
                  <a:lnTo>
                    <a:pt x="5" y="16"/>
                  </a:lnTo>
                  <a:lnTo>
                    <a:pt x="3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13" name="Freeform 241"/>
            <p:cNvSpPr>
              <a:spLocks/>
            </p:cNvSpPr>
            <p:nvPr/>
          </p:nvSpPr>
          <p:spPr bwMode="auto">
            <a:xfrm>
              <a:off x="4568" y="1056"/>
              <a:ext cx="24" cy="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3" y="48"/>
                </a:cxn>
                <a:cxn ang="0">
                  <a:pos x="3" y="61"/>
                </a:cxn>
                <a:cxn ang="0">
                  <a:pos x="3" y="74"/>
                </a:cxn>
                <a:cxn ang="0">
                  <a:pos x="3" y="93"/>
                </a:cxn>
                <a:cxn ang="0">
                  <a:pos x="5" y="109"/>
                </a:cxn>
                <a:cxn ang="0">
                  <a:pos x="5" y="128"/>
                </a:cxn>
                <a:cxn ang="0">
                  <a:pos x="5" y="146"/>
                </a:cxn>
                <a:cxn ang="0">
                  <a:pos x="8" y="168"/>
                </a:cxn>
                <a:cxn ang="0">
                  <a:pos x="8" y="186"/>
                </a:cxn>
                <a:cxn ang="0">
                  <a:pos x="11" y="210"/>
                </a:cxn>
                <a:cxn ang="0">
                  <a:pos x="11" y="232"/>
                </a:cxn>
                <a:cxn ang="0">
                  <a:pos x="11" y="253"/>
                </a:cxn>
                <a:cxn ang="0">
                  <a:pos x="11" y="272"/>
                </a:cxn>
                <a:cxn ang="0">
                  <a:pos x="11" y="293"/>
                </a:cxn>
                <a:cxn ang="0">
                  <a:pos x="11" y="312"/>
                </a:cxn>
                <a:cxn ang="0">
                  <a:pos x="11" y="333"/>
                </a:cxn>
                <a:cxn ang="0">
                  <a:pos x="11" y="349"/>
                </a:cxn>
                <a:cxn ang="0">
                  <a:pos x="11" y="368"/>
                </a:cxn>
                <a:cxn ang="0">
                  <a:pos x="8" y="381"/>
                </a:cxn>
                <a:cxn ang="0">
                  <a:pos x="8" y="397"/>
                </a:cxn>
                <a:cxn ang="0">
                  <a:pos x="8" y="408"/>
                </a:cxn>
                <a:cxn ang="0">
                  <a:pos x="8" y="421"/>
                </a:cxn>
                <a:cxn ang="0">
                  <a:pos x="8" y="426"/>
                </a:cxn>
                <a:cxn ang="0">
                  <a:pos x="8" y="434"/>
                </a:cxn>
                <a:cxn ang="0">
                  <a:pos x="8" y="437"/>
                </a:cxn>
                <a:cxn ang="0">
                  <a:pos x="8" y="440"/>
                </a:cxn>
                <a:cxn ang="0">
                  <a:pos x="8" y="437"/>
                </a:cxn>
                <a:cxn ang="0">
                  <a:pos x="8" y="434"/>
                </a:cxn>
                <a:cxn ang="0">
                  <a:pos x="8" y="429"/>
                </a:cxn>
                <a:cxn ang="0">
                  <a:pos x="11" y="424"/>
                </a:cxn>
                <a:cxn ang="0">
                  <a:pos x="13" y="413"/>
                </a:cxn>
                <a:cxn ang="0">
                  <a:pos x="13" y="402"/>
                </a:cxn>
                <a:cxn ang="0">
                  <a:pos x="16" y="389"/>
                </a:cxn>
                <a:cxn ang="0">
                  <a:pos x="19" y="376"/>
                </a:cxn>
                <a:cxn ang="0">
                  <a:pos x="21" y="357"/>
                </a:cxn>
                <a:cxn ang="0">
                  <a:pos x="24" y="338"/>
                </a:cxn>
                <a:cxn ang="0">
                  <a:pos x="24" y="320"/>
                </a:cxn>
                <a:cxn ang="0">
                  <a:pos x="27" y="298"/>
                </a:cxn>
                <a:cxn ang="0">
                  <a:pos x="27" y="274"/>
                </a:cxn>
                <a:cxn ang="0">
                  <a:pos x="27" y="250"/>
                </a:cxn>
                <a:cxn ang="0">
                  <a:pos x="27" y="224"/>
                </a:cxn>
                <a:cxn ang="0">
                  <a:pos x="27" y="194"/>
                </a:cxn>
                <a:cxn ang="0">
                  <a:pos x="27" y="168"/>
                </a:cxn>
                <a:cxn ang="0">
                  <a:pos x="24" y="141"/>
                </a:cxn>
                <a:cxn ang="0">
                  <a:pos x="21" y="117"/>
                </a:cxn>
                <a:cxn ang="0">
                  <a:pos x="21" y="98"/>
                </a:cxn>
                <a:cxn ang="0">
                  <a:pos x="19" y="80"/>
                </a:cxn>
                <a:cxn ang="0">
                  <a:pos x="16" y="64"/>
                </a:cxn>
                <a:cxn ang="0">
                  <a:pos x="13" y="50"/>
                </a:cxn>
                <a:cxn ang="0">
                  <a:pos x="11" y="40"/>
                </a:cxn>
                <a:cxn ang="0">
                  <a:pos x="8" y="29"/>
                </a:cxn>
                <a:cxn ang="0">
                  <a:pos x="5" y="18"/>
                </a:cxn>
                <a:cxn ang="0">
                  <a:pos x="3" y="13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40">
                  <a:moveTo>
                    <a:pt x="0" y="0"/>
                  </a:moveTo>
                  <a:lnTo>
                    <a:pt x="0" y="5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3" y="48"/>
                  </a:lnTo>
                  <a:lnTo>
                    <a:pt x="3" y="61"/>
                  </a:lnTo>
                  <a:lnTo>
                    <a:pt x="3" y="74"/>
                  </a:lnTo>
                  <a:lnTo>
                    <a:pt x="3" y="93"/>
                  </a:lnTo>
                  <a:lnTo>
                    <a:pt x="5" y="109"/>
                  </a:lnTo>
                  <a:lnTo>
                    <a:pt x="5" y="128"/>
                  </a:lnTo>
                  <a:lnTo>
                    <a:pt x="5" y="146"/>
                  </a:lnTo>
                  <a:lnTo>
                    <a:pt x="8" y="168"/>
                  </a:lnTo>
                  <a:lnTo>
                    <a:pt x="8" y="186"/>
                  </a:lnTo>
                  <a:lnTo>
                    <a:pt x="11" y="210"/>
                  </a:lnTo>
                  <a:lnTo>
                    <a:pt x="11" y="232"/>
                  </a:lnTo>
                  <a:lnTo>
                    <a:pt x="11" y="253"/>
                  </a:lnTo>
                  <a:lnTo>
                    <a:pt x="11" y="272"/>
                  </a:lnTo>
                  <a:lnTo>
                    <a:pt x="11" y="293"/>
                  </a:lnTo>
                  <a:lnTo>
                    <a:pt x="11" y="312"/>
                  </a:lnTo>
                  <a:lnTo>
                    <a:pt x="11" y="333"/>
                  </a:lnTo>
                  <a:lnTo>
                    <a:pt x="11" y="349"/>
                  </a:lnTo>
                  <a:lnTo>
                    <a:pt x="11" y="368"/>
                  </a:lnTo>
                  <a:lnTo>
                    <a:pt x="8" y="381"/>
                  </a:lnTo>
                  <a:lnTo>
                    <a:pt x="8" y="397"/>
                  </a:lnTo>
                  <a:lnTo>
                    <a:pt x="8" y="408"/>
                  </a:lnTo>
                  <a:lnTo>
                    <a:pt x="8" y="421"/>
                  </a:lnTo>
                  <a:lnTo>
                    <a:pt x="8" y="426"/>
                  </a:lnTo>
                  <a:lnTo>
                    <a:pt x="8" y="434"/>
                  </a:lnTo>
                  <a:lnTo>
                    <a:pt x="8" y="437"/>
                  </a:lnTo>
                  <a:lnTo>
                    <a:pt x="8" y="440"/>
                  </a:lnTo>
                  <a:lnTo>
                    <a:pt x="8" y="437"/>
                  </a:lnTo>
                  <a:lnTo>
                    <a:pt x="8" y="434"/>
                  </a:lnTo>
                  <a:lnTo>
                    <a:pt x="8" y="429"/>
                  </a:lnTo>
                  <a:lnTo>
                    <a:pt x="11" y="424"/>
                  </a:lnTo>
                  <a:lnTo>
                    <a:pt x="13" y="413"/>
                  </a:lnTo>
                  <a:lnTo>
                    <a:pt x="13" y="402"/>
                  </a:lnTo>
                  <a:lnTo>
                    <a:pt x="16" y="389"/>
                  </a:lnTo>
                  <a:lnTo>
                    <a:pt x="19" y="376"/>
                  </a:lnTo>
                  <a:lnTo>
                    <a:pt x="21" y="357"/>
                  </a:lnTo>
                  <a:lnTo>
                    <a:pt x="24" y="338"/>
                  </a:lnTo>
                  <a:lnTo>
                    <a:pt x="24" y="320"/>
                  </a:lnTo>
                  <a:lnTo>
                    <a:pt x="27" y="298"/>
                  </a:lnTo>
                  <a:lnTo>
                    <a:pt x="27" y="274"/>
                  </a:lnTo>
                  <a:lnTo>
                    <a:pt x="27" y="250"/>
                  </a:lnTo>
                  <a:lnTo>
                    <a:pt x="27" y="224"/>
                  </a:lnTo>
                  <a:lnTo>
                    <a:pt x="27" y="194"/>
                  </a:lnTo>
                  <a:lnTo>
                    <a:pt x="27" y="168"/>
                  </a:lnTo>
                  <a:lnTo>
                    <a:pt x="24" y="141"/>
                  </a:lnTo>
                  <a:lnTo>
                    <a:pt x="21" y="117"/>
                  </a:lnTo>
                  <a:lnTo>
                    <a:pt x="21" y="98"/>
                  </a:lnTo>
                  <a:lnTo>
                    <a:pt x="19" y="80"/>
                  </a:lnTo>
                  <a:lnTo>
                    <a:pt x="16" y="64"/>
                  </a:lnTo>
                  <a:lnTo>
                    <a:pt x="13" y="50"/>
                  </a:lnTo>
                  <a:lnTo>
                    <a:pt x="11" y="40"/>
                  </a:lnTo>
                  <a:lnTo>
                    <a:pt x="8" y="29"/>
                  </a:lnTo>
                  <a:lnTo>
                    <a:pt x="5" y="18"/>
                  </a:lnTo>
                  <a:lnTo>
                    <a:pt x="3" y="13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14" name="Freeform 242"/>
            <p:cNvSpPr>
              <a:spLocks/>
            </p:cNvSpPr>
            <p:nvPr/>
          </p:nvSpPr>
          <p:spPr bwMode="auto">
            <a:xfrm>
              <a:off x="4938" y="968"/>
              <a:ext cx="398" cy="57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1" y="59"/>
                </a:cxn>
                <a:cxn ang="0">
                  <a:pos x="32" y="53"/>
                </a:cxn>
                <a:cxn ang="0">
                  <a:pos x="62" y="48"/>
                </a:cxn>
                <a:cxn ang="0">
                  <a:pos x="99" y="43"/>
                </a:cxn>
                <a:cxn ang="0">
                  <a:pos x="136" y="35"/>
                </a:cxn>
                <a:cxn ang="0">
                  <a:pos x="182" y="29"/>
                </a:cxn>
                <a:cxn ang="0">
                  <a:pos x="227" y="29"/>
                </a:cxn>
                <a:cxn ang="0">
                  <a:pos x="270" y="29"/>
                </a:cxn>
                <a:cxn ang="0">
                  <a:pos x="307" y="29"/>
                </a:cxn>
                <a:cxn ang="0">
                  <a:pos x="345" y="32"/>
                </a:cxn>
                <a:cxn ang="0">
                  <a:pos x="377" y="35"/>
                </a:cxn>
                <a:cxn ang="0">
                  <a:pos x="401" y="37"/>
                </a:cxn>
                <a:cxn ang="0">
                  <a:pos x="419" y="37"/>
                </a:cxn>
                <a:cxn ang="0">
                  <a:pos x="435" y="40"/>
                </a:cxn>
                <a:cxn ang="0">
                  <a:pos x="441" y="43"/>
                </a:cxn>
                <a:cxn ang="0">
                  <a:pos x="441" y="43"/>
                </a:cxn>
                <a:cxn ang="0">
                  <a:pos x="435" y="37"/>
                </a:cxn>
                <a:cxn ang="0">
                  <a:pos x="422" y="29"/>
                </a:cxn>
                <a:cxn ang="0">
                  <a:pos x="403" y="21"/>
                </a:cxn>
                <a:cxn ang="0">
                  <a:pos x="377" y="13"/>
                </a:cxn>
                <a:cxn ang="0">
                  <a:pos x="342" y="8"/>
                </a:cxn>
                <a:cxn ang="0">
                  <a:pos x="302" y="0"/>
                </a:cxn>
                <a:cxn ang="0">
                  <a:pos x="249" y="0"/>
                </a:cxn>
                <a:cxn ang="0">
                  <a:pos x="192" y="0"/>
                </a:cxn>
                <a:cxn ang="0">
                  <a:pos x="139" y="5"/>
                </a:cxn>
                <a:cxn ang="0">
                  <a:pos x="99" y="11"/>
                </a:cxn>
                <a:cxn ang="0">
                  <a:pos x="64" y="19"/>
                </a:cxn>
                <a:cxn ang="0">
                  <a:pos x="38" y="24"/>
                </a:cxn>
                <a:cxn ang="0">
                  <a:pos x="19" y="32"/>
                </a:cxn>
                <a:cxn ang="0">
                  <a:pos x="6" y="37"/>
                </a:cxn>
                <a:cxn ang="0">
                  <a:pos x="0" y="64"/>
                </a:cxn>
              </a:cxnLst>
              <a:rect l="0" t="0" r="r" b="b"/>
              <a:pathLst>
                <a:path w="443" h="64">
                  <a:moveTo>
                    <a:pt x="0" y="64"/>
                  </a:moveTo>
                  <a:lnTo>
                    <a:pt x="0" y="61"/>
                  </a:lnTo>
                  <a:lnTo>
                    <a:pt x="6" y="61"/>
                  </a:lnTo>
                  <a:lnTo>
                    <a:pt x="11" y="59"/>
                  </a:lnTo>
                  <a:lnTo>
                    <a:pt x="22" y="56"/>
                  </a:lnTo>
                  <a:lnTo>
                    <a:pt x="32" y="53"/>
                  </a:lnTo>
                  <a:lnTo>
                    <a:pt x="46" y="51"/>
                  </a:lnTo>
                  <a:lnTo>
                    <a:pt x="62" y="48"/>
                  </a:lnTo>
                  <a:lnTo>
                    <a:pt x="80" y="45"/>
                  </a:lnTo>
                  <a:lnTo>
                    <a:pt x="99" y="43"/>
                  </a:lnTo>
                  <a:lnTo>
                    <a:pt x="118" y="37"/>
                  </a:lnTo>
                  <a:lnTo>
                    <a:pt x="136" y="35"/>
                  </a:lnTo>
                  <a:lnTo>
                    <a:pt x="160" y="32"/>
                  </a:lnTo>
                  <a:lnTo>
                    <a:pt x="182" y="29"/>
                  </a:lnTo>
                  <a:lnTo>
                    <a:pt x="203" y="29"/>
                  </a:lnTo>
                  <a:lnTo>
                    <a:pt x="227" y="29"/>
                  </a:lnTo>
                  <a:lnTo>
                    <a:pt x="249" y="29"/>
                  </a:lnTo>
                  <a:lnTo>
                    <a:pt x="270" y="29"/>
                  </a:lnTo>
                  <a:lnTo>
                    <a:pt x="289" y="29"/>
                  </a:lnTo>
                  <a:lnTo>
                    <a:pt x="307" y="29"/>
                  </a:lnTo>
                  <a:lnTo>
                    <a:pt x="329" y="32"/>
                  </a:lnTo>
                  <a:lnTo>
                    <a:pt x="345" y="32"/>
                  </a:lnTo>
                  <a:lnTo>
                    <a:pt x="361" y="32"/>
                  </a:lnTo>
                  <a:lnTo>
                    <a:pt x="377" y="35"/>
                  </a:lnTo>
                  <a:lnTo>
                    <a:pt x="390" y="37"/>
                  </a:lnTo>
                  <a:lnTo>
                    <a:pt x="401" y="37"/>
                  </a:lnTo>
                  <a:lnTo>
                    <a:pt x="411" y="37"/>
                  </a:lnTo>
                  <a:lnTo>
                    <a:pt x="419" y="37"/>
                  </a:lnTo>
                  <a:lnTo>
                    <a:pt x="427" y="40"/>
                  </a:lnTo>
                  <a:lnTo>
                    <a:pt x="435" y="40"/>
                  </a:lnTo>
                  <a:lnTo>
                    <a:pt x="438" y="43"/>
                  </a:lnTo>
                  <a:lnTo>
                    <a:pt x="441" y="43"/>
                  </a:lnTo>
                  <a:lnTo>
                    <a:pt x="443" y="43"/>
                  </a:lnTo>
                  <a:lnTo>
                    <a:pt x="441" y="43"/>
                  </a:lnTo>
                  <a:lnTo>
                    <a:pt x="438" y="40"/>
                  </a:lnTo>
                  <a:lnTo>
                    <a:pt x="435" y="37"/>
                  </a:lnTo>
                  <a:lnTo>
                    <a:pt x="430" y="35"/>
                  </a:lnTo>
                  <a:lnTo>
                    <a:pt x="422" y="29"/>
                  </a:lnTo>
                  <a:lnTo>
                    <a:pt x="414" y="27"/>
                  </a:lnTo>
                  <a:lnTo>
                    <a:pt x="403" y="21"/>
                  </a:lnTo>
                  <a:lnTo>
                    <a:pt x="390" y="19"/>
                  </a:lnTo>
                  <a:lnTo>
                    <a:pt x="377" y="13"/>
                  </a:lnTo>
                  <a:lnTo>
                    <a:pt x="361" y="11"/>
                  </a:lnTo>
                  <a:lnTo>
                    <a:pt x="342" y="8"/>
                  </a:lnTo>
                  <a:lnTo>
                    <a:pt x="323" y="3"/>
                  </a:lnTo>
                  <a:lnTo>
                    <a:pt x="302" y="0"/>
                  </a:lnTo>
                  <a:lnTo>
                    <a:pt x="275" y="0"/>
                  </a:lnTo>
                  <a:lnTo>
                    <a:pt x="249" y="0"/>
                  </a:lnTo>
                  <a:lnTo>
                    <a:pt x="222" y="0"/>
                  </a:lnTo>
                  <a:lnTo>
                    <a:pt x="192" y="0"/>
                  </a:lnTo>
                  <a:lnTo>
                    <a:pt x="166" y="3"/>
                  </a:lnTo>
                  <a:lnTo>
                    <a:pt x="139" y="5"/>
                  </a:lnTo>
                  <a:lnTo>
                    <a:pt x="118" y="8"/>
                  </a:lnTo>
                  <a:lnTo>
                    <a:pt x="99" y="11"/>
                  </a:lnTo>
                  <a:lnTo>
                    <a:pt x="80" y="16"/>
                  </a:lnTo>
                  <a:lnTo>
                    <a:pt x="64" y="19"/>
                  </a:lnTo>
                  <a:lnTo>
                    <a:pt x="51" y="21"/>
                  </a:lnTo>
                  <a:lnTo>
                    <a:pt x="38" y="24"/>
                  </a:lnTo>
                  <a:lnTo>
                    <a:pt x="27" y="29"/>
                  </a:lnTo>
                  <a:lnTo>
                    <a:pt x="19" y="32"/>
                  </a:lnTo>
                  <a:lnTo>
                    <a:pt x="14" y="35"/>
                  </a:lnTo>
                  <a:lnTo>
                    <a:pt x="6" y="37"/>
                  </a:lnTo>
                  <a:lnTo>
                    <a:pt x="3" y="4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15" name="Freeform 243"/>
            <p:cNvSpPr>
              <a:spLocks/>
            </p:cNvSpPr>
            <p:nvPr/>
          </p:nvSpPr>
          <p:spPr bwMode="auto">
            <a:xfrm>
              <a:off x="4936" y="1015"/>
              <a:ext cx="59" cy="4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22"/>
                </a:cxn>
                <a:cxn ang="0">
                  <a:pos x="8" y="43"/>
                </a:cxn>
                <a:cxn ang="0">
                  <a:pos x="16" y="78"/>
                </a:cxn>
                <a:cxn ang="0">
                  <a:pos x="21" y="115"/>
                </a:cxn>
                <a:cxn ang="0">
                  <a:pos x="29" y="163"/>
                </a:cxn>
                <a:cxn ang="0">
                  <a:pos x="34" y="214"/>
                </a:cxn>
                <a:cxn ang="0">
                  <a:pos x="40" y="272"/>
                </a:cxn>
                <a:cxn ang="0">
                  <a:pos x="42" y="328"/>
                </a:cxn>
                <a:cxn ang="0">
                  <a:pos x="45" y="382"/>
                </a:cxn>
                <a:cxn ang="0">
                  <a:pos x="45" y="427"/>
                </a:cxn>
                <a:cxn ang="0">
                  <a:pos x="45" y="467"/>
                </a:cxn>
                <a:cxn ang="0">
                  <a:pos x="42" y="499"/>
                </a:cxn>
                <a:cxn ang="0">
                  <a:pos x="40" y="523"/>
                </a:cxn>
                <a:cxn ang="0">
                  <a:pos x="37" y="536"/>
                </a:cxn>
                <a:cxn ang="0">
                  <a:pos x="37" y="542"/>
                </a:cxn>
                <a:cxn ang="0">
                  <a:pos x="40" y="536"/>
                </a:cxn>
                <a:cxn ang="0">
                  <a:pos x="45" y="523"/>
                </a:cxn>
                <a:cxn ang="0">
                  <a:pos x="48" y="504"/>
                </a:cxn>
                <a:cxn ang="0">
                  <a:pos x="56" y="475"/>
                </a:cxn>
                <a:cxn ang="0">
                  <a:pos x="61" y="435"/>
                </a:cxn>
                <a:cxn ang="0">
                  <a:pos x="64" y="390"/>
                </a:cxn>
                <a:cxn ang="0">
                  <a:pos x="66" y="336"/>
                </a:cxn>
                <a:cxn ang="0">
                  <a:pos x="66" y="278"/>
                </a:cxn>
                <a:cxn ang="0">
                  <a:pos x="61" y="216"/>
                </a:cxn>
                <a:cxn ang="0">
                  <a:pos x="56" y="163"/>
                </a:cxn>
                <a:cxn ang="0">
                  <a:pos x="45" y="115"/>
                </a:cxn>
                <a:cxn ang="0">
                  <a:pos x="40" y="75"/>
                </a:cxn>
                <a:cxn ang="0">
                  <a:pos x="32" y="40"/>
                </a:cxn>
                <a:cxn ang="0">
                  <a:pos x="26" y="19"/>
                </a:cxn>
                <a:cxn ang="0">
                  <a:pos x="21" y="6"/>
                </a:cxn>
                <a:cxn ang="0">
                  <a:pos x="0" y="3"/>
                </a:cxn>
              </a:cxnLst>
              <a:rect l="0" t="0" r="r" b="b"/>
              <a:pathLst>
                <a:path w="66" h="542">
                  <a:moveTo>
                    <a:pt x="0" y="3"/>
                  </a:moveTo>
                  <a:lnTo>
                    <a:pt x="0" y="6"/>
                  </a:lnTo>
                  <a:lnTo>
                    <a:pt x="2" y="14"/>
                  </a:lnTo>
                  <a:lnTo>
                    <a:pt x="5" y="22"/>
                  </a:lnTo>
                  <a:lnTo>
                    <a:pt x="5" y="32"/>
                  </a:lnTo>
                  <a:lnTo>
                    <a:pt x="8" y="43"/>
                  </a:lnTo>
                  <a:lnTo>
                    <a:pt x="10" y="59"/>
                  </a:lnTo>
                  <a:lnTo>
                    <a:pt x="16" y="78"/>
                  </a:lnTo>
                  <a:lnTo>
                    <a:pt x="18" y="94"/>
                  </a:lnTo>
                  <a:lnTo>
                    <a:pt x="21" y="115"/>
                  </a:lnTo>
                  <a:lnTo>
                    <a:pt x="24" y="136"/>
                  </a:lnTo>
                  <a:lnTo>
                    <a:pt x="29" y="163"/>
                  </a:lnTo>
                  <a:lnTo>
                    <a:pt x="32" y="187"/>
                  </a:lnTo>
                  <a:lnTo>
                    <a:pt x="34" y="214"/>
                  </a:lnTo>
                  <a:lnTo>
                    <a:pt x="37" y="240"/>
                  </a:lnTo>
                  <a:lnTo>
                    <a:pt x="40" y="272"/>
                  </a:lnTo>
                  <a:lnTo>
                    <a:pt x="42" y="299"/>
                  </a:lnTo>
                  <a:lnTo>
                    <a:pt x="42" y="328"/>
                  </a:lnTo>
                  <a:lnTo>
                    <a:pt x="45" y="355"/>
                  </a:lnTo>
                  <a:lnTo>
                    <a:pt x="45" y="382"/>
                  </a:lnTo>
                  <a:lnTo>
                    <a:pt x="45" y="406"/>
                  </a:lnTo>
                  <a:lnTo>
                    <a:pt x="45" y="427"/>
                  </a:lnTo>
                  <a:lnTo>
                    <a:pt x="45" y="448"/>
                  </a:lnTo>
                  <a:lnTo>
                    <a:pt x="45" y="467"/>
                  </a:lnTo>
                  <a:lnTo>
                    <a:pt x="42" y="483"/>
                  </a:lnTo>
                  <a:lnTo>
                    <a:pt x="42" y="499"/>
                  </a:lnTo>
                  <a:lnTo>
                    <a:pt x="40" y="510"/>
                  </a:lnTo>
                  <a:lnTo>
                    <a:pt x="40" y="523"/>
                  </a:lnTo>
                  <a:lnTo>
                    <a:pt x="37" y="528"/>
                  </a:lnTo>
                  <a:lnTo>
                    <a:pt x="37" y="536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37" y="542"/>
                  </a:lnTo>
                  <a:lnTo>
                    <a:pt x="40" y="536"/>
                  </a:lnTo>
                  <a:lnTo>
                    <a:pt x="40" y="531"/>
                  </a:lnTo>
                  <a:lnTo>
                    <a:pt x="45" y="523"/>
                  </a:lnTo>
                  <a:lnTo>
                    <a:pt x="45" y="515"/>
                  </a:lnTo>
                  <a:lnTo>
                    <a:pt x="48" y="504"/>
                  </a:lnTo>
                  <a:lnTo>
                    <a:pt x="53" y="488"/>
                  </a:lnTo>
                  <a:lnTo>
                    <a:pt x="56" y="475"/>
                  </a:lnTo>
                  <a:lnTo>
                    <a:pt x="58" y="456"/>
                  </a:lnTo>
                  <a:lnTo>
                    <a:pt x="61" y="435"/>
                  </a:lnTo>
                  <a:lnTo>
                    <a:pt x="64" y="414"/>
                  </a:lnTo>
                  <a:lnTo>
                    <a:pt x="64" y="390"/>
                  </a:lnTo>
                  <a:lnTo>
                    <a:pt x="66" y="363"/>
                  </a:lnTo>
                  <a:lnTo>
                    <a:pt x="66" y="336"/>
                  </a:lnTo>
                  <a:lnTo>
                    <a:pt x="66" y="307"/>
                  </a:lnTo>
                  <a:lnTo>
                    <a:pt x="66" y="278"/>
                  </a:lnTo>
                  <a:lnTo>
                    <a:pt x="64" y="246"/>
                  </a:lnTo>
                  <a:lnTo>
                    <a:pt x="61" y="216"/>
                  </a:lnTo>
                  <a:lnTo>
                    <a:pt x="56" y="187"/>
                  </a:lnTo>
                  <a:lnTo>
                    <a:pt x="56" y="163"/>
                  </a:lnTo>
                  <a:lnTo>
                    <a:pt x="50" y="136"/>
                  </a:lnTo>
                  <a:lnTo>
                    <a:pt x="45" y="115"/>
                  </a:lnTo>
                  <a:lnTo>
                    <a:pt x="42" y="91"/>
                  </a:lnTo>
                  <a:lnTo>
                    <a:pt x="40" y="75"/>
                  </a:lnTo>
                  <a:lnTo>
                    <a:pt x="34" y="56"/>
                  </a:lnTo>
                  <a:lnTo>
                    <a:pt x="32" y="40"/>
                  </a:lnTo>
                  <a:lnTo>
                    <a:pt x="29" y="30"/>
                  </a:lnTo>
                  <a:lnTo>
                    <a:pt x="26" y="19"/>
                  </a:lnTo>
                  <a:lnTo>
                    <a:pt x="24" y="11"/>
                  </a:lnTo>
                  <a:lnTo>
                    <a:pt x="21" y="6"/>
                  </a:lnTo>
                  <a:lnTo>
                    <a:pt x="21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16" name="Freeform 244"/>
            <p:cNvSpPr>
              <a:spLocks/>
            </p:cNvSpPr>
            <p:nvPr/>
          </p:nvSpPr>
          <p:spPr bwMode="auto">
            <a:xfrm>
              <a:off x="5281" y="999"/>
              <a:ext cx="39" cy="511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1"/>
                </a:cxn>
                <a:cxn ang="0">
                  <a:pos x="13" y="58"/>
                </a:cxn>
                <a:cxn ang="0">
                  <a:pos x="16" y="104"/>
                </a:cxn>
                <a:cxn ang="0">
                  <a:pos x="16" y="157"/>
                </a:cxn>
                <a:cxn ang="0">
                  <a:pos x="19" y="210"/>
                </a:cxn>
                <a:cxn ang="0">
                  <a:pos x="19" y="264"/>
                </a:cxn>
                <a:cxn ang="0">
                  <a:pos x="19" y="312"/>
                </a:cxn>
                <a:cxn ang="0">
                  <a:pos x="16" y="352"/>
                </a:cxn>
                <a:cxn ang="0">
                  <a:pos x="13" y="389"/>
                </a:cxn>
                <a:cxn ang="0">
                  <a:pos x="11" y="432"/>
                </a:cxn>
                <a:cxn ang="0">
                  <a:pos x="8" y="472"/>
                </a:cxn>
                <a:cxn ang="0">
                  <a:pos x="5" y="509"/>
                </a:cxn>
                <a:cxn ang="0">
                  <a:pos x="0" y="541"/>
                </a:cxn>
                <a:cxn ang="0">
                  <a:pos x="0" y="562"/>
                </a:cxn>
                <a:cxn ang="0">
                  <a:pos x="0" y="576"/>
                </a:cxn>
                <a:cxn ang="0">
                  <a:pos x="0" y="576"/>
                </a:cxn>
                <a:cxn ang="0">
                  <a:pos x="0" y="565"/>
                </a:cxn>
                <a:cxn ang="0">
                  <a:pos x="5" y="546"/>
                </a:cxn>
                <a:cxn ang="0">
                  <a:pos x="11" y="520"/>
                </a:cxn>
                <a:cxn ang="0">
                  <a:pos x="19" y="482"/>
                </a:cxn>
                <a:cxn ang="0">
                  <a:pos x="24" y="437"/>
                </a:cxn>
                <a:cxn ang="0">
                  <a:pos x="29" y="381"/>
                </a:cxn>
                <a:cxn ang="0">
                  <a:pos x="35" y="320"/>
                </a:cxn>
                <a:cxn ang="0">
                  <a:pos x="40" y="253"/>
                </a:cxn>
                <a:cxn ang="0">
                  <a:pos x="40" y="192"/>
                </a:cxn>
                <a:cxn ang="0">
                  <a:pos x="40" y="136"/>
                </a:cxn>
                <a:cxn ang="0">
                  <a:pos x="40" y="90"/>
                </a:cxn>
                <a:cxn ang="0">
                  <a:pos x="37" y="56"/>
                </a:cxn>
                <a:cxn ang="0">
                  <a:pos x="35" y="29"/>
                </a:cxn>
                <a:cxn ang="0">
                  <a:pos x="32" y="10"/>
                </a:cxn>
                <a:cxn ang="0">
                  <a:pos x="32" y="0"/>
                </a:cxn>
                <a:cxn ang="0">
                  <a:pos x="13" y="0"/>
                </a:cxn>
              </a:cxnLst>
              <a:rect l="0" t="0" r="r" b="b"/>
              <a:pathLst>
                <a:path w="43" h="578">
                  <a:moveTo>
                    <a:pt x="13" y="0"/>
                  </a:moveTo>
                  <a:lnTo>
                    <a:pt x="13" y="2"/>
                  </a:lnTo>
                  <a:lnTo>
                    <a:pt x="13" y="10"/>
                  </a:lnTo>
                  <a:lnTo>
                    <a:pt x="13" y="21"/>
                  </a:lnTo>
                  <a:lnTo>
                    <a:pt x="13" y="37"/>
                  </a:lnTo>
                  <a:lnTo>
                    <a:pt x="13" y="58"/>
                  </a:lnTo>
                  <a:lnTo>
                    <a:pt x="16" y="80"/>
                  </a:lnTo>
                  <a:lnTo>
                    <a:pt x="16" y="104"/>
                  </a:lnTo>
                  <a:lnTo>
                    <a:pt x="16" y="130"/>
                  </a:lnTo>
                  <a:lnTo>
                    <a:pt x="16" y="157"/>
                  </a:lnTo>
                  <a:lnTo>
                    <a:pt x="19" y="184"/>
                  </a:lnTo>
                  <a:lnTo>
                    <a:pt x="19" y="210"/>
                  </a:lnTo>
                  <a:lnTo>
                    <a:pt x="19" y="240"/>
                  </a:lnTo>
                  <a:lnTo>
                    <a:pt x="19" y="264"/>
                  </a:lnTo>
                  <a:lnTo>
                    <a:pt x="19" y="290"/>
                  </a:lnTo>
                  <a:lnTo>
                    <a:pt x="19" y="312"/>
                  </a:lnTo>
                  <a:lnTo>
                    <a:pt x="19" y="333"/>
                  </a:lnTo>
                  <a:lnTo>
                    <a:pt x="16" y="352"/>
                  </a:lnTo>
                  <a:lnTo>
                    <a:pt x="16" y="370"/>
                  </a:lnTo>
                  <a:lnTo>
                    <a:pt x="13" y="389"/>
                  </a:lnTo>
                  <a:lnTo>
                    <a:pt x="13" y="410"/>
                  </a:lnTo>
                  <a:lnTo>
                    <a:pt x="11" y="432"/>
                  </a:lnTo>
                  <a:lnTo>
                    <a:pt x="8" y="450"/>
                  </a:lnTo>
                  <a:lnTo>
                    <a:pt x="8" y="472"/>
                  </a:lnTo>
                  <a:lnTo>
                    <a:pt x="5" y="490"/>
                  </a:lnTo>
                  <a:lnTo>
                    <a:pt x="5" y="509"/>
                  </a:lnTo>
                  <a:lnTo>
                    <a:pt x="3" y="525"/>
                  </a:lnTo>
                  <a:lnTo>
                    <a:pt x="0" y="541"/>
                  </a:lnTo>
                  <a:lnTo>
                    <a:pt x="0" y="552"/>
                  </a:lnTo>
                  <a:lnTo>
                    <a:pt x="0" y="562"/>
                  </a:lnTo>
                  <a:lnTo>
                    <a:pt x="0" y="570"/>
                  </a:lnTo>
                  <a:lnTo>
                    <a:pt x="0" y="576"/>
                  </a:lnTo>
                  <a:lnTo>
                    <a:pt x="0" y="578"/>
                  </a:lnTo>
                  <a:lnTo>
                    <a:pt x="0" y="576"/>
                  </a:lnTo>
                  <a:lnTo>
                    <a:pt x="0" y="573"/>
                  </a:lnTo>
                  <a:lnTo>
                    <a:pt x="0" y="565"/>
                  </a:lnTo>
                  <a:lnTo>
                    <a:pt x="3" y="560"/>
                  </a:lnTo>
                  <a:lnTo>
                    <a:pt x="5" y="546"/>
                  </a:lnTo>
                  <a:lnTo>
                    <a:pt x="8" y="536"/>
                  </a:lnTo>
                  <a:lnTo>
                    <a:pt x="11" y="520"/>
                  </a:lnTo>
                  <a:lnTo>
                    <a:pt x="16" y="504"/>
                  </a:lnTo>
                  <a:lnTo>
                    <a:pt x="19" y="482"/>
                  </a:lnTo>
                  <a:lnTo>
                    <a:pt x="21" y="461"/>
                  </a:lnTo>
                  <a:lnTo>
                    <a:pt x="24" y="437"/>
                  </a:lnTo>
                  <a:lnTo>
                    <a:pt x="27" y="410"/>
                  </a:lnTo>
                  <a:lnTo>
                    <a:pt x="29" y="381"/>
                  </a:lnTo>
                  <a:lnTo>
                    <a:pt x="32" y="352"/>
                  </a:lnTo>
                  <a:lnTo>
                    <a:pt x="35" y="320"/>
                  </a:lnTo>
                  <a:lnTo>
                    <a:pt x="40" y="288"/>
                  </a:lnTo>
                  <a:lnTo>
                    <a:pt x="40" y="253"/>
                  </a:lnTo>
                  <a:lnTo>
                    <a:pt x="40" y="221"/>
                  </a:lnTo>
                  <a:lnTo>
                    <a:pt x="40" y="192"/>
                  </a:lnTo>
                  <a:lnTo>
                    <a:pt x="43" y="162"/>
                  </a:lnTo>
                  <a:lnTo>
                    <a:pt x="40" y="136"/>
                  </a:lnTo>
                  <a:lnTo>
                    <a:pt x="40" y="114"/>
                  </a:lnTo>
                  <a:lnTo>
                    <a:pt x="40" y="90"/>
                  </a:lnTo>
                  <a:lnTo>
                    <a:pt x="40" y="72"/>
                  </a:lnTo>
                  <a:lnTo>
                    <a:pt x="37" y="56"/>
                  </a:lnTo>
                  <a:lnTo>
                    <a:pt x="35" y="42"/>
                  </a:lnTo>
                  <a:lnTo>
                    <a:pt x="35" y="29"/>
                  </a:lnTo>
                  <a:lnTo>
                    <a:pt x="35" y="18"/>
                  </a:lnTo>
                  <a:lnTo>
                    <a:pt x="32" y="10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17" name="Freeform 245"/>
            <p:cNvSpPr>
              <a:spLocks/>
            </p:cNvSpPr>
            <p:nvPr/>
          </p:nvSpPr>
          <p:spPr bwMode="auto">
            <a:xfrm>
              <a:off x="5051" y="1050"/>
              <a:ext cx="33" cy="4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"/>
                </a:cxn>
                <a:cxn ang="0">
                  <a:pos x="0" y="30"/>
                </a:cxn>
                <a:cxn ang="0">
                  <a:pos x="5" y="59"/>
                </a:cxn>
                <a:cxn ang="0">
                  <a:pos x="8" y="91"/>
                </a:cxn>
                <a:cxn ang="0">
                  <a:pos x="10" y="131"/>
                </a:cxn>
                <a:cxn ang="0">
                  <a:pos x="13" y="174"/>
                </a:cxn>
                <a:cxn ang="0">
                  <a:pos x="16" y="219"/>
                </a:cxn>
                <a:cxn ang="0">
                  <a:pos x="18" y="264"/>
                </a:cxn>
                <a:cxn ang="0">
                  <a:pos x="18" y="310"/>
                </a:cxn>
                <a:cxn ang="0">
                  <a:pos x="18" y="352"/>
                </a:cxn>
                <a:cxn ang="0">
                  <a:pos x="18" y="392"/>
                </a:cxn>
                <a:cxn ang="0">
                  <a:pos x="16" y="424"/>
                </a:cxn>
                <a:cxn ang="0">
                  <a:pos x="13" y="451"/>
                </a:cxn>
                <a:cxn ang="0">
                  <a:pos x="13" y="472"/>
                </a:cxn>
                <a:cxn ang="0">
                  <a:pos x="13" y="483"/>
                </a:cxn>
                <a:cxn ang="0">
                  <a:pos x="13" y="483"/>
                </a:cxn>
                <a:cxn ang="0">
                  <a:pos x="16" y="472"/>
                </a:cxn>
                <a:cxn ang="0">
                  <a:pos x="21" y="456"/>
                </a:cxn>
                <a:cxn ang="0">
                  <a:pos x="26" y="432"/>
                </a:cxn>
                <a:cxn ang="0">
                  <a:pos x="32" y="398"/>
                </a:cxn>
                <a:cxn ang="0">
                  <a:pos x="34" y="358"/>
                </a:cxn>
                <a:cxn ang="0">
                  <a:pos x="37" y="310"/>
                </a:cxn>
                <a:cxn ang="0">
                  <a:pos x="37" y="254"/>
                </a:cxn>
                <a:cxn ang="0">
                  <a:pos x="32" y="190"/>
                </a:cxn>
                <a:cxn ang="0">
                  <a:pos x="26" y="136"/>
                </a:cxn>
                <a:cxn ang="0">
                  <a:pos x="21" y="91"/>
                </a:cxn>
                <a:cxn ang="0">
                  <a:pos x="16" y="59"/>
                </a:cxn>
                <a:cxn ang="0">
                  <a:pos x="10" y="32"/>
                </a:cxn>
                <a:cxn ang="0">
                  <a:pos x="2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48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30"/>
                  </a:lnTo>
                  <a:lnTo>
                    <a:pt x="2" y="43"/>
                  </a:lnTo>
                  <a:lnTo>
                    <a:pt x="5" y="59"/>
                  </a:lnTo>
                  <a:lnTo>
                    <a:pt x="5" y="75"/>
                  </a:lnTo>
                  <a:lnTo>
                    <a:pt x="8" y="91"/>
                  </a:lnTo>
                  <a:lnTo>
                    <a:pt x="8" y="110"/>
                  </a:lnTo>
                  <a:lnTo>
                    <a:pt x="10" y="131"/>
                  </a:lnTo>
                  <a:lnTo>
                    <a:pt x="10" y="152"/>
                  </a:lnTo>
                  <a:lnTo>
                    <a:pt x="13" y="174"/>
                  </a:lnTo>
                  <a:lnTo>
                    <a:pt x="13" y="195"/>
                  </a:lnTo>
                  <a:lnTo>
                    <a:pt x="16" y="219"/>
                  </a:lnTo>
                  <a:lnTo>
                    <a:pt x="18" y="243"/>
                  </a:lnTo>
                  <a:lnTo>
                    <a:pt x="18" y="264"/>
                  </a:lnTo>
                  <a:lnTo>
                    <a:pt x="18" y="288"/>
                  </a:lnTo>
                  <a:lnTo>
                    <a:pt x="18" y="310"/>
                  </a:lnTo>
                  <a:lnTo>
                    <a:pt x="18" y="334"/>
                  </a:lnTo>
                  <a:lnTo>
                    <a:pt x="18" y="352"/>
                  </a:lnTo>
                  <a:lnTo>
                    <a:pt x="18" y="371"/>
                  </a:lnTo>
                  <a:lnTo>
                    <a:pt x="18" y="392"/>
                  </a:lnTo>
                  <a:lnTo>
                    <a:pt x="18" y="408"/>
                  </a:lnTo>
                  <a:lnTo>
                    <a:pt x="16" y="424"/>
                  </a:lnTo>
                  <a:lnTo>
                    <a:pt x="16" y="440"/>
                  </a:lnTo>
                  <a:lnTo>
                    <a:pt x="13" y="451"/>
                  </a:lnTo>
                  <a:lnTo>
                    <a:pt x="13" y="464"/>
                  </a:lnTo>
                  <a:lnTo>
                    <a:pt x="13" y="472"/>
                  </a:lnTo>
                  <a:lnTo>
                    <a:pt x="13" y="478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3" y="483"/>
                  </a:lnTo>
                  <a:lnTo>
                    <a:pt x="16" y="478"/>
                  </a:lnTo>
                  <a:lnTo>
                    <a:pt x="16" y="472"/>
                  </a:lnTo>
                  <a:lnTo>
                    <a:pt x="18" y="467"/>
                  </a:lnTo>
                  <a:lnTo>
                    <a:pt x="21" y="456"/>
                  </a:lnTo>
                  <a:lnTo>
                    <a:pt x="24" y="446"/>
                  </a:lnTo>
                  <a:lnTo>
                    <a:pt x="26" y="432"/>
                  </a:lnTo>
                  <a:lnTo>
                    <a:pt x="29" y="419"/>
                  </a:lnTo>
                  <a:lnTo>
                    <a:pt x="32" y="398"/>
                  </a:lnTo>
                  <a:lnTo>
                    <a:pt x="32" y="379"/>
                  </a:lnTo>
                  <a:lnTo>
                    <a:pt x="34" y="358"/>
                  </a:lnTo>
                  <a:lnTo>
                    <a:pt x="37" y="336"/>
                  </a:lnTo>
                  <a:lnTo>
                    <a:pt x="37" y="310"/>
                  </a:lnTo>
                  <a:lnTo>
                    <a:pt x="37" y="280"/>
                  </a:lnTo>
                  <a:lnTo>
                    <a:pt x="37" y="254"/>
                  </a:lnTo>
                  <a:lnTo>
                    <a:pt x="37" y="222"/>
                  </a:lnTo>
                  <a:lnTo>
                    <a:pt x="32" y="190"/>
                  </a:lnTo>
                  <a:lnTo>
                    <a:pt x="29" y="163"/>
                  </a:lnTo>
                  <a:lnTo>
                    <a:pt x="26" y="136"/>
                  </a:lnTo>
                  <a:lnTo>
                    <a:pt x="24" y="112"/>
                  </a:lnTo>
                  <a:lnTo>
                    <a:pt x="21" y="91"/>
                  </a:lnTo>
                  <a:lnTo>
                    <a:pt x="18" y="75"/>
                  </a:lnTo>
                  <a:lnTo>
                    <a:pt x="16" y="59"/>
                  </a:lnTo>
                  <a:lnTo>
                    <a:pt x="13" y="46"/>
                  </a:lnTo>
                  <a:lnTo>
                    <a:pt x="10" y="32"/>
                  </a:lnTo>
                  <a:lnTo>
                    <a:pt x="5" y="22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18" name="Freeform 246"/>
            <p:cNvSpPr>
              <a:spLocks/>
            </p:cNvSpPr>
            <p:nvPr/>
          </p:nvSpPr>
          <p:spPr bwMode="auto">
            <a:xfrm>
              <a:off x="5117" y="1072"/>
              <a:ext cx="25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3" y="46"/>
                </a:cxn>
                <a:cxn ang="0">
                  <a:pos x="3" y="62"/>
                </a:cxn>
                <a:cxn ang="0">
                  <a:pos x="3" y="75"/>
                </a:cxn>
                <a:cxn ang="0">
                  <a:pos x="3" y="91"/>
                </a:cxn>
                <a:cxn ang="0">
                  <a:pos x="6" y="107"/>
                </a:cxn>
                <a:cxn ang="0">
                  <a:pos x="6" y="126"/>
                </a:cxn>
                <a:cxn ang="0">
                  <a:pos x="6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8"/>
                </a:cxn>
                <a:cxn ang="0">
                  <a:pos x="11" y="230"/>
                </a:cxn>
                <a:cxn ang="0">
                  <a:pos x="11" y="251"/>
                </a:cxn>
                <a:cxn ang="0">
                  <a:pos x="11" y="272"/>
                </a:cxn>
                <a:cxn ang="0">
                  <a:pos x="11" y="294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11" y="350"/>
                </a:cxn>
                <a:cxn ang="0">
                  <a:pos x="11" y="366"/>
                </a:cxn>
                <a:cxn ang="0">
                  <a:pos x="8" y="382"/>
                </a:cxn>
                <a:cxn ang="0">
                  <a:pos x="8" y="395"/>
                </a:cxn>
                <a:cxn ang="0">
                  <a:pos x="8" y="406"/>
                </a:cxn>
                <a:cxn ang="0">
                  <a:pos x="8" y="416"/>
                </a:cxn>
                <a:cxn ang="0">
                  <a:pos x="8" y="424"/>
                </a:cxn>
                <a:cxn ang="0">
                  <a:pos x="8" y="432"/>
                </a:cxn>
                <a:cxn ang="0">
                  <a:pos x="8" y="435"/>
                </a:cxn>
                <a:cxn ang="0">
                  <a:pos x="8" y="438"/>
                </a:cxn>
                <a:cxn ang="0">
                  <a:pos x="8" y="435"/>
                </a:cxn>
                <a:cxn ang="0">
                  <a:pos x="8" y="432"/>
                </a:cxn>
                <a:cxn ang="0">
                  <a:pos x="8" y="427"/>
                </a:cxn>
                <a:cxn ang="0">
                  <a:pos x="11" y="422"/>
                </a:cxn>
                <a:cxn ang="0">
                  <a:pos x="11" y="411"/>
                </a:cxn>
                <a:cxn ang="0">
                  <a:pos x="14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2" y="358"/>
                </a:cxn>
                <a:cxn ang="0">
                  <a:pos x="22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5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2" y="118"/>
                </a:cxn>
                <a:cxn ang="0">
                  <a:pos x="22" y="99"/>
                </a:cxn>
                <a:cxn ang="0">
                  <a:pos x="16" y="78"/>
                </a:cxn>
                <a:cxn ang="0">
                  <a:pos x="16" y="64"/>
                </a:cxn>
                <a:cxn ang="0">
                  <a:pos x="14" y="51"/>
                </a:cxn>
                <a:cxn ang="0">
                  <a:pos x="11" y="38"/>
                </a:cxn>
                <a:cxn ang="0">
                  <a:pos x="8" y="27"/>
                </a:cxn>
                <a:cxn ang="0">
                  <a:pos x="6" y="19"/>
                </a:cxn>
                <a:cxn ang="0">
                  <a:pos x="6" y="14"/>
                </a:cxn>
                <a:cxn ang="0">
                  <a:pos x="3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3" y="46"/>
                  </a:lnTo>
                  <a:lnTo>
                    <a:pt x="3" y="62"/>
                  </a:lnTo>
                  <a:lnTo>
                    <a:pt x="3" y="75"/>
                  </a:lnTo>
                  <a:lnTo>
                    <a:pt x="3" y="91"/>
                  </a:lnTo>
                  <a:lnTo>
                    <a:pt x="6" y="107"/>
                  </a:lnTo>
                  <a:lnTo>
                    <a:pt x="6" y="126"/>
                  </a:lnTo>
                  <a:lnTo>
                    <a:pt x="6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8"/>
                  </a:lnTo>
                  <a:lnTo>
                    <a:pt x="11" y="230"/>
                  </a:lnTo>
                  <a:lnTo>
                    <a:pt x="11" y="251"/>
                  </a:lnTo>
                  <a:lnTo>
                    <a:pt x="11" y="272"/>
                  </a:lnTo>
                  <a:lnTo>
                    <a:pt x="11" y="294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11" y="350"/>
                  </a:lnTo>
                  <a:lnTo>
                    <a:pt x="11" y="366"/>
                  </a:lnTo>
                  <a:lnTo>
                    <a:pt x="8" y="382"/>
                  </a:lnTo>
                  <a:lnTo>
                    <a:pt x="8" y="395"/>
                  </a:lnTo>
                  <a:lnTo>
                    <a:pt x="8" y="406"/>
                  </a:lnTo>
                  <a:lnTo>
                    <a:pt x="8" y="416"/>
                  </a:lnTo>
                  <a:lnTo>
                    <a:pt x="8" y="424"/>
                  </a:lnTo>
                  <a:lnTo>
                    <a:pt x="8" y="432"/>
                  </a:lnTo>
                  <a:lnTo>
                    <a:pt x="8" y="435"/>
                  </a:lnTo>
                  <a:lnTo>
                    <a:pt x="8" y="438"/>
                  </a:lnTo>
                  <a:lnTo>
                    <a:pt x="8" y="435"/>
                  </a:lnTo>
                  <a:lnTo>
                    <a:pt x="8" y="432"/>
                  </a:lnTo>
                  <a:lnTo>
                    <a:pt x="8" y="427"/>
                  </a:lnTo>
                  <a:lnTo>
                    <a:pt x="11" y="422"/>
                  </a:lnTo>
                  <a:lnTo>
                    <a:pt x="11" y="411"/>
                  </a:lnTo>
                  <a:lnTo>
                    <a:pt x="14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2" y="358"/>
                  </a:lnTo>
                  <a:lnTo>
                    <a:pt x="22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5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2" y="118"/>
                  </a:lnTo>
                  <a:lnTo>
                    <a:pt x="22" y="99"/>
                  </a:lnTo>
                  <a:lnTo>
                    <a:pt x="16" y="78"/>
                  </a:lnTo>
                  <a:lnTo>
                    <a:pt x="16" y="64"/>
                  </a:lnTo>
                  <a:lnTo>
                    <a:pt x="14" y="51"/>
                  </a:lnTo>
                  <a:lnTo>
                    <a:pt x="11" y="38"/>
                  </a:lnTo>
                  <a:lnTo>
                    <a:pt x="8" y="27"/>
                  </a:lnTo>
                  <a:lnTo>
                    <a:pt x="6" y="19"/>
                  </a:lnTo>
                  <a:lnTo>
                    <a:pt x="6" y="14"/>
                  </a:lnTo>
                  <a:lnTo>
                    <a:pt x="3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19" name="Freeform 247"/>
            <p:cNvSpPr>
              <a:spLocks/>
            </p:cNvSpPr>
            <p:nvPr/>
          </p:nvSpPr>
          <p:spPr bwMode="auto">
            <a:xfrm>
              <a:off x="5195" y="1064"/>
              <a:ext cx="24" cy="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0" y="46"/>
                </a:cxn>
                <a:cxn ang="0">
                  <a:pos x="3" y="62"/>
                </a:cxn>
                <a:cxn ang="0">
                  <a:pos x="3" y="72"/>
                </a:cxn>
                <a:cxn ang="0">
                  <a:pos x="3" y="88"/>
                </a:cxn>
                <a:cxn ang="0">
                  <a:pos x="5" y="107"/>
                </a:cxn>
                <a:cxn ang="0">
                  <a:pos x="5" y="126"/>
                </a:cxn>
                <a:cxn ang="0">
                  <a:pos x="5" y="144"/>
                </a:cxn>
                <a:cxn ang="0">
                  <a:pos x="8" y="166"/>
                </a:cxn>
                <a:cxn ang="0">
                  <a:pos x="8" y="184"/>
                </a:cxn>
                <a:cxn ang="0">
                  <a:pos x="11" y="206"/>
                </a:cxn>
                <a:cxn ang="0">
                  <a:pos x="11" y="230"/>
                </a:cxn>
                <a:cxn ang="0">
                  <a:pos x="11" y="248"/>
                </a:cxn>
                <a:cxn ang="0">
                  <a:pos x="11" y="270"/>
                </a:cxn>
                <a:cxn ang="0">
                  <a:pos x="11" y="291"/>
                </a:cxn>
                <a:cxn ang="0">
                  <a:pos x="11" y="312"/>
                </a:cxn>
                <a:cxn ang="0">
                  <a:pos x="11" y="331"/>
                </a:cxn>
                <a:cxn ang="0">
                  <a:pos x="8" y="350"/>
                </a:cxn>
                <a:cxn ang="0">
                  <a:pos x="8" y="366"/>
                </a:cxn>
                <a:cxn ang="0">
                  <a:pos x="8" y="382"/>
                </a:cxn>
                <a:cxn ang="0">
                  <a:pos x="5" y="395"/>
                </a:cxn>
                <a:cxn ang="0">
                  <a:pos x="5" y="408"/>
                </a:cxn>
                <a:cxn ang="0">
                  <a:pos x="5" y="419"/>
                </a:cxn>
                <a:cxn ang="0">
                  <a:pos x="5" y="424"/>
                </a:cxn>
                <a:cxn ang="0">
                  <a:pos x="5" y="432"/>
                </a:cxn>
                <a:cxn ang="0">
                  <a:pos x="5" y="435"/>
                </a:cxn>
                <a:cxn ang="0">
                  <a:pos x="5" y="438"/>
                </a:cxn>
                <a:cxn ang="0">
                  <a:pos x="5" y="435"/>
                </a:cxn>
                <a:cxn ang="0">
                  <a:pos x="5" y="432"/>
                </a:cxn>
                <a:cxn ang="0">
                  <a:pos x="5" y="427"/>
                </a:cxn>
                <a:cxn ang="0">
                  <a:pos x="8" y="422"/>
                </a:cxn>
                <a:cxn ang="0">
                  <a:pos x="11" y="411"/>
                </a:cxn>
                <a:cxn ang="0">
                  <a:pos x="13" y="400"/>
                </a:cxn>
                <a:cxn ang="0">
                  <a:pos x="16" y="387"/>
                </a:cxn>
                <a:cxn ang="0">
                  <a:pos x="19" y="374"/>
                </a:cxn>
                <a:cxn ang="0">
                  <a:pos x="21" y="355"/>
                </a:cxn>
                <a:cxn ang="0">
                  <a:pos x="21" y="339"/>
                </a:cxn>
                <a:cxn ang="0">
                  <a:pos x="24" y="318"/>
                </a:cxn>
                <a:cxn ang="0">
                  <a:pos x="27" y="296"/>
                </a:cxn>
                <a:cxn ang="0">
                  <a:pos x="27" y="272"/>
                </a:cxn>
                <a:cxn ang="0">
                  <a:pos x="27" y="248"/>
                </a:cxn>
                <a:cxn ang="0">
                  <a:pos x="27" y="222"/>
                </a:cxn>
                <a:cxn ang="0">
                  <a:pos x="27" y="192"/>
                </a:cxn>
                <a:cxn ang="0">
                  <a:pos x="27" y="166"/>
                </a:cxn>
                <a:cxn ang="0">
                  <a:pos x="24" y="139"/>
                </a:cxn>
                <a:cxn ang="0">
                  <a:pos x="21" y="118"/>
                </a:cxn>
                <a:cxn ang="0">
                  <a:pos x="21" y="99"/>
                </a:cxn>
                <a:cxn ang="0">
                  <a:pos x="16" y="80"/>
                </a:cxn>
                <a:cxn ang="0">
                  <a:pos x="16" y="64"/>
                </a:cxn>
                <a:cxn ang="0">
                  <a:pos x="13" y="51"/>
                </a:cxn>
                <a:cxn ang="0">
                  <a:pos x="11" y="40"/>
                </a:cxn>
                <a:cxn ang="0">
                  <a:pos x="8" y="30"/>
                </a:cxn>
                <a:cxn ang="0">
                  <a:pos x="5" y="22"/>
                </a:cxn>
                <a:cxn ang="0">
                  <a:pos x="3" y="14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438">
                  <a:moveTo>
                    <a:pt x="0" y="0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0" y="46"/>
                  </a:lnTo>
                  <a:lnTo>
                    <a:pt x="3" y="62"/>
                  </a:lnTo>
                  <a:lnTo>
                    <a:pt x="3" y="72"/>
                  </a:lnTo>
                  <a:lnTo>
                    <a:pt x="3" y="88"/>
                  </a:lnTo>
                  <a:lnTo>
                    <a:pt x="5" y="107"/>
                  </a:lnTo>
                  <a:lnTo>
                    <a:pt x="5" y="126"/>
                  </a:lnTo>
                  <a:lnTo>
                    <a:pt x="5" y="144"/>
                  </a:lnTo>
                  <a:lnTo>
                    <a:pt x="8" y="166"/>
                  </a:lnTo>
                  <a:lnTo>
                    <a:pt x="8" y="184"/>
                  </a:lnTo>
                  <a:lnTo>
                    <a:pt x="11" y="206"/>
                  </a:lnTo>
                  <a:lnTo>
                    <a:pt x="11" y="230"/>
                  </a:lnTo>
                  <a:lnTo>
                    <a:pt x="11" y="248"/>
                  </a:lnTo>
                  <a:lnTo>
                    <a:pt x="11" y="270"/>
                  </a:lnTo>
                  <a:lnTo>
                    <a:pt x="11" y="291"/>
                  </a:lnTo>
                  <a:lnTo>
                    <a:pt x="11" y="312"/>
                  </a:lnTo>
                  <a:lnTo>
                    <a:pt x="11" y="331"/>
                  </a:lnTo>
                  <a:lnTo>
                    <a:pt x="8" y="350"/>
                  </a:lnTo>
                  <a:lnTo>
                    <a:pt x="8" y="366"/>
                  </a:lnTo>
                  <a:lnTo>
                    <a:pt x="8" y="382"/>
                  </a:lnTo>
                  <a:lnTo>
                    <a:pt x="5" y="395"/>
                  </a:lnTo>
                  <a:lnTo>
                    <a:pt x="5" y="408"/>
                  </a:lnTo>
                  <a:lnTo>
                    <a:pt x="5" y="419"/>
                  </a:lnTo>
                  <a:lnTo>
                    <a:pt x="5" y="424"/>
                  </a:lnTo>
                  <a:lnTo>
                    <a:pt x="5" y="432"/>
                  </a:lnTo>
                  <a:lnTo>
                    <a:pt x="5" y="435"/>
                  </a:lnTo>
                  <a:lnTo>
                    <a:pt x="5" y="438"/>
                  </a:lnTo>
                  <a:lnTo>
                    <a:pt x="5" y="435"/>
                  </a:lnTo>
                  <a:lnTo>
                    <a:pt x="5" y="432"/>
                  </a:lnTo>
                  <a:lnTo>
                    <a:pt x="5" y="427"/>
                  </a:lnTo>
                  <a:lnTo>
                    <a:pt x="8" y="422"/>
                  </a:lnTo>
                  <a:lnTo>
                    <a:pt x="11" y="411"/>
                  </a:lnTo>
                  <a:lnTo>
                    <a:pt x="13" y="400"/>
                  </a:lnTo>
                  <a:lnTo>
                    <a:pt x="16" y="387"/>
                  </a:lnTo>
                  <a:lnTo>
                    <a:pt x="19" y="374"/>
                  </a:lnTo>
                  <a:lnTo>
                    <a:pt x="21" y="355"/>
                  </a:lnTo>
                  <a:lnTo>
                    <a:pt x="21" y="339"/>
                  </a:lnTo>
                  <a:lnTo>
                    <a:pt x="24" y="318"/>
                  </a:lnTo>
                  <a:lnTo>
                    <a:pt x="27" y="296"/>
                  </a:lnTo>
                  <a:lnTo>
                    <a:pt x="27" y="272"/>
                  </a:lnTo>
                  <a:lnTo>
                    <a:pt x="27" y="248"/>
                  </a:lnTo>
                  <a:lnTo>
                    <a:pt x="27" y="222"/>
                  </a:lnTo>
                  <a:lnTo>
                    <a:pt x="27" y="192"/>
                  </a:lnTo>
                  <a:lnTo>
                    <a:pt x="27" y="166"/>
                  </a:lnTo>
                  <a:lnTo>
                    <a:pt x="24" y="139"/>
                  </a:lnTo>
                  <a:lnTo>
                    <a:pt x="21" y="118"/>
                  </a:lnTo>
                  <a:lnTo>
                    <a:pt x="21" y="99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13" y="51"/>
                  </a:lnTo>
                  <a:lnTo>
                    <a:pt x="11" y="40"/>
                  </a:lnTo>
                  <a:lnTo>
                    <a:pt x="8" y="30"/>
                  </a:lnTo>
                  <a:lnTo>
                    <a:pt x="5" y="22"/>
                  </a:lnTo>
                  <a:lnTo>
                    <a:pt x="3" y="14"/>
                  </a:lnTo>
                  <a:lnTo>
                    <a:pt x="3" y="8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20" name="Freeform 248"/>
            <p:cNvSpPr>
              <a:spLocks/>
            </p:cNvSpPr>
            <p:nvPr/>
          </p:nvSpPr>
          <p:spPr bwMode="auto">
            <a:xfrm>
              <a:off x="4945" y="553"/>
              <a:ext cx="24" cy="9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3" y="27"/>
                </a:cxn>
                <a:cxn ang="0">
                  <a:pos x="6" y="35"/>
                </a:cxn>
                <a:cxn ang="0">
                  <a:pos x="8" y="48"/>
                </a:cxn>
                <a:cxn ang="0">
                  <a:pos x="8" y="56"/>
                </a:cxn>
                <a:cxn ang="0">
                  <a:pos x="11" y="67"/>
                </a:cxn>
                <a:cxn ang="0">
                  <a:pos x="11" y="75"/>
                </a:cxn>
                <a:cxn ang="0">
                  <a:pos x="11" y="83"/>
                </a:cxn>
                <a:cxn ang="0">
                  <a:pos x="11" y="88"/>
                </a:cxn>
                <a:cxn ang="0">
                  <a:pos x="11" y="94"/>
                </a:cxn>
                <a:cxn ang="0">
                  <a:pos x="11" y="104"/>
                </a:cxn>
                <a:cxn ang="0">
                  <a:pos x="14" y="107"/>
                </a:cxn>
                <a:cxn ang="0">
                  <a:pos x="14" y="104"/>
                </a:cxn>
                <a:cxn ang="0">
                  <a:pos x="14" y="102"/>
                </a:cxn>
                <a:cxn ang="0">
                  <a:pos x="16" y="99"/>
                </a:cxn>
                <a:cxn ang="0">
                  <a:pos x="19" y="94"/>
                </a:cxn>
                <a:cxn ang="0">
                  <a:pos x="22" y="83"/>
                </a:cxn>
                <a:cxn ang="0">
                  <a:pos x="24" y="75"/>
                </a:cxn>
                <a:cxn ang="0">
                  <a:pos x="27" y="67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7" y="48"/>
                </a:cxn>
                <a:cxn ang="0">
                  <a:pos x="27" y="40"/>
                </a:cxn>
                <a:cxn ang="0">
                  <a:pos x="27" y="35"/>
                </a:cxn>
                <a:cxn ang="0">
                  <a:pos x="27" y="27"/>
                </a:cxn>
                <a:cxn ang="0">
                  <a:pos x="27" y="24"/>
                </a:cxn>
                <a:cxn ang="0">
                  <a:pos x="27" y="16"/>
                </a:cxn>
                <a:cxn ang="0">
                  <a:pos x="27" y="11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7" h="107">
                  <a:moveTo>
                    <a:pt x="0" y="3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16"/>
                  </a:lnTo>
                  <a:lnTo>
                    <a:pt x="3" y="27"/>
                  </a:lnTo>
                  <a:lnTo>
                    <a:pt x="6" y="35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11" y="67"/>
                  </a:lnTo>
                  <a:lnTo>
                    <a:pt x="11" y="75"/>
                  </a:lnTo>
                  <a:lnTo>
                    <a:pt x="11" y="83"/>
                  </a:lnTo>
                  <a:lnTo>
                    <a:pt x="11" y="88"/>
                  </a:lnTo>
                  <a:lnTo>
                    <a:pt x="11" y="94"/>
                  </a:lnTo>
                  <a:lnTo>
                    <a:pt x="11" y="104"/>
                  </a:lnTo>
                  <a:lnTo>
                    <a:pt x="14" y="107"/>
                  </a:lnTo>
                  <a:lnTo>
                    <a:pt x="14" y="104"/>
                  </a:lnTo>
                  <a:lnTo>
                    <a:pt x="14" y="102"/>
                  </a:lnTo>
                  <a:lnTo>
                    <a:pt x="16" y="99"/>
                  </a:lnTo>
                  <a:lnTo>
                    <a:pt x="19" y="94"/>
                  </a:lnTo>
                  <a:lnTo>
                    <a:pt x="22" y="83"/>
                  </a:lnTo>
                  <a:lnTo>
                    <a:pt x="24" y="75"/>
                  </a:lnTo>
                  <a:lnTo>
                    <a:pt x="27" y="67"/>
                  </a:lnTo>
                  <a:lnTo>
                    <a:pt x="27" y="62"/>
                  </a:lnTo>
                  <a:lnTo>
                    <a:pt x="27" y="56"/>
                  </a:lnTo>
                  <a:lnTo>
                    <a:pt x="27" y="48"/>
                  </a:lnTo>
                  <a:lnTo>
                    <a:pt x="27" y="40"/>
                  </a:lnTo>
                  <a:lnTo>
                    <a:pt x="27" y="35"/>
                  </a:lnTo>
                  <a:lnTo>
                    <a:pt x="27" y="27"/>
                  </a:lnTo>
                  <a:lnTo>
                    <a:pt x="27" y="24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21" name="Freeform 249"/>
            <p:cNvSpPr>
              <a:spLocks/>
            </p:cNvSpPr>
            <p:nvPr/>
          </p:nvSpPr>
          <p:spPr bwMode="auto">
            <a:xfrm>
              <a:off x="4948" y="546"/>
              <a:ext cx="100" cy="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3"/>
                </a:cxn>
                <a:cxn ang="0">
                  <a:pos x="11" y="3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9" y="0"/>
                </a:cxn>
                <a:cxn ang="0">
                  <a:pos x="77" y="3"/>
                </a:cxn>
                <a:cxn ang="0">
                  <a:pos x="88" y="6"/>
                </a:cxn>
                <a:cxn ang="0">
                  <a:pos x="99" y="6"/>
                </a:cxn>
                <a:cxn ang="0">
                  <a:pos x="112" y="11"/>
                </a:cxn>
                <a:cxn ang="0">
                  <a:pos x="109" y="11"/>
                </a:cxn>
                <a:cxn ang="0">
                  <a:pos x="107" y="11"/>
                </a:cxn>
                <a:cxn ang="0">
                  <a:pos x="101" y="11"/>
                </a:cxn>
                <a:cxn ang="0">
                  <a:pos x="96" y="11"/>
                </a:cxn>
                <a:cxn ang="0">
                  <a:pos x="88" y="11"/>
                </a:cxn>
                <a:cxn ang="0">
                  <a:pos x="83" y="14"/>
                </a:cxn>
                <a:cxn ang="0">
                  <a:pos x="72" y="14"/>
                </a:cxn>
                <a:cxn ang="0">
                  <a:pos x="64" y="16"/>
                </a:cxn>
                <a:cxn ang="0">
                  <a:pos x="56" y="16"/>
                </a:cxn>
                <a:cxn ang="0">
                  <a:pos x="45" y="19"/>
                </a:cxn>
                <a:cxn ang="0">
                  <a:pos x="35" y="19"/>
                </a:cxn>
                <a:cxn ang="0">
                  <a:pos x="29" y="22"/>
                </a:cxn>
                <a:cxn ang="0">
                  <a:pos x="21" y="22"/>
                </a:cxn>
                <a:cxn ang="0">
                  <a:pos x="16" y="24"/>
                </a:cxn>
                <a:cxn ang="0">
                  <a:pos x="11" y="27"/>
                </a:cxn>
                <a:cxn ang="0">
                  <a:pos x="11" y="3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12" h="30">
                  <a:moveTo>
                    <a:pt x="0" y="6"/>
                  </a:moveTo>
                  <a:lnTo>
                    <a:pt x="3" y="3"/>
                  </a:lnTo>
                  <a:lnTo>
                    <a:pt x="11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9" y="0"/>
                  </a:lnTo>
                  <a:lnTo>
                    <a:pt x="77" y="3"/>
                  </a:lnTo>
                  <a:lnTo>
                    <a:pt x="88" y="6"/>
                  </a:lnTo>
                  <a:lnTo>
                    <a:pt x="99" y="6"/>
                  </a:lnTo>
                  <a:lnTo>
                    <a:pt x="112" y="11"/>
                  </a:lnTo>
                  <a:lnTo>
                    <a:pt x="109" y="11"/>
                  </a:lnTo>
                  <a:lnTo>
                    <a:pt x="107" y="11"/>
                  </a:lnTo>
                  <a:lnTo>
                    <a:pt x="101" y="11"/>
                  </a:lnTo>
                  <a:lnTo>
                    <a:pt x="96" y="11"/>
                  </a:lnTo>
                  <a:lnTo>
                    <a:pt x="88" y="11"/>
                  </a:lnTo>
                  <a:lnTo>
                    <a:pt x="83" y="14"/>
                  </a:lnTo>
                  <a:lnTo>
                    <a:pt x="72" y="14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45" y="19"/>
                  </a:lnTo>
                  <a:lnTo>
                    <a:pt x="35" y="19"/>
                  </a:lnTo>
                  <a:lnTo>
                    <a:pt x="29" y="22"/>
                  </a:lnTo>
                  <a:lnTo>
                    <a:pt x="21" y="22"/>
                  </a:lnTo>
                  <a:lnTo>
                    <a:pt x="16" y="24"/>
                  </a:lnTo>
                  <a:lnTo>
                    <a:pt x="11" y="27"/>
                  </a:lnTo>
                  <a:lnTo>
                    <a:pt x="11" y="3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22" name="Freeform 250"/>
            <p:cNvSpPr>
              <a:spLocks/>
            </p:cNvSpPr>
            <p:nvPr/>
          </p:nvSpPr>
          <p:spPr bwMode="auto">
            <a:xfrm>
              <a:off x="4717" y="1487"/>
              <a:ext cx="679" cy="58"/>
            </a:xfrm>
            <a:custGeom>
              <a:avLst/>
              <a:gdLst/>
              <a:ahLst/>
              <a:cxnLst>
                <a:cxn ang="0">
                  <a:pos x="24" y="64"/>
                </a:cxn>
                <a:cxn ang="0">
                  <a:pos x="40" y="61"/>
                </a:cxn>
                <a:cxn ang="0">
                  <a:pos x="69" y="56"/>
                </a:cxn>
                <a:cxn ang="0">
                  <a:pos x="112" y="50"/>
                </a:cxn>
                <a:cxn ang="0">
                  <a:pos x="165" y="42"/>
                </a:cxn>
                <a:cxn ang="0">
                  <a:pos x="224" y="37"/>
                </a:cxn>
                <a:cxn ang="0">
                  <a:pos x="285" y="32"/>
                </a:cxn>
                <a:cxn ang="0">
                  <a:pos x="349" y="26"/>
                </a:cxn>
                <a:cxn ang="0">
                  <a:pos x="413" y="24"/>
                </a:cxn>
                <a:cxn ang="0">
                  <a:pos x="477" y="21"/>
                </a:cxn>
                <a:cxn ang="0">
                  <a:pos x="542" y="24"/>
                </a:cxn>
                <a:cxn ang="0">
                  <a:pos x="603" y="26"/>
                </a:cxn>
                <a:cxn ang="0">
                  <a:pos x="656" y="32"/>
                </a:cxn>
                <a:cxn ang="0">
                  <a:pos x="702" y="34"/>
                </a:cxn>
                <a:cxn ang="0">
                  <a:pos x="734" y="37"/>
                </a:cxn>
                <a:cxn ang="0">
                  <a:pos x="753" y="40"/>
                </a:cxn>
                <a:cxn ang="0">
                  <a:pos x="753" y="40"/>
                </a:cxn>
                <a:cxn ang="0">
                  <a:pos x="739" y="34"/>
                </a:cxn>
                <a:cxn ang="0">
                  <a:pos x="712" y="29"/>
                </a:cxn>
                <a:cxn ang="0">
                  <a:pos x="672" y="21"/>
                </a:cxn>
                <a:cxn ang="0">
                  <a:pos x="622" y="13"/>
                </a:cxn>
                <a:cxn ang="0">
                  <a:pos x="558" y="5"/>
                </a:cxn>
                <a:cxn ang="0">
                  <a:pos x="483" y="0"/>
                </a:cxn>
                <a:cxn ang="0">
                  <a:pos x="395" y="2"/>
                </a:cxn>
                <a:cxn ang="0">
                  <a:pos x="299" y="8"/>
                </a:cxn>
                <a:cxn ang="0">
                  <a:pos x="213" y="13"/>
                </a:cxn>
                <a:cxn ang="0">
                  <a:pos x="146" y="21"/>
                </a:cxn>
                <a:cxn ang="0">
                  <a:pos x="93" y="32"/>
                </a:cxn>
                <a:cxn ang="0">
                  <a:pos x="53" y="40"/>
                </a:cxn>
                <a:cxn ang="0">
                  <a:pos x="26" y="48"/>
                </a:cxn>
                <a:cxn ang="0">
                  <a:pos x="8" y="53"/>
                </a:cxn>
                <a:cxn ang="0">
                  <a:pos x="0" y="58"/>
                </a:cxn>
                <a:cxn ang="0">
                  <a:pos x="21" y="66"/>
                </a:cxn>
              </a:cxnLst>
              <a:rect l="0" t="0" r="r" b="b"/>
              <a:pathLst>
                <a:path w="755" h="66">
                  <a:moveTo>
                    <a:pt x="21" y="66"/>
                  </a:moveTo>
                  <a:lnTo>
                    <a:pt x="24" y="64"/>
                  </a:lnTo>
                  <a:lnTo>
                    <a:pt x="29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69" y="56"/>
                  </a:lnTo>
                  <a:lnTo>
                    <a:pt x="90" y="53"/>
                  </a:lnTo>
                  <a:lnTo>
                    <a:pt x="112" y="50"/>
                  </a:lnTo>
                  <a:lnTo>
                    <a:pt x="138" y="48"/>
                  </a:lnTo>
                  <a:lnTo>
                    <a:pt x="165" y="42"/>
                  </a:lnTo>
                  <a:lnTo>
                    <a:pt x="192" y="40"/>
                  </a:lnTo>
                  <a:lnTo>
                    <a:pt x="224" y="37"/>
                  </a:lnTo>
                  <a:lnTo>
                    <a:pt x="253" y="34"/>
                  </a:lnTo>
                  <a:lnTo>
                    <a:pt x="285" y="32"/>
                  </a:lnTo>
                  <a:lnTo>
                    <a:pt x="317" y="26"/>
                  </a:lnTo>
                  <a:lnTo>
                    <a:pt x="349" y="26"/>
                  </a:lnTo>
                  <a:lnTo>
                    <a:pt x="381" y="26"/>
                  </a:lnTo>
                  <a:lnTo>
                    <a:pt x="413" y="24"/>
                  </a:lnTo>
                  <a:lnTo>
                    <a:pt x="445" y="21"/>
                  </a:lnTo>
                  <a:lnTo>
                    <a:pt x="477" y="21"/>
                  </a:lnTo>
                  <a:lnTo>
                    <a:pt x="512" y="24"/>
                  </a:lnTo>
                  <a:lnTo>
                    <a:pt x="542" y="24"/>
                  </a:lnTo>
                  <a:lnTo>
                    <a:pt x="574" y="26"/>
                  </a:lnTo>
                  <a:lnTo>
                    <a:pt x="603" y="26"/>
                  </a:lnTo>
                  <a:lnTo>
                    <a:pt x="632" y="29"/>
                  </a:lnTo>
                  <a:lnTo>
                    <a:pt x="656" y="32"/>
                  </a:lnTo>
                  <a:lnTo>
                    <a:pt x="680" y="32"/>
                  </a:lnTo>
                  <a:lnTo>
                    <a:pt x="702" y="34"/>
                  </a:lnTo>
                  <a:lnTo>
                    <a:pt x="720" y="37"/>
                  </a:lnTo>
                  <a:lnTo>
                    <a:pt x="734" y="37"/>
                  </a:lnTo>
                  <a:lnTo>
                    <a:pt x="745" y="40"/>
                  </a:lnTo>
                  <a:lnTo>
                    <a:pt x="753" y="40"/>
                  </a:lnTo>
                  <a:lnTo>
                    <a:pt x="755" y="42"/>
                  </a:lnTo>
                  <a:lnTo>
                    <a:pt x="753" y="40"/>
                  </a:lnTo>
                  <a:lnTo>
                    <a:pt x="747" y="37"/>
                  </a:lnTo>
                  <a:lnTo>
                    <a:pt x="739" y="34"/>
                  </a:lnTo>
                  <a:lnTo>
                    <a:pt x="728" y="32"/>
                  </a:lnTo>
                  <a:lnTo>
                    <a:pt x="712" y="29"/>
                  </a:lnTo>
                  <a:lnTo>
                    <a:pt x="696" y="24"/>
                  </a:lnTo>
                  <a:lnTo>
                    <a:pt x="672" y="21"/>
                  </a:lnTo>
                  <a:lnTo>
                    <a:pt x="651" y="16"/>
                  </a:lnTo>
                  <a:lnTo>
                    <a:pt x="622" y="13"/>
                  </a:lnTo>
                  <a:lnTo>
                    <a:pt x="592" y="8"/>
                  </a:lnTo>
                  <a:lnTo>
                    <a:pt x="558" y="5"/>
                  </a:lnTo>
                  <a:lnTo>
                    <a:pt x="523" y="5"/>
                  </a:lnTo>
                  <a:lnTo>
                    <a:pt x="483" y="0"/>
                  </a:lnTo>
                  <a:lnTo>
                    <a:pt x="440" y="0"/>
                  </a:lnTo>
                  <a:lnTo>
                    <a:pt x="395" y="2"/>
                  </a:lnTo>
                  <a:lnTo>
                    <a:pt x="347" y="5"/>
                  </a:lnTo>
                  <a:lnTo>
                    <a:pt x="299" y="8"/>
                  </a:lnTo>
                  <a:lnTo>
                    <a:pt x="253" y="10"/>
                  </a:lnTo>
                  <a:lnTo>
                    <a:pt x="213" y="13"/>
                  </a:lnTo>
                  <a:lnTo>
                    <a:pt x="178" y="18"/>
                  </a:lnTo>
                  <a:lnTo>
                    <a:pt x="146" y="21"/>
                  </a:lnTo>
                  <a:lnTo>
                    <a:pt x="117" y="26"/>
                  </a:lnTo>
                  <a:lnTo>
                    <a:pt x="93" y="32"/>
                  </a:lnTo>
                  <a:lnTo>
                    <a:pt x="72" y="37"/>
                  </a:lnTo>
                  <a:lnTo>
                    <a:pt x="53" y="40"/>
                  </a:lnTo>
                  <a:lnTo>
                    <a:pt x="37" y="45"/>
                  </a:lnTo>
                  <a:lnTo>
                    <a:pt x="26" y="48"/>
                  </a:lnTo>
                  <a:lnTo>
                    <a:pt x="16" y="53"/>
                  </a:lnTo>
                  <a:lnTo>
                    <a:pt x="8" y="53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1" y="66"/>
                  </a:lnTo>
                  <a:lnTo>
                    <a:pt x="21" y="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23" name="Freeform 251"/>
            <p:cNvSpPr>
              <a:spLocks/>
            </p:cNvSpPr>
            <p:nvPr/>
          </p:nvSpPr>
          <p:spPr bwMode="auto">
            <a:xfrm>
              <a:off x="4823" y="1524"/>
              <a:ext cx="544" cy="55"/>
            </a:xfrm>
            <a:custGeom>
              <a:avLst/>
              <a:gdLst/>
              <a:ahLst/>
              <a:cxnLst>
                <a:cxn ang="0">
                  <a:pos x="3" y="62"/>
                </a:cxn>
                <a:cxn ang="0">
                  <a:pos x="19" y="56"/>
                </a:cxn>
                <a:cxn ang="0">
                  <a:pos x="53" y="51"/>
                </a:cxn>
                <a:cxn ang="0">
                  <a:pos x="99" y="43"/>
                </a:cxn>
                <a:cxn ang="0">
                  <a:pos x="152" y="38"/>
                </a:cxn>
                <a:cxn ang="0">
                  <a:pos x="211" y="30"/>
                </a:cxn>
                <a:cxn ang="0">
                  <a:pos x="267" y="27"/>
                </a:cxn>
                <a:cxn ang="0">
                  <a:pos x="323" y="24"/>
                </a:cxn>
                <a:cxn ang="0">
                  <a:pos x="374" y="27"/>
                </a:cxn>
                <a:cxn ang="0">
                  <a:pos x="419" y="32"/>
                </a:cxn>
                <a:cxn ang="0">
                  <a:pos x="465" y="35"/>
                </a:cxn>
                <a:cxn ang="0">
                  <a:pos x="505" y="38"/>
                </a:cxn>
                <a:cxn ang="0">
                  <a:pos x="542" y="43"/>
                </a:cxn>
                <a:cxn ang="0">
                  <a:pos x="571" y="43"/>
                </a:cxn>
                <a:cxn ang="0">
                  <a:pos x="593" y="48"/>
                </a:cxn>
                <a:cxn ang="0">
                  <a:pos x="603" y="48"/>
                </a:cxn>
                <a:cxn ang="0">
                  <a:pos x="603" y="48"/>
                </a:cxn>
                <a:cxn ang="0">
                  <a:pos x="590" y="43"/>
                </a:cxn>
                <a:cxn ang="0">
                  <a:pos x="563" y="35"/>
                </a:cxn>
                <a:cxn ang="0">
                  <a:pos x="526" y="24"/>
                </a:cxn>
                <a:cxn ang="0">
                  <a:pos x="481" y="16"/>
                </a:cxn>
                <a:cxn ang="0">
                  <a:pos x="422" y="6"/>
                </a:cxn>
                <a:cxn ang="0">
                  <a:pos x="355" y="0"/>
                </a:cxn>
                <a:cxn ang="0">
                  <a:pos x="283" y="3"/>
                </a:cxn>
                <a:cxn ang="0">
                  <a:pos x="208" y="11"/>
                </a:cxn>
                <a:cxn ang="0">
                  <a:pos x="142" y="16"/>
                </a:cxn>
                <a:cxn ang="0">
                  <a:pos x="93" y="27"/>
                </a:cxn>
                <a:cxn ang="0">
                  <a:pos x="56" y="35"/>
                </a:cxn>
                <a:cxn ang="0">
                  <a:pos x="29" y="43"/>
                </a:cxn>
                <a:cxn ang="0">
                  <a:pos x="13" y="51"/>
                </a:cxn>
                <a:cxn ang="0">
                  <a:pos x="0" y="59"/>
                </a:cxn>
                <a:cxn ang="0">
                  <a:pos x="0" y="62"/>
                </a:cxn>
              </a:cxnLst>
              <a:rect l="0" t="0" r="r" b="b"/>
              <a:pathLst>
                <a:path w="606" h="62">
                  <a:moveTo>
                    <a:pt x="0" y="62"/>
                  </a:moveTo>
                  <a:lnTo>
                    <a:pt x="3" y="62"/>
                  </a:lnTo>
                  <a:lnTo>
                    <a:pt x="8" y="59"/>
                  </a:lnTo>
                  <a:lnTo>
                    <a:pt x="19" y="56"/>
                  </a:lnTo>
                  <a:lnTo>
                    <a:pt x="35" y="54"/>
                  </a:lnTo>
                  <a:lnTo>
                    <a:pt x="53" y="51"/>
                  </a:lnTo>
                  <a:lnTo>
                    <a:pt x="75" y="48"/>
                  </a:lnTo>
                  <a:lnTo>
                    <a:pt x="99" y="43"/>
                  </a:lnTo>
                  <a:lnTo>
                    <a:pt x="126" y="40"/>
                  </a:lnTo>
                  <a:lnTo>
                    <a:pt x="152" y="38"/>
                  </a:lnTo>
                  <a:lnTo>
                    <a:pt x="182" y="32"/>
                  </a:lnTo>
                  <a:lnTo>
                    <a:pt x="211" y="30"/>
                  </a:lnTo>
                  <a:lnTo>
                    <a:pt x="240" y="27"/>
                  </a:lnTo>
                  <a:lnTo>
                    <a:pt x="267" y="27"/>
                  </a:lnTo>
                  <a:lnTo>
                    <a:pt x="296" y="27"/>
                  </a:lnTo>
                  <a:lnTo>
                    <a:pt x="323" y="24"/>
                  </a:lnTo>
                  <a:lnTo>
                    <a:pt x="350" y="27"/>
                  </a:lnTo>
                  <a:lnTo>
                    <a:pt x="374" y="27"/>
                  </a:lnTo>
                  <a:lnTo>
                    <a:pt x="398" y="30"/>
                  </a:lnTo>
                  <a:lnTo>
                    <a:pt x="419" y="32"/>
                  </a:lnTo>
                  <a:lnTo>
                    <a:pt x="443" y="32"/>
                  </a:lnTo>
                  <a:lnTo>
                    <a:pt x="465" y="35"/>
                  </a:lnTo>
                  <a:lnTo>
                    <a:pt x="486" y="38"/>
                  </a:lnTo>
                  <a:lnTo>
                    <a:pt x="505" y="38"/>
                  </a:lnTo>
                  <a:lnTo>
                    <a:pt x="526" y="40"/>
                  </a:lnTo>
                  <a:lnTo>
                    <a:pt x="542" y="43"/>
                  </a:lnTo>
                  <a:lnTo>
                    <a:pt x="558" y="43"/>
                  </a:lnTo>
                  <a:lnTo>
                    <a:pt x="571" y="43"/>
                  </a:lnTo>
                  <a:lnTo>
                    <a:pt x="582" y="46"/>
                  </a:lnTo>
                  <a:lnTo>
                    <a:pt x="593" y="48"/>
                  </a:lnTo>
                  <a:lnTo>
                    <a:pt x="601" y="48"/>
                  </a:lnTo>
                  <a:lnTo>
                    <a:pt x="603" y="48"/>
                  </a:lnTo>
                  <a:lnTo>
                    <a:pt x="606" y="51"/>
                  </a:lnTo>
                  <a:lnTo>
                    <a:pt x="603" y="48"/>
                  </a:lnTo>
                  <a:lnTo>
                    <a:pt x="598" y="46"/>
                  </a:lnTo>
                  <a:lnTo>
                    <a:pt x="590" y="43"/>
                  </a:lnTo>
                  <a:lnTo>
                    <a:pt x="579" y="40"/>
                  </a:lnTo>
                  <a:lnTo>
                    <a:pt x="563" y="35"/>
                  </a:lnTo>
                  <a:lnTo>
                    <a:pt x="547" y="30"/>
                  </a:lnTo>
                  <a:lnTo>
                    <a:pt x="526" y="24"/>
                  </a:lnTo>
                  <a:lnTo>
                    <a:pt x="505" y="22"/>
                  </a:lnTo>
                  <a:lnTo>
                    <a:pt x="481" y="16"/>
                  </a:lnTo>
                  <a:lnTo>
                    <a:pt x="451" y="11"/>
                  </a:lnTo>
                  <a:lnTo>
                    <a:pt x="422" y="6"/>
                  </a:lnTo>
                  <a:lnTo>
                    <a:pt x="393" y="6"/>
                  </a:lnTo>
                  <a:lnTo>
                    <a:pt x="355" y="0"/>
                  </a:lnTo>
                  <a:lnTo>
                    <a:pt x="320" y="3"/>
                  </a:lnTo>
                  <a:lnTo>
                    <a:pt x="283" y="3"/>
                  </a:lnTo>
                  <a:lnTo>
                    <a:pt x="246" y="6"/>
                  </a:lnTo>
                  <a:lnTo>
                    <a:pt x="208" y="11"/>
                  </a:lnTo>
                  <a:lnTo>
                    <a:pt x="174" y="14"/>
                  </a:lnTo>
                  <a:lnTo>
                    <a:pt x="142" y="16"/>
                  </a:lnTo>
                  <a:lnTo>
                    <a:pt x="117" y="22"/>
                  </a:lnTo>
                  <a:lnTo>
                    <a:pt x="93" y="27"/>
                  </a:lnTo>
                  <a:lnTo>
                    <a:pt x="72" y="32"/>
                  </a:lnTo>
                  <a:lnTo>
                    <a:pt x="56" y="35"/>
                  </a:lnTo>
                  <a:lnTo>
                    <a:pt x="43" y="40"/>
                  </a:lnTo>
                  <a:lnTo>
                    <a:pt x="29" y="43"/>
                  </a:lnTo>
                  <a:lnTo>
                    <a:pt x="21" y="48"/>
                  </a:lnTo>
                  <a:lnTo>
                    <a:pt x="13" y="51"/>
                  </a:lnTo>
                  <a:lnTo>
                    <a:pt x="8" y="56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24" name="Freeform 252"/>
            <p:cNvSpPr>
              <a:spLocks/>
            </p:cNvSpPr>
            <p:nvPr/>
          </p:nvSpPr>
          <p:spPr bwMode="auto">
            <a:xfrm>
              <a:off x="4880" y="1576"/>
              <a:ext cx="466" cy="38"/>
            </a:xfrm>
            <a:custGeom>
              <a:avLst/>
              <a:gdLst/>
              <a:ahLst/>
              <a:cxnLst>
                <a:cxn ang="0">
                  <a:pos x="24" y="43"/>
                </a:cxn>
                <a:cxn ang="0">
                  <a:pos x="40" y="40"/>
                </a:cxn>
                <a:cxn ang="0">
                  <a:pos x="64" y="35"/>
                </a:cxn>
                <a:cxn ang="0">
                  <a:pos x="102" y="32"/>
                </a:cxn>
                <a:cxn ang="0">
                  <a:pos x="144" y="27"/>
                </a:cxn>
                <a:cxn ang="0">
                  <a:pos x="190" y="21"/>
                </a:cxn>
                <a:cxn ang="0">
                  <a:pos x="238" y="19"/>
                </a:cxn>
                <a:cxn ang="0">
                  <a:pos x="286" y="16"/>
                </a:cxn>
                <a:cxn ang="0">
                  <a:pos x="329" y="19"/>
                </a:cxn>
                <a:cxn ang="0">
                  <a:pos x="369" y="21"/>
                </a:cxn>
                <a:cxn ang="0">
                  <a:pos x="406" y="24"/>
                </a:cxn>
                <a:cxn ang="0">
                  <a:pos x="441" y="29"/>
                </a:cxn>
                <a:cxn ang="0">
                  <a:pos x="467" y="32"/>
                </a:cxn>
                <a:cxn ang="0">
                  <a:pos x="491" y="35"/>
                </a:cxn>
                <a:cxn ang="0">
                  <a:pos x="507" y="37"/>
                </a:cxn>
                <a:cxn ang="0">
                  <a:pos x="518" y="37"/>
                </a:cxn>
                <a:cxn ang="0">
                  <a:pos x="518" y="37"/>
                </a:cxn>
                <a:cxn ang="0">
                  <a:pos x="507" y="35"/>
                </a:cxn>
                <a:cxn ang="0">
                  <a:pos x="491" y="27"/>
                </a:cxn>
                <a:cxn ang="0">
                  <a:pos x="465" y="21"/>
                </a:cxn>
                <a:cxn ang="0">
                  <a:pos x="427" y="13"/>
                </a:cxn>
                <a:cxn ang="0">
                  <a:pos x="382" y="5"/>
                </a:cxn>
                <a:cxn ang="0">
                  <a:pos x="329" y="0"/>
                </a:cxn>
                <a:cxn ang="0">
                  <a:pos x="264" y="0"/>
                </a:cxn>
                <a:cxn ang="0">
                  <a:pos x="192" y="0"/>
                </a:cxn>
                <a:cxn ang="0">
                  <a:pos x="134" y="5"/>
                </a:cxn>
                <a:cxn ang="0">
                  <a:pos x="86" y="11"/>
                </a:cxn>
                <a:cxn ang="0">
                  <a:pos x="53" y="16"/>
                </a:cxn>
                <a:cxn ang="0">
                  <a:pos x="27" y="21"/>
                </a:cxn>
                <a:cxn ang="0">
                  <a:pos x="11" y="27"/>
                </a:cxn>
                <a:cxn ang="0">
                  <a:pos x="0" y="32"/>
                </a:cxn>
                <a:cxn ang="0">
                  <a:pos x="24" y="43"/>
                </a:cxn>
              </a:cxnLst>
              <a:rect l="0" t="0" r="r" b="b"/>
              <a:pathLst>
                <a:path w="518" h="43">
                  <a:moveTo>
                    <a:pt x="24" y="43"/>
                  </a:moveTo>
                  <a:lnTo>
                    <a:pt x="24" y="43"/>
                  </a:lnTo>
                  <a:lnTo>
                    <a:pt x="32" y="43"/>
                  </a:lnTo>
                  <a:lnTo>
                    <a:pt x="40" y="40"/>
                  </a:lnTo>
                  <a:lnTo>
                    <a:pt x="51" y="37"/>
                  </a:lnTo>
                  <a:lnTo>
                    <a:pt x="64" y="35"/>
                  </a:lnTo>
                  <a:lnTo>
                    <a:pt x="83" y="32"/>
                  </a:lnTo>
                  <a:lnTo>
                    <a:pt x="102" y="32"/>
                  </a:lnTo>
                  <a:lnTo>
                    <a:pt x="123" y="29"/>
                  </a:lnTo>
                  <a:lnTo>
                    <a:pt x="144" y="27"/>
                  </a:lnTo>
                  <a:lnTo>
                    <a:pt x="168" y="21"/>
                  </a:lnTo>
                  <a:lnTo>
                    <a:pt x="190" y="21"/>
                  </a:lnTo>
                  <a:lnTo>
                    <a:pt x="216" y="19"/>
                  </a:lnTo>
                  <a:lnTo>
                    <a:pt x="238" y="19"/>
                  </a:lnTo>
                  <a:lnTo>
                    <a:pt x="262" y="16"/>
                  </a:lnTo>
                  <a:lnTo>
                    <a:pt x="286" y="16"/>
                  </a:lnTo>
                  <a:lnTo>
                    <a:pt x="307" y="19"/>
                  </a:lnTo>
                  <a:lnTo>
                    <a:pt x="329" y="19"/>
                  </a:lnTo>
                  <a:lnTo>
                    <a:pt x="350" y="21"/>
                  </a:lnTo>
                  <a:lnTo>
                    <a:pt x="369" y="21"/>
                  </a:lnTo>
                  <a:lnTo>
                    <a:pt x="387" y="24"/>
                  </a:lnTo>
                  <a:lnTo>
                    <a:pt x="406" y="24"/>
                  </a:lnTo>
                  <a:lnTo>
                    <a:pt x="425" y="27"/>
                  </a:lnTo>
                  <a:lnTo>
                    <a:pt x="441" y="29"/>
                  </a:lnTo>
                  <a:lnTo>
                    <a:pt x="454" y="32"/>
                  </a:lnTo>
                  <a:lnTo>
                    <a:pt x="467" y="32"/>
                  </a:lnTo>
                  <a:lnTo>
                    <a:pt x="481" y="32"/>
                  </a:lnTo>
                  <a:lnTo>
                    <a:pt x="491" y="35"/>
                  </a:lnTo>
                  <a:lnTo>
                    <a:pt x="502" y="37"/>
                  </a:lnTo>
                  <a:lnTo>
                    <a:pt x="507" y="37"/>
                  </a:lnTo>
                  <a:lnTo>
                    <a:pt x="515" y="37"/>
                  </a:lnTo>
                  <a:lnTo>
                    <a:pt x="518" y="37"/>
                  </a:lnTo>
                  <a:lnTo>
                    <a:pt x="518" y="40"/>
                  </a:lnTo>
                  <a:lnTo>
                    <a:pt x="518" y="37"/>
                  </a:lnTo>
                  <a:lnTo>
                    <a:pt x="515" y="37"/>
                  </a:lnTo>
                  <a:lnTo>
                    <a:pt x="507" y="35"/>
                  </a:lnTo>
                  <a:lnTo>
                    <a:pt x="502" y="32"/>
                  </a:lnTo>
                  <a:lnTo>
                    <a:pt x="491" y="27"/>
                  </a:lnTo>
                  <a:lnTo>
                    <a:pt x="478" y="24"/>
                  </a:lnTo>
                  <a:lnTo>
                    <a:pt x="465" y="21"/>
                  </a:lnTo>
                  <a:lnTo>
                    <a:pt x="449" y="16"/>
                  </a:lnTo>
                  <a:lnTo>
                    <a:pt x="427" y="13"/>
                  </a:lnTo>
                  <a:lnTo>
                    <a:pt x="406" y="8"/>
                  </a:lnTo>
                  <a:lnTo>
                    <a:pt x="382" y="5"/>
                  </a:lnTo>
                  <a:lnTo>
                    <a:pt x="358" y="3"/>
                  </a:lnTo>
                  <a:lnTo>
                    <a:pt x="329" y="0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30" y="0"/>
                  </a:lnTo>
                  <a:lnTo>
                    <a:pt x="192" y="0"/>
                  </a:lnTo>
                  <a:lnTo>
                    <a:pt x="160" y="3"/>
                  </a:lnTo>
                  <a:lnTo>
                    <a:pt x="134" y="5"/>
                  </a:lnTo>
                  <a:lnTo>
                    <a:pt x="110" y="8"/>
                  </a:lnTo>
                  <a:lnTo>
                    <a:pt x="86" y="11"/>
                  </a:lnTo>
                  <a:lnTo>
                    <a:pt x="70" y="13"/>
                  </a:lnTo>
                  <a:lnTo>
                    <a:pt x="53" y="16"/>
                  </a:lnTo>
                  <a:lnTo>
                    <a:pt x="40" y="19"/>
                  </a:lnTo>
                  <a:lnTo>
                    <a:pt x="27" y="21"/>
                  </a:lnTo>
                  <a:lnTo>
                    <a:pt x="19" y="24"/>
                  </a:lnTo>
                  <a:lnTo>
                    <a:pt x="11" y="27"/>
                  </a:lnTo>
                  <a:lnTo>
                    <a:pt x="5" y="2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4" y="43"/>
                  </a:lnTo>
                  <a:lnTo>
                    <a:pt x="24" y="4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25" name="Freeform 253"/>
            <p:cNvSpPr>
              <a:spLocks/>
            </p:cNvSpPr>
            <p:nvPr/>
          </p:nvSpPr>
          <p:spPr bwMode="auto">
            <a:xfrm>
              <a:off x="5152" y="1586"/>
              <a:ext cx="62" cy="2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5" y="13"/>
                </a:cxn>
                <a:cxn ang="0">
                  <a:pos x="8" y="21"/>
                </a:cxn>
                <a:cxn ang="0">
                  <a:pos x="11" y="32"/>
                </a:cxn>
                <a:cxn ang="0">
                  <a:pos x="13" y="48"/>
                </a:cxn>
                <a:cxn ang="0">
                  <a:pos x="19" y="61"/>
                </a:cxn>
                <a:cxn ang="0">
                  <a:pos x="21" y="77"/>
                </a:cxn>
                <a:cxn ang="0">
                  <a:pos x="27" y="93"/>
                </a:cxn>
                <a:cxn ang="0">
                  <a:pos x="29" y="112"/>
                </a:cxn>
                <a:cxn ang="0">
                  <a:pos x="32" y="133"/>
                </a:cxn>
                <a:cxn ang="0">
                  <a:pos x="37" y="154"/>
                </a:cxn>
                <a:cxn ang="0">
                  <a:pos x="40" y="173"/>
                </a:cxn>
                <a:cxn ang="0">
                  <a:pos x="43" y="194"/>
                </a:cxn>
                <a:cxn ang="0">
                  <a:pos x="45" y="216"/>
                </a:cxn>
                <a:cxn ang="0">
                  <a:pos x="48" y="240"/>
                </a:cxn>
                <a:cxn ang="0">
                  <a:pos x="48" y="256"/>
                </a:cxn>
                <a:cxn ang="0">
                  <a:pos x="48" y="272"/>
                </a:cxn>
                <a:cxn ang="0">
                  <a:pos x="48" y="285"/>
                </a:cxn>
                <a:cxn ang="0">
                  <a:pos x="48" y="296"/>
                </a:cxn>
                <a:cxn ang="0">
                  <a:pos x="48" y="301"/>
                </a:cxn>
                <a:cxn ang="0">
                  <a:pos x="51" y="307"/>
                </a:cxn>
                <a:cxn ang="0">
                  <a:pos x="51" y="309"/>
                </a:cxn>
                <a:cxn ang="0">
                  <a:pos x="53" y="312"/>
                </a:cxn>
                <a:cxn ang="0">
                  <a:pos x="53" y="309"/>
                </a:cxn>
                <a:cxn ang="0">
                  <a:pos x="53" y="304"/>
                </a:cxn>
                <a:cxn ang="0">
                  <a:pos x="53" y="299"/>
                </a:cxn>
                <a:cxn ang="0">
                  <a:pos x="56" y="299"/>
                </a:cxn>
                <a:cxn ang="0">
                  <a:pos x="56" y="299"/>
                </a:cxn>
                <a:cxn ang="0">
                  <a:pos x="59" y="301"/>
                </a:cxn>
                <a:cxn ang="0">
                  <a:pos x="61" y="301"/>
                </a:cxn>
                <a:cxn ang="0">
                  <a:pos x="67" y="299"/>
                </a:cxn>
                <a:cxn ang="0">
                  <a:pos x="67" y="293"/>
                </a:cxn>
                <a:cxn ang="0">
                  <a:pos x="69" y="288"/>
                </a:cxn>
                <a:cxn ang="0">
                  <a:pos x="69" y="277"/>
                </a:cxn>
                <a:cxn ang="0">
                  <a:pos x="69" y="267"/>
                </a:cxn>
                <a:cxn ang="0">
                  <a:pos x="67" y="251"/>
                </a:cxn>
                <a:cxn ang="0">
                  <a:pos x="67" y="235"/>
                </a:cxn>
                <a:cxn ang="0">
                  <a:pos x="64" y="210"/>
                </a:cxn>
                <a:cxn ang="0">
                  <a:pos x="61" y="186"/>
                </a:cxn>
                <a:cxn ang="0">
                  <a:pos x="59" y="160"/>
                </a:cxn>
                <a:cxn ang="0">
                  <a:pos x="53" y="133"/>
                </a:cxn>
                <a:cxn ang="0">
                  <a:pos x="48" y="112"/>
                </a:cxn>
                <a:cxn ang="0">
                  <a:pos x="45" y="93"/>
                </a:cxn>
                <a:cxn ang="0">
                  <a:pos x="43" y="74"/>
                </a:cxn>
                <a:cxn ang="0">
                  <a:pos x="37" y="58"/>
                </a:cxn>
                <a:cxn ang="0">
                  <a:pos x="35" y="48"/>
                </a:cxn>
                <a:cxn ang="0">
                  <a:pos x="32" y="37"/>
                </a:cxn>
                <a:cxn ang="0">
                  <a:pos x="29" y="26"/>
                </a:cxn>
                <a:cxn ang="0">
                  <a:pos x="27" y="18"/>
                </a:cxn>
                <a:cxn ang="0">
                  <a:pos x="24" y="10"/>
                </a:cxn>
                <a:cxn ang="0">
                  <a:pos x="21" y="8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9" h="312">
                  <a:moveTo>
                    <a:pt x="0" y="2"/>
                  </a:moveTo>
                  <a:lnTo>
                    <a:pt x="0" y="2"/>
                  </a:lnTo>
                  <a:lnTo>
                    <a:pt x="2" y="8"/>
                  </a:lnTo>
                  <a:lnTo>
                    <a:pt x="5" y="13"/>
                  </a:lnTo>
                  <a:lnTo>
                    <a:pt x="8" y="21"/>
                  </a:lnTo>
                  <a:lnTo>
                    <a:pt x="11" y="32"/>
                  </a:lnTo>
                  <a:lnTo>
                    <a:pt x="13" y="48"/>
                  </a:lnTo>
                  <a:lnTo>
                    <a:pt x="19" y="61"/>
                  </a:lnTo>
                  <a:lnTo>
                    <a:pt x="21" y="77"/>
                  </a:lnTo>
                  <a:lnTo>
                    <a:pt x="27" y="93"/>
                  </a:lnTo>
                  <a:lnTo>
                    <a:pt x="29" y="112"/>
                  </a:lnTo>
                  <a:lnTo>
                    <a:pt x="32" y="133"/>
                  </a:lnTo>
                  <a:lnTo>
                    <a:pt x="37" y="154"/>
                  </a:lnTo>
                  <a:lnTo>
                    <a:pt x="40" y="173"/>
                  </a:lnTo>
                  <a:lnTo>
                    <a:pt x="43" y="194"/>
                  </a:lnTo>
                  <a:lnTo>
                    <a:pt x="45" y="216"/>
                  </a:lnTo>
                  <a:lnTo>
                    <a:pt x="48" y="240"/>
                  </a:lnTo>
                  <a:lnTo>
                    <a:pt x="48" y="256"/>
                  </a:lnTo>
                  <a:lnTo>
                    <a:pt x="48" y="272"/>
                  </a:lnTo>
                  <a:lnTo>
                    <a:pt x="48" y="285"/>
                  </a:lnTo>
                  <a:lnTo>
                    <a:pt x="48" y="296"/>
                  </a:lnTo>
                  <a:lnTo>
                    <a:pt x="48" y="301"/>
                  </a:lnTo>
                  <a:lnTo>
                    <a:pt x="51" y="307"/>
                  </a:lnTo>
                  <a:lnTo>
                    <a:pt x="51" y="309"/>
                  </a:lnTo>
                  <a:lnTo>
                    <a:pt x="53" y="312"/>
                  </a:lnTo>
                  <a:lnTo>
                    <a:pt x="53" y="309"/>
                  </a:lnTo>
                  <a:lnTo>
                    <a:pt x="53" y="304"/>
                  </a:lnTo>
                  <a:lnTo>
                    <a:pt x="53" y="299"/>
                  </a:lnTo>
                  <a:lnTo>
                    <a:pt x="56" y="299"/>
                  </a:lnTo>
                  <a:lnTo>
                    <a:pt x="56" y="299"/>
                  </a:lnTo>
                  <a:lnTo>
                    <a:pt x="59" y="301"/>
                  </a:lnTo>
                  <a:lnTo>
                    <a:pt x="61" y="301"/>
                  </a:lnTo>
                  <a:lnTo>
                    <a:pt x="67" y="299"/>
                  </a:lnTo>
                  <a:lnTo>
                    <a:pt x="67" y="293"/>
                  </a:lnTo>
                  <a:lnTo>
                    <a:pt x="69" y="288"/>
                  </a:lnTo>
                  <a:lnTo>
                    <a:pt x="69" y="277"/>
                  </a:lnTo>
                  <a:lnTo>
                    <a:pt x="69" y="267"/>
                  </a:lnTo>
                  <a:lnTo>
                    <a:pt x="67" y="251"/>
                  </a:lnTo>
                  <a:lnTo>
                    <a:pt x="67" y="235"/>
                  </a:lnTo>
                  <a:lnTo>
                    <a:pt x="64" y="210"/>
                  </a:lnTo>
                  <a:lnTo>
                    <a:pt x="61" y="186"/>
                  </a:lnTo>
                  <a:lnTo>
                    <a:pt x="59" y="160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5" y="93"/>
                  </a:lnTo>
                  <a:lnTo>
                    <a:pt x="43" y="74"/>
                  </a:lnTo>
                  <a:lnTo>
                    <a:pt x="37" y="58"/>
                  </a:lnTo>
                  <a:lnTo>
                    <a:pt x="35" y="48"/>
                  </a:lnTo>
                  <a:lnTo>
                    <a:pt x="32" y="37"/>
                  </a:lnTo>
                  <a:lnTo>
                    <a:pt x="29" y="26"/>
                  </a:lnTo>
                  <a:lnTo>
                    <a:pt x="27" y="18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26" name="Freeform 254"/>
            <p:cNvSpPr>
              <a:spLocks/>
            </p:cNvSpPr>
            <p:nvPr/>
          </p:nvSpPr>
          <p:spPr bwMode="auto">
            <a:xfrm>
              <a:off x="5228" y="1594"/>
              <a:ext cx="27" cy="25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7" y="16"/>
                </a:cxn>
                <a:cxn ang="0">
                  <a:pos x="27" y="27"/>
                </a:cxn>
                <a:cxn ang="0">
                  <a:pos x="24" y="40"/>
                </a:cxn>
                <a:cxn ang="0">
                  <a:pos x="24" y="56"/>
                </a:cxn>
                <a:cxn ang="0">
                  <a:pos x="22" y="75"/>
                </a:cxn>
                <a:cxn ang="0">
                  <a:pos x="22" y="94"/>
                </a:cxn>
                <a:cxn ang="0">
                  <a:pos x="22" y="112"/>
                </a:cxn>
                <a:cxn ang="0">
                  <a:pos x="22" y="131"/>
                </a:cxn>
                <a:cxn ang="0">
                  <a:pos x="19" y="150"/>
                </a:cxn>
                <a:cxn ang="0">
                  <a:pos x="19" y="171"/>
                </a:cxn>
                <a:cxn ang="0">
                  <a:pos x="19" y="190"/>
                </a:cxn>
                <a:cxn ang="0">
                  <a:pos x="19" y="209"/>
                </a:cxn>
                <a:cxn ang="0">
                  <a:pos x="19" y="222"/>
                </a:cxn>
                <a:cxn ang="0">
                  <a:pos x="19" y="238"/>
                </a:cxn>
                <a:cxn ang="0">
                  <a:pos x="19" y="249"/>
                </a:cxn>
                <a:cxn ang="0">
                  <a:pos x="19" y="257"/>
                </a:cxn>
                <a:cxn ang="0">
                  <a:pos x="19" y="265"/>
                </a:cxn>
                <a:cxn ang="0">
                  <a:pos x="19" y="273"/>
                </a:cxn>
                <a:cxn ang="0">
                  <a:pos x="16" y="278"/>
                </a:cxn>
                <a:cxn ang="0">
                  <a:pos x="16" y="283"/>
                </a:cxn>
                <a:cxn ang="0">
                  <a:pos x="16" y="283"/>
                </a:cxn>
                <a:cxn ang="0">
                  <a:pos x="16" y="289"/>
                </a:cxn>
                <a:cxn ang="0">
                  <a:pos x="14" y="289"/>
                </a:cxn>
                <a:cxn ang="0">
                  <a:pos x="11" y="291"/>
                </a:cxn>
                <a:cxn ang="0">
                  <a:pos x="6" y="289"/>
                </a:cxn>
                <a:cxn ang="0">
                  <a:pos x="3" y="283"/>
                </a:cxn>
                <a:cxn ang="0">
                  <a:pos x="3" y="278"/>
                </a:cxn>
                <a:cxn ang="0">
                  <a:pos x="0" y="270"/>
                </a:cxn>
                <a:cxn ang="0">
                  <a:pos x="0" y="262"/>
                </a:cxn>
                <a:cxn ang="0">
                  <a:pos x="0" y="249"/>
                </a:cxn>
                <a:cxn ang="0">
                  <a:pos x="0" y="235"/>
                </a:cxn>
                <a:cxn ang="0">
                  <a:pos x="0" y="219"/>
                </a:cxn>
                <a:cxn ang="0">
                  <a:pos x="0" y="200"/>
                </a:cxn>
                <a:cxn ang="0">
                  <a:pos x="0" y="179"/>
                </a:cxn>
                <a:cxn ang="0">
                  <a:pos x="0" y="160"/>
                </a:cxn>
                <a:cxn ang="0">
                  <a:pos x="0" y="139"/>
                </a:cxn>
                <a:cxn ang="0">
                  <a:pos x="3" y="120"/>
                </a:cxn>
                <a:cxn ang="0">
                  <a:pos x="6" y="102"/>
                </a:cxn>
                <a:cxn ang="0">
                  <a:pos x="8" y="86"/>
                </a:cxn>
                <a:cxn ang="0">
                  <a:pos x="11" y="70"/>
                </a:cxn>
                <a:cxn ang="0">
                  <a:pos x="14" y="59"/>
                </a:cxn>
                <a:cxn ang="0">
                  <a:pos x="16" y="43"/>
                </a:cxn>
                <a:cxn ang="0">
                  <a:pos x="19" y="32"/>
                </a:cxn>
                <a:cxn ang="0">
                  <a:pos x="22" y="22"/>
                </a:cxn>
                <a:cxn ang="0">
                  <a:pos x="24" y="16"/>
                </a:cxn>
                <a:cxn ang="0">
                  <a:pos x="24" y="8"/>
                </a:cxn>
                <a:cxn ang="0">
                  <a:pos x="27" y="3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91">
                  <a:moveTo>
                    <a:pt x="30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16"/>
                  </a:lnTo>
                  <a:lnTo>
                    <a:pt x="27" y="27"/>
                  </a:lnTo>
                  <a:lnTo>
                    <a:pt x="24" y="40"/>
                  </a:lnTo>
                  <a:lnTo>
                    <a:pt x="24" y="56"/>
                  </a:lnTo>
                  <a:lnTo>
                    <a:pt x="22" y="75"/>
                  </a:lnTo>
                  <a:lnTo>
                    <a:pt x="22" y="94"/>
                  </a:lnTo>
                  <a:lnTo>
                    <a:pt x="22" y="112"/>
                  </a:lnTo>
                  <a:lnTo>
                    <a:pt x="22" y="131"/>
                  </a:lnTo>
                  <a:lnTo>
                    <a:pt x="19" y="150"/>
                  </a:lnTo>
                  <a:lnTo>
                    <a:pt x="19" y="171"/>
                  </a:lnTo>
                  <a:lnTo>
                    <a:pt x="19" y="190"/>
                  </a:lnTo>
                  <a:lnTo>
                    <a:pt x="19" y="209"/>
                  </a:lnTo>
                  <a:lnTo>
                    <a:pt x="19" y="222"/>
                  </a:lnTo>
                  <a:lnTo>
                    <a:pt x="19" y="238"/>
                  </a:lnTo>
                  <a:lnTo>
                    <a:pt x="19" y="249"/>
                  </a:lnTo>
                  <a:lnTo>
                    <a:pt x="19" y="257"/>
                  </a:lnTo>
                  <a:lnTo>
                    <a:pt x="19" y="265"/>
                  </a:lnTo>
                  <a:lnTo>
                    <a:pt x="19" y="273"/>
                  </a:lnTo>
                  <a:lnTo>
                    <a:pt x="16" y="278"/>
                  </a:lnTo>
                  <a:lnTo>
                    <a:pt x="16" y="283"/>
                  </a:lnTo>
                  <a:lnTo>
                    <a:pt x="16" y="283"/>
                  </a:lnTo>
                  <a:lnTo>
                    <a:pt x="16" y="289"/>
                  </a:lnTo>
                  <a:lnTo>
                    <a:pt x="14" y="289"/>
                  </a:lnTo>
                  <a:lnTo>
                    <a:pt x="11" y="291"/>
                  </a:lnTo>
                  <a:lnTo>
                    <a:pt x="6" y="289"/>
                  </a:lnTo>
                  <a:lnTo>
                    <a:pt x="3" y="283"/>
                  </a:lnTo>
                  <a:lnTo>
                    <a:pt x="3" y="278"/>
                  </a:lnTo>
                  <a:lnTo>
                    <a:pt x="0" y="270"/>
                  </a:lnTo>
                  <a:lnTo>
                    <a:pt x="0" y="262"/>
                  </a:lnTo>
                  <a:lnTo>
                    <a:pt x="0" y="249"/>
                  </a:lnTo>
                  <a:lnTo>
                    <a:pt x="0" y="235"/>
                  </a:lnTo>
                  <a:lnTo>
                    <a:pt x="0" y="219"/>
                  </a:lnTo>
                  <a:lnTo>
                    <a:pt x="0" y="200"/>
                  </a:lnTo>
                  <a:lnTo>
                    <a:pt x="0" y="179"/>
                  </a:lnTo>
                  <a:lnTo>
                    <a:pt x="0" y="160"/>
                  </a:lnTo>
                  <a:lnTo>
                    <a:pt x="0" y="139"/>
                  </a:lnTo>
                  <a:lnTo>
                    <a:pt x="3" y="120"/>
                  </a:lnTo>
                  <a:lnTo>
                    <a:pt x="6" y="102"/>
                  </a:lnTo>
                  <a:lnTo>
                    <a:pt x="8" y="86"/>
                  </a:lnTo>
                  <a:lnTo>
                    <a:pt x="11" y="70"/>
                  </a:lnTo>
                  <a:lnTo>
                    <a:pt x="14" y="59"/>
                  </a:lnTo>
                  <a:lnTo>
                    <a:pt x="16" y="43"/>
                  </a:lnTo>
                  <a:lnTo>
                    <a:pt x="19" y="32"/>
                  </a:lnTo>
                  <a:lnTo>
                    <a:pt x="22" y="22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27" y="3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27" name="Freeform 255"/>
            <p:cNvSpPr>
              <a:spLocks/>
            </p:cNvSpPr>
            <p:nvPr/>
          </p:nvSpPr>
          <p:spPr bwMode="auto">
            <a:xfrm>
              <a:off x="5037" y="1587"/>
              <a:ext cx="158" cy="14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8"/>
                </a:cxn>
                <a:cxn ang="0">
                  <a:pos x="10" y="11"/>
                </a:cxn>
                <a:cxn ang="0">
                  <a:pos x="16" y="14"/>
                </a:cxn>
                <a:cxn ang="0">
                  <a:pos x="24" y="16"/>
                </a:cxn>
                <a:cxn ang="0">
                  <a:pos x="29" y="19"/>
                </a:cxn>
                <a:cxn ang="0">
                  <a:pos x="40" y="24"/>
                </a:cxn>
                <a:cxn ang="0">
                  <a:pos x="48" y="27"/>
                </a:cxn>
                <a:cxn ang="0">
                  <a:pos x="56" y="32"/>
                </a:cxn>
                <a:cxn ang="0">
                  <a:pos x="64" y="35"/>
                </a:cxn>
                <a:cxn ang="0">
                  <a:pos x="74" y="40"/>
                </a:cxn>
                <a:cxn ang="0">
                  <a:pos x="82" y="46"/>
                </a:cxn>
                <a:cxn ang="0">
                  <a:pos x="90" y="54"/>
                </a:cxn>
                <a:cxn ang="0">
                  <a:pos x="101" y="59"/>
                </a:cxn>
                <a:cxn ang="0">
                  <a:pos x="109" y="67"/>
                </a:cxn>
                <a:cxn ang="0">
                  <a:pos x="114" y="72"/>
                </a:cxn>
                <a:cxn ang="0">
                  <a:pos x="122" y="80"/>
                </a:cxn>
                <a:cxn ang="0">
                  <a:pos x="128" y="88"/>
                </a:cxn>
                <a:cxn ang="0">
                  <a:pos x="136" y="96"/>
                </a:cxn>
                <a:cxn ang="0">
                  <a:pos x="141" y="104"/>
                </a:cxn>
                <a:cxn ang="0">
                  <a:pos x="147" y="112"/>
                </a:cxn>
                <a:cxn ang="0">
                  <a:pos x="152" y="120"/>
                </a:cxn>
                <a:cxn ang="0">
                  <a:pos x="157" y="128"/>
                </a:cxn>
                <a:cxn ang="0">
                  <a:pos x="160" y="136"/>
                </a:cxn>
                <a:cxn ang="0">
                  <a:pos x="163" y="142"/>
                </a:cxn>
                <a:cxn ang="0">
                  <a:pos x="165" y="147"/>
                </a:cxn>
                <a:cxn ang="0">
                  <a:pos x="171" y="155"/>
                </a:cxn>
                <a:cxn ang="0">
                  <a:pos x="173" y="163"/>
                </a:cxn>
                <a:cxn ang="0">
                  <a:pos x="176" y="166"/>
                </a:cxn>
                <a:cxn ang="0">
                  <a:pos x="173" y="163"/>
                </a:cxn>
                <a:cxn ang="0">
                  <a:pos x="173" y="163"/>
                </a:cxn>
                <a:cxn ang="0">
                  <a:pos x="171" y="158"/>
                </a:cxn>
                <a:cxn ang="0">
                  <a:pos x="171" y="152"/>
                </a:cxn>
                <a:cxn ang="0">
                  <a:pos x="168" y="144"/>
                </a:cxn>
                <a:cxn ang="0">
                  <a:pos x="165" y="136"/>
                </a:cxn>
                <a:cxn ang="0">
                  <a:pos x="163" y="128"/>
                </a:cxn>
                <a:cxn ang="0">
                  <a:pos x="160" y="120"/>
                </a:cxn>
                <a:cxn ang="0">
                  <a:pos x="157" y="110"/>
                </a:cxn>
                <a:cxn ang="0">
                  <a:pos x="152" y="99"/>
                </a:cxn>
                <a:cxn ang="0">
                  <a:pos x="149" y="91"/>
                </a:cxn>
                <a:cxn ang="0">
                  <a:pos x="144" y="80"/>
                </a:cxn>
                <a:cxn ang="0">
                  <a:pos x="139" y="72"/>
                </a:cxn>
                <a:cxn ang="0">
                  <a:pos x="130" y="62"/>
                </a:cxn>
                <a:cxn ang="0">
                  <a:pos x="125" y="56"/>
                </a:cxn>
                <a:cxn ang="0">
                  <a:pos x="117" y="48"/>
                </a:cxn>
                <a:cxn ang="0">
                  <a:pos x="109" y="40"/>
                </a:cxn>
                <a:cxn ang="0">
                  <a:pos x="101" y="35"/>
                </a:cxn>
                <a:cxn ang="0">
                  <a:pos x="93" y="30"/>
                </a:cxn>
                <a:cxn ang="0">
                  <a:pos x="85" y="24"/>
                </a:cxn>
                <a:cxn ang="0">
                  <a:pos x="77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3" y="11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34" y="3"/>
                </a:cxn>
                <a:cxn ang="0">
                  <a:pos x="29" y="3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76" h="166">
                  <a:moveTo>
                    <a:pt x="0" y="8"/>
                  </a:moveTo>
                  <a:lnTo>
                    <a:pt x="2" y="8"/>
                  </a:lnTo>
                  <a:lnTo>
                    <a:pt x="10" y="11"/>
                  </a:lnTo>
                  <a:lnTo>
                    <a:pt x="16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40" y="24"/>
                  </a:lnTo>
                  <a:lnTo>
                    <a:pt x="48" y="27"/>
                  </a:lnTo>
                  <a:lnTo>
                    <a:pt x="56" y="32"/>
                  </a:lnTo>
                  <a:lnTo>
                    <a:pt x="64" y="35"/>
                  </a:lnTo>
                  <a:lnTo>
                    <a:pt x="74" y="40"/>
                  </a:lnTo>
                  <a:lnTo>
                    <a:pt x="82" y="46"/>
                  </a:lnTo>
                  <a:lnTo>
                    <a:pt x="90" y="54"/>
                  </a:lnTo>
                  <a:lnTo>
                    <a:pt x="101" y="59"/>
                  </a:lnTo>
                  <a:lnTo>
                    <a:pt x="109" y="67"/>
                  </a:lnTo>
                  <a:lnTo>
                    <a:pt x="114" y="72"/>
                  </a:lnTo>
                  <a:lnTo>
                    <a:pt x="122" y="80"/>
                  </a:lnTo>
                  <a:lnTo>
                    <a:pt x="128" y="88"/>
                  </a:lnTo>
                  <a:lnTo>
                    <a:pt x="136" y="96"/>
                  </a:lnTo>
                  <a:lnTo>
                    <a:pt x="141" y="104"/>
                  </a:lnTo>
                  <a:lnTo>
                    <a:pt x="147" y="112"/>
                  </a:lnTo>
                  <a:lnTo>
                    <a:pt x="152" y="120"/>
                  </a:lnTo>
                  <a:lnTo>
                    <a:pt x="157" y="128"/>
                  </a:lnTo>
                  <a:lnTo>
                    <a:pt x="160" y="136"/>
                  </a:lnTo>
                  <a:lnTo>
                    <a:pt x="163" y="142"/>
                  </a:lnTo>
                  <a:lnTo>
                    <a:pt x="165" y="147"/>
                  </a:lnTo>
                  <a:lnTo>
                    <a:pt x="171" y="155"/>
                  </a:lnTo>
                  <a:lnTo>
                    <a:pt x="173" y="163"/>
                  </a:lnTo>
                  <a:lnTo>
                    <a:pt x="176" y="166"/>
                  </a:lnTo>
                  <a:lnTo>
                    <a:pt x="173" y="163"/>
                  </a:lnTo>
                  <a:lnTo>
                    <a:pt x="173" y="163"/>
                  </a:lnTo>
                  <a:lnTo>
                    <a:pt x="171" y="158"/>
                  </a:lnTo>
                  <a:lnTo>
                    <a:pt x="171" y="152"/>
                  </a:lnTo>
                  <a:lnTo>
                    <a:pt x="168" y="144"/>
                  </a:lnTo>
                  <a:lnTo>
                    <a:pt x="165" y="136"/>
                  </a:lnTo>
                  <a:lnTo>
                    <a:pt x="163" y="128"/>
                  </a:lnTo>
                  <a:lnTo>
                    <a:pt x="160" y="120"/>
                  </a:lnTo>
                  <a:lnTo>
                    <a:pt x="157" y="110"/>
                  </a:lnTo>
                  <a:lnTo>
                    <a:pt x="152" y="99"/>
                  </a:lnTo>
                  <a:lnTo>
                    <a:pt x="149" y="91"/>
                  </a:lnTo>
                  <a:lnTo>
                    <a:pt x="144" y="80"/>
                  </a:lnTo>
                  <a:lnTo>
                    <a:pt x="139" y="72"/>
                  </a:lnTo>
                  <a:lnTo>
                    <a:pt x="130" y="62"/>
                  </a:lnTo>
                  <a:lnTo>
                    <a:pt x="125" y="56"/>
                  </a:lnTo>
                  <a:lnTo>
                    <a:pt x="117" y="48"/>
                  </a:lnTo>
                  <a:lnTo>
                    <a:pt x="109" y="40"/>
                  </a:lnTo>
                  <a:lnTo>
                    <a:pt x="101" y="35"/>
                  </a:lnTo>
                  <a:lnTo>
                    <a:pt x="93" y="30"/>
                  </a:lnTo>
                  <a:lnTo>
                    <a:pt x="85" y="24"/>
                  </a:lnTo>
                  <a:lnTo>
                    <a:pt x="77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3" y="11"/>
                  </a:lnTo>
                  <a:lnTo>
                    <a:pt x="48" y="8"/>
                  </a:lnTo>
                  <a:lnTo>
                    <a:pt x="40" y="6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28" name="Freeform 256"/>
            <p:cNvSpPr>
              <a:spLocks/>
            </p:cNvSpPr>
            <p:nvPr/>
          </p:nvSpPr>
          <p:spPr bwMode="auto">
            <a:xfrm>
              <a:off x="5242" y="1604"/>
              <a:ext cx="89" cy="11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70" y="3"/>
                </a:cxn>
                <a:cxn ang="0">
                  <a:pos x="62" y="11"/>
                </a:cxn>
                <a:cxn ang="0">
                  <a:pos x="59" y="16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3" y="43"/>
                </a:cxn>
                <a:cxn ang="0">
                  <a:pos x="35" y="51"/>
                </a:cxn>
                <a:cxn ang="0">
                  <a:pos x="27" y="61"/>
                </a:cxn>
                <a:cxn ang="0">
                  <a:pos x="22" y="72"/>
                </a:cxn>
                <a:cxn ang="0">
                  <a:pos x="16" y="85"/>
                </a:cxn>
                <a:cxn ang="0">
                  <a:pos x="11" y="96"/>
                </a:cxn>
                <a:cxn ang="0">
                  <a:pos x="6" y="109"/>
                </a:cxn>
                <a:cxn ang="0">
                  <a:pos x="3" y="123"/>
                </a:cxn>
                <a:cxn ang="0">
                  <a:pos x="0" y="133"/>
                </a:cxn>
                <a:cxn ang="0">
                  <a:pos x="6" y="125"/>
                </a:cxn>
                <a:cxn ang="0">
                  <a:pos x="11" y="117"/>
                </a:cxn>
                <a:cxn ang="0">
                  <a:pos x="14" y="109"/>
                </a:cxn>
                <a:cxn ang="0">
                  <a:pos x="22" y="101"/>
                </a:cxn>
                <a:cxn ang="0">
                  <a:pos x="27" y="91"/>
                </a:cxn>
                <a:cxn ang="0">
                  <a:pos x="35" y="80"/>
                </a:cxn>
                <a:cxn ang="0">
                  <a:pos x="43" y="67"/>
                </a:cxn>
                <a:cxn ang="0">
                  <a:pos x="51" y="56"/>
                </a:cxn>
                <a:cxn ang="0">
                  <a:pos x="59" y="45"/>
                </a:cxn>
                <a:cxn ang="0">
                  <a:pos x="67" y="35"/>
                </a:cxn>
                <a:cxn ang="0">
                  <a:pos x="75" y="27"/>
                </a:cxn>
                <a:cxn ang="0">
                  <a:pos x="83" y="19"/>
                </a:cxn>
                <a:cxn ang="0">
                  <a:pos x="88" y="11"/>
                </a:cxn>
                <a:cxn ang="0">
                  <a:pos x="99" y="8"/>
                </a:cxn>
                <a:cxn ang="0">
                  <a:pos x="75" y="0"/>
                </a:cxn>
                <a:cxn ang="0">
                  <a:pos x="75" y="0"/>
                </a:cxn>
              </a:cxnLst>
              <a:rect l="0" t="0" r="r" b="b"/>
              <a:pathLst>
                <a:path w="99" h="133">
                  <a:moveTo>
                    <a:pt x="75" y="0"/>
                  </a:moveTo>
                  <a:lnTo>
                    <a:pt x="70" y="3"/>
                  </a:lnTo>
                  <a:lnTo>
                    <a:pt x="62" y="11"/>
                  </a:lnTo>
                  <a:lnTo>
                    <a:pt x="59" y="16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3" y="43"/>
                  </a:lnTo>
                  <a:lnTo>
                    <a:pt x="35" y="51"/>
                  </a:lnTo>
                  <a:lnTo>
                    <a:pt x="27" y="61"/>
                  </a:lnTo>
                  <a:lnTo>
                    <a:pt x="22" y="72"/>
                  </a:lnTo>
                  <a:lnTo>
                    <a:pt x="16" y="85"/>
                  </a:lnTo>
                  <a:lnTo>
                    <a:pt x="11" y="96"/>
                  </a:lnTo>
                  <a:lnTo>
                    <a:pt x="6" y="109"/>
                  </a:lnTo>
                  <a:lnTo>
                    <a:pt x="3" y="123"/>
                  </a:lnTo>
                  <a:lnTo>
                    <a:pt x="0" y="133"/>
                  </a:lnTo>
                  <a:lnTo>
                    <a:pt x="6" y="125"/>
                  </a:lnTo>
                  <a:lnTo>
                    <a:pt x="11" y="117"/>
                  </a:lnTo>
                  <a:lnTo>
                    <a:pt x="14" y="109"/>
                  </a:lnTo>
                  <a:lnTo>
                    <a:pt x="22" y="101"/>
                  </a:lnTo>
                  <a:lnTo>
                    <a:pt x="27" y="91"/>
                  </a:lnTo>
                  <a:lnTo>
                    <a:pt x="35" y="80"/>
                  </a:lnTo>
                  <a:lnTo>
                    <a:pt x="43" y="67"/>
                  </a:lnTo>
                  <a:lnTo>
                    <a:pt x="51" y="56"/>
                  </a:lnTo>
                  <a:lnTo>
                    <a:pt x="59" y="45"/>
                  </a:lnTo>
                  <a:lnTo>
                    <a:pt x="67" y="35"/>
                  </a:lnTo>
                  <a:lnTo>
                    <a:pt x="75" y="27"/>
                  </a:lnTo>
                  <a:lnTo>
                    <a:pt x="83" y="19"/>
                  </a:lnTo>
                  <a:lnTo>
                    <a:pt x="88" y="11"/>
                  </a:lnTo>
                  <a:lnTo>
                    <a:pt x="99" y="8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29" name="Freeform 257"/>
            <p:cNvSpPr>
              <a:spLocks/>
            </p:cNvSpPr>
            <p:nvPr/>
          </p:nvSpPr>
          <p:spPr bwMode="auto">
            <a:xfrm>
              <a:off x="3795" y="1991"/>
              <a:ext cx="1604" cy="893"/>
            </a:xfrm>
            <a:custGeom>
              <a:avLst/>
              <a:gdLst/>
              <a:ahLst/>
              <a:cxnLst>
                <a:cxn ang="0">
                  <a:pos x="6" y="957"/>
                </a:cxn>
                <a:cxn ang="0">
                  <a:pos x="48" y="923"/>
                </a:cxn>
                <a:cxn ang="0">
                  <a:pos x="126" y="859"/>
                </a:cxn>
                <a:cxn ang="0">
                  <a:pos x="235" y="773"/>
                </a:cxn>
                <a:cxn ang="0">
                  <a:pos x="369" y="672"/>
                </a:cxn>
                <a:cxn ang="0">
                  <a:pos x="524" y="562"/>
                </a:cxn>
                <a:cxn ang="0">
                  <a:pos x="694" y="453"/>
                </a:cxn>
                <a:cxn ang="0">
                  <a:pos x="873" y="349"/>
                </a:cxn>
                <a:cxn ang="0">
                  <a:pos x="1052" y="258"/>
                </a:cxn>
                <a:cxn ang="0">
                  <a:pos x="1218" y="184"/>
                </a:cxn>
                <a:cxn ang="0">
                  <a:pos x="1367" y="122"/>
                </a:cxn>
                <a:cxn ang="0">
                  <a:pos x="1498" y="77"/>
                </a:cxn>
                <a:cxn ang="0">
                  <a:pos x="1608" y="42"/>
                </a:cxn>
                <a:cxn ang="0">
                  <a:pos x="1690" y="21"/>
                </a:cxn>
                <a:cxn ang="0">
                  <a:pos x="1749" y="5"/>
                </a:cxn>
                <a:cxn ang="0">
                  <a:pos x="1781" y="0"/>
                </a:cxn>
                <a:cxn ang="0">
                  <a:pos x="1776" y="2"/>
                </a:cxn>
                <a:cxn ang="0">
                  <a:pos x="1717" y="21"/>
                </a:cxn>
                <a:cxn ang="0">
                  <a:pos x="1608" y="58"/>
                </a:cxn>
                <a:cxn ang="0">
                  <a:pos x="1461" y="114"/>
                </a:cxn>
                <a:cxn ang="0">
                  <a:pos x="1290" y="181"/>
                </a:cxn>
                <a:cxn ang="0">
                  <a:pos x="1106" y="261"/>
                </a:cxn>
                <a:cxn ang="0">
                  <a:pos x="921" y="352"/>
                </a:cxn>
                <a:cxn ang="0">
                  <a:pos x="745" y="453"/>
                </a:cxn>
                <a:cxn ang="0">
                  <a:pos x="593" y="560"/>
                </a:cxn>
                <a:cxn ang="0">
                  <a:pos x="454" y="658"/>
                </a:cxn>
                <a:cxn ang="0">
                  <a:pos x="331" y="749"/>
                </a:cxn>
                <a:cxn ang="0">
                  <a:pos x="227" y="829"/>
                </a:cxn>
                <a:cxn ang="0">
                  <a:pos x="144" y="896"/>
                </a:cxn>
                <a:cxn ang="0">
                  <a:pos x="78" y="949"/>
                </a:cxn>
                <a:cxn ang="0">
                  <a:pos x="35" y="987"/>
                </a:cxn>
                <a:cxn ang="0">
                  <a:pos x="11" y="1008"/>
                </a:cxn>
                <a:cxn ang="0">
                  <a:pos x="0" y="963"/>
                </a:cxn>
              </a:cxnLst>
              <a:rect l="0" t="0" r="r" b="b"/>
              <a:pathLst>
                <a:path w="1784" h="1011">
                  <a:moveTo>
                    <a:pt x="0" y="963"/>
                  </a:moveTo>
                  <a:lnTo>
                    <a:pt x="6" y="957"/>
                  </a:lnTo>
                  <a:lnTo>
                    <a:pt x="22" y="944"/>
                  </a:lnTo>
                  <a:lnTo>
                    <a:pt x="48" y="923"/>
                  </a:lnTo>
                  <a:lnTo>
                    <a:pt x="83" y="893"/>
                  </a:lnTo>
                  <a:lnTo>
                    <a:pt x="126" y="859"/>
                  </a:lnTo>
                  <a:lnTo>
                    <a:pt x="176" y="819"/>
                  </a:lnTo>
                  <a:lnTo>
                    <a:pt x="235" y="773"/>
                  </a:lnTo>
                  <a:lnTo>
                    <a:pt x="299" y="725"/>
                  </a:lnTo>
                  <a:lnTo>
                    <a:pt x="369" y="672"/>
                  </a:lnTo>
                  <a:lnTo>
                    <a:pt x="446" y="618"/>
                  </a:lnTo>
                  <a:lnTo>
                    <a:pt x="524" y="562"/>
                  </a:lnTo>
                  <a:lnTo>
                    <a:pt x="609" y="509"/>
                  </a:lnTo>
                  <a:lnTo>
                    <a:pt x="694" y="453"/>
                  </a:lnTo>
                  <a:lnTo>
                    <a:pt x="783" y="400"/>
                  </a:lnTo>
                  <a:lnTo>
                    <a:pt x="873" y="349"/>
                  </a:lnTo>
                  <a:lnTo>
                    <a:pt x="964" y="304"/>
                  </a:lnTo>
                  <a:lnTo>
                    <a:pt x="1052" y="258"/>
                  </a:lnTo>
                  <a:lnTo>
                    <a:pt x="1138" y="218"/>
                  </a:lnTo>
                  <a:lnTo>
                    <a:pt x="1218" y="184"/>
                  </a:lnTo>
                  <a:lnTo>
                    <a:pt x="1298" y="152"/>
                  </a:lnTo>
                  <a:lnTo>
                    <a:pt x="1367" y="122"/>
                  </a:lnTo>
                  <a:lnTo>
                    <a:pt x="1434" y="98"/>
                  </a:lnTo>
                  <a:lnTo>
                    <a:pt x="1498" y="77"/>
                  </a:lnTo>
                  <a:lnTo>
                    <a:pt x="1557" y="58"/>
                  </a:lnTo>
                  <a:lnTo>
                    <a:pt x="1608" y="42"/>
                  </a:lnTo>
                  <a:lnTo>
                    <a:pt x="1653" y="32"/>
                  </a:lnTo>
                  <a:lnTo>
                    <a:pt x="1690" y="21"/>
                  </a:lnTo>
                  <a:lnTo>
                    <a:pt x="1725" y="13"/>
                  </a:lnTo>
                  <a:lnTo>
                    <a:pt x="1749" y="5"/>
                  </a:lnTo>
                  <a:lnTo>
                    <a:pt x="1771" y="2"/>
                  </a:lnTo>
                  <a:lnTo>
                    <a:pt x="1781" y="0"/>
                  </a:lnTo>
                  <a:lnTo>
                    <a:pt x="1784" y="0"/>
                  </a:lnTo>
                  <a:lnTo>
                    <a:pt x="1776" y="2"/>
                  </a:lnTo>
                  <a:lnTo>
                    <a:pt x="1752" y="10"/>
                  </a:lnTo>
                  <a:lnTo>
                    <a:pt x="1717" y="21"/>
                  </a:lnTo>
                  <a:lnTo>
                    <a:pt x="1666" y="40"/>
                  </a:lnTo>
                  <a:lnTo>
                    <a:pt x="1608" y="58"/>
                  </a:lnTo>
                  <a:lnTo>
                    <a:pt x="1538" y="85"/>
                  </a:lnTo>
                  <a:lnTo>
                    <a:pt x="1461" y="114"/>
                  </a:lnTo>
                  <a:lnTo>
                    <a:pt x="1378" y="146"/>
                  </a:lnTo>
                  <a:lnTo>
                    <a:pt x="1290" y="181"/>
                  </a:lnTo>
                  <a:lnTo>
                    <a:pt x="1199" y="221"/>
                  </a:lnTo>
                  <a:lnTo>
                    <a:pt x="1106" y="261"/>
                  </a:lnTo>
                  <a:lnTo>
                    <a:pt x="1012" y="306"/>
                  </a:lnTo>
                  <a:lnTo>
                    <a:pt x="921" y="352"/>
                  </a:lnTo>
                  <a:lnTo>
                    <a:pt x="831" y="402"/>
                  </a:lnTo>
                  <a:lnTo>
                    <a:pt x="745" y="453"/>
                  </a:lnTo>
                  <a:lnTo>
                    <a:pt x="668" y="506"/>
                  </a:lnTo>
                  <a:lnTo>
                    <a:pt x="593" y="560"/>
                  </a:lnTo>
                  <a:lnTo>
                    <a:pt x="521" y="610"/>
                  </a:lnTo>
                  <a:lnTo>
                    <a:pt x="454" y="658"/>
                  </a:lnTo>
                  <a:lnTo>
                    <a:pt x="390" y="704"/>
                  </a:lnTo>
                  <a:lnTo>
                    <a:pt x="331" y="749"/>
                  </a:lnTo>
                  <a:lnTo>
                    <a:pt x="278" y="789"/>
                  </a:lnTo>
                  <a:lnTo>
                    <a:pt x="227" y="829"/>
                  </a:lnTo>
                  <a:lnTo>
                    <a:pt x="184" y="864"/>
                  </a:lnTo>
                  <a:lnTo>
                    <a:pt x="144" y="896"/>
                  </a:lnTo>
                  <a:lnTo>
                    <a:pt x="110" y="925"/>
                  </a:lnTo>
                  <a:lnTo>
                    <a:pt x="78" y="949"/>
                  </a:lnTo>
                  <a:lnTo>
                    <a:pt x="54" y="971"/>
                  </a:lnTo>
                  <a:lnTo>
                    <a:pt x="35" y="987"/>
                  </a:lnTo>
                  <a:lnTo>
                    <a:pt x="19" y="1000"/>
                  </a:lnTo>
                  <a:lnTo>
                    <a:pt x="11" y="1008"/>
                  </a:lnTo>
                  <a:lnTo>
                    <a:pt x="8" y="1011"/>
                  </a:lnTo>
                  <a:lnTo>
                    <a:pt x="0" y="963"/>
                  </a:lnTo>
                  <a:lnTo>
                    <a:pt x="0" y="963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30" name="Freeform 258"/>
            <p:cNvSpPr>
              <a:spLocks/>
            </p:cNvSpPr>
            <p:nvPr/>
          </p:nvSpPr>
          <p:spPr bwMode="auto">
            <a:xfrm>
              <a:off x="3973" y="2042"/>
              <a:ext cx="1450" cy="896"/>
            </a:xfrm>
            <a:custGeom>
              <a:avLst/>
              <a:gdLst/>
              <a:ahLst/>
              <a:cxnLst>
                <a:cxn ang="0">
                  <a:pos x="2" y="1009"/>
                </a:cxn>
                <a:cxn ang="0">
                  <a:pos x="29" y="974"/>
                </a:cxn>
                <a:cxn ang="0">
                  <a:pos x="85" y="913"/>
                </a:cxn>
                <a:cxn ang="0">
                  <a:pos x="171" y="830"/>
                </a:cxn>
                <a:cxn ang="0">
                  <a:pos x="283" y="731"/>
                </a:cxn>
                <a:cxn ang="0">
                  <a:pos x="422" y="619"/>
                </a:cxn>
                <a:cxn ang="0">
                  <a:pos x="590" y="499"/>
                </a:cxn>
                <a:cxn ang="0">
                  <a:pos x="782" y="376"/>
                </a:cxn>
                <a:cxn ang="0">
                  <a:pos x="993" y="259"/>
                </a:cxn>
                <a:cxn ang="0">
                  <a:pos x="1169" y="168"/>
                </a:cxn>
                <a:cxn ang="0">
                  <a:pos x="1313" y="102"/>
                </a:cxn>
                <a:cxn ang="0">
                  <a:pos x="1423" y="54"/>
                </a:cxn>
                <a:cxn ang="0">
                  <a:pos x="1506" y="24"/>
                </a:cxn>
                <a:cxn ang="0">
                  <a:pos x="1559" y="8"/>
                </a:cxn>
                <a:cxn ang="0">
                  <a:pos x="1594" y="0"/>
                </a:cxn>
                <a:cxn ang="0">
                  <a:pos x="1607" y="0"/>
                </a:cxn>
                <a:cxn ang="0">
                  <a:pos x="1605" y="0"/>
                </a:cxn>
                <a:cxn ang="0">
                  <a:pos x="1551" y="22"/>
                </a:cxn>
                <a:cxn ang="0">
                  <a:pos x="1460" y="64"/>
                </a:cxn>
                <a:cxn ang="0">
                  <a:pos x="1335" y="123"/>
                </a:cxn>
                <a:cxn ang="0">
                  <a:pos x="1188" y="192"/>
                </a:cxn>
                <a:cxn ang="0">
                  <a:pos x="1033" y="272"/>
                </a:cxn>
                <a:cxn ang="0">
                  <a:pos x="873" y="358"/>
                </a:cxn>
                <a:cxn ang="0">
                  <a:pos x="723" y="448"/>
                </a:cxn>
                <a:cxn ang="0">
                  <a:pos x="590" y="539"/>
                </a:cxn>
                <a:cxn ang="0">
                  <a:pos x="462" y="630"/>
                </a:cxn>
                <a:cxn ang="0">
                  <a:pos x="347" y="721"/>
                </a:cxn>
                <a:cxn ang="0">
                  <a:pos x="240" y="803"/>
                </a:cxn>
                <a:cxn ang="0">
                  <a:pos x="149" y="878"/>
                </a:cxn>
                <a:cxn ang="0">
                  <a:pos x="80" y="939"/>
                </a:cxn>
                <a:cxn ang="0">
                  <a:pos x="26" y="985"/>
                </a:cxn>
                <a:cxn ang="0">
                  <a:pos x="2" y="1009"/>
                </a:cxn>
                <a:cxn ang="0">
                  <a:pos x="0" y="1014"/>
                </a:cxn>
              </a:cxnLst>
              <a:rect l="0" t="0" r="r" b="b"/>
              <a:pathLst>
                <a:path w="1613" h="1014">
                  <a:moveTo>
                    <a:pt x="0" y="1014"/>
                  </a:moveTo>
                  <a:lnTo>
                    <a:pt x="2" y="1009"/>
                  </a:lnTo>
                  <a:lnTo>
                    <a:pt x="13" y="995"/>
                  </a:lnTo>
                  <a:lnTo>
                    <a:pt x="29" y="974"/>
                  </a:lnTo>
                  <a:lnTo>
                    <a:pt x="56" y="947"/>
                  </a:lnTo>
                  <a:lnTo>
                    <a:pt x="85" y="913"/>
                  </a:lnTo>
                  <a:lnTo>
                    <a:pt x="125" y="875"/>
                  </a:lnTo>
                  <a:lnTo>
                    <a:pt x="171" y="830"/>
                  </a:lnTo>
                  <a:lnTo>
                    <a:pt x="224" y="785"/>
                  </a:lnTo>
                  <a:lnTo>
                    <a:pt x="283" y="731"/>
                  </a:lnTo>
                  <a:lnTo>
                    <a:pt x="350" y="675"/>
                  </a:lnTo>
                  <a:lnTo>
                    <a:pt x="422" y="619"/>
                  </a:lnTo>
                  <a:lnTo>
                    <a:pt x="502" y="560"/>
                  </a:lnTo>
                  <a:lnTo>
                    <a:pt x="590" y="499"/>
                  </a:lnTo>
                  <a:lnTo>
                    <a:pt x="681" y="438"/>
                  </a:lnTo>
                  <a:lnTo>
                    <a:pt x="782" y="376"/>
                  </a:lnTo>
                  <a:lnTo>
                    <a:pt x="889" y="318"/>
                  </a:lnTo>
                  <a:lnTo>
                    <a:pt x="993" y="259"/>
                  </a:lnTo>
                  <a:lnTo>
                    <a:pt x="1087" y="211"/>
                  </a:lnTo>
                  <a:lnTo>
                    <a:pt x="1169" y="168"/>
                  </a:lnTo>
                  <a:lnTo>
                    <a:pt x="1247" y="134"/>
                  </a:lnTo>
                  <a:lnTo>
                    <a:pt x="1313" y="102"/>
                  </a:lnTo>
                  <a:lnTo>
                    <a:pt x="1372" y="75"/>
                  </a:lnTo>
                  <a:lnTo>
                    <a:pt x="1423" y="54"/>
                  </a:lnTo>
                  <a:lnTo>
                    <a:pt x="1468" y="38"/>
                  </a:lnTo>
                  <a:lnTo>
                    <a:pt x="1506" y="24"/>
                  </a:lnTo>
                  <a:lnTo>
                    <a:pt x="1535" y="16"/>
                  </a:lnTo>
                  <a:lnTo>
                    <a:pt x="1559" y="8"/>
                  </a:lnTo>
                  <a:lnTo>
                    <a:pt x="1581" y="3"/>
                  </a:lnTo>
                  <a:lnTo>
                    <a:pt x="1594" y="0"/>
                  </a:lnTo>
                  <a:lnTo>
                    <a:pt x="1602" y="0"/>
                  </a:lnTo>
                  <a:lnTo>
                    <a:pt x="1607" y="0"/>
                  </a:lnTo>
                  <a:lnTo>
                    <a:pt x="1613" y="0"/>
                  </a:lnTo>
                  <a:lnTo>
                    <a:pt x="1605" y="0"/>
                  </a:lnTo>
                  <a:lnTo>
                    <a:pt x="1583" y="11"/>
                  </a:lnTo>
                  <a:lnTo>
                    <a:pt x="1551" y="22"/>
                  </a:lnTo>
                  <a:lnTo>
                    <a:pt x="1511" y="43"/>
                  </a:lnTo>
                  <a:lnTo>
                    <a:pt x="1460" y="64"/>
                  </a:lnTo>
                  <a:lnTo>
                    <a:pt x="1402" y="91"/>
                  </a:lnTo>
                  <a:lnTo>
                    <a:pt x="1335" y="123"/>
                  </a:lnTo>
                  <a:lnTo>
                    <a:pt x="1265" y="155"/>
                  </a:lnTo>
                  <a:lnTo>
                    <a:pt x="1188" y="192"/>
                  </a:lnTo>
                  <a:lnTo>
                    <a:pt x="1113" y="230"/>
                  </a:lnTo>
                  <a:lnTo>
                    <a:pt x="1033" y="272"/>
                  </a:lnTo>
                  <a:lnTo>
                    <a:pt x="953" y="315"/>
                  </a:lnTo>
                  <a:lnTo>
                    <a:pt x="873" y="358"/>
                  </a:lnTo>
                  <a:lnTo>
                    <a:pt x="798" y="403"/>
                  </a:lnTo>
                  <a:lnTo>
                    <a:pt x="723" y="448"/>
                  </a:lnTo>
                  <a:lnTo>
                    <a:pt x="657" y="494"/>
                  </a:lnTo>
                  <a:lnTo>
                    <a:pt x="590" y="539"/>
                  </a:lnTo>
                  <a:lnTo>
                    <a:pt x="526" y="584"/>
                  </a:lnTo>
                  <a:lnTo>
                    <a:pt x="462" y="630"/>
                  </a:lnTo>
                  <a:lnTo>
                    <a:pt x="406" y="675"/>
                  </a:lnTo>
                  <a:lnTo>
                    <a:pt x="347" y="721"/>
                  </a:lnTo>
                  <a:lnTo>
                    <a:pt x="293" y="763"/>
                  </a:lnTo>
                  <a:lnTo>
                    <a:pt x="240" y="803"/>
                  </a:lnTo>
                  <a:lnTo>
                    <a:pt x="195" y="843"/>
                  </a:lnTo>
                  <a:lnTo>
                    <a:pt x="149" y="878"/>
                  </a:lnTo>
                  <a:lnTo>
                    <a:pt x="112" y="910"/>
                  </a:lnTo>
                  <a:lnTo>
                    <a:pt x="80" y="939"/>
                  </a:lnTo>
                  <a:lnTo>
                    <a:pt x="51" y="966"/>
                  </a:lnTo>
                  <a:lnTo>
                    <a:pt x="26" y="985"/>
                  </a:lnTo>
                  <a:lnTo>
                    <a:pt x="13" y="1001"/>
                  </a:lnTo>
                  <a:lnTo>
                    <a:pt x="2" y="1009"/>
                  </a:lnTo>
                  <a:lnTo>
                    <a:pt x="0" y="1014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31" name="Freeform 259"/>
            <p:cNvSpPr>
              <a:spLocks/>
            </p:cNvSpPr>
            <p:nvPr/>
          </p:nvSpPr>
          <p:spPr bwMode="auto">
            <a:xfrm>
              <a:off x="5017" y="2184"/>
              <a:ext cx="339" cy="316"/>
            </a:xfrm>
            <a:custGeom>
              <a:avLst/>
              <a:gdLst/>
              <a:ahLst/>
              <a:cxnLst>
                <a:cxn ang="0">
                  <a:pos x="0" y="358"/>
                </a:cxn>
                <a:cxn ang="0">
                  <a:pos x="0" y="355"/>
                </a:cxn>
                <a:cxn ang="0">
                  <a:pos x="6" y="347"/>
                </a:cxn>
                <a:cxn ang="0">
                  <a:pos x="14" y="331"/>
                </a:cxn>
                <a:cxn ang="0">
                  <a:pos x="24" y="315"/>
                </a:cxn>
                <a:cxn ang="0">
                  <a:pos x="38" y="294"/>
                </a:cxn>
                <a:cxn ang="0">
                  <a:pos x="56" y="272"/>
                </a:cxn>
                <a:cxn ang="0">
                  <a:pos x="75" y="246"/>
                </a:cxn>
                <a:cxn ang="0">
                  <a:pos x="96" y="219"/>
                </a:cxn>
                <a:cxn ang="0">
                  <a:pos x="123" y="187"/>
                </a:cxn>
                <a:cxn ang="0">
                  <a:pos x="150" y="158"/>
                </a:cxn>
                <a:cxn ang="0">
                  <a:pos x="182" y="128"/>
                </a:cxn>
                <a:cxn ang="0">
                  <a:pos x="217" y="99"/>
                </a:cxn>
                <a:cxn ang="0">
                  <a:pos x="251" y="70"/>
                </a:cxn>
                <a:cxn ang="0">
                  <a:pos x="291" y="43"/>
                </a:cxn>
                <a:cxn ang="0">
                  <a:pos x="331" y="19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0"/>
                </a:cxn>
                <a:cxn ang="0">
                  <a:pos x="363" y="0"/>
                </a:cxn>
                <a:cxn ang="0">
                  <a:pos x="358" y="0"/>
                </a:cxn>
                <a:cxn ang="0">
                  <a:pos x="345" y="3"/>
                </a:cxn>
                <a:cxn ang="0">
                  <a:pos x="331" y="6"/>
                </a:cxn>
                <a:cxn ang="0">
                  <a:pos x="318" y="11"/>
                </a:cxn>
                <a:cxn ang="0">
                  <a:pos x="302" y="16"/>
                </a:cxn>
                <a:cxn ang="0">
                  <a:pos x="283" y="22"/>
                </a:cxn>
                <a:cxn ang="0">
                  <a:pos x="262" y="32"/>
                </a:cxn>
                <a:cxn ang="0">
                  <a:pos x="241" y="43"/>
                </a:cxn>
                <a:cxn ang="0">
                  <a:pos x="219" y="56"/>
                </a:cxn>
                <a:cxn ang="0">
                  <a:pos x="198" y="72"/>
                </a:cxn>
                <a:cxn ang="0">
                  <a:pos x="174" y="91"/>
                </a:cxn>
                <a:cxn ang="0">
                  <a:pos x="150" y="112"/>
                </a:cxn>
                <a:cxn ang="0">
                  <a:pos x="123" y="136"/>
                </a:cxn>
                <a:cxn ang="0">
                  <a:pos x="99" y="160"/>
                </a:cxn>
                <a:cxn ang="0">
                  <a:pos x="78" y="184"/>
                </a:cxn>
                <a:cxn ang="0">
                  <a:pos x="59" y="208"/>
                </a:cxn>
                <a:cxn ang="0">
                  <a:pos x="46" y="230"/>
                </a:cxn>
                <a:cxn ang="0">
                  <a:pos x="32" y="248"/>
                </a:cxn>
                <a:cxn ang="0">
                  <a:pos x="22" y="267"/>
                </a:cxn>
                <a:cxn ang="0">
                  <a:pos x="14" y="283"/>
                </a:cxn>
                <a:cxn ang="0">
                  <a:pos x="8" y="299"/>
                </a:cxn>
                <a:cxn ang="0">
                  <a:pos x="6" y="312"/>
                </a:cxn>
                <a:cxn ang="0">
                  <a:pos x="0" y="323"/>
                </a:cxn>
                <a:cxn ang="0">
                  <a:pos x="0" y="334"/>
                </a:cxn>
                <a:cxn ang="0">
                  <a:pos x="0" y="342"/>
                </a:cxn>
                <a:cxn ang="0">
                  <a:pos x="0" y="347"/>
                </a:cxn>
                <a:cxn ang="0">
                  <a:pos x="0" y="352"/>
                </a:cxn>
                <a:cxn ang="0">
                  <a:pos x="0" y="355"/>
                </a:cxn>
                <a:cxn ang="0">
                  <a:pos x="0" y="358"/>
                </a:cxn>
                <a:cxn ang="0">
                  <a:pos x="0" y="358"/>
                </a:cxn>
              </a:cxnLst>
              <a:rect l="0" t="0" r="r" b="b"/>
              <a:pathLst>
                <a:path w="377" h="358">
                  <a:moveTo>
                    <a:pt x="0" y="358"/>
                  </a:moveTo>
                  <a:lnTo>
                    <a:pt x="0" y="355"/>
                  </a:lnTo>
                  <a:lnTo>
                    <a:pt x="6" y="347"/>
                  </a:lnTo>
                  <a:lnTo>
                    <a:pt x="14" y="331"/>
                  </a:lnTo>
                  <a:lnTo>
                    <a:pt x="24" y="315"/>
                  </a:lnTo>
                  <a:lnTo>
                    <a:pt x="38" y="294"/>
                  </a:lnTo>
                  <a:lnTo>
                    <a:pt x="56" y="272"/>
                  </a:lnTo>
                  <a:lnTo>
                    <a:pt x="75" y="246"/>
                  </a:lnTo>
                  <a:lnTo>
                    <a:pt x="96" y="219"/>
                  </a:lnTo>
                  <a:lnTo>
                    <a:pt x="123" y="187"/>
                  </a:lnTo>
                  <a:lnTo>
                    <a:pt x="150" y="158"/>
                  </a:lnTo>
                  <a:lnTo>
                    <a:pt x="182" y="128"/>
                  </a:lnTo>
                  <a:lnTo>
                    <a:pt x="217" y="99"/>
                  </a:lnTo>
                  <a:lnTo>
                    <a:pt x="251" y="70"/>
                  </a:lnTo>
                  <a:lnTo>
                    <a:pt x="291" y="43"/>
                  </a:lnTo>
                  <a:lnTo>
                    <a:pt x="331" y="19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0"/>
                  </a:lnTo>
                  <a:lnTo>
                    <a:pt x="363" y="0"/>
                  </a:lnTo>
                  <a:lnTo>
                    <a:pt x="358" y="0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8" y="11"/>
                  </a:lnTo>
                  <a:lnTo>
                    <a:pt x="302" y="16"/>
                  </a:lnTo>
                  <a:lnTo>
                    <a:pt x="283" y="22"/>
                  </a:lnTo>
                  <a:lnTo>
                    <a:pt x="262" y="32"/>
                  </a:lnTo>
                  <a:lnTo>
                    <a:pt x="241" y="43"/>
                  </a:lnTo>
                  <a:lnTo>
                    <a:pt x="219" y="56"/>
                  </a:lnTo>
                  <a:lnTo>
                    <a:pt x="198" y="72"/>
                  </a:lnTo>
                  <a:lnTo>
                    <a:pt x="174" y="91"/>
                  </a:lnTo>
                  <a:lnTo>
                    <a:pt x="150" y="112"/>
                  </a:lnTo>
                  <a:lnTo>
                    <a:pt x="123" y="136"/>
                  </a:lnTo>
                  <a:lnTo>
                    <a:pt x="99" y="160"/>
                  </a:lnTo>
                  <a:lnTo>
                    <a:pt x="78" y="184"/>
                  </a:lnTo>
                  <a:lnTo>
                    <a:pt x="59" y="208"/>
                  </a:lnTo>
                  <a:lnTo>
                    <a:pt x="46" y="230"/>
                  </a:lnTo>
                  <a:lnTo>
                    <a:pt x="32" y="248"/>
                  </a:lnTo>
                  <a:lnTo>
                    <a:pt x="22" y="267"/>
                  </a:lnTo>
                  <a:lnTo>
                    <a:pt x="14" y="283"/>
                  </a:lnTo>
                  <a:lnTo>
                    <a:pt x="8" y="299"/>
                  </a:lnTo>
                  <a:lnTo>
                    <a:pt x="6" y="312"/>
                  </a:lnTo>
                  <a:lnTo>
                    <a:pt x="0" y="323"/>
                  </a:lnTo>
                  <a:lnTo>
                    <a:pt x="0" y="334"/>
                  </a:lnTo>
                  <a:lnTo>
                    <a:pt x="0" y="342"/>
                  </a:lnTo>
                  <a:lnTo>
                    <a:pt x="0" y="347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0" y="358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32" name="Freeform 260"/>
            <p:cNvSpPr>
              <a:spLocks/>
            </p:cNvSpPr>
            <p:nvPr/>
          </p:nvSpPr>
          <p:spPr bwMode="auto">
            <a:xfrm>
              <a:off x="4073" y="2523"/>
              <a:ext cx="889" cy="403"/>
            </a:xfrm>
            <a:custGeom>
              <a:avLst/>
              <a:gdLst/>
              <a:ahLst/>
              <a:cxnLst>
                <a:cxn ang="0">
                  <a:pos x="40" y="454"/>
                </a:cxn>
                <a:cxn ang="0">
                  <a:pos x="56" y="438"/>
                </a:cxn>
                <a:cxn ang="0">
                  <a:pos x="88" y="406"/>
                </a:cxn>
                <a:cxn ang="0">
                  <a:pos x="133" y="366"/>
                </a:cxn>
                <a:cxn ang="0">
                  <a:pos x="189" y="318"/>
                </a:cxn>
                <a:cxn ang="0">
                  <a:pos x="256" y="267"/>
                </a:cxn>
                <a:cxn ang="0">
                  <a:pos x="331" y="214"/>
                </a:cxn>
                <a:cxn ang="0">
                  <a:pos x="414" y="161"/>
                </a:cxn>
                <a:cxn ang="0">
                  <a:pos x="502" y="115"/>
                </a:cxn>
                <a:cxn ang="0">
                  <a:pos x="595" y="78"/>
                </a:cxn>
                <a:cxn ang="0">
                  <a:pos x="686" y="51"/>
                </a:cxn>
                <a:cxn ang="0">
                  <a:pos x="772" y="32"/>
                </a:cxn>
                <a:cxn ang="0">
                  <a:pos x="849" y="22"/>
                </a:cxn>
                <a:cxn ang="0">
                  <a:pos x="913" y="16"/>
                </a:cxn>
                <a:cxn ang="0">
                  <a:pos x="959" y="14"/>
                </a:cxn>
                <a:cxn ang="0">
                  <a:pos x="985" y="14"/>
                </a:cxn>
                <a:cxn ang="0">
                  <a:pos x="985" y="14"/>
                </a:cxn>
                <a:cxn ang="0">
                  <a:pos x="964" y="8"/>
                </a:cxn>
                <a:cxn ang="0">
                  <a:pos x="924" y="3"/>
                </a:cxn>
                <a:cxn ang="0">
                  <a:pos x="865" y="0"/>
                </a:cxn>
                <a:cxn ang="0">
                  <a:pos x="796" y="0"/>
                </a:cxn>
                <a:cxn ang="0">
                  <a:pos x="716" y="11"/>
                </a:cxn>
                <a:cxn ang="0">
                  <a:pos x="627" y="30"/>
                </a:cxn>
                <a:cxn ang="0">
                  <a:pos x="534" y="62"/>
                </a:cxn>
                <a:cxn ang="0">
                  <a:pos x="438" y="107"/>
                </a:cxn>
                <a:cxn ang="0">
                  <a:pos x="344" y="163"/>
                </a:cxn>
                <a:cxn ang="0">
                  <a:pos x="259" y="225"/>
                </a:cxn>
                <a:cxn ang="0">
                  <a:pos x="181" y="283"/>
                </a:cxn>
                <a:cxn ang="0">
                  <a:pos x="112" y="339"/>
                </a:cxn>
                <a:cxn ang="0">
                  <a:pos x="59" y="387"/>
                </a:cxn>
                <a:cxn ang="0">
                  <a:pos x="21" y="425"/>
                </a:cxn>
                <a:cxn ang="0">
                  <a:pos x="0" y="446"/>
                </a:cxn>
                <a:cxn ang="0">
                  <a:pos x="40" y="457"/>
                </a:cxn>
              </a:cxnLst>
              <a:rect l="0" t="0" r="r" b="b"/>
              <a:pathLst>
                <a:path w="988" h="457">
                  <a:moveTo>
                    <a:pt x="40" y="457"/>
                  </a:moveTo>
                  <a:lnTo>
                    <a:pt x="40" y="454"/>
                  </a:lnTo>
                  <a:lnTo>
                    <a:pt x="48" y="446"/>
                  </a:lnTo>
                  <a:lnTo>
                    <a:pt x="56" y="438"/>
                  </a:lnTo>
                  <a:lnTo>
                    <a:pt x="69" y="425"/>
                  </a:lnTo>
                  <a:lnTo>
                    <a:pt x="88" y="406"/>
                  </a:lnTo>
                  <a:lnTo>
                    <a:pt x="109" y="387"/>
                  </a:lnTo>
                  <a:lnTo>
                    <a:pt x="133" y="366"/>
                  </a:lnTo>
                  <a:lnTo>
                    <a:pt x="160" y="345"/>
                  </a:lnTo>
                  <a:lnTo>
                    <a:pt x="189" y="318"/>
                  </a:lnTo>
                  <a:lnTo>
                    <a:pt x="222" y="294"/>
                  </a:lnTo>
                  <a:lnTo>
                    <a:pt x="256" y="267"/>
                  </a:lnTo>
                  <a:lnTo>
                    <a:pt x="294" y="241"/>
                  </a:lnTo>
                  <a:lnTo>
                    <a:pt x="331" y="214"/>
                  </a:lnTo>
                  <a:lnTo>
                    <a:pt x="371" y="187"/>
                  </a:lnTo>
                  <a:lnTo>
                    <a:pt x="414" y="161"/>
                  </a:lnTo>
                  <a:lnTo>
                    <a:pt x="459" y="139"/>
                  </a:lnTo>
                  <a:lnTo>
                    <a:pt x="502" y="115"/>
                  </a:lnTo>
                  <a:lnTo>
                    <a:pt x="547" y="96"/>
                  </a:lnTo>
                  <a:lnTo>
                    <a:pt x="595" y="78"/>
                  </a:lnTo>
                  <a:lnTo>
                    <a:pt x="641" y="64"/>
                  </a:lnTo>
                  <a:lnTo>
                    <a:pt x="686" y="51"/>
                  </a:lnTo>
                  <a:lnTo>
                    <a:pt x="729" y="43"/>
                  </a:lnTo>
                  <a:lnTo>
                    <a:pt x="772" y="32"/>
                  </a:lnTo>
                  <a:lnTo>
                    <a:pt x="812" y="27"/>
                  </a:lnTo>
                  <a:lnTo>
                    <a:pt x="849" y="22"/>
                  </a:lnTo>
                  <a:lnTo>
                    <a:pt x="881" y="19"/>
                  </a:lnTo>
                  <a:lnTo>
                    <a:pt x="913" y="16"/>
                  </a:lnTo>
                  <a:lnTo>
                    <a:pt x="940" y="16"/>
                  </a:lnTo>
                  <a:lnTo>
                    <a:pt x="959" y="14"/>
                  </a:lnTo>
                  <a:lnTo>
                    <a:pt x="975" y="14"/>
                  </a:lnTo>
                  <a:lnTo>
                    <a:pt x="985" y="14"/>
                  </a:lnTo>
                  <a:lnTo>
                    <a:pt x="988" y="14"/>
                  </a:lnTo>
                  <a:lnTo>
                    <a:pt x="985" y="14"/>
                  </a:lnTo>
                  <a:lnTo>
                    <a:pt x="977" y="11"/>
                  </a:lnTo>
                  <a:lnTo>
                    <a:pt x="964" y="8"/>
                  </a:lnTo>
                  <a:lnTo>
                    <a:pt x="945" y="6"/>
                  </a:lnTo>
                  <a:lnTo>
                    <a:pt x="924" y="3"/>
                  </a:lnTo>
                  <a:lnTo>
                    <a:pt x="897" y="3"/>
                  </a:lnTo>
                  <a:lnTo>
                    <a:pt x="865" y="0"/>
                  </a:lnTo>
                  <a:lnTo>
                    <a:pt x="833" y="0"/>
                  </a:lnTo>
                  <a:lnTo>
                    <a:pt x="796" y="0"/>
                  </a:lnTo>
                  <a:lnTo>
                    <a:pt x="758" y="6"/>
                  </a:lnTo>
                  <a:lnTo>
                    <a:pt x="716" y="11"/>
                  </a:lnTo>
                  <a:lnTo>
                    <a:pt x="673" y="19"/>
                  </a:lnTo>
                  <a:lnTo>
                    <a:pt x="627" y="30"/>
                  </a:lnTo>
                  <a:lnTo>
                    <a:pt x="582" y="43"/>
                  </a:lnTo>
                  <a:lnTo>
                    <a:pt x="534" y="62"/>
                  </a:lnTo>
                  <a:lnTo>
                    <a:pt x="486" y="83"/>
                  </a:lnTo>
                  <a:lnTo>
                    <a:pt x="438" y="107"/>
                  </a:lnTo>
                  <a:lnTo>
                    <a:pt x="390" y="134"/>
                  </a:lnTo>
                  <a:lnTo>
                    <a:pt x="344" y="163"/>
                  </a:lnTo>
                  <a:lnTo>
                    <a:pt x="302" y="193"/>
                  </a:lnTo>
                  <a:lnTo>
                    <a:pt x="259" y="225"/>
                  </a:lnTo>
                  <a:lnTo>
                    <a:pt x="219" y="254"/>
                  </a:lnTo>
                  <a:lnTo>
                    <a:pt x="181" y="283"/>
                  </a:lnTo>
                  <a:lnTo>
                    <a:pt x="147" y="313"/>
                  </a:lnTo>
                  <a:lnTo>
                    <a:pt x="112" y="339"/>
                  </a:lnTo>
                  <a:lnTo>
                    <a:pt x="85" y="366"/>
                  </a:lnTo>
                  <a:lnTo>
                    <a:pt x="59" y="387"/>
                  </a:lnTo>
                  <a:lnTo>
                    <a:pt x="37" y="409"/>
                  </a:lnTo>
                  <a:lnTo>
                    <a:pt x="21" y="425"/>
                  </a:lnTo>
                  <a:lnTo>
                    <a:pt x="8" y="438"/>
                  </a:lnTo>
                  <a:lnTo>
                    <a:pt x="0" y="446"/>
                  </a:lnTo>
                  <a:lnTo>
                    <a:pt x="0" y="449"/>
                  </a:lnTo>
                  <a:lnTo>
                    <a:pt x="40" y="457"/>
                  </a:lnTo>
                  <a:lnTo>
                    <a:pt x="40" y="4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33" name="Freeform 261"/>
            <p:cNvSpPr>
              <a:spLocks/>
            </p:cNvSpPr>
            <p:nvPr/>
          </p:nvSpPr>
          <p:spPr bwMode="auto">
            <a:xfrm>
              <a:off x="5070" y="2323"/>
              <a:ext cx="92" cy="653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96" y="18"/>
                </a:cxn>
                <a:cxn ang="0">
                  <a:pos x="88" y="48"/>
                </a:cxn>
                <a:cxn ang="0">
                  <a:pos x="77" y="93"/>
                </a:cxn>
                <a:cxn ang="0">
                  <a:pos x="67" y="146"/>
                </a:cxn>
                <a:cxn ang="0">
                  <a:pos x="56" y="208"/>
                </a:cxn>
                <a:cxn ang="0">
                  <a:pos x="48" y="277"/>
                </a:cxn>
                <a:cxn ang="0">
                  <a:pos x="43" y="349"/>
                </a:cxn>
                <a:cxn ang="0">
                  <a:pos x="37" y="424"/>
                </a:cxn>
                <a:cxn ang="0">
                  <a:pos x="37" y="493"/>
                </a:cxn>
                <a:cxn ang="0">
                  <a:pos x="35" y="557"/>
                </a:cxn>
                <a:cxn ang="0">
                  <a:pos x="35" y="611"/>
                </a:cxn>
                <a:cxn ang="0">
                  <a:pos x="35" y="659"/>
                </a:cxn>
                <a:cxn ang="0">
                  <a:pos x="35" y="696"/>
                </a:cxn>
                <a:cxn ang="0">
                  <a:pos x="35" y="723"/>
                </a:cxn>
                <a:cxn ang="0">
                  <a:pos x="35" y="736"/>
                </a:cxn>
                <a:cxn ang="0">
                  <a:pos x="35" y="736"/>
                </a:cxn>
                <a:cxn ang="0">
                  <a:pos x="32" y="723"/>
                </a:cxn>
                <a:cxn ang="0">
                  <a:pos x="27" y="696"/>
                </a:cxn>
                <a:cxn ang="0">
                  <a:pos x="21" y="661"/>
                </a:cxn>
                <a:cxn ang="0">
                  <a:pos x="13" y="613"/>
                </a:cxn>
                <a:cxn ang="0">
                  <a:pos x="8" y="560"/>
                </a:cxn>
                <a:cxn ang="0">
                  <a:pos x="3" y="499"/>
                </a:cxn>
                <a:cxn ang="0">
                  <a:pos x="0" y="429"/>
                </a:cxn>
                <a:cxn ang="0">
                  <a:pos x="3" y="355"/>
                </a:cxn>
                <a:cxn ang="0">
                  <a:pos x="8" y="280"/>
                </a:cxn>
                <a:cxn ang="0">
                  <a:pos x="19" y="210"/>
                </a:cxn>
                <a:cxn ang="0">
                  <a:pos x="32" y="149"/>
                </a:cxn>
                <a:cxn ang="0">
                  <a:pos x="43" y="96"/>
                </a:cxn>
                <a:cxn ang="0">
                  <a:pos x="53" y="53"/>
                </a:cxn>
                <a:cxn ang="0">
                  <a:pos x="61" y="21"/>
                </a:cxn>
                <a:cxn ang="0">
                  <a:pos x="69" y="5"/>
                </a:cxn>
                <a:cxn ang="0">
                  <a:pos x="102" y="0"/>
                </a:cxn>
              </a:cxnLst>
              <a:rect l="0" t="0" r="r" b="b"/>
              <a:pathLst>
                <a:path w="102" h="739">
                  <a:moveTo>
                    <a:pt x="102" y="0"/>
                  </a:moveTo>
                  <a:lnTo>
                    <a:pt x="102" y="0"/>
                  </a:lnTo>
                  <a:lnTo>
                    <a:pt x="99" y="8"/>
                  </a:lnTo>
                  <a:lnTo>
                    <a:pt x="96" y="18"/>
                  </a:lnTo>
                  <a:lnTo>
                    <a:pt x="91" y="32"/>
                  </a:lnTo>
                  <a:lnTo>
                    <a:pt x="88" y="48"/>
                  </a:lnTo>
                  <a:lnTo>
                    <a:pt x="83" y="69"/>
                  </a:lnTo>
                  <a:lnTo>
                    <a:pt x="77" y="93"/>
                  </a:lnTo>
                  <a:lnTo>
                    <a:pt x="75" y="120"/>
                  </a:lnTo>
                  <a:lnTo>
                    <a:pt x="67" y="146"/>
                  </a:lnTo>
                  <a:lnTo>
                    <a:pt x="61" y="176"/>
                  </a:lnTo>
                  <a:lnTo>
                    <a:pt x="56" y="208"/>
                  </a:lnTo>
                  <a:lnTo>
                    <a:pt x="53" y="242"/>
                  </a:lnTo>
                  <a:lnTo>
                    <a:pt x="48" y="277"/>
                  </a:lnTo>
                  <a:lnTo>
                    <a:pt x="45" y="314"/>
                  </a:lnTo>
                  <a:lnTo>
                    <a:pt x="43" y="349"/>
                  </a:lnTo>
                  <a:lnTo>
                    <a:pt x="40" y="389"/>
                  </a:lnTo>
                  <a:lnTo>
                    <a:pt x="37" y="424"/>
                  </a:lnTo>
                  <a:lnTo>
                    <a:pt x="37" y="461"/>
                  </a:lnTo>
                  <a:lnTo>
                    <a:pt x="37" y="493"/>
                  </a:lnTo>
                  <a:lnTo>
                    <a:pt x="37" y="525"/>
                  </a:lnTo>
                  <a:lnTo>
                    <a:pt x="35" y="557"/>
                  </a:lnTo>
                  <a:lnTo>
                    <a:pt x="35" y="587"/>
                  </a:lnTo>
                  <a:lnTo>
                    <a:pt x="35" y="611"/>
                  </a:lnTo>
                  <a:lnTo>
                    <a:pt x="35" y="637"/>
                  </a:lnTo>
                  <a:lnTo>
                    <a:pt x="35" y="659"/>
                  </a:lnTo>
                  <a:lnTo>
                    <a:pt x="35" y="680"/>
                  </a:lnTo>
                  <a:lnTo>
                    <a:pt x="35" y="696"/>
                  </a:lnTo>
                  <a:lnTo>
                    <a:pt x="35" y="712"/>
                  </a:lnTo>
                  <a:lnTo>
                    <a:pt x="35" y="723"/>
                  </a:lnTo>
                  <a:lnTo>
                    <a:pt x="35" y="731"/>
                  </a:lnTo>
                  <a:lnTo>
                    <a:pt x="35" y="736"/>
                  </a:lnTo>
                  <a:lnTo>
                    <a:pt x="37" y="739"/>
                  </a:lnTo>
                  <a:lnTo>
                    <a:pt x="35" y="736"/>
                  </a:lnTo>
                  <a:lnTo>
                    <a:pt x="35" y="731"/>
                  </a:lnTo>
                  <a:lnTo>
                    <a:pt x="32" y="723"/>
                  </a:lnTo>
                  <a:lnTo>
                    <a:pt x="29" y="712"/>
                  </a:lnTo>
                  <a:lnTo>
                    <a:pt x="27" y="696"/>
                  </a:lnTo>
                  <a:lnTo>
                    <a:pt x="24" y="680"/>
                  </a:lnTo>
                  <a:lnTo>
                    <a:pt x="21" y="661"/>
                  </a:lnTo>
                  <a:lnTo>
                    <a:pt x="16" y="640"/>
                  </a:lnTo>
                  <a:lnTo>
                    <a:pt x="13" y="613"/>
                  </a:lnTo>
                  <a:lnTo>
                    <a:pt x="11" y="589"/>
                  </a:lnTo>
                  <a:lnTo>
                    <a:pt x="8" y="560"/>
                  </a:lnTo>
                  <a:lnTo>
                    <a:pt x="5" y="531"/>
                  </a:lnTo>
                  <a:lnTo>
                    <a:pt x="3" y="499"/>
                  </a:lnTo>
                  <a:lnTo>
                    <a:pt x="3" y="464"/>
                  </a:lnTo>
                  <a:lnTo>
                    <a:pt x="0" y="429"/>
                  </a:lnTo>
                  <a:lnTo>
                    <a:pt x="3" y="392"/>
                  </a:lnTo>
                  <a:lnTo>
                    <a:pt x="3" y="355"/>
                  </a:lnTo>
                  <a:lnTo>
                    <a:pt x="5" y="317"/>
                  </a:lnTo>
                  <a:lnTo>
                    <a:pt x="8" y="280"/>
                  </a:lnTo>
                  <a:lnTo>
                    <a:pt x="13" y="248"/>
                  </a:lnTo>
                  <a:lnTo>
                    <a:pt x="19" y="210"/>
                  </a:lnTo>
                  <a:lnTo>
                    <a:pt x="24" y="181"/>
                  </a:lnTo>
                  <a:lnTo>
                    <a:pt x="32" y="149"/>
                  </a:lnTo>
                  <a:lnTo>
                    <a:pt x="37" y="122"/>
                  </a:lnTo>
                  <a:lnTo>
                    <a:pt x="43" y="96"/>
                  </a:lnTo>
                  <a:lnTo>
                    <a:pt x="48" y="72"/>
                  </a:lnTo>
                  <a:lnTo>
                    <a:pt x="53" y="53"/>
                  </a:lnTo>
                  <a:lnTo>
                    <a:pt x="59" y="34"/>
                  </a:lnTo>
                  <a:lnTo>
                    <a:pt x="61" y="21"/>
                  </a:lnTo>
                  <a:lnTo>
                    <a:pt x="67" y="10"/>
                  </a:lnTo>
                  <a:lnTo>
                    <a:pt x="69" y="5"/>
                  </a:lnTo>
                  <a:lnTo>
                    <a:pt x="69" y="2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34" name="Freeform 262"/>
            <p:cNvSpPr>
              <a:spLocks/>
            </p:cNvSpPr>
            <p:nvPr/>
          </p:nvSpPr>
          <p:spPr bwMode="auto">
            <a:xfrm>
              <a:off x="4736" y="2535"/>
              <a:ext cx="140" cy="46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8"/>
                </a:cxn>
                <a:cxn ang="0">
                  <a:pos x="11" y="26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2" y="50"/>
                </a:cxn>
                <a:cxn ang="0">
                  <a:pos x="40" y="64"/>
                </a:cxn>
                <a:cxn ang="0">
                  <a:pos x="48" y="77"/>
                </a:cxn>
                <a:cxn ang="0">
                  <a:pos x="59" y="93"/>
                </a:cxn>
                <a:cxn ang="0">
                  <a:pos x="67" y="107"/>
                </a:cxn>
                <a:cxn ang="0">
                  <a:pos x="75" y="125"/>
                </a:cxn>
                <a:cxn ang="0">
                  <a:pos x="83" y="147"/>
                </a:cxn>
                <a:cxn ang="0">
                  <a:pos x="91" y="168"/>
                </a:cxn>
                <a:cxn ang="0">
                  <a:pos x="99" y="189"/>
                </a:cxn>
                <a:cxn ang="0">
                  <a:pos x="107" y="216"/>
                </a:cxn>
                <a:cxn ang="0">
                  <a:pos x="109" y="243"/>
                </a:cxn>
                <a:cxn ang="0">
                  <a:pos x="115" y="269"/>
                </a:cxn>
                <a:cxn ang="0">
                  <a:pos x="117" y="296"/>
                </a:cxn>
                <a:cxn ang="0">
                  <a:pos x="120" y="323"/>
                </a:cxn>
                <a:cxn ang="0">
                  <a:pos x="123" y="349"/>
                </a:cxn>
                <a:cxn ang="0">
                  <a:pos x="123" y="373"/>
                </a:cxn>
                <a:cxn ang="0">
                  <a:pos x="125" y="397"/>
                </a:cxn>
                <a:cxn ang="0">
                  <a:pos x="128" y="421"/>
                </a:cxn>
                <a:cxn ang="0">
                  <a:pos x="128" y="443"/>
                </a:cxn>
                <a:cxn ang="0">
                  <a:pos x="128" y="461"/>
                </a:cxn>
                <a:cxn ang="0">
                  <a:pos x="128" y="477"/>
                </a:cxn>
                <a:cxn ang="0">
                  <a:pos x="128" y="493"/>
                </a:cxn>
                <a:cxn ang="0">
                  <a:pos x="128" y="507"/>
                </a:cxn>
                <a:cxn ang="0">
                  <a:pos x="128" y="515"/>
                </a:cxn>
                <a:cxn ang="0">
                  <a:pos x="128" y="520"/>
                </a:cxn>
                <a:cxn ang="0">
                  <a:pos x="128" y="523"/>
                </a:cxn>
                <a:cxn ang="0">
                  <a:pos x="128" y="520"/>
                </a:cxn>
                <a:cxn ang="0">
                  <a:pos x="128" y="515"/>
                </a:cxn>
                <a:cxn ang="0">
                  <a:pos x="131" y="507"/>
                </a:cxn>
                <a:cxn ang="0">
                  <a:pos x="136" y="499"/>
                </a:cxn>
                <a:cxn ang="0">
                  <a:pos x="139" y="483"/>
                </a:cxn>
                <a:cxn ang="0">
                  <a:pos x="144" y="467"/>
                </a:cxn>
                <a:cxn ang="0">
                  <a:pos x="147" y="451"/>
                </a:cxn>
                <a:cxn ang="0">
                  <a:pos x="149" y="429"/>
                </a:cxn>
                <a:cxn ang="0">
                  <a:pos x="152" y="408"/>
                </a:cxn>
                <a:cxn ang="0">
                  <a:pos x="155" y="384"/>
                </a:cxn>
                <a:cxn ang="0">
                  <a:pos x="155" y="357"/>
                </a:cxn>
                <a:cxn ang="0">
                  <a:pos x="155" y="331"/>
                </a:cxn>
                <a:cxn ang="0">
                  <a:pos x="155" y="301"/>
                </a:cxn>
                <a:cxn ang="0">
                  <a:pos x="149" y="272"/>
                </a:cxn>
                <a:cxn ang="0">
                  <a:pos x="144" y="240"/>
                </a:cxn>
                <a:cxn ang="0">
                  <a:pos x="139" y="211"/>
                </a:cxn>
                <a:cxn ang="0">
                  <a:pos x="128" y="179"/>
                </a:cxn>
                <a:cxn ang="0">
                  <a:pos x="120" y="149"/>
                </a:cxn>
                <a:cxn ang="0">
                  <a:pos x="109" y="125"/>
                </a:cxn>
                <a:cxn ang="0">
                  <a:pos x="101" y="104"/>
                </a:cxn>
                <a:cxn ang="0">
                  <a:pos x="93" y="82"/>
                </a:cxn>
                <a:cxn ang="0">
                  <a:pos x="88" y="66"/>
                </a:cxn>
                <a:cxn ang="0">
                  <a:pos x="80" y="50"/>
                </a:cxn>
                <a:cxn ang="0">
                  <a:pos x="75" y="40"/>
                </a:cxn>
                <a:cxn ang="0">
                  <a:pos x="69" y="29"/>
                </a:cxn>
                <a:cxn ang="0">
                  <a:pos x="64" y="18"/>
                </a:cxn>
                <a:cxn ang="0">
                  <a:pos x="59" y="13"/>
                </a:cxn>
                <a:cxn ang="0">
                  <a:pos x="56" y="8"/>
                </a:cxn>
                <a:cxn ang="0">
                  <a:pos x="53" y="2"/>
                </a:cxn>
                <a:cxn ang="0">
                  <a:pos x="51" y="0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55" h="523">
                  <a:moveTo>
                    <a:pt x="0" y="16"/>
                  </a:moveTo>
                  <a:lnTo>
                    <a:pt x="0" y="18"/>
                  </a:lnTo>
                  <a:lnTo>
                    <a:pt x="11" y="26"/>
                  </a:lnTo>
                  <a:lnTo>
                    <a:pt x="16" y="34"/>
                  </a:lnTo>
                  <a:lnTo>
                    <a:pt x="24" y="42"/>
                  </a:lnTo>
                  <a:lnTo>
                    <a:pt x="32" y="50"/>
                  </a:lnTo>
                  <a:lnTo>
                    <a:pt x="40" y="64"/>
                  </a:lnTo>
                  <a:lnTo>
                    <a:pt x="48" y="77"/>
                  </a:lnTo>
                  <a:lnTo>
                    <a:pt x="59" y="93"/>
                  </a:lnTo>
                  <a:lnTo>
                    <a:pt x="67" y="107"/>
                  </a:lnTo>
                  <a:lnTo>
                    <a:pt x="75" y="125"/>
                  </a:lnTo>
                  <a:lnTo>
                    <a:pt x="83" y="147"/>
                  </a:lnTo>
                  <a:lnTo>
                    <a:pt x="91" y="168"/>
                  </a:lnTo>
                  <a:lnTo>
                    <a:pt x="99" y="189"/>
                  </a:lnTo>
                  <a:lnTo>
                    <a:pt x="107" y="216"/>
                  </a:lnTo>
                  <a:lnTo>
                    <a:pt x="109" y="243"/>
                  </a:lnTo>
                  <a:lnTo>
                    <a:pt x="115" y="269"/>
                  </a:lnTo>
                  <a:lnTo>
                    <a:pt x="117" y="296"/>
                  </a:lnTo>
                  <a:lnTo>
                    <a:pt x="120" y="323"/>
                  </a:lnTo>
                  <a:lnTo>
                    <a:pt x="123" y="349"/>
                  </a:lnTo>
                  <a:lnTo>
                    <a:pt x="123" y="373"/>
                  </a:lnTo>
                  <a:lnTo>
                    <a:pt x="125" y="397"/>
                  </a:lnTo>
                  <a:lnTo>
                    <a:pt x="128" y="421"/>
                  </a:lnTo>
                  <a:lnTo>
                    <a:pt x="128" y="443"/>
                  </a:lnTo>
                  <a:lnTo>
                    <a:pt x="128" y="461"/>
                  </a:lnTo>
                  <a:lnTo>
                    <a:pt x="128" y="477"/>
                  </a:lnTo>
                  <a:lnTo>
                    <a:pt x="128" y="493"/>
                  </a:lnTo>
                  <a:lnTo>
                    <a:pt x="128" y="507"/>
                  </a:lnTo>
                  <a:lnTo>
                    <a:pt x="128" y="515"/>
                  </a:lnTo>
                  <a:lnTo>
                    <a:pt x="128" y="520"/>
                  </a:lnTo>
                  <a:lnTo>
                    <a:pt x="128" y="523"/>
                  </a:lnTo>
                  <a:lnTo>
                    <a:pt x="128" y="520"/>
                  </a:lnTo>
                  <a:lnTo>
                    <a:pt x="128" y="515"/>
                  </a:lnTo>
                  <a:lnTo>
                    <a:pt x="131" y="507"/>
                  </a:lnTo>
                  <a:lnTo>
                    <a:pt x="136" y="499"/>
                  </a:lnTo>
                  <a:lnTo>
                    <a:pt x="139" y="483"/>
                  </a:lnTo>
                  <a:lnTo>
                    <a:pt x="144" y="467"/>
                  </a:lnTo>
                  <a:lnTo>
                    <a:pt x="147" y="451"/>
                  </a:lnTo>
                  <a:lnTo>
                    <a:pt x="149" y="429"/>
                  </a:lnTo>
                  <a:lnTo>
                    <a:pt x="152" y="408"/>
                  </a:lnTo>
                  <a:lnTo>
                    <a:pt x="155" y="384"/>
                  </a:lnTo>
                  <a:lnTo>
                    <a:pt x="155" y="357"/>
                  </a:lnTo>
                  <a:lnTo>
                    <a:pt x="155" y="331"/>
                  </a:lnTo>
                  <a:lnTo>
                    <a:pt x="155" y="301"/>
                  </a:lnTo>
                  <a:lnTo>
                    <a:pt x="149" y="272"/>
                  </a:lnTo>
                  <a:lnTo>
                    <a:pt x="144" y="240"/>
                  </a:lnTo>
                  <a:lnTo>
                    <a:pt x="139" y="211"/>
                  </a:lnTo>
                  <a:lnTo>
                    <a:pt x="128" y="179"/>
                  </a:lnTo>
                  <a:lnTo>
                    <a:pt x="120" y="149"/>
                  </a:lnTo>
                  <a:lnTo>
                    <a:pt x="109" y="125"/>
                  </a:lnTo>
                  <a:lnTo>
                    <a:pt x="101" y="104"/>
                  </a:lnTo>
                  <a:lnTo>
                    <a:pt x="93" y="82"/>
                  </a:lnTo>
                  <a:lnTo>
                    <a:pt x="88" y="66"/>
                  </a:lnTo>
                  <a:lnTo>
                    <a:pt x="80" y="50"/>
                  </a:lnTo>
                  <a:lnTo>
                    <a:pt x="75" y="40"/>
                  </a:lnTo>
                  <a:lnTo>
                    <a:pt x="69" y="29"/>
                  </a:lnTo>
                  <a:lnTo>
                    <a:pt x="64" y="18"/>
                  </a:lnTo>
                  <a:lnTo>
                    <a:pt x="59" y="13"/>
                  </a:lnTo>
                  <a:lnTo>
                    <a:pt x="56" y="8"/>
                  </a:lnTo>
                  <a:lnTo>
                    <a:pt x="53" y="2"/>
                  </a:lnTo>
                  <a:lnTo>
                    <a:pt x="51" y="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35" name="Freeform 263"/>
            <p:cNvSpPr>
              <a:spLocks/>
            </p:cNvSpPr>
            <p:nvPr/>
          </p:nvSpPr>
          <p:spPr bwMode="auto">
            <a:xfrm>
              <a:off x="4640" y="2575"/>
              <a:ext cx="135" cy="419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3" y="16"/>
                </a:cxn>
                <a:cxn ang="0">
                  <a:pos x="27" y="37"/>
                </a:cxn>
                <a:cxn ang="0">
                  <a:pos x="45" y="67"/>
                </a:cxn>
                <a:cxn ang="0">
                  <a:pos x="61" y="99"/>
                </a:cxn>
                <a:cxn ang="0">
                  <a:pos x="80" y="139"/>
                </a:cxn>
                <a:cxn ang="0">
                  <a:pos x="96" y="179"/>
                </a:cxn>
                <a:cxn ang="0">
                  <a:pos x="110" y="224"/>
                </a:cxn>
                <a:cxn ang="0">
                  <a:pos x="118" y="272"/>
                </a:cxn>
                <a:cxn ang="0">
                  <a:pos x="123" y="315"/>
                </a:cxn>
                <a:cxn ang="0">
                  <a:pos x="126" y="358"/>
                </a:cxn>
                <a:cxn ang="0">
                  <a:pos x="126" y="395"/>
                </a:cxn>
                <a:cxn ang="0">
                  <a:pos x="123" y="427"/>
                </a:cxn>
                <a:cxn ang="0">
                  <a:pos x="123" y="451"/>
                </a:cxn>
                <a:cxn ang="0">
                  <a:pos x="123" y="467"/>
                </a:cxn>
                <a:cxn ang="0">
                  <a:pos x="123" y="475"/>
                </a:cxn>
                <a:cxn ang="0">
                  <a:pos x="123" y="470"/>
                </a:cxn>
                <a:cxn ang="0">
                  <a:pos x="128" y="454"/>
                </a:cxn>
                <a:cxn ang="0">
                  <a:pos x="134" y="430"/>
                </a:cxn>
                <a:cxn ang="0">
                  <a:pos x="142" y="398"/>
                </a:cxn>
                <a:cxn ang="0">
                  <a:pos x="147" y="358"/>
                </a:cxn>
                <a:cxn ang="0">
                  <a:pos x="150" y="315"/>
                </a:cxn>
                <a:cxn ang="0">
                  <a:pos x="150" y="262"/>
                </a:cxn>
                <a:cxn ang="0">
                  <a:pos x="142" y="208"/>
                </a:cxn>
                <a:cxn ang="0">
                  <a:pos x="128" y="155"/>
                </a:cxn>
                <a:cxn ang="0">
                  <a:pos x="107" y="112"/>
                </a:cxn>
                <a:cxn ang="0">
                  <a:pos x="83" y="75"/>
                </a:cxn>
                <a:cxn ang="0">
                  <a:pos x="59" y="48"/>
                </a:cxn>
                <a:cxn ang="0">
                  <a:pos x="37" y="27"/>
                </a:cxn>
                <a:cxn ang="0">
                  <a:pos x="19" y="11"/>
                </a:cxn>
                <a:cxn ang="0">
                  <a:pos x="5" y="3"/>
                </a:cxn>
                <a:cxn ang="0">
                  <a:pos x="0" y="0"/>
                </a:cxn>
              </a:cxnLst>
              <a:rect l="0" t="0" r="r" b="b"/>
              <a:pathLst>
                <a:path w="150" h="475">
                  <a:moveTo>
                    <a:pt x="0" y="0"/>
                  </a:moveTo>
                  <a:lnTo>
                    <a:pt x="3" y="5"/>
                  </a:lnTo>
                  <a:lnTo>
                    <a:pt x="8" y="11"/>
                  </a:lnTo>
                  <a:lnTo>
                    <a:pt x="13" y="16"/>
                  </a:lnTo>
                  <a:lnTo>
                    <a:pt x="19" y="27"/>
                  </a:lnTo>
                  <a:lnTo>
                    <a:pt x="27" y="37"/>
                  </a:lnTo>
                  <a:lnTo>
                    <a:pt x="35" y="51"/>
                  </a:lnTo>
                  <a:lnTo>
                    <a:pt x="45" y="67"/>
                  </a:lnTo>
                  <a:lnTo>
                    <a:pt x="53" y="80"/>
                  </a:lnTo>
                  <a:lnTo>
                    <a:pt x="61" y="99"/>
                  </a:lnTo>
                  <a:lnTo>
                    <a:pt x="70" y="118"/>
                  </a:lnTo>
                  <a:lnTo>
                    <a:pt x="80" y="139"/>
                  </a:lnTo>
                  <a:lnTo>
                    <a:pt x="88" y="158"/>
                  </a:lnTo>
                  <a:lnTo>
                    <a:pt x="96" y="179"/>
                  </a:lnTo>
                  <a:lnTo>
                    <a:pt x="102" y="203"/>
                  </a:lnTo>
                  <a:lnTo>
                    <a:pt x="110" y="224"/>
                  </a:lnTo>
                  <a:lnTo>
                    <a:pt x="112" y="248"/>
                  </a:lnTo>
                  <a:lnTo>
                    <a:pt x="118" y="272"/>
                  </a:lnTo>
                  <a:lnTo>
                    <a:pt x="120" y="294"/>
                  </a:lnTo>
                  <a:lnTo>
                    <a:pt x="123" y="315"/>
                  </a:lnTo>
                  <a:lnTo>
                    <a:pt x="123" y="336"/>
                  </a:lnTo>
                  <a:lnTo>
                    <a:pt x="126" y="358"/>
                  </a:lnTo>
                  <a:lnTo>
                    <a:pt x="126" y="376"/>
                  </a:lnTo>
                  <a:lnTo>
                    <a:pt x="126" y="395"/>
                  </a:lnTo>
                  <a:lnTo>
                    <a:pt x="126" y="411"/>
                  </a:lnTo>
                  <a:lnTo>
                    <a:pt x="123" y="427"/>
                  </a:lnTo>
                  <a:lnTo>
                    <a:pt x="123" y="438"/>
                  </a:lnTo>
                  <a:lnTo>
                    <a:pt x="123" y="451"/>
                  </a:lnTo>
                  <a:lnTo>
                    <a:pt x="123" y="459"/>
                  </a:lnTo>
                  <a:lnTo>
                    <a:pt x="123" y="467"/>
                  </a:lnTo>
                  <a:lnTo>
                    <a:pt x="123" y="472"/>
                  </a:lnTo>
                  <a:lnTo>
                    <a:pt x="123" y="475"/>
                  </a:lnTo>
                  <a:lnTo>
                    <a:pt x="123" y="472"/>
                  </a:lnTo>
                  <a:lnTo>
                    <a:pt x="123" y="470"/>
                  </a:lnTo>
                  <a:lnTo>
                    <a:pt x="126" y="462"/>
                  </a:lnTo>
                  <a:lnTo>
                    <a:pt x="128" y="454"/>
                  </a:lnTo>
                  <a:lnTo>
                    <a:pt x="131" y="443"/>
                  </a:lnTo>
                  <a:lnTo>
                    <a:pt x="134" y="430"/>
                  </a:lnTo>
                  <a:lnTo>
                    <a:pt x="139" y="414"/>
                  </a:lnTo>
                  <a:lnTo>
                    <a:pt x="142" y="398"/>
                  </a:lnTo>
                  <a:lnTo>
                    <a:pt x="144" y="379"/>
                  </a:lnTo>
                  <a:lnTo>
                    <a:pt x="147" y="358"/>
                  </a:lnTo>
                  <a:lnTo>
                    <a:pt x="150" y="336"/>
                  </a:lnTo>
                  <a:lnTo>
                    <a:pt x="150" y="315"/>
                  </a:lnTo>
                  <a:lnTo>
                    <a:pt x="150" y="288"/>
                  </a:lnTo>
                  <a:lnTo>
                    <a:pt x="150" y="262"/>
                  </a:lnTo>
                  <a:lnTo>
                    <a:pt x="144" y="235"/>
                  </a:lnTo>
                  <a:lnTo>
                    <a:pt x="142" y="208"/>
                  </a:lnTo>
                  <a:lnTo>
                    <a:pt x="134" y="182"/>
                  </a:lnTo>
                  <a:lnTo>
                    <a:pt x="128" y="155"/>
                  </a:lnTo>
                  <a:lnTo>
                    <a:pt x="118" y="134"/>
                  </a:lnTo>
                  <a:lnTo>
                    <a:pt x="107" y="112"/>
                  </a:lnTo>
                  <a:lnTo>
                    <a:pt x="96" y="91"/>
                  </a:lnTo>
                  <a:lnTo>
                    <a:pt x="83" y="75"/>
                  </a:lnTo>
                  <a:lnTo>
                    <a:pt x="72" y="59"/>
                  </a:lnTo>
                  <a:lnTo>
                    <a:pt x="59" y="48"/>
                  </a:lnTo>
                  <a:lnTo>
                    <a:pt x="48" y="35"/>
                  </a:lnTo>
                  <a:lnTo>
                    <a:pt x="37" y="27"/>
                  </a:lnTo>
                  <a:lnTo>
                    <a:pt x="27" y="16"/>
                  </a:lnTo>
                  <a:lnTo>
                    <a:pt x="19" y="11"/>
                  </a:lnTo>
                  <a:lnTo>
                    <a:pt x="11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36" name="Freeform 264"/>
            <p:cNvSpPr>
              <a:spLocks/>
            </p:cNvSpPr>
            <p:nvPr/>
          </p:nvSpPr>
          <p:spPr bwMode="auto">
            <a:xfrm>
              <a:off x="4866" y="1830"/>
              <a:ext cx="437" cy="41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43"/>
                </a:cxn>
                <a:cxn ang="0">
                  <a:pos x="5" y="43"/>
                </a:cxn>
                <a:cxn ang="0">
                  <a:pos x="13" y="43"/>
                </a:cxn>
                <a:cxn ang="0">
                  <a:pos x="26" y="40"/>
                </a:cxn>
                <a:cxn ang="0">
                  <a:pos x="40" y="38"/>
                </a:cxn>
                <a:cxn ang="0">
                  <a:pos x="56" y="38"/>
                </a:cxn>
                <a:cxn ang="0">
                  <a:pos x="74" y="35"/>
                </a:cxn>
                <a:cxn ang="0">
                  <a:pos x="98" y="35"/>
                </a:cxn>
                <a:cxn ang="0">
                  <a:pos x="120" y="32"/>
                </a:cxn>
                <a:cxn ang="0">
                  <a:pos x="144" y="32"/>
                </a:cxn>
                <a:cxn ang="0">
                  <a:pos x="171" y="32"/>
                </a:cxn>
                <a:cxn ang="0">
                  <a:pos x="197" y="32"/>
                </a:cxn>
                <a:cxn ang="0">
                  <a:pos x="224" y="32"/>
                </a:cxn>
                <a:cxn ang="0">
                  <a:pos x="253" y="35"/>
                </a:cxn>
                <a:cxn ang="0">
                  <a:pos x="283" y="38"/>
                </a:cxn>
                <a:cxn ang="0">
                  <a:pos x="312" y="40"/>
                </a:cxn>
                <a:cxn ang="0">
                  <a:pos x="307" y="38"/>
                </a:cxn>
                <a:cxn ang="0">
                  <a:pos x="299" y="35"/>
                </a:cxn>
                <a:cxn ang="0">
                  <a:pos x="293" y="32"/>
                </a:cxn>
                <a:cxn ang="0">
                  <a:pos x="283" y="27"/>
                </a:cxn>
                <a:cxn ang="0">
                  <a:pos x="275" y="24"/>
                </a:cxn>
                <a:cxn ang="0">
                  <a:pos x="264" y="22"/>
                </a:cxn>
                <a:cxn ang="0">
                  <a:pos x="251" y="19"/>
                </a:cxn>
                <a:cxn ang="0">
                  <a:pos x="240" y="16"/>
                </a:cxn>
                <a:cxn ang="0">
                  <a:pos x="227" y="11"/>
                </a:cxn>
                <a:cxn ang="0">
                  <a:pos x="213" y="11"/>
                </a:cxn>
                <a:cxn ang="0">
                  <a:pos x="197" y="6"/>
                </a:cxn>
                <a:cxn ang="0">
                  <a:pos x="181" y="6"/>
                </a:cxn>
                <a:cxn ang="0">
                  <a:pos x="165" y="3"/>
                </a:cxn>
                <a:cxn ang="0">
                  <a:pos x="149" y="3"/>
                </a:cxn>
                <a:cxn ang="0">
                  <a:pos x="133" y="0"/>
                </a:cxn>
                <a:cxn ang="0">
                  <a:pos x="117" y="0"/>
                </a:cxn>
                <a:cxn ang="0">
                  <a:pos x="101" y="0"/>
                </a:cxn>
                <a:cxn ang="0">
                  <a:pos x="90" y="3"/>
                </a:cxn>
                <a:cxn ang="0">
                  <a:pos x="74" y="3"/>
                </a:cxn>
                <a:cxn ang="0">
                  <a:pos x="64" y="3"/>
                </a:cxn>
                <a:cxn ang="0">
                  <a:pos x="53" y="6"/>
                </a:cxn>
                <a:cxn ang="0">
                  <a:pos x="45" y="6"/>
                </a:cxn>
                <a:cxn ang="0">
                  <a:pos x="37" y="8"/>
                </a:cxn>
                <a:cxn ang="0">
                  <a:pos x="29" y="8"/>
                </a:cxn>
                <a:cxn ang="0">
                  <a:pos x="24" y="11"/>
                </a:cxn>
                <a:cxn ang="0">
                  <a:pos x="18" y="11"/>
                </a:cxn>
                <a:cxn ang="0">
                  <a:pos x="13" y="14"/>
                </a:cxn>
                <a:cxn ang="0">
                  <a:pos x="10" y="16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312" h="46">
                  <a:moveTo>
                    <a:pt x="0" y="46"/>
                  </a:moveTo>
                  <a:lnTo>
                    <a:pt x="0" y="43"/>
                  </a:lnTo>
                  <a:lnTo>
                    <a:pt x="5" y="43"/>
                  </a:lnTo>
                  <a:lnTo>
                    <a:pt x="13" y="43"/>
                  </a:lnTo>
                  <a:lnTo>
                    <a:pt x="26" y="40"/>
                  </a:lnTo>
                  <a:lnTo>
                    <a:pt x="40" y="38"/>
                  </a:lnTo>
                  <a:lnTo>
                    <a:pt x="56" y="38"/>
                  </a:lnTo>
                  <a:lnTo>
                    <a:pt x="74" y="35"/>
                  </a:lnTo>
                  <a:lnTo>
                    <a:pt x="98" y="35"/>
                  </a:lnTo>
                  <a:lnTo>
                    <a:pt x="120" y="32"/>
                  </a:lnTo>
                  <a:lnTo>
                    <a:pt x="144" y="32"/>
                  </a:lnTo>
                  <a:lnTo>
                    <a:pt x="171" y="32"/>
                  </a:lnTo>
                  <a:lnTo>
                    <a:pt x="197" y="32"/>
                  </a:lnTo>
                  <a:lnTo>
                    <a:pt x="224" y="32"/>
                  </a:lnTo>
                  <a:lnTo>
                    <a:pt x="253" y="35"/>
                  </a:lnTo>
                  <a:lnTo>
                    <a:pt x="283" y="38"/>
                  </a:lnTo>
                  <a:lnTo>
                    <a:pt x="312" y="40"/>
                  </a:lnTo>
                  <a:lnTo>
                    <a:pt x="307" y="38"/>
                  </a:lnTo>
                  <a:lnTo>
                    <a:pt x="299" y="35"/>
                  </a:lnTo>
                  <a:lnTo>
                    <a:pt x="293" y="32"/>
                  </a:lnTo>
                  <a:lnTo>
                    <a:pt x="283" y="27"/>
                  </a:lnTo>
                  <a:lnTo>
                    <a:pt x="275" y="24"/>
                  </a:lnTo>
                  <a:lnTo>
                    <a:pt x="264" y="22"/>
                  </a:lnTo>
                  <a:lnTo>
                    <a:pt x="251" y="19"/>
                  </a:lnTo>
                  <a:lnTo>
                    <a:pt x="240" y="16"/>
                  </a:lnTo>
                  <a:lnTo>
                    <a:pt x="227" y="11"/>
                  </a:lnTo>
                  <a:lnTo>
                    <a:pt x="213" y="11"/>
                  </a:lnTo>
                  <a:lnTo>
                    <a:pt x="197" y="6"/>
                  </a:lnTo>
                  <a:lnTo>
                    <a:pt x="181" y="6"/>
                  </a:lnTo>
                  <a:lnTo>
                    <a:pt x="165" y="3"/>
                  </a:lnTo>
                  <a:lnTo>
                    <a:pt x="149" y="3"/>
                  </a:lnTo>
                  <a:lnTo>
                    <a:pt x="133" y="0"/>
                  </a:lnTo>
                  <a:lnTo>
                    <a:pt x="117" y="0"/>
                  </a:lnTo>
                  <a:lnTo>
                    <a:pt x="101" y="0"/>
                  </a:lnTo>
                  <a:lnTo>
                    <a:pt x="90" y="3"/>
                  </a:lnTo>
                  <a:lnTo>
                    <a:pt x="74" y="3"/>
                  </a:lnTo>
                  <a:lnTo>
                    <a:pt x="64" y="3"/>
                  </a:lnTo>
                  <a:lnTo>
                    <a:pt x="53" y="6"/>
                  </a:lnTo>
                  <a:lnTo>
                    <a:pt x="45" y="6"/>
                  </a:lnTo>
                  <a:lnTo>
                    <a:pt x="37" y="8"/>
                  </a:lnTo>
                  <a:lnTo>
                    <a:pt x="29" y="8"/>
                  </a:lnTo>
                  <a:lnTo>
                    <a:pt x="24" y="11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0" y="1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37" name="Freeform 265"/>
            <p:cNvSpPr>
              <a:spLocks/>
            </p:cNvSpPr>
            <p:nvPr/>
          </p:nvSpPr>
          <p:spPr bwMode="auto">
            <a:xfrm>
              <a:off x="3005" y="2106"/>
              <a:ext cx="446" cy="169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190"/>
                </a:cxn>
                <a:cxn ang="0">
                  <a:pos x="8" y="187"/>
                </a:cxn>
                <a:cxn ang="0">
                  <a:pos x="21" y="179"/>
                </a:cxn>
                <a:cxn ang="0">
                  <a:pos x="37" y="174"/>
                </a:cxn>
                <a:cxn ang="0">
                  <a:pos x="58" y="163"/>
                </a:cxn>
                <a:cxn ang="0">
                  <a:pos x="85" y="152"/>
                </a:cxn>
                <a:cxn ang="0">
                  <a:pos x="115" y="139"/>
                </a:cxn>
                <a:cxn ang="0">
                  <a:pos x="149" y="126"/>
                </a:cxn>
                <a:cxn ang="0">
                  <a:pos x="184" y="110"/>
                </a:cxn>
                <a:cxn ang="0">
                  <a:pos x="221" y="96"/>
                </a:cxn>
                <a:cxn ang="0">
                  <a:pos x="261" y="80"/>
                </a:cxn>
                <a:cxn ang="0">
                  <a:pos x="307" y="67"/>
                </a:cxn>
                <a:cxn ang="0">
                  <a:pos x="349" y="51"/>
                </a:cxn>
                <a:cxn ang="0">
                  <a:pos x="398" y="35"/>
                </a:cxn>
                <a:cxn ang="0">
                  <a:pos x="446" y="22"/>
                </a:cxn>
                <a:cxn ang="0">
                  <a:pos x="496" y="11"/>
                </a:cxn>
                <a:cxn ang="0">
                  <a:pos x="494" y="8"/>
                </a:cxn>
                <a:cxn ang="0">
                  <a:pos x="486" y="6"/>
                </a:cxn>
                <a:cxn ang="0">
                  <a:pos x="478" y="3"/>
                </a:cxn>
                <a:cxn ang="0">
                  <a:pos x="472" y="0"/>
                </a:cxn>
                <a:cxn ang="0">
                  <a:pos x="462" y="0"/>
                </a:cxn>
                <a:cxn ang="0">
                  <a:pos x="448" y="0"/>
                </a:cxn>
                <a:cxn ang="0">
                  <a:pos x="432" y="0"/>
                </a:cxn>
                <a:cxn ang="0">
                  <a:pos x="414" y="0"/>
                </a:cxn>
                <a:cxn ang="0">
                  <a:pos x="395" y="3"/>
                </a:cxn>
                <a:cxn ang="0">
                  <a:pos x="371" y="8"/>
                </a:cxn>
                <a:cxn ang="0">
                  <a:pos x="344" y="14"/>
                </a:cxn>
                <a:cxn ang="0">
                  <a:pos x="315" y="22"/>
                </a:cxn>
                <a:cxn ang="0">
                  <a:pos x="283" y="32"/>
                </a:cxn>
                <a:cxn ang="0">
                  <a:pos x="248" y="46"/>
                </a:cxn>
                <a:cxn ang="0">
                  <a:pos x="211" y="59"/>
                </a:cxn>
                <a:cxn ang="0">
                  <a:pos x="179" y="72"/>
                </a:cxn>
                <a:cxn ang="0">
                  <a:pos x="149" y="86"/>
                </a:cxn>
                <a:cxn ang="0">
                  <a:pos x="123" y="99"/>
                </a:cxn>
                <a:cxn ang="0">
                  <a:pos x="98" y="112"/>
                </a:cxn>
                <a:cxn ang="0">
                  <a:pos x="80" y="126"/>
                </a:cxn>
                <a:cxn ang="0">
                  <a:pos x="61" y="136"/>
                </a:cxn>
                <a:cxn ang="0">
                  <a:pos x="48" y="147"/>
                </a:cxn>
                <a:cxn ang="0">
                  <a:pos x="32" y="155"/>
                </a:cxn>
                <a:cxn ang="0">
                  <a:pos x="21" y="166"/>
                </a:cxn>
                <a:cxn ang="0">
                  <a:pos x="13" y="174"/>
                </a:cxn>
                <a:cxn ang="0">
                  <a:pos x="8" y="179"/>
                </a:cxn>
                <a:cxn ang="0">
                  <a:pos x="0" y="190"/>
                </a:cxn>
                <a:cxn ang="0">
                  <a:pos x="0" y="192"/>
                </a:cxn>
                <a:cxn ang="0">
                  <a:pos x="0" y="192"/>
                </a:cxn>
              </a:cxnLst>
              <a:rect l="0" t="0" r="r" b="b"/>
              <a:pathLst>
                <a:path w="496" h="192">
                  <a:moveTo>
                    <a:pt x="0" y="192"/>
                  </a:moveTo>
                  <a:lnTo>
                    <a:pt x="0" y="190"/>
                  </a:lnTo>
                  <a:lnTo>
                    <a:pt x="8" y="187"/>
                  </a:lnTo>
                  <a:lnTo>
                    <a:pt x="21" y="179"/>
                  </a:lnTo>
                  <a:lnTo>
                    <a:pt x="37" y="174"/>
                  </a:lnTo>
                  <a:lnTo>
                    <a:pt x="58" y="163"/>
                  </a:lnTo>
                  <a:lnTo>
                    <a:pt x="85" y="152"/>
                  </a:lnTo>
                  <a:lnTo>
                    <a:pt x="115" y="139"/>
                  </a:lnTo>
                  <a:lnTo>
                    <a:pt x="149" y="126"/>
                  </a:lnTo>
                  <a:lnTo>
                    <a:pt x="184" y="110"/>
                  </a:lnTo>
                  <a:lnTo>
                    <a:pt x="221" y="96"/>
                  </a:lnTo>
                  <a:lnTo>
                    <a:pt x="261" y="80"/>
                  </a:lnTo>
                  <a:lnTo>
                    <a:pt x="307" y="67"/>
                  </a:lnTo>
                  <a:lnTo>
                    <a:pt x="349" y="51"/>
                  </a:lnTo>
                  <a:lnTo>
                    <a:pt x="398" y="35"/>
                  </a:lnTo>
                  <a:lnTo>
                    <a:pt x="446" y="22"/>
                  </a:lnTo>
                  <a:lnTo>
                    <a:pt x="496" y="11"/>
                  </a:lnTo>
                  <a:lnTo>
                    <a:pt x="494" y="8"/>
                  </a:lnTo>
                  <a:lnTo>
                    <a:pt x="486" y="6"/>
                  </a:lnTo>
                  <a:lnTo>
                    <a:pt x="478" y="3"/>
                  </a:lnTo>
                  <a:lnTo>
                    <a:pt x="472" y="0"/>
                  </a:lnTo>
                  <a:lnTo>
                    <a:pt x="462" y="0"/>
                  </a:lnTo>
                  <a:lnTo>
                    <a:pt x="448" y="0"/>
                  </a:lnTo>
                  <a:lnTo>
                    <a:pt x="432" y="0"/>
                  </a:lnTo>
                  <a:lnTo>
                    <a:pt x="414" y="0"/>
                  </a:lnTo>
                  <a:lnTo>
                    <a:pt x="395" y="3"/>
                  </a:lnTo>
                  <a:lnTo>
                    <a:pt x="371" y="8"/>
                  </a:lnTo>
                  <a:lnTo>
                    <a:pt x="344" y="14"/>
                  </a:lnTo>
                  <a:lnTo>
                    <a:pt x="315" y="22"/>
                  </a:lnTo>
                  <a:lnTo>
                    <a:pt x="283" y="32"/>
                  </a:lnTo>
                  <a:lnTo>
                    <a:pt x="248" y="46"/>
                  </a:lnTo>
                  <a:lnTo>
                    <a:pt x="211" y="59"/>
                  </a:lnTo>
                  <a:lnTo>
                    <a:pt x="179" y="72"/>
                  </a:lnTo>
                  <a:lnTo>
                    <a:pt x="149" y="86"/>
                  </a:lnTo>
                  <a:lnTo>
                    <a:pt x="123" y="99"/>
                  </a:lnTo>
                  <a:lnTo>
                    <a:pt x="98" y="112"/>
                  </a:lnTo>
                  <a:lnTo>
                    <a:pt x="80" y="126"/>
                  </a:lnTo>
                  <a:lnTo>
                    <a:pt x="61" y="136"/>
                  </a:lnTo>
                  <a:lnTo>
                    <a:pt x="48" y="147"/>
                  </a:lnTo>
                  <a:lnTo>
                    <a:pt x="32" y="155"/>
                  </a:lnTo>
                  <a:lnTo>
                    <a:pt x="21" y="166"/>
                  </a:lnTo>
                  <a:lnTo>
                    <a:pt x="13" y="174"/>
                  </a:lnTo>
                  <a:lnTo>
                    <a:pt x="8" y="179"/>
                  </a:lnTo>
                  <a:lnTo>
                    <a:pt x="0" y="19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38" name="Freeform 266"/>
            <p:cNvSpPr>
              <a:spLocks/>
            </p:cNvSpPr>
            <p:nvPr/>
          </p:nvSpPr>
          <p:spPr bwMode="auto">
            <a:xfrm>
              <a:off x="3007" y="2168"/>
              <a:ext cx="464" cy="23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264"/>
                </a:cxn>
                <a:cxn ang="0">
                  <a:pos x="8" y="258"/>
                </a:cxn>
                <a:cxn ang="0">
                  <a:pos x="19" y="248"/>
                </a:cxn>
                <a:cxn ang="0">
                  <a:pos x="35" y="237"/>
                </a:cxn>
                <a:cxn ang="0">
                  <a:pos x="54" y="221"/>
                </a:cxn>
                <a:cxn ang="0">
                  <a:pos x="78" y="205"/>
                </a:cxn>
                <a:cxn ang="0">
                  <a:pos x="107" y="184"/>
                </a:cxn>
                <a:cxn ang="0">
                  <a:pos x="139" y="165"/>
                </a:cxn>
                <a:cxn ang="0">
                  <a:pos x="174" y="144"/>
                </a:cxn>
                <a:cxn ang="0">
                  <a:pos x="211" y="122"/>
                </a:cxn>
                <a:cxn ang="0">
                  <a:pos x="254" y="98"/>
                </a:cxn>
                <a:cxn ang="0">
                  <a:pos x="302" y="77"/>
                </a:cxn>
                <a:cxn ang="0">
                  <a:pos x="347" y="56"/>
                </a:cxn>
                <a:cxn ang="0">
                  <a:pos x="401" y="37"/>
                </a:cxn>
                <a:cxn ang="0">
                  <a:pos x="457" y="18"/>
                </a:cxn>
                <a:cxn ang="0">
                  <a:pos x="516" y="2"/>
                </a:cxn>
                <a:cxn ang="0">
                  <a:pos x="513" y="0"/>
                </a:cxn>
                <a:cxn ang="0">
                  <a:pos x="510" y="0"/>
                </a:cxn>
                <a:cxn ang="0">
                  <a:pos x="505" y="0"/>
                </a:cxn>
                <a:cxn ang="0">
                  <a:pos x="500" y="0"/>
                </a:cxn>
                <a:cxn ang="0">
                  <a:pos x="489" y="0"/>
                </a:cxn>
                <a:cxn ang="0">
                  <a:pos x="478" y="0"/>
                </a:cxn>
                <a:cxn ang="0">
                  <a:pos x="465" y="0"/>
                </a:cxn>
                <a:cxn ang="0">
                  <a:pos x="452" y="2"/>
                </a:cxn>
                <a:cxn ang="0">
                  <a:pos x="433" y="5"/>
                </a:cxn>
                <a:cxn ang="0">
                  <a:pos x="414" y="8"/>
                </a:cxn>
                <a:cxn ang="0">
                  <a:pos x="396" y="13"/>
                </a:cxn>
                <a:cxn ang="0">
                  <a:pos x="374" y="18"/>
                </a:cxn>
                <a:cxn ang="0">
                  <a:pos x="347" y="26"/>
                </a:cxn>
                <a:cxn ang="0">
                  <a:pos x="321" y="34"/>
                </a:cxn>
                <a:cxn ang="0">
                  <a:pos x="294" y="45"/>
                </a:cxn>
                <a:cxn ang="0">
                  <a:pos x="265" y="58"/>
                </a:cxn>
                <a:cxn ang="0">
                  <a:pos x="235" y="72"/>
                </a:cxn>
                <a:cxn ang="0">
                  <a:pos x="206" y="82"/>
                </a:cxn>
                <a:cxn ang="0">
                  <a:pos x="179" y="96"/>
                </a:cxn>
                <a:cxn ang="0">
                  <a:pos x="155" y="109"/>
                </a:cxn>
                <a:cxn ang="0">
                  <a:pos x="131" y="122"/>
                </a:cxn>
                <a:cxn ang="0">
                  <a:pos x="110" y="136"/>
                </a:cxn>
                <a:cxn ang="0">
                  <a:pos x="91" y="146"/>
                </a:cxn>
                <a:cxn ang="0">
                  <a:pos x="72" y="160"/>
                </a:cxn>
                <a:cxn ang="0">
                  <a:pos x="56" y="170"/>
                </a:cxn>
                <a:cxn ang="0">
                  <a:pos x="43" y="181"/>
                </a:cxn>
                <a:cxn ang="0">
                  <a:pos x="30" y="189"/>
                </a:cxn>
                <a:cxn ang="0">
                  <a:pos x="22" y="197"/>
                </a:cxn>
                <a:cxn ang="0">
                  <a:pos x="14" y="202"/>
                </a:cxn>
                <a:cxn ang="0">
                  <a:pos x="8" y="208"/>
                </a:cxn>
                <a:cxn ang="0">
                  <a:pos x="3" y="210"/>
                </a:cxn>
                <a:cxn ang="0">
                  <a:pos x="3" y="213"/>
                </a:cxn>
                <a:cxn ang="0">
                  <a:pos x="0" y="266"/>
                </a:cxn>
                <a:cxn ang="0">
                  <a:pos x="0" y="266"/>
                </a:cxn>
              </a:cxnLst>
              <a:rect l="0" t="0" r="r" b="b"/>
              <a:pathLst>
                <a:path w="516" h="266">
                  <a:moveTo>
                    <a:pt x="0" y="266"/>
                  </a:moveTo>
                  <a:lnTo>
                    <a:pt x="0" y="264"/>
                  </a:lnTo>
                  <a:lnTo>
                    <a:pt x="8" y="258"/>
                  </a:lnTo>
                  <a:lnTo>
                    <a:pt x="19" y="248"/>
                  </a:lnTo>
                  <a:lnTo>
                    <a:pt x="35" y="237"/>
                  </a:lnTo>
                  <a:lnTo>
                    <a:pt x="54" y="221"/>
                  </a:lnTo>
                  <a:lnTo>
                    <a:pt x="78" y="205"/>
                  </a:lnTo>
                  <a:lnTo>
                    <a:pt x="107" y="184"/>
                  </a:lnTo>
                  <a:lnTo>
                    <a:pt x="139" y="165"/>
                  </a:lnTo>
                  <a:lnTo>
                    <a:pt x="174" y="144"/>
                  </a:lnTo>
                  <a:lnTo>
                    <a:pt x="211" y="122"/>
                  </a:lnTo>
                  <a:lnTo>
                    <a:pt x="254" y="98"/>
                  </a:lnTo>
                  <a:lnTo>
                    <a:pt x="302" y="77"/>
                  </a:lnTo>
                  <a:lnTo>
                    <a:pt x="347" y="56"/>
                  </a:lnTo>
                  <a:lnTo>
                    <a:pt x="401" y="37"/>
                  </a:lnTo>
                  <a:lnTo>
                    <a:pt x="457" y="18"/>
                  </a:lnTo>
                  <a:lnTo>
                    <a:pt x="516" y="2"/>
                  </a:lnTo>
                  <a:lnTo>
                    <a:pt x="513" y="0"/>
                  </a:lnTo>
                  <a:lnTo>
                    <a:pt x="510" y="0"/>
                  </a:lnTo>
                  <a:lnTo>
                    <a:pt x="505" y="0"/>
                  </a:lnTo>
                  <a:lnTo>
                    <a:pt x="500" y="0"/>
                  </a:lnTo>
                  <a:lnTo>
                    <a:pt x="489" y="0"/>
                  </a:lnTo>
                  <a:lnTo>
                    <a:pt x="478" y="0"/>
                  </a:lnTo>
                  <a:lnTo>
                    <a:pt x="465" y="0"/>
                  </a:lnTo>
                  <a:lnTo>
                    <a:pt x="452" y="2"/>
                  </a:lnTo>
                  <a:lnTo>
                    <a:pt x="433" y="5"/>
                  </a:lnTo>
                  <a:lnTo>
                    <a:pt x="414" y="8"/>
                  </a:lnTo>
                  <a:lnTo>
                    <a:pt x="396" y="13"/>
                  </a:lnTo>
                  <a:lnTo>
                    <a:pt x="374" y="18"/>
                  </a:lnTo>
                  <a:lnTo>
                    <a:pt x="347" y="26"/>
                  </a:lnTo>
                  <a:lnTo>
                    <a:pt x="321" y="34"/>
                  </a:lnTo>
                  <a:lnTo>
                    <a:pt x="294" y="45"/>
                  </a:lnTo>
                  <a:lnTo>
                    <a:pt x="265" y="58"/>
                  </a:lnTo>
                  <a:lnTo>
                    <a:pt x="235" y="72"/>
                  </a:lnTo>
                  <a:lnTo>
                    <a:pt x="206" y="82"/>
                  </a:lnTo>
                  <a:lnTo>
                    <a:pt x="179" y="96"/>
                  </a:lnTo>
                  <a:lnTo>
                    <a:pt x="155" y="109"/>
                  </a:lnTo>
                  <a:lnTo>
                    <a:pt x="131" y="122"/>
                  </a:lnTo>
                  <a:lnTo>
                    <a:pt x="110" y="136"/>
                  </a:lnTo>
                  <a:lnTo>
                    <a:pt x="91" y="146"/>
                  </a:lnTo>
                  <a:lnTo>
                    <a:pt x="72" y="160"/>
                  </a:lnTo>
                  <a:lnTo>
                    <a:pt x="56" y="170"/>
                  </a:lnTo>
                  <a:lnTo>
                    <a:pt x="43" y="181"/>
                  </a:lnTo>
                  <a:lnTo>
                    <a:pt x="30" y="189"/>
                  </a:lnTo>
                  <a:lnTo>
                    <a:pt x="22" y="197"/>
                  </a:lnTo>
                  <a:lnTo>
                    <a:pt x="14" y="202"/>
                  </a:lnTo>
                  <a:lnTo>
                    <a:pt x="8" y="208"/>
                  </a:lnTo>
                  <a:lnTo>
                    <a:pt x="3" y="210"/>
                  </a:lnTo>
                  <a:lnTo>
                    <a:pt x="3" y="213"/>
                  </a:lnTo>
                  <a:lnTo>
                    <a:pt x="0" y="266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39" name="Freeform 267"/>
            <p:cNvSpPr>
              <a:spLocks/>
            </p:cNvSpPr>
            <p:nvPr/>
          </p:nvSpPr>
          <p:spPr bwMode="auto">
            <a:xfrm>
              <a:off x="4052" y="2099"/>
              <a:ext cx="43" cy="6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4"/>
                </a:cxn>
                <a:cxn ang="0">
                  <a:pos x="3" y="6"/>
                </a:cxn>
                <a:cxn ang="0">
                  <a:pos x="3" y="3"/>
                </a:cxn>
                <a:cxn ang="0">
                  <a:pos x="8" y="3"/>
                </a:cxn>
                <a:cxn ang="0">
                  <a:pos x="13" y="0"/>
                </a:cxn>
                <a:cxn ang="0">
                  <a:pos x="21" y="6"/>
                </a:cxn>
                <a:cxn ang="0">
                  <a:pos x="27" y="8"/>
                </a:cxn>
                <a:cxn ang="0">
                  <a:pos x="35" y="16"/>
                </a:cxn>
                <a:cxn ang="0">
                  <a:pos x="37" y="22"/>
                </a:cxn>
                <a:cxn ang="0">
                  <a:pos x="40" y="27"/>
                </a:cxn>
                <a:cxn ang="0">
                  <a:pos x="43" y="32"/>
                </a:cxn>
                <a:cxn ang="0">
                  <a:pos x="45" y="40"/>
                </a:cxn>
                <a:cxn ang="0">
                  <a:pos x="48" y="51"/>
                </a:cxn>
                <a:cxn ang="0">
                  <a:pos x="48" y="59"/>
                </a:cxn>
                <a:cxn ang="0">
                  <a:pos x="45" y="67"/>
                </a:cxn>
                <a:cxn ang="0">
                  <a:pos x="40" y="72"/>
                </a:cxn>
                <a:cxn ang="0">
                  <a:pos x="32" y="70"/>
                </a:cxn>
                <a:cxn ang="0">
                  <a:pos x="27" y="70"/>
                </a:cxn>
                <a:cxn ang="0">
                  <a:pos x="19" y="64"/>
                </a:cxn>
                <a:cxn ang="0">
                  <a:pos x="16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8" y="54"/>
                </a:cxn>
                <a:cxn ang="0">
                  <a:pos x="16" y="56"/>
                </a:cxn>
                <a:cxn ang="0">
                  <a:pos x="19" y="56"/>
                </a:cxn>
                <a:cxn ang="0">
                  <a:pos x="21" y="56"/>
                </a:cxn>
                <a:cxn ang="0">
                  <a:pos x="24" y="54"/>
                </a:cxn>
                <a:cxn ang="0">
                  <a:pos x="27" y="48"/>
                </a:cxn>
                <a:cxn ang="0">
                  <a:pos x="27" y="38"/>
                </a:cxn>
                <a:cxn ang="0">
                  <a:pos x="24" y="32"/>
                </a:cxn>
                <a:cxn ang="0">
                  <a:pos x="19" y="27"/>
                </a:cxn>
                <a:cxn ang="0">
                  <a:pos x="16" y="22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8" h="72">
                  <a:moveTo>
                    <a:pt x="0" y="16"/>
                  </a:moveTo>
                  <a:lnTo>
                    <a:pt x="0" y="14"/>
                  </a:lnTo>
                  <a:lnTo>
                    <a:pt x="3" y="6"/>
                  </a:lnTo>
                  <a:lnTo>
                    <a:pt x="3" y="3"/>
                  </a:lnTo>
                  <a:lnTo>
                    <a:pt x="8" y="3"/>
                  </a:lnTo>
                  <a:lnTo>
                    <a:pt x="13" y="0"/>
                  </a:lnTo>
                  <a:lnTo>
                    <a:pt x="21" y="6"/>
                  </a:lnTo>
                  <a:lnTo>
                    <a:pt x="27" y="8"/>
                  </a:lnTo>
                  <a:lnTo>
                    <a:pt x="35" y="16"/>
                  </a:lnTo>
                  <a:lnTo>
                    <a:pt x="37" y="22"/>
                  </a:lnTo>
                  <a:lnTo>
                    <a:pt x="40" y="27"/>
                  </a:lnTo>
                  <a:lnTo>
                    <a:pt x="43" y="32"/>
                  </a:lnTo>
                  <a:lnTo>
                    <a:pt x="45" y="40"/>
                  </a:lnTo>
                  <a:lnTo>
                    <a:pt x="48" y="51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72"/>
                  </a:lnTo>
                  <a:lnTo>
                    <a:pt x="32" y="70"/>
                  </a:lnTo>
                  <a:lnTo>
                    <a:pt x="27" y="70"/>
                  </a:lnTo>
                  <a:lnTo>
                    <a:pt x="19" y="64"/>
                  </a:lnTo>
                  <a:lnTo>
                    <a:pt x="16" y="62"/>
                  </a:lnTo>
                  <a:lnTo>
                    <a:pt x="8" y="54"/>
                  </a:lnTo>
                  <a:lnTo>
                    <a:pt x="8" y="51"/>
                  </a:lnTo>
                  <a:lnTo>
                    <a:pt x="8" y="54"/>
                  </a:lnTo>
                  <a:lnTo>
                    <a:pt x="16" y="56"/>
                  </a:lnTo>
                  <a:lnTo>
                    <a:pt x="19" y="56"/>
                  </a:lnTo>
                  <a:lnTo>
                    <a:pt x="21" y="56"/>
                  </a:lnTo>
                  <a:lnTo>
                    <a:pt x="24" y="54"/>
                  </a:lnTo>
                  <a:lnTo>
                    <a:pt x="27" y="48"/>
                  </a:lnTo>
                  <a:lnTo>
                    <a:pt x="27" y="38"/>
                  </a:lnTo>
                  <a:lnTo>
                    <a:pt x="24" y="32"/>
                  </a:lnTo>
                  <a:lnTo>
                    <a:pt x="19" y="27"/>
                  </a:lnTo>
                  <a:lnTo>
                    <a:pt x="16" y="22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940" name="Freeform 268"/>
            <p:cNvSpPr>
              <a:spLocks/>
            </p:cNvSpPr>
            <p:nvPr/>
          </p:nvSpPr>
          <p:spPr bwMode="auto">
            <a:xfrm>
              <a:off x="3850" y="2055"/>
              <a:ext cx="1479" cy="878"/>
            </a:xfrm>
            <a:custGeom>
              <a:avLst/>
              <a:gdLst/>
              <a:ahLst/>
              <a:cxnLst>
                <a:cxn ang="0">
                  <a:pos x="112" y="987"/>
                </a:cxn>
                <a:cxn ang="0">
                  <a:pos x="133" y="963"/>
                </a:cxn>
                <a:cxn ang="0">
                  <a:pos x="168" y="917"/>
                </a:cxn>
                <a:cxn ang="0">
                  <a:pos x="227" y="856"/>
                </a:cxn>
                <a:cxn ang="0">
                  <a:pos x="304" y="776"/>
                </a:cxn>
                <a:cxn ang="0">
                  <a:pos x="403" y="685"/>
                </a:cxn>
                <a:cxn ang="0">
                  <a:pos x="531" y="584"/>
                </a:cxn>
                <a:cxn ang="0">
                  <a:pos x="686" y="477"/>
                </a:cxn>
                <a:cxn ang="0">
                  <a:pos x="865" y="365"/>
                </a:cxn>
                <a:cxn ang="0">
                  <a:pos x="1036" y="266"/>
                </a:cxn>
                <a:cxn ang="0">
                  <a:pos x="1193" y="186"/>
                </a:cxn>
                <a:cxn ang="0">
                  <a:pos x="1332" y="120"/>
                </a:cxn>
                <a:cxn ang="0">
                  <a:pos x="1447" y="72"/>
                </a:cxn>
                <a:cxn ang="0">
                  <a:pos x="1540" y="34"/>
                </a:cxn>
                <a:cxn ang="0">
                  <a:pos x="1604" y="10"/>
                </a:cxn>
                <a:cxn ang="0">
                  <a:pos x="1639" y="0"/>
                </a:cxn>
                <a:cxn ang="0">
                  <a:pos x="1636" y="0"/>
                </a:cxn>
                <a:cxn ang="0">
                  <a:pos x="1591" y="10"/>
                </a:cxn>
                <a:cxn ang="0">
                  <a:pos x="1506" y="34"/>
                </a:cxn>
                <a:cxn ang="0">
                  <a:pos x="1385" y="69"/>
                </a:cxn>
                <a:cxn ang="0">
                  <a:pos x="1239" y="120"/>
                </a:cxn>
                <a:cxn ang="0">
                  <a:pos x="1070" y="189"/>
                </a:cxn>
                <a:cxn ang="0">
                  <a:pos x="889" y="277"/>
                </a:cxn>
                <a:cxn ang="0">
                  <a:pos x="699" y="386"/>
                </a:cxn>
                <a:cxn ang="0">
                  <a:pos x="510" y="512"/>
                </a:cxn>
                <a:cxn ang="0">
                  <a:pos x="355" y="624"/>
                </a:cxn>
                <a:cxn ang="0">
                  <a:pos x="235" y="720"/>
                </a:cxn>
                <a:cxn ang="0">
                  <a:pos x="144" y="800"/>
                </a:cxn>
                <a:cxn ang="0">
                  <a:pos x="77" y="861"/>
                </a:cxn>
                <a:cxn ang="0">
                  <a:pos x="34" y="909"/>
                </a:cxn>
                <a:cxn ang="0">
                  <a:pos x="10" y="941"/>
                </a:cxn>
                <a:cxn ang="0">
                  <a:pos x="0" y="955"/>
                </a:cxn>
                <a:cxn ang="0">
                  <a:pos x="2" y="960"/>
                </a:cxn>
                <a:cxn ang="0">
                  <a:pos x="13" y="968"/>
                </a:cxn>
                <a:cxn ang="0">
                  <a:pos x="26" y="976"/>
                </a:cxn>
                <a:cxn ang="0">
                  <a:pos x="42" y="984"/>
                </a:cxn>
                <a:cxn ang="0">
                  <a:pos x="61" y="989"/>
                </a:cxn>
                <a:cxn ang="0">
                  <a:pos x="80" y="992"/>
                </a:cxn>
                <a:cxn ang="0">
                  <a:pos x="101" y="992"/>
                </a:cxn>
                <a:cxn ang="0">
                  <a:pos x="109" y="989"/>
                </a:cxn>
              </a:cxnLst>
              <a:rect l="0" t="0" r="r" b="b"/>
              <a:pathLst>
                <a:path w="1644" h="995">
                  <a:moveTo>
                    <a:pt x="109" y="989"/>
                  </a:moveTo>
                  <a:lnTo>
                    <a:pt x="112" y="987"/>
                  </a:lnTo>
                  <a:lnTo>
                    <a:pt x="122" y="976"/>
                  </a:lnTo>
                  <a:lnTo>
                    <a:pt x="133" y="963"/>
                  </a:lnTo>
                  <a:lnTo>
                    <a:pt x="149" y="941"/>
                  </a:lnTo>
                  <a:lnTo>
                    <a:pt x="168" y="917"/>
                  </a:lnTo>
                  <a:lnTo>
                    <a:pt x="195" y="888"/>
                  </a:lnTo>
                  <a:lnTo>
                    <a:pt x="227" y="856"/>
                  </a:lnTo>
                  <a:lnTo>
                    <a:pt x="264" y="819"/>
                  </a:lnTo>
                  <a:lnTo>
                    <a:pt x="304" y="776"/>
                  </a:lnTo>
                  <a:lnTo>
                    <a:pt x="349" y="733"/>
                  </a:lnTo>
                  <a:lnTo>
                    <a:pt x="403" y="685"/>
                  </a:lnTo>
                  <a:lnTo>
                    <a:pt x="464" y="637"/>
                  </a:lnTo>
                  <a:lnTo>
                    <a:pt x="531" y="584"/>
                  </a:lnTo>
                  <a:lnTo>
                    <a:pt x="603" y="530"/>
                  </a:lnTo>
                  <a:lnTo>
                    <a:pt x="686" y="477"/>
                  </a:lnTo>
                  <a:lnTo>
                    <a:pt x="774" y="421"/>
                  </a:lnTo>
                  <a:lnTo>
                    <a:pt x="865" y="365"/>
                  </a:lnTo>
                  <a:lnTo>
                    <a:pt x="953" y="314"/>
                  </a:lnTo>
                  <a:lnTo>
                    <a:pt x="1036" y="266"/>
                  </a:lnTo>
                  <a:lnTo>
                    <a:pt x="1118" y="224"/>
                  </a:lnTo>
                  <a:lnTo>
                    <a:pt x="1193" y="186"/>
                  </a:lnTo>
                  <a:lnTo>
                    <a:pt x="1265" y="152"/>
                  </a:lnTo>
                  <a:lnTo>
                    <a:pt x="1332" y="120"/>
                  </a:lnTo>
                  <a:lnTo>
                    <a:pt x="1393" y="96"/>
                  </a:lnTo>
                  <a:lnTo>
                    <a:pt x="1447" y="72"/>
                  </a:lnTo>
                  <a:lnTo>
                    <a:pt x="1498" y="50"/>
                  </a:lnTo>
                  <a:lnTo>
                    <a:pt x="1540" y="34"/>
                  </a:lnTo>
                  <a:lnTo>
                    <a:pt x="1578" y="21"/>
                  </a:lnTo>
                  <a:lnTo>
                    <a:pt x="1604" y="10"/>
                  </a:lnTo>
                  <a:lnTo>
                    <a:pt x="1626" y="5"/>
                  </a:lnTo>
                  <a:lnTo>
                    <a:pt x="1639" y="0"/>
                  </a:lnTo>
                  <a:lnTo>
                    <a:pt x="1644" y="0"/>
                  </a:lnTo>
                  <a:lnTo>
                    <a:pt x="1636" y="0"/>
                  </a:lnTo>
                  <a:lnTo>
                    <a:pt x="1620" y="5"/>
                  </a:lnTo>
                  <a:lnTo>
                    <a:pt x="1591" y="10"/>
                  </a:lnTo>
                  <a:lnTo>
                    <a:pt x="1554" y="21"/>
                  </a:lnTo>
                  <a:lnTo>
                    <a:pt x="1506" y="34"/>
                  </a:lnTo>
                  <a:lnTo>
                    <a:pt x="1449" y="50"/>
                  </a:lnTo>
                  <a:lnTo>
                    <a:pt x="1385" y="69"/>
                  </a:lnTo>
                  <a:lnTo>
                    <a:pt x="1316" y="93"/>
                  </a:lnTo>
                  <a:lnTo>
                    <a:pt x="1239" y="120"/>
                  </a:lnTo>
                  <a:lnTo>
                    <a:pt x="1156" y="152"/>
                  </a:lnTo>
                  <a:lnTo>
                    <a:pt x="1070" y="189"/>
                  </a:lnTo>
                  <a:lnTo>
                    <a:pt x="982" y="232"/>
                  </a:lnTo>
                  <a:lnTo>
                    <a:pt x="889" y="277"/>
                  </a:lnTo>
                  <a:lnTo>
                    <a:pt x="795" y="328"/>
                  </a:lnTo>
                  <a:lnTo>
                    <a:pt x="699" y="386"/>
                  </a:lnTo>
                  <a:lnTo>
                    <a:pt x="603" y="450"/>
                  </a:lnTo>
                  <a:lnTo>
                    <a:pt x="510" y="512"/>
                  </a:lnTo>
                  <a:lnTo>
                    <a:pt x="429" y="570"/>
                  </a:lnTo>
                  <a:lnTo>
                    <a:pt x="355" y="624"/>
                  </a:lnTo>
                  <a:lnTo>
                    <a:pt x="291" y="675"/>
                  </a:lnTo>
                  <a:lnTo>
                    <a:pt x="235" y="720"/>
                  </a:lnTo>
                  <a:lnTo>
                    <a:pt x="187" y="763"/>
                  </a:lnTo>
                  <a:lnTo>
                    <a:pt x="144" y="800"/>
                  </a:lnTo>
                  <a:lnTo>
                    <a:pt x="109" y="835"/>
                  </a:lnTo>
                  <a:lnTo>
                    <a:pt x="77" y="861"/>
                  </a:lnTo>
                  <a:lnTo>
                    <a:pt x="53" y="888"/>
                  </a:lnTo>
                  <a:lnTo>
                    <a:pt x="34" y="909"/>
                  </a:lnTo>
                  <a:lnTo>
                    <a:pt x="21" y="928"/>
                  </a:lnTo>
                  <a:lnTo>
                    <a:pt x="10" y="941"/>
                  </a:lnTo>
                  <a:lnTo>
                    <a:pt x="5" y="949"/>
                  </a:lnTo>
                  <a:lnTo>
                    <a:pt x="0" y="955"/>
                  </a:lnTo>
                  <a:lnTo>
                    <a:pt x="0" y="957"/>
                  </a:lnTo>
                  <a:lnTo>
                    <a:pt x="2" y="960"/>
                  </a:lnTo>
                  <a:lnTo>
                    <a:pt x="10" y="965"/>
                  </a:lnTo>
                  <a:lnTo>
                    <a:pt x="13" y="968"/>
                  </a:lnTo>
                  <a:lnTo>
                    <a:pt x="21" y="973"/>
                  </a:lnTo>
                  <a:lnTo>
                    <a:pt x="26" y="976"/>
                  </a:lnTo>
                  <a:lnTo>
                    <a:pt x="37" y="981"/>
                  </a:lnTo>
                  <a:lnTo>
                    <a:pt x="42" y="984"/>
                  </a:lnTo>
                  <a:lnTo>
                    <a:pt x="53" y="987"/>
                  </a:lnTo>
                  <a:lnTo>
                    <a:pt x="61" y="989"/>
                  </a:lnTo>
                  <a:lnTo>
                    <a:pt x="72" y="992"/>
                  </a:lnTo>
                  <a:lnTo>
                    <a:pt x="80" y="992"/>
                  </a:lnTo>
                  <a:lnTo>
                    <a:pt x="90" y="995"/>
                  </a:lnTo>
                  <a:lnTo>
                    <a:pt x="101" y="992"/>
                  </a:lnTo>
                  <a:lnTo>
                    <a:pt x="109" y="989"/>
                  </a:lnTo>
                  <a:lnTo>
                    <a:pt x="109" y="989"/>
                  </a:lnTo>
                  <a:close/>
                </a:path>
              </a:pathLst>
            </a:custGeom>
            <a:solidFill>
              <a:srgbClr val="B5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6941" name="Group 269"/>
            <p:cNvGrpSpPr>
              <a:grpSpLocks/>
            </p:cNvGrpSpPr>
            <p:nvPr/>
          </p:nvGrpSpPr>
          <p:grpSpPr bwMode="auto">
            <a:xfrm>
              <a:off x="3444" y="1404"/>
              <a:ext cx="1446" cy="864"/>
              <a:chOff x="2223" y="1871"/>
              <a:chExt cx="1608" cy="979"/>
            </a:xfrm>
          </p:grpSpPr>
          <p:sp>
            <p:nvSpPr>
              <p:cNvPr id="156942" name="Freeform 270"/>
              <p:cNvSpPr>
                <a:spLocks/>
              </p:cNvSpPr>
              <p:nvPr/>
            </p:nvSpPr>
            <p:spPr bwMode="auto">
              <a:xfrm>
                <a:off x="3581" y="2373"/>
                <a:ext cx="192" cy="291"/>
              </a:xfrm>
              <a:custGeom>
                <a:avLst/>
                <a:gdLst/>
                <a:ahLst/>
                <a:cxnLst>
                  <a:cxn ang="0">
                    <a:pos x="0" y="365"/>
                  </a:cxn>
                  <a:cxn ang="0">
                    <a:pos x="0" y="366"/>
                  </a:cxn>
                  <a:cxn ang="0">
                    <a:pos x="0" y="372"/>
                  </a:cxn>
                  <a:cxn ang="0">
                    <a:pos x="0" y="382"/>
                  </a:cxn>
                  <a:cxn ang="0">
                    <a:pos x="3" y="393"/>
                  </a:cxn>
                  <a:cxn ang="0">
                    <a:pos x="5" y="408"/>
                  </a:cxn>
                  <a:cxn ang="0">
                    <a:pos x="9" y="424"/>
                  </a:cxn>
                  <a:cxn ang="0">
                    <a:pos x="13" y="443"/>
                  </a:cxn>
                  <a:cxn ang="0">
                    <a:pos x="19" y="462"/>
                  </a:cxn>
                  <a:cxn ang="0">
                    <a:pos x="22" y="479"/>
                  </a:cxn>
                  <a:cxn ang="0">
                    <a:pos x="30" y="498"/>
                  </a:cxn>
                  <a:cxn ang="0">
                    <a:pos x="38" y="515"/>
                  </a:cxn>
                  <a:cxn ang="0">
                    <a:pos x="47" y="532"/>
                  </a:cxn>
                  <a:cxn ang="0">
                    <a:pos x="57" y="547"/>
                  </a:cxn>
                  <a:cxn ang="0">
                    <a:pos x="66" y="558"/>
                  </a:cxn>
                  <a:cxn ang="0">
                    <a:pos x="77" y="568"/>
                  </a:cxn>
                  <a:cxn ang="0">
                    <a:pos x="93" y="576"/>
                  </a:cxn>
                  <a:cxn ang="0">
                    <a:pos x="106" y="577"/>
                  </a:cxn>
                  <a:cxn ang="0">
                    <a:pos x="119" y="581"/>
                  </a:cxn>
                  <a:cxn ang="0">
                    <a:pos x="134" y="581"/>
                  </a:cxn>
                  <a:cxn ang="0">
                    <a:pos x="150" y="581"/>
                  </a:cxn>
                  <a:cxn ang="0">
                    <a:pos x="161" y="581"/>
                  </a:cxn>
                  <a:cxn ang="0">
                    <a:pos x="176" y="581"/>
                  </a:cxn>
                  <a:cxn ang="0">
                    <a:pos x="190" y="577"/>
                  </a:cxn>
                  <a:cxn ang="0">
                    <a:pos x="203" y="577"/>
                  </a:cxn>
                  <a:cxn ang="0">
                    <a:pos x="214" y="574"/>
                  </a:cxn>
                  <a:cxn ang="0">
                    <a:pos x="228" y="570"/>
                  </a:cxn>
                  <a:cxn ang="0">
                    <a:pos x="237" y="566"/>
                  </a:cxn>
                  <a:cxn ang="0">
                    <a:pos x="249" y="564"/>
                  </a:cxn>
                  <a:cxn ang="0">
                    <a:pos x="258" y="558"/>
                  </a:cxn>
                  <a:cxn ang="0">
                    <a:pos x="268" y="555"/>
                  </a:cxn>
                  <a:cxn ang="0">
                    <a:pos x="275" y="551"/>
                  </a:cxn>
                  <a:cxn ang="0">
                    <a:pos x="285" y="547"/>
                  </a:cxn>
                  <a:cxn ang="0">
                    <a:pos x="288" y="541"/>
                  </a:cxn>
                  <a:cxn ang="0">
                    <a:pos x="300" y="532"/>
                  </a:cxn>
                  <a:cxn ang="0">
                    <a:pos x="311" y="520"/>
                  </a:cxn>
                  <a:cxn ang="0">
                    <a:pos x="323" y="505"/>
                  </a:cxn>
                  <a:cxn ang="0">
                    <a:pos x="336" y="482"/>
                  </a:cxn>
                  <a:cxn ang="0">
                    <a:pos x="349" y="460"/>
                  </a:cxn>
                  <a:cxn ang="0">
                    <a:pos x="361" y="431"/>
                  </a:cxn>
                  <a:cxn ang="0">
                    <a:pos x="372" y="401"/>
                  </a:cxn>
                  <a:cxn ang="0">
                    <a:pos x="378" y="365"/>
                  </a:cxn>
                  <a:cxn ang="0">
                    <a:pos x="384" y="325"/>
                  </a:cxn>
                  <a:cxn ang="0">
                    <a:pos x="384" y="279"/>
                  </a:cxn>
                  <a:cxn ang="0">
                    <a:pos x="380" y="232"/>
                  </a:cxn>
                  <a:cxn ang="0">
                    <a:pos x="370" y="178"/>
                  </a:cxn>
                  <a:cxn ang="0">
                    <a:pos x="357" y="123"/>
                  </a:cxn>
                  <a:cxn ang="0">
                    <a:pos x="334" y="62"/>
                  </a:cxn>
                  <a:cxn ang="0">
                    <a:pos x="306" y="0"/>
                  </a:cxn>
                  <a:cxn ang="0">
                    <a:pos x="136" y="38"/>
                  </a:cxn>
                  <a:cxn ang="0">
                    <a:pos x="89" y="317"/>
                  </a:cxn>
                  <a:cxn ang="0">
                    <a:pos x="0" y="365"/>
                  </a:cxn>
                  <a:cxn ang="0">
                    <a:pos x="0" y="365"/>
                  </a:cxn>
                </a:cxnLst>
                <a:rect l="0" t="0" r="r" b="b"/>
                <a:pathLst>
                  <a:path w="384" h="581">
                    <a:moveTo>
                      <a:pt x="0" y="365"/>
                    </a:moveTo>
                    <a:lnTo>
                      <a:pt x="0" y="366"/>
                    </a:lnTo>
                    <a:lnTo>
                      <a:pt x="0" y="372"/>
                    </a:lnTo>
                    <a:lnTo>
                      <a:pt x="0" y="382"/>
                    </a:lnTo>
                    <a:lnTo>
                      <a:pt x="3" y="393"/>
                    </a:lnTo>
                    <a:lnTo>
                      <a:pt x="5" y="408"/>
                    </a:lnTo>
                    <a:lnTo>
                      <a:pt x="9" y="424"/>
                    </a:lnTo>
                    <a:lnTo>
                      <a:pt x="13" y="443"/>
                    </a:lnTo>
                    <a:lnTo>
                      <a:pt x="19" y="462"/>
                    </a:lnTo>
                    <a:lnTo>
                      <a:pt x="22" y="479"/>
                    </a:lnTo>
                    <a:lnTo>
                      <a:pt x="30" y="498"/>
                    </a:lnTo>
                    <a:lnTo>
                      <a:pt x="38" y="515"/>
                    </a:lnTo>
                    <a:lnTo>
                      <a:pt x="47" y="532"/>
                    </a:lnTo>
                    <a:lnTo>
                      <a:pt x="57" y="547"/>
                    </a:lnTo>
                    <a:lnTo>
                      <a:pt x="66" y="558"/>
                    </a:lnTo>
                    <a:lnTo>
                      <a:pt x="77" y="568"/>
                    </a:lnTo>
                    <a:lnTo>
                      <a:pt x="93" y="576"/>
                    </a:lnTo>
                    <a:lnTo>
                      <a:pt x="106" y="577"/>
                    </a:lnTo>
                    <a:lnTo>
                      <a:pt x="119" y="581"/>
                    </a:lnTo>
                    <a:lnTo>
                      <a:pt x="134" y="581"/>
                    </a:lnTo>
                    <a:lnTo>
                      <a:pt x="150" y="581"/>
                    </a:lnTo>
                    <a:lnTo>
                      <a:pt x="161" y="581"/>
                    </a:lnTo>
                    <a:lnTo>
                      <a:pt x="176" y="581"/>
                    </a:lnTo>
                    <a:lnTo>
                      <a:pt x="190" y="577"/>
                    </a:lnTo>
                    <a:lnTo>
                      <a:pt x="203" y="577"/>
                    </a:lnTo>
                    <a:lnTo>
                      <a:pt x="214" y="574"/>
                    </a:lnTo>
                    <a:lnTo>
                      <a:pt x="228" y="570"/>
                    </a:lnTo>
                    <a:lnTo>
                      <a:pt x="237" y="566"/>
                    </a:lnTo>
                    <a:lnTo>
                      <a:pt x="249" y="564"/>
                    </a:lnTo>
                    <a:lnTo>
                      <a:pt x="258" y="558"/>
                    </a:lnTo>
                    <a:lnTo>
                      <a:pt x="268" y="555"/>
                    </a:lnTo>
                    <a:lnTo>
                      <a:pt x="275" y="551"/>
                    </a:lnTo>
                    <a:lnTo>
                      <a:pt x="285" y="547"/>
                    </a:lnTo>
                    <a:lnTo>
                      <a:pt x="288" y="541"/>
                    </a:lnTo>
                    <a:lnTo>
                      <a:pt x="300" y="532"/>
                    </a:lnTo>
                    <a:lnTo>
                      <a:pt x="311" y="520"/>
                    </a:lnTo>
                    <a:lnTo>
                      <a:pt x="323" y="505"/>
                    </a:lnTo>
                    <a:lnTo>
                      <a:pt x="336" y="482"/>
                    </a:lnTo>
                    <a:lnTo>
                      <a:pt x="349" y="460"/>
                    </a:lnTo>
                    <a:lnTo>
                      <a:pt x="361" y="431"/>
                    </a:lnTo>
                    <a:lnTo>
                      <a:pt x="372" y="401"/>
                    </a:lnTo>
                    <a:lnTo>
                      <a:pt x="378" y="365"/>
                    </a:lnTo>
                    <a:lnTo>
                      <a:pt x="384" y="325"/>
                    </a:lnTo>
                    <a:lnTo>
                      <a:pt x="384" y="279"/>
                    </a:lnTo>
                    <a:lnTo>
                      <a:pt x="380" y="232"/>
                    </a:lnTo>
                    <a:lnTo>
                      <a:pt x="370" y="178"/>
                    </a:lnTo>
                    <a:lnTo>
                      <a:pt x="357" y="123"/>
                    </a:lnTo>
                    <a:lnTo>
                      <a:pt x="334" y="62"/>
                    </a:lnTo>
                    <a:lnTo>
                      <a:pt x="306" y="0"/>
                    </a:lnTo>
                    <a:lnTo>
                      <a:pt x="136" y="38"/>
                    </a:lnTo>
                    <a:lnTo>
                      <a:pt x="89" y="317"/>
                    </a:lnTo>
                    <a:lnTo>
                      <a:pt x="0" y="365"/>
                    </a:lnTo>
                    <a:lnTo>
                      <a:pt x="0" y="36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43" name="Freeform 271"/>
              <p:cNvSpPr>
                <a:spLocks/>
              </p:cNvSpPr>
              <p:nvPr/>
            </p:nvSpPr>
            <p:spPr bwMode="auto">
              <a:xfrm>
                <a:off x="2340" y="2687"/>
                <a:ext cx="262" cy="141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93" y="281"/>
                  </a:cxn>
                  <a:cxn ang="0">
                    <a:pos x="373" y="281"/>
                  </a:cxn>
                  <a:cxn ang="0">
                    <a:pos x="399" y="268"/>
                  </a:cxn>
                  <a:cxn ang="0">
                    <a:pos x="424" y="257"/>
                  </a:cxn>
                  <a:cxn ang="0">
                    <a:pos x="445" y="241"/>
                  </a:cxn>
                  <a:cxn ang="0">
                    <a:pos x="464" y="228"/>
                  </a:cxn>
                  <a:cxn ang="0">
                    <a:pos x="477" y="213"/>
                  </a:cxn>
                  <a:cxn ang="0">
                    <a:pos x="489" y="198"/>
                  </a:cxn>
                  <a:cxn ang="0">
                    <a:pos x="498" y="180"/>
                  </a:cxn>
                  <a:cxn ang="0">
                    <a:pos x="508" y="165"/>
                  </a:cxn>
                  <a:cxn ang="0">
                    <a:pos x="511" y="146"/>
                  </a:cxn>
                  <a:cxn ang="0">
                    <a:pos x="515" y="129"/>
                  </a:cxn>
                  <a:cxn ang="0">
                    <a:pos x="517" y="112"/>
                  </a:cxn>
                  <a:cxn ang="0">
                    <a:pos x="519" y="95"/>
                  </a:cxn>
                  <a:cxn ang="0">
                    <a:pos x="521" y="76"/>
                  </a:cxn>
                  <a:cxn ang="0">
                    <a:pos x="523" y="59"/>
                  </a:cxn>
                  <a:cxn ang="0">
                    <a:pos x="523" y="42"/>
                  </a:cxn>
                  <a:cxn ang="0">
                    <a:pos x="525" y="25"/>
                  </a:cxn>
                  <a:cxn ang="0">
                    <a:pos x="21" y="0"/>
                  </a:cxn>
                  <a:cxn ang="0">
                    <a:pos x="0" y="146"/>
                  </a:cxn>
                  <a:cxn ang="0">
                    <a:pos x="0" y="146"/>
                  </a:cxn>
                </a:cxnLst>
                <a:rect l="0" t="0" r="r" b="b"/>
                <a:pathLst>
                  <a:path w="525" h="281">
                    <a:moveTo>
                      <a:pt x="0" y="146"/>
                    </a:moveTo>
                    <a:lnTo>
                      <a:pt x="93" y="281"/>
                    </a:lnTo>
                    <a:lnTo>
                      <a:pt x="373" y="281"/>
                    </a:lnTo>
                    <a:lnTo>
                      <a:pt x="399" y="268"/>
                    </a:lnTo>
                    <a:lnTo>
                      <a:pt x="424" y="257"/>
                    </a:lnTo>
                    <a:lnTo>
                      <a:pt x="445" y="241"/>
                    </a:lnTo>
                    <a:lnTo>
                      <a:pt x="464" y="228"/>
                    </a:lnTo>
                    <a:lnTo>
                      <a:pt x="477" y="213"/>
                    </a:lnTo>
                    <a:lnTo>
                      <a:pt x="489" y="198"/>
                    </a:lnTo>
                    <a:lnTo>
                      <a:pt x="498" y="180"/>
                    </a:lnTo>
                    <a:lnTo>
                      <a:pt x="508" y="165"/>
                    </a:lnTo>
                    <a:lnTo>
                      <a:pt x="511" y="146"/>
                    </a:lnTo>
                    <a:lnTo>
                      <a:pt x="515" y="129"/>
                    </a:lnTo>
                    <a:lnTo>
                      <a:pt x="517" y="112"/>
                    </a:lnTo>
                    <a:lnTo>
                      <a:pt x="519" y="95"/>
                    </a:lnTo>
                    <a:lnTo>
                      <a:pt x="521" y="76"/>
                    </a:lnTo>
                    <a:lnTo>
                      <a:pt x="523" y="59"/>
                    </a:lnTo>
                    <a:lnTo>
                      <a:pt x="523" y="42"/>
                    </a:lnTo>
                    <a:lnTo>
                      <a:pt x="525" y="25"/>
                    </a:lnTo>
                    <a:lnTo>
                      <a:pt x="21" y="0"/>
                    </a:lnTo>
                    <a:lnTo>
                      <a:pt x="0" y="14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44" name="Freeform 272"/>
              <p:cNvSpPr>
                <a:spLocks/>
              </p:cNvSpPr>
              <p:nvPr/>
            </p:nvSpPr>
            <p:spPr bwMode="auto">
              <a:xfrm>
                <a:off x="3496" y="1910"/>
                <a:ext cx="260" cy="2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374"/>
                  </a:cxn>
                  <a:cxn ang="0">
                    <a:pos x="506" y="409"/>
                  </a:cxn>
                  <a:cxn ang="0">
                    <a:pos x="521" y="8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21" h="409">
                    <a:moveTo>
                      <a:pt x="0" y="0"/>
                    </a:moveTo>
                    <a:lnTo>
                      <a:pt x="21" y="374"/>
                    </a:lnTo>
                    <a:lnTo>
                      <a:pt x="506" y="409"/>
                    </a:lnTo>
                    <a:lnTo>
                      <a:pt x="521" y="8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45" name="Freeform 273"/>
              <p:cNvSpPr>
                <a:spLocks/>
              </p:cNvSpPr>
              <p:nvPr/>
            </p:nvSpPr>
            <p:spPr bwMode="auto">
              <a:xfrm>
                <a:off x="3387" y="1892"/>
                <a:ext cx="404" cy="7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0" y="1395"/>
                  </a:cxn>
                  <a:cxn ang="0">
                    <a:pos x="106" y="1433"/>
                  </a:cxn>
                  <a:cxn ang="0">
                    <a:pos x="479" y="1294"/>
                  </a:cxn>
                  <a:cxn ang="0">
                    <a:pos x="479" y="1290"/>
                  </a:cxn>
                  <a:cxn ang="0">
                    <a:pos x="479" y="1281"/>
                  </a:cxn>
                  <a:cxn ang="0">
                    <a:pos x="481" y="1266"/>
                  </a:cxn>
                  <a:cxn ang="0">
                    <a:pos x="483" y="1249"/>
                  </a:cxn>
                  <a:cxn ang="0">
                    <a:pos x="484" y="1226"/>
                  </a:cxn>
                  <a:cxn ang="0">
                    <a:pos x="488" y="1199"/>
                  </a:cxn>
                  <a:cxn ang="0">
                    <a:pos x="492" y="1173"/>
                  </a:cxn>
                  <a:cxn ang="0">
                    <a:pos x="496" y="1146"/>
                  </a:cxn>
                  <a:cxn ang="0">
                    <a:pos x="498" y="1117"/>
                  </a:cxn>
                  <a:cxn ang="0">
                    <a:pos x="502" y="1091"/>
                  </a:cxn>
                  <a:cxn ang="0">
                    <a:pos x="505" y="1066"/>
                  </a:cxn>
                  <a:cxn ang="0">
                    <a:pos x="509" y="1045"/>
                  </a:cxn>
                  <a:cxn ang="0">
                    <a:pos x="511" y="1026"/>
                  </a:cxn>
                  <a:cxn ang="0">
                    <a:pos x="515" y="1011"/>
                  </a:cxn>
                  <a:cxn ang="0">
                    <a:pos x="519" y="1003"/>
                  </a:cxn>
                  <a:cxn ang="0">
                    <a:pos x="522" y="1003"/>
                  </a:cxn>
                  <a:cxn ang="0">
                    <a:pos x="526" y="1002"/>
                  </a:cxn>
                  <a:cxn ang="0">
                    <a:pos x="534" y="1002"/>
                  </a:cxn>
                  <a:cxn ang="0">
                    <a:pos x="545" y="1000"/>
                  </a:cxn>
                  <a:cxn ang="0">
                    <a:pos x="561" y="998"/>
                  </a:cxn>
                  <a:cxn ang="0">
                    <a:pos x="576" y="994"/>
                  </a:cxn>
                  <a:cxn ang="0">
                    <a:pos x="595" y="990"/>
                  </a:cxn>
                  <a:cxn ang="0">
                    <a:pos x="612" y="986"/>
                  </a:cxn>
                  <a:cxn ang="0">
                    <a:pos x="631" y="984"/>
                  </a:cxn>
                  <a:cxn ang="0">
                    <a:pos x="650" y="979"/>
                  </a:cxn>
                  <a:cxn ang="0">
                    <a:pos x="669" y="975"/>
                  </a:cxn>
                  <a:cxn ang="0">
                    <a:pos x="684" y="971"/>
                  </a:cxn>
                  <a:cxn ang="0">
                    <a:pos x="701" y="967"/>
                  </a:cxn>
                  <a:cxn ang="0">
                    <a:pos x="713" y="964"/>
                  </a:cxn>
                  <a:cxn ang="0">
                    <a:pos x="724" y="962"/>
                  </a:cxn>
                  <a:cxn ang="0">
                    <a:pos x="730" y="962"/>
                  </a:cxn>
                  <a:cxn ang="0">
                    <a:pos x="733" y="962"/>
                  </a:cxn>
                  <a:cxn ang="0">
                    <a:pos x="808" y="1171"/>
                  </a:cxn>
                  <a:cxn ang="0">
                    <a:pos x="792" y="129"/>
                  </a:cxn>
                  <a:cxn ang="0">
                    <a:pos x="663" y="100"/>
                  </a:cxn>
                  <a:cxn ang="0">
                    <a:pos x="669" y="414"/>
                  </a:cxn>
                  <a:cxn ang="0">
                    <a:pos x="222" y="388"/>
                  </a:cxn>
                  <a:cxn ang="0">
                    <a:pos x="226" y="26"/>
                  </a:cxn>
                  <a:cxn ang="0">
                    <a:pos x="59" y="0"/>
                  </a:cxn>
                  <a:cxn ang="0">
                    <a:pos x="59" y="0"/>
                  </a:cxn>
                </a:cxnLst>
                <a:rect l="0" t="0" r="r" b="b"/>
                <a:pathLst>
                  <a:path w="808" h="1433">
                    <a:moveTo>
                      <a:pt x="59" y="0"/>
                    </a:moveTo>
                    <a:lnTo>
                      <a:pt x="0" y="1395"/>
                    </a:lnTo>
                    <a:lnTo>
                      <a:pt x="106" y="1433"/>
                    </a:lnTo>
                    <a:lnTo>
                      <a:pt x="479" y="1294"/>
                    </a:lnTo>
                    <a:lnTo>
                      <a:pt x="479" y="1290"/>
                    </a:lnTo>
                    <a:lnTo>
                      <a:pt x="479" y="1281"/>
                    </a:lnTo>
                    <a:lnTo>
                      <a:pt x="481" y="1266"/>
                    </a:lnTo>
                    <a:lnTo>
                      <a:pt x="483" y="1249"/>
                    </a:lnTo>
                    <a:lnTo>
                      <a:pt x="484" y="1226"/>
                    </a:lnTo>
                    <a:lnTo>
                      <a:pt x="488" y="1199"/>
                    </a:lnTo>
                    <a:lnTo>
                      <a:pt x="492" y="1173"/>
                    </a:lnTo>
                    <a:lnTo>
                      <a:pt x="496" y="1146"/>
                    </a:lnTo>
                    <a:lnTo>
                      <a:pt x="498" y="1117"/>
                    </a:lnTo>
                    <a:lnTo>
                      <a:pt x="502" y="1091"/>
                    </a:lnTo>
                    <a:lnTo>
                      <a:pt x="505" y="1066"/>
                    </a:lnTo>
                    <a:lnTo>
                      <a:pt x="509" y="1045"/>
                    </a:lnTo>
                    <a:lnTo>
                      <a:pt x="511" y="1026"/>
                    </a:lnTo>
                    <a:lnTo>
                      <a:pt x="515" y="1011"/>
                    </a:lnTo>
                    <a:lnTo>
                      <a:pt x="519" y="1003"/>
                    </a:lnTo>
                    <a:lnTo>
                      <a:pt x="522" y="1003"/>
                    </a:lnTo>
                    <a:lnTo>
                      <a:pt x="526" y="1002"/>
                    </a:lnTo>
                    <a:lnTo>
                      <a:pt x="534" y="1002"/>
                    </a:lnTo>
                    <a:lnTo>
                      <a:pt x="545" y="1000"/>
                    </a:lnTo>
                    <a:lnTo>
                      <a:pt x="561" y="998"/>
                    </a:lnTo>
                    <a:lnTo>
                      <a:pt x="576" y="994"/>
                    </a:lnTo>
                    <a:lnTo>
                      <a:pt x="595" y="990"/>
                    </a:lnTo>
                    <a:lnTo>
                      <a:pt x="612" y="986"/>
                    </a:lnTo>
                    <a:lnTo>
                      <a:pt x="631" y="984"/>
                    </a:lnTo>
                    <a:lnTo>
                      <a:pt x="650" y="979"/>
                    </a:lnTo>
                    <a:lnTo>
                      <a:pt x="669" y="975"/>
                    </a:lnTo>
                    <a:lnTo>
                      <a:pt x="684" y="971"/>
                    </a:lnTo>
                    <a:lnTo>
                      <a:pt x="701" y="967"/>
                    </a:lnTo>
                    <a:lnTo>
                      <a:pt x="713" y="964"/>
                    </a:lnTo>
                    <a:lnTo>
                      <a:pt x="724" y="962"/>
                    </a:lnTo>
                    <a:lnTo>
                      <a:pt x="730" y="962"/>
                    </a:lnTo>
                    <a:lnTo>
                      <a:pt x="733" y="962"/>
                    </a:lnTo>
                    <a:lnTo>
                      <a:pt x="808" y="1171"/>
                    </a:lnTo>
                    <a:lnTo>
                      <a:pt x="792" y="129"/>
                    </a:lnTo>
                    <a:lnTo>
                      <a:pt x="663" y="100"/>
                    </a:lnTo>
                    <a:lnTo>
                      <a:pt x="669" y="414"/>
                    </a:lnTo>
                    <a:lnTo>
                      <a:pt x="222" y="388"/>
                    </a:lnTo>
                    <a:lnTo>
                      <a:pt x="226" y="26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46" name="Freeform 274"/>
              <p:cNvSpPr>
                <a:spLocks/>
              </p:cNvSpPr>
              <p:nvPr/>
            </p:nvSpPr>
            <p:spPr bwMode="auto">
              <a:xfrm>
                <a:off x="2312" y="1890"/>
                <a:ext cx="1107" cy="871"/>
              </a:xfrm>
              <a:custGeom>
                <a:avLst/>
                <a:gdLst/>
                <a:ahLst/>
                <a:cxnLst>
                  <a:cxn ang="0">
                    <a:pos x="0" y="842"/>
                  </a:cxn>
                  <a:cxn ang="0">
                    <a:pos x="337" y="734"/>
                  </a:cxn>
                  <a:cxn ang="0">
                    <a:pos x="399" y="660"/>
                  </a:cxn>
                  <a:cxn ang="0">
                    <a:pos x="1601" y="646"/>
                  </a:cxn>
                  <a:cxn ang="0">
                    <a:pos x="1682" y="253"/>
                  </a:cxn>
                  <a:cxn ang="0">
                    <a:pos x="631" y="291"/>
                  </a:cxn>
                  <a:cxn ang="0">
                    <a:pos x="701" y="226"/>
                  </a:cxn>
                  <a:cxn ang="0">
                    <a:pos x="969" y="139"/>
                  </a:cxn>
                  <a:cxn ang="0">
                    <a:pos x="1812" y="114"/>
                  </a:cxn>
                  <a:cxn ang="0">
                    <a:pos x="1815" y="6"/>
                  </a:cxn>
                  <a:cxn ang="0">
                    <a:pos x="2205" y="0"/>
                  </a:cxn>
                  <a:cxn ang="0">
                    <a:pos x="2215" y="1420"/>
                  </a:cxn>
                  <a:cxn ang="0">
                    <a:pos x="2211" y="1570"/>
                  </a:cxn>
                  <a:cxn ang="0">
                    <a:pos x="1734" y="1741"/>
                  </a:cxn>
                  <a:cxn ang="0">
                    <a:pos x="1777" y="1405"/>
                  </a:cxn>
                  <a:cxn ang="0">
                    <a:pos x="1601" y="1226"/>
                  </a:cxn>
                  <a:cxn ang="0">
                    <a:pos x="1437" y="1279"/>
                  </a:cxn>
                  <a:cxn ang="0">
                    <a:pos x="1336" y="1547"/>
                  </a:cxn>
                  <a:cxn ang="0">
                    <a:pos x="1251" y="1532"/>
                  </a:cxn>
                  <a:cxn ang="0">
                    <a:pos x="1179" y="1532"/>
                  </a:cxn>
                  <a:cxn ang="0">
                    <a:pos x="1141" y="1409"/>
                  </a:cxn>
                  <a:cxn ang="0">
                    <a:pos x="1207" y="1386"/>
                  </a:cxn>
                  <a:cxn ang="0">
                    <a:pos x="1245" y="1348"/>
                  </a:cxn>
                  <a:cxn ang="0">
                    <a:pos x="1239" y="1118"/>
                  </a:cxn>
                  <a:cxn ang="0">
                    <a:pos x="1198" y="1053"/>
                  </a:cxn>
                  <a:cxn ang="0">
                    <a:pos x="1125" y="1036"/>
                  </a:cxn>
                  <a:cxn ang="0">
                    <a:pos x="1137" y="985"/>
                  </a:cxn>
                  <a:cxn ang="0">
                    <a:pos x="1217" y="823"/>
                  </a:cxn>
                  <a:cxn ang="0">
                    <a:pos x="0" y="842"/>
                  </a:cxn>
                  <a:cxn ang="0">
                    <a:pos x="0" y="842"/>
                  </a:cxn>
                </a:cxnLst>
                <a:rect l="0" t="0" r="r" b="b"/>
                <a:pathLst>
                  <a:path w="2215" h="1741">
                    <a:moveTo>
                      <a:pt x="0" y="842"/>
                    </a:moveTo>
                    <a:lnTo>
                      <a:pt x="337" y="734"/>
                    </a:lnTo>
                    <a:lnTo>
                      <a:pt x="399" y="660"/>
                    </a:lnTo>
                    <a:lnTo>
                      <a:pt x="1601" y="646"/>
                    </a:lnTo>
                    <a:lnTo>
                      <a:pt x="1682" y="253"/>
                    </a:lnTo>
                    <a:lnTo>
                      <a:pt x="631" y="291"/>
                    </a:lnTo>
                    <a:lnTo>
                      <a:pt x="701" y="226"/>
                    </a:lnTo>
                    <a:lnTo>
                      <a:pt x="969" y="139"/>
                    </a:lnTo>
                    <a:lnTo>
                      <a:pt x="1812" y="114"/>
                    </a:lnTo>
                    <a:lnTo>
                      <a:pt x="1815" y="6"/>
                    </a:lnTo>
                    <a:lnTo>
                      <a:pt x="2205" y="0"/>
                    </a:lnTo>
                    <a:lnTo>
                      <a:pt x="2215" y="1420"/>
                    </a:lnTo>
                    <a:lnTo>
                      <a:pt x="2211" y="1570"/>
                    </a:lnTo>
                    <a:lnTo>
                      <a:pt x="1734" y="1741"/>
                    </a:lnTo>
                    <a:lnTo>
                      <a:pt x="1777" y="1405"/>
                    </a:lnTo>
                    <a:lnTo>
                      <a:pt x="1601" y="1226"/>
                    </a:lnTo>
                    <a:lnTo>
                      <a:pt x="1437" y="1279"/>
                    </a:lnTo>
                    <a:lnTo>
                      <a:pt x="1336" y="1547"/>
                    </a:lnTo>
                    <a:lnTo>
                      <a:pt x="1251" y="1532"/>
                    </a:lnTo>
                    <a:lnTo>
                      <a:pt x="1179" y="1532"/>
                    </a:lnTo>
                    <a:lnTo>
                      <a:pt x="1141" y="1409"/>
                    </a:lnTo>
                    <a:lnTo>
                      <a:pt x="1207" y="1386"/>
                    </a:lnTo>
                    <a:lnTo>
                      <a:pt x="1245" y="1348"/>
                    </a:lnTo>
                    <a:lnTo>
                      <a:pt x="1239" y="1118"/>
                    </a:lnTo>
                    <a:lnTo>
                      <a:pt x="1198" y="1053"/>
                    </a:lnTo>
                    <a:lnTo>
                      <a:pt x="1125" y="1036"/>
                    </a:lnTo>
                    <a:lnTo>
                      <a:pt x="1137" y="985"/>
                    </a:lnTo>
                    <a:lnTo>
                      <a:pt x="1217" y="823"/>
                    </a:lnTo>
                    <a:lnTo>
                      <a:pt x="0" y="842"/>
                    </a:lnTo>
                    <a:lnTo>
                      <a:pt x="0" y="842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47" name="Freeform 275"/>
              <p:cNvSpPr>
                <a:spLocks/>
              </p:cNvSpPr>
              <p:nvPr/>
            </p:nvSpPr>
            <p:spPr bwMode="auto">
              <a:xfrm>
                <a:off x="3200" y="2356"/>
                <a:ext cx="221" cy="72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6" y="145"/>
                  </a:cxn>
                  <a:cxn ang="0">
                    <a:pos x="434" y="76"/>
                  </a:cxn>
                  <a:cxn ang="0">
                    <a:pos x="441" y="0"/>
                  </a:cxn>
                  <a:cxn ang="0">
                    <a:pos x="0" y="76"/>
                  </a:cxn>
                  <a:cxn ang="0">
                    <a:pos x="0" y="76"/>
                  </a:cxn>
                </a:cxnLst>
                <a:rect l="0" t="0" r="r" b="b"/>
                <a:pathLst>
                  <a:path w="441" h="145">
                    <a:moveTo>
                      <a:pt x="0" y="76"/>
                    </a:moveTo>
                    <a:lnTo>
                      <a:pt x="6" y="145"/>
                    </a:lnTo>
                    <a:lnTo>
                      <a:pt x="434" y="76"/>
                    </a:lnTo>
                    <a:lnTo>
                      <a:pt x="441" y="0"/>
                    </a:lnTo>
                    <a:lnTo>
                      <a:pt x="0" y="7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48" name="Freeform 276"/>
              <p:cNvSpPr>
                <a:spLocks/>
              </p:cNvSpPr>
              <p:nvPr/>
            </p:nvSpPr>
            <p:spPr bwMode="auto">
              <a:xfrm>
                <a:off x="3226" y="2502"/>
                <a:ext cx="188" cy="85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11" y="171"/>
                  </a:cxn>
                  <a:cxn ang="0">
                    <a:pos x="376" y="76"/>
                  </a:cxn>
                  <a:cxn ang="0">
                    <a:pos x="376" y="0"/>
                  </a:cxn>
                  <a:cxn ang="0">
                    <a:pos x="0" y="109"/>
                  </a:cxn>
                  <a:cxn ang="0">
                    <a:pos x="0" y="109"/>
                  </a:cxn>
                </a:cxnLst>
                <a:rect l="0" t="0" r="r" b="b"/>
                <a:pathLst>
                  <a:path w="376" h="171">
                    <a:moveTo>
                      <a:pt x="0" y="109"/>
                    </a:moveTo>
                    <a:lnTo>
                      <a:pt x="11" y="171"/>
                    </a:lnTo>
                    <a:lnTo>
                      <a:pt x="376" y="76"/>
                    </a:lnTo>
                    <a:lnTo>
                      <a:pt x="376" y="0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49" name="Freeform 277"/>
              <p:cNvSpPr>
                <a:spLocks/>
              </p:cNvSpPr>
              <p:nvPr/>
            </p:nvSpPr>
            <p:spPr bwMode="auto">
              <a:xfrm>
                <a:off x="2252" y="2297"/>
                <a:ext cx="687" cy="356"/>
              </a:xfrm>
              <a:custGeom>
                <a:avLst/>
                <a:gdLst/>
                <a:ahLst/>
                <a:cxnLst>
                  <a:cxn ang="0">
                    <a:pos x="16" y="148"/>
                  </a:cxn>
                  <a:cxn ang="0">
                    <a:pos x="122" y="15"/>
                  </a:cxn>
                  <a:cxn ang="0">
                    <a:pos x="1335" y="0"/>
                  </a:cxn>
                  <a:cxn ang="0">
                    <a:pos x="1255" y="209"/>
                  </a:cxn>
                  <a:cxn ang="0">
                    <a:pos x="1270" y="583"/>
                  </a:cxn>
                  <a:cxn ang="0">
                    <a:pos x="1375" y="710"/>
                  </a:cxn>
                  <a:cxn ang="0">
                    <a:pos x="86" y="678"/>
                  </a:cxn>
                  <a:cxn ang="0">
                    <a:pos x="74" y="585"/>
                  </a:cxn>
                  <a:cxn ang="0">
                    <a:pos x="0" y="517"/>
                  </a:cxn>
                  <a:cxn ang="0">
                    <a:pos x="16" y="148"/>
                  </a:cxn>
                  <a:cxn ang="0">
                    <a:pos x="16" y="148"/>
                  </a:cxn>
                </a:cxnLst>
                <a:rect l="0" t="0" r="r" b="b"/>
                <a:pathLst>
                  <a:path w="1375" h="710">
                    <a:moveTo>
                      <a:pt x="16" y="148"/>
                    </a:moveTo>
                    <a:lnTo>
                      <a:pt x="122" y="15"/>
                    </a:lnTo>
                    <a:lnTo>
                      <a:pt x="1335" y="0"/>
                    </a:lnTo>
                    <a:lnTo>
                      <a:pt x="1255" y="209"/>
                    </a:lnTo>
                    <a:lnTo>
                      <a:pt x="1270" y="583"/>
                    </a:lnTo>
                    <a:lnTo>
                      <a:pt x="1375" y="710"/>
                    </a:lnTo>
                    <a:lnTo>
                      <a:pt x="86" y="678"/>
                    </a:lnTo>
                    <a:lnTo>
                      <a:pt x="74" y="585"/>
                    </a:lnTo>
                    <a:lnTo>
                      <a:pt x="0" y="517"/>
                    </a:lnTo>
                    <a:lnTo>
                      <a:pt x="16" y="148"/>
                    </a:lnTo>
                    <a:lnTo>
                      <a:pt x="16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50" name="Freeform 278"/>
              <p:cNvSpPr>
                <a:spLocks/>
              </p:cNvSpPr>
              <p:nvPr/>
            </p:nvSpPr>
            <p:spPr bwMode="auto">
              <a:xfrm>
                <a:off x="3211" y="2242"/>
                <a:ext cx="210" cy="63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8" y="126"/>
                  </a:cxn>
                  <a:cxn ang="0">
                    <a:pos x="413" y="82"/>
                  </a:cxn>
                  <a:cxn ang="0">
                    <a:pos x="420" y="0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420" h="126">
                    <a:moveTo>
                      <a:pt x="0" y="44"/>
                    </a:moveTo>
                    <a:lnTo>
                      <a:pt x="8" y="126"/>
                    </a:lnTo>
                    <a:lnTo>
                      <a:pt x="413" y="82"/>
                    </a:lnTo>
                    <a:lnTo>
                      <a:pt x="420" y="0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51" name="Freeform 279"/>
              <p:cNvSpPr>
                <a:spLocks/>
              </p:cNvSpPr>
              <p:nvPr/>
            </p:nvSpPr>
            <p:spPr bwMode="auto">
              <a:xfrm>
                <a:off x="2860" y="2493"/>
                <a:ext cx="362" cy="351"/>
              </a:xfrm>
              <a:custGeom>
                <a:avLst/>
                <a:gdLst/>
                <a:ahLst/>
                <a:cxnLst>
                  <a:cxn ang="0">
                    <a:pos x="0" y="445"/>
                  </a:cxn>
                  <a:cxn ang="0">
                    <a:pos x="38" y="626"/>
                  </a:cxn>
                  <a:cxn ang="0">
                    <a:pos x="152" y="696"/>
                  </a:cxn>
                  <a:cxn ang="0">
                    <a:pos x="416" y="698"/>
                  </a:cxn>
                  <a:cxn ang="0">
                    <a:pos x="418" y="698"/>
                  </a:cxn>
                  <a:cxn ang="0">
                    <a:pos x="424" y="700"/>
                  </a:cxn>
                  <a:cxn ang="0">
                    <a:pos x="435" y="700"/>
                  </a:cxn>
                  <a:cxn ang="0">
                    <a:pos x="448" y="702"/>
                  </a:cxn>
                  <a:cxn ang="0">
                    <a:pos x="464" y="698"/>
                  </a:cxn>
                  <a:cxn ang="0">
                    <a:pos x="483" y="696"/>
                  </a:cxn>
                  <a:cxn ang="0">
                    <a:pos x="504" y="692"/>
                  </a:cxn>
                  <a:cxn ang="0">
                    <a:pos x="526" y="684"/>
                  </a:cxn>
                  <a:cxn ang="0">
                    <a:pos x="549" y="673"/>
                  </a:cxn>
                  <a:cxn ang="0">
                    <a:pos x="574" y="658"/>
                  </a:cxn>
                  <a:cxn ang="0">
                    <a:pos x="597" y="637"/>
                  </a:cxn>
                  <a:cxn ang="0">
                    <a:pos x="619" y="614"/>
                  </a:cxn>
                  <a:cxn ang="0">
                    <a:pos x="640" y="582"/>
                  </a:cxn>
                  <a:cxn ang="0">
                    <a:pos x="663" y="546"/>
                  </a:cxn>
                  <a:cxn ang="0">
                    <a:pos x="682" y="500"/>
                  </a:cxn>
                  <a:cxn ang="0">
                    <a:pos x="701" y="451"/>
                  </a:cxn>
                  <a:cxn ang="0">
                    <a:pos x="713" y="396"/>
                  </a:cxn>
                  <a:cxn ang="0">
                    <a:pos x="720" y="344"/>
                  </a:cxn>
                  <a:cxn ang="0">
                    <a:pos x="724" y="297"/>
                  </a:cxn>
                  <a:cxn ang="0">
                    <a:pos x="722" y="255"/>
                  </a:cxn>
                  <a:cxn ang="0">
                    <a:pos x="715" y="215"/>
                  </a:cxn>
                  <a:cxn ang="0">
                    <a:pos x="705" y="177"/>
                  </a:cxn>
                  <a:cxn ang="0">
                    <a:pos x="692" y="145"/>
                  </a:cxn>
                  <a:cxn ang="0">
                    <a:pos x="678" y="116"/>
                  </a:cxn>
                  <a:cxn ang="0">
                    <a:pos x="659" y="88"/>
                  </a:cxn>
                  <a:cxn ang="0">
                    <a:pos x="642" y="65"/>
                  </a:cxn>
                  <a:cxn ang="0">
                    <a:pos x="621" y="46"/>
                  </a:cxn>
                  <a:cxn ang="0">
                    <a:pos x="604" y="31"/>
                  </a:cxn>
                  <a:cxn ang="0">
                    <a:pos x="585" y="17"/>
                  </a:cxn>
                  <a:cxn ang="0">
                    <a:pos x="566" y="8"/>
                  </a:cxn>
                  <a:cxn ang="0">
                    <a:pos x="551" y="2"/>
                  </a:cxn>
                  <a:cxn ang="0">
                    <a:pos x="538" y="2"/>
                  </a:cxn>
                  <a:cxn ang="0">
                    <a:pos x="523" y="0"/>
                  </a:cxn>
                  <a:cxn ang="0">
                    <a:pos x="509" y="2"/>
                  </a:cxn>
                  <a:cxn ang="0">
                    <a:pos x="494" y="2"/>
                  </a:cxn>
                  <a:cxn ang="0">
                    <a:pos x="479" y="6"/>
                  </a:cxn>
                  <a:cxn ang="0">
                    <a:pos x="464" y="10"/>
                  </a:cxn>
                  <a:cxn ang="0">
                    <a:pos x="448" y="13"/>
                  </a:cxn>
                  <a:cxn ang="0">
                    <a:pos x="433" y="19"/>
                  </a:cxn>
                  <a:cxn ang="0">
                    <a:pos x="420" y="25"/>
                  </a:cxn>
                  <a:cxn ang="0">
                    <a:pos x="405" y="29"/>
                  </a:cxn>
                  <a:cxn ang="0">
                    <a:pos x="393" y="32"/>
                  </a:cxn>
                  <a:cxn ang="0">
                    <a:pos x="382" y="36"/>
                  </a:cxn>
                  <a:cxn ang="0">
                    <a:pos x="372" y="40"/>
                  </a:cxn>
                  <a:cxn ang="0">
                    <a:pos x="363" y="44"/>
                  </a:cxn>
                  <a:cxn ang="0">
                    <a:pos x="359" y="48"/>
                  </a:cxn>
                  <a:cxn ang="0">
                    <a:pos x="355" y="48"/>
                  </a:cxn>
                  <a:cxn ang="0">
                    <a:pos x="355" y="50"/>
                  </a:cxn>
                  <a:cxn ang="0">
                    <a:pos x="272" y="202"/>
                  </a:cxn>
                  <a:cxn ang="0">
                    <a:pos x="237" y="449"/>
                  </a:cxn>
                  <a:cxn ang="0">
                    <a:pos x="0" y="445"/>
                  </a:cxn>
                  <a:cxn ang="0">
                    <a:pos x="0" y="445"/>
                  </a:cxn>
                </a:cxnLst>
                <a:rect l="0" t="0" r="r" b="b"/>
                <a:pathLst>
                  <a:path w="724" h="702">
                    <a:moveTo>
                      <a:pt x="0" y="445"/>
                    </a:moveTo>
                    <a:lnTo>
                      <a:pt x="38" y="626"/>
                    </a:lnTo>
                    <a:lnTo>
                      <a:pt x="152" y="696"/>
                    </a:lnTo>
                    <a:lnTo>
                      <a:pt x="416" y="698"/>
                    </a:lnTo>
                    <a:lnTo>
                      <a:pt x="418" y="698"/>
                    </a:lnTo>
                    <a:lnTo>
                      <a:pt x="424" y="700"/>
                    </a:lnTo>
                    <a:lnTo>
                      <a:pt x="435" y="700"/>
                    </a:lnTo>
                    <a:lnTo>
                      <a:pt x="448" y="702"/>
                    </a:lnTo>
                    <a:lnTo>
                      <a:pt x="464" y="698"/>
                    </a:lnTo>
                    <a:lnTo>
                      <a:pt x="483" y="696"/>
                    </a:lnTo>
                    <a:lnTo>
                      <a:pt x="504" y="692"/>
                    </a:lnTo>
                    <a:lnTo>
                      <a:pt x="526" y="684"/>
                    </a:lnTo>
                    <a:lnTo>
                      <a:pt x="549" y="673"/>
                    </a:lnTo>
                    <a:lnTo>
                      <a:pt x="574" y="658"/>
                    </a:lnTo>
                    <a:lnTo>
                      <a:pt x="597" y="637"/>
                    </a:lnTo>
                    <a:lnTo>
                      <a:pt x="619" y="614"/>
                    </a:lnTo>
                    <a:lnTo>
                      <a:pt x="640" y="582"/>
                    </a:lnTo>
                    <a:lnTo>
                      <a:pt x="663" y="546"/>
                    </a:lnTo>
                    <a:lnTo>
                      <a:pt x="682" y="500"/>
                    </a:lnTo>
                    <a:lnTo>
                      <a:pt x="701" y="451"/>
                    </a:lnTo>
                    <a:lnTo>
                      <a:pt x="713" y="396"/>
                    </a:lnTo>
                    <a:lnTo>
                      <a:pt x="720" y="344"/>
                    </a:lnTo>
                    <a:lnTo>
                      <a:pt x="724" y="297"/>
                    </a:lnTo>
                    <a:lnTo>
                      <a:pt x="722" y="255"/>
                    </a:lnTo>
                    <a:lnTo>
                      <a:pt x="715" y="215"/>
                    </a:lnTo>
                    <a:lnTo>
                      <a:pt x="705" y="177"/>
                    </a:lnTo>
                    <a:lnTo>
                      <a:pt x="692" y="145"/>
                    </a:lnTo>
                    <a:lnTo>
                      <a:pt x="678" y="116"/>
                    </a:lnTo>
                    <a:lnTo>
                      <a:pt x="659" y="88"/>
                    </a:lnTo>
                    <a:lnTo>
                      <a:pt x="642" y="65"/>
                    </a:lnTo>
                    <a:lnTo>
                      <a:pt x="621" y="46"/>
                    </a:lnTo>
                    <a:lnTo>
                      <a:pt x="604" y="31"/>
                    </a:lnTo>
                    <a:lnTo>
                      <a:pt x="585" y="17"/>
                    </a:lnTo>
                    <a:lnTo>
                      <a:pt x="566" y="8"/>
                    </a:lnTo>
                    <a:lnTo>
                      <a:pt x="551" y="2"/>
                    </a:lnTo>
                    <a:lnTo>
                      <a:pt x="538" y="2"/>
                    </a:lnTo>
                    <a:lnTo>
                      <a:pt x="523" y="0"/>
                    </a:lnTo>
                    <a:lnTo>
                      <a:pt x="509" y="2"/>
                    </a:lnTo>
                    <a:lnTo>
                      <a:pt x="494" y="2"/>
                    </a:lnTo>
                    <a:lnTo>
                      <a:pt x="479" y="6"/>
                    </a:lnTo>
                    <a:lnTo>
                      <a:pt x="464" y="10"/>
                    </a:lnTo>
                    <a:lnTo>
                      <a:pt x="448" y="13"/>
                    </a:lnTo>
                    <a:lnTo>
                      <a:pt x="433" y="19"/>
                    </a:lnTo>
                    <a:lnTo>
                      <a:pt x="420" y="25"/>
                    </a:lnTo>
                    <a:lnTo>
                      <a:pt x="405" y="29"/>
                    </a:lnTo>
                    <a:lnTo>
                      <a:pt x="393" y="32"/>
                    </a:lnTo>
                    <a:lnTo>
                      <a:pt x="382" y="36"/>
                    </a:lnTo>
                    <a:lnTo>
                      <a:pt x="372" y="40"/>
                    </a:lnTo>
                    <a:lnTo>
                      <a:pt x="363" y="44"/>
                    </a:lnTo>
                    <a:lnTo>
                      <a:pt x="359" y="48"/>
                    </a:lnTo>
                    <a:lnTo>
                      <a:pt x="355" y="48"/>
                    </a:lnTo>
                    <a:lnTo>
                      <a:pt x="355" y="50"/>
                    </a:lnTo>
                    <a:lnTo>
                      <a:pt x="272" y="202"/>
                    </a:lnTo>
                    <a:lnTo>
                      <a:pt x="237" y="449"/>
                    </a:lnTo>
                    <a:lnTo>
                      <a:pt x="0" y="445"/>
                    </a:lnTo>
                    <a:lnTo>
                      <a:pt x="0" y="445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52" name="Freeform 280"/>
              <p:cNvSpPr>
                <a:spLocks/>
              </p:cNvSpPr>
              <p:nvPr/>
            </p:nvSpPr>
            <p:spPr bwMode="auto">
              <a:xfrm>
                <a:off x="2294" y="2437"/>
                <a:ext cx="108" cy="9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0" y="182"/>
                  </a:cxn>
                  <a:cxn ang="0">
                    <a:pos x="211" y="186"/>
                  </a:cxn>
                  <a:cxn ang="0">
                    <a:pos x="215" y="0"/>
                  </a:cxn>
                  <a:cxn ang="0">
                    <a:pos x="9" y="6"/>
                  </a:cxn>
                  <a:cxn ang="0">
                    <a:pos x="9" y="6"/>
                  </a:cxn>
                </a:cxnLst>
                <a:rect l="0" t="0" r="r" b="b"/>
                <a:pathLst>
                  <a:path w="215" h="186">
                    <a:moveTo>
                      <a:pt x="9" y="6"/>
                    </a:moveTo>
                    <a:lnTo>
                      <a:pt x="0" y="182"/>
                    </a:lnTo>
                    <a:lnTo>
                      <a:pt x="211" y="186"/>
                    </a:lnTo>
                    <a:lnTo>
                      <a:pt x="215" y="0"/>
                    </a:lnTo>
                    <a:lnTo>
                      <a:pt x="9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53" name="Freeform 281"/>
              <p:cNvSpPr>
                <a:spLocks/>
              </p:cNvSpPr>
              <p:nvPr/>
            </p:nvSpPr>
            <p:spPr bwMode="auto">
              <a:xfrm>
                <a:off x="2464" y="2452"/>
                <a:ext cx="20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66"/>
                  </a:cxn>
                  <a:cxn ang="0">
                    <a:pos x="403" y="175"/>
                  </a:cxn>
                  <a:cxn ang="0">
                    <a:pos x="411" y="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1" h="175">
                    <a:moveTo>
                      <a:pt x="0" y="0"/>
                    </a:moveTo>
                    <a:lnTo>
                      <a:pt x="4" y="166"/>
                    </a:lnTo>
                    <a:lnTo>
                      <a:pt x="403" y="175"/>
                    </a:lnTo>
                    <a:lnTo>
                      <a:pt x="411" y="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54" name="Freeform 282"/>
              <p:cNvSpPr>
                <a:spLocks/>
              </p:cNvSpPr>
              <p:nvPr/>
            </p:nvSpPr>
            <p:spPr bwMode="auto">
              <a:xfrm>
                <a:off x="2720" y="2451"/>
                <a:ext cx="167" cy="1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92"/>
                  </a:cxn>
                  <a:cxn ang="0">
                    <a:pos x="324" y="200"/>
                  </a:cxn>
                  <a:cxn ang="0">
                    <a:pos x="333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333" h="200">
                    <a:moveTo>
                      <a:pt x="0" y="10"/>
                    </a:moveTo>
                    <a:lnTo>
                      <a:pt x="0" y="192"/>
                    </a:lnTo>
                    <a:lnTo>
                      <a:pt x="324" y="200"/>
                    </a:lnTo>
                    <a:lnTo>
                      <a:pt x="333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55" name="Freeform 283"/>
              <p:cNvSpPr>
                <a:spLocks/>
              </p:cNvSpPr>
              <p:nvPr/>
            </p:nvSpPr>
            <p:spPr bwMode="auto">
              <a:xfrm>
                <a:off x="2750" y="1885"/>
                <a:ext cx="517" cy="90"/>
              </a:xfrm>
              <a:custGeom>
                <a:avLst/>
                <a:gdLst/>
                <a:ahLst/>
                <a:cxnLst>
                  <a:cxn ang="0">
                    <a:pos x="12" y="20"/>
                  </a:cxn>
                  <a:cxn ang="0">
                    <a:pos x="0" y="180"/>
                  </a:cxn>
                  <a:cxn ang="0">
                    <a:pos x="97" y="138"/>
                  </a:cxn>
                  <a:cxn ang="0">
                    <a:pos x="932" y="127"/>
                  </a:cxn>
                  <a:cxn ang="0">
                    <a:pos x="1031" y="127"/>
                  </a:cxn>
                  <a:cxn ang="0">
                    <a:pos x="1034" y="0"/>
                  </a:cxn>
                  <a:cxn ang="0">
                    <a:pos x="12" y="20"/>
                  </a:cxn>
                  <a:cxn ang="0">
                    <a:pos x="12" y="20"/>
                  </a:cxn>
                </a:cxnLst>
                <a:rect l="0" t="0" r="r" b="b"/>
                <a:pathLst>
                  <a:path w="1034" h="180">
                    <a:moveTo>
                      <a:pt x="12" y="20"/>
                    </a:moveTo>
                    <a:lnTo>
                      <a:pt x="0" y="180"/>
                    </a:lnTo>
                    <a:lnTo>
                      <a:pt x="97" y="138"/>
                    </a:lnTo>
                    <a:lnTo>
                      <a:pt x="932" y="127"/>
                    </a:lnTo>
                    <a:lnTo>
                      <a:pt x="1031" y="127"/>
                    </a:lnTo>
                    <a:lnTo>
                      <a:pt x="1034" y="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56" name="Freeform 284"/>
              <p:cNvSpPr>
                <a:spLocks/>
              </p:cNvSpPr>
              <p:nvPr/>
            </p:nvSpPr>
            <p:spPr bwMode="auto">
              <a:xfrm>
                <a:off x="3506" y="2210"/>
                <a:ext cx="256" cy="161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6" y="203"/>
                  </a:cxn>
                  <a:cxn ang="0">
                    <a:pos x="432" y="140"/>
                  </a:cxn>
                  <a:cxn ang="0">
                    <a:pos x="470" y="319"/>
                  </a:cxn>
                  <a:cxn ang="0">
                    <a:pos x="512" y="323"/>
                  </a:cxn>
                  <a:cxn ang="0">
                    <a:pos x="451" y="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512" h="323">
                    <a:moveTo>
                      <a:pt x="0" y="38"/>
                    </a:moveTo>
                    <a:lnTo>
                      <a:pt x="6" y="203"/>
                    </a:lnTo>
                    <a:lnTo>
                      <a:pt x="432" y="140"/>
                    </a:lnTo>
                    <a:lnTo>
                      <a:pt x="470" y="319"/>
                    </a:lnTo>
                    <a:lnTo>
                      <a:pt x="512" y="323"/>
                    </a:lnTo>
                    <a:lnTo>
                      <a:pt x="451" y="0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57" name="Freeform 285"/>
              <p:cNvSpPr>
                <a:spLocks/>
              </p:cNvSpPr>
              <p:nvPr/>
            </p:nvSpPr>
            <p:spPr bwMode="auto">
              <a:xfrm>
                <a:off x="2243" y="2639"/>
                <a:ext cx="746" cy="1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114"/>
                  </a:cxn>
                  <a:cxn ang="0">
                    <a:pos x="186" y="114"/>
                  </a:cxn>
                  <a:cxn ang="0">
                    <a:pos x="198" y="247"/>
                  </a:cxn>
                  <a:cxn ang="0">
                    <a:pos x="416" y="256"/>
                  </a:cxn>
                  <a:cxn ang="0">
                    <a:pos x="420" y="127"/>
                  </a:cxn>
                  <a:cxn ang="0">
                    <a:pos x="675" y="108"/>
                  </a:cxn>
                  <a:cxn ang="0">
                    <a:pos x="1492" y="268"/>
                  </a:cxn>
                  <a:cxn ang="0">
                    <a:pos x="1475" y="156"/>
                  </a:cxn>
                  <a:cxn ang="0">
                    <a:pos x="1487" y="2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492" h="268">
                    <a:moveTo>
                      <a:pt x="0" y="0"/>
                    </a:moveTo>
                    <a:lnTo>
                      <a:pt x="25" y="114"/>
                    </a:lnTo>
                    <a:lnTo>
                      <a:pt x="186" y="114"/>
                    </a:lnTo>
                    <a:lnTo>
                      <a:pt x="198" y="247"/>
                    </a:lnTo>
                    <a:lnTo>
                      <a:pt x="416" y="256"/>
                    </a:lnTo>
                    <a:lnTo>
                      <a:pt x="420" y="127"/>
                    </a:lnTo>
                    <a:lnTo>
                      <a:pt x="675" y="108"/>
                    </a:lnTo>
                    <a:lnTo>
                      <a:pt x="1492" y="268"/>
                    </a:lnTo>
                    <a:lnTo>
                      <a:pt x="1475" y="156"/>
                    </a:lnTo>
                    <a:lnTo>
                      <a:pt x="1487" y="2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58" name="Freeform 286"/>
              <p:cNvSpPr>
                <a:spLocks/>
              </p:cNvSpPr>
              <p:nvPr/>
            </p:nvSpPr>
            <p:spPr bwMode="auto">
              <a:xfrm>
                <a:off x="3178" y="2009"/>
                <a:ext cx="153" cy="228"/>
              </a:xfrm>
              <a:custGeom>
                <a:avLst/>
                <a:gdLst/>
                <a:ahLst/>
                <a:cxnLst>
                  <a:cxn ang="0">
                    <a:pos x="79" y="9"/>
                  </a:cxn>
                  <a:cxn ang="0">
                    <a:pos x="0" y="456"/>
                  </a:cxn>
                  <a:cxn ang="0">
                    <a:pos x="306" y="422"/>
                  </a:cxn>
                  <a:cxn ang="0">
                    <a:pos x="300" y="169"/>
                  </a:cxn>
                  <a:cxn ang="0">
                    <a:pos x="214" y="0"/>
                  </a:cxn>
                  <a:cxn ang="0">
                    <a:pos x="79" y="9"/>
                  </a:cxn>
                  <a:cxn ang="0">
                    <a:pos x="79" y="9"/>
                  </a:cxn>
                </a:cxnLst>
                <a:rect l="0" t="0" r="r" b="b"/>
                <a:pathLst>
                  <a:path w="306" h="456">
                    <a:moveTo>
                      <a:pt x="79" y="9"/>
                    </a:moveTo>
                    <a:lnTo>
                      <a:pt x="0" y="456"/>
                    </a:lnTo>
                    <a:lnTo>
                      <a:pt x="306" y="422"/>
                    </a:lnTo>
                    <a:lnTo>
                      <a:pt x="300" y="169"/>
                    </a:lnTo>
                    <a:lnTo>
                      <a:pt x="214" y="0"/>
                    </a:lnTo>
                    <a:lnTo>
                      <a:pt x="79" y="9"/>
                    </a:lnTo>
                    <a:lnTo>
                      <a:pt x="79" y="9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59" name="Freeform 287"/>
              <p:cNvSpPr>
                <a:spLocks/>
              </p:cNvSpPr>
              <p:nvPr/>
            </p:nvSpPr>
            <p:spPr bwMode="auto">
              <a:xfrm>
                <a:off x="3184" y="2082"/>
                <a:ext cx="100" cy="141"/>
              </a:xfrm>
              <a:custGeom>
                <a:avLst/>
                <a:gdLst/>
                <a:ahLst/>
                <a:cxnLst>
                  <a:cxn ang="0">
                    <a:pos x="46" y="4"/>
                  </a:cxn>
                  <a:cxn ang="0">
                    <a:pos x="171" y="0"/>
                  </a:cxn>
                  <a:cxn ang="0">
                    <a:pos x="200" y="114"/>
                  </a:cxn>
                  <a:cxn ang="0">
                    <a:pos x="192" y="262"/>
                  </a:cxn>
                  <a:cxn ang="0">
                    <a:pos x="0" y="283"/>
                  </a:cxn>
                  <a:cxn ang="0">
                    <a:pos x="46" y="4"/>
                  </a:cxn>
                  <a:cxn ang="0">
                    <a:pos x="46" y="4"/>
                  </a:cxn>
                </a:cxnLst>
                <a:rect l="0" t="0" r="r" b="b"/>
                <a:pathLst>
                  <a:path w="200" h="283">
                    <a:moveTo>
                      <a:pt x="46" y="4"/>
                    </a:moveTo>
                    <a:lnTo>
                      <a:pt x="171" y="0"/>
                    </a:lnTo>
                    <a:lnTo>
                      <a:pt x="200" y="114"/>
                    </a:lnTo>
                    <a:lnTo>
                      <a:pt x="192" y="262"/>
                    </a:lnTo>
                    <a:lnTo>
                      <a:pt x="0" y="283"/>
                    </a:lnTo>
                    <a:lnTo>
                      <a:pt x="46" y="4"/>
                    </a:lnTo>
                    <a:lnTo>
                      <a:pt x="46" y="4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60" name="Freeform 288"/>
              <p:cNvSpPr>
                <a:spLocks/>
              </p:cNvSpPr>
              <p:nvPr/>
            </p:nvSpPr>
            <p:spPr bwMode="auto">
              <a:xfrm>
                <a:off x="2303" y="2637"/>
                <a:ext cx="584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57"/>
                  </a:cxn>
                  <a:cxn ang="0">
                    <a:pos x="534" y="74"/>
                  </a:cxn>
                  <a:cxn ang="0">
                    <a:pos x="1137" y="97"/>
                  </a:cxn>
                  <a:cxn ang="0">
                    <a:pos x="1167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67" h="97">
                    <a:moveTo>
                      <a:pt x="0" y="0"/>
                    </a:moveTo>
                    <a:lnTo>
                      <a:pt x="17" y="57"/>
                    </a:lnTo>
                    <a:lnTo>
                      <a:pt x="534" y="74"/>
                    </a:lnTo>
                    <a:lnTo>
                      <a:pt x="1137" y="97"/>
                    </a:lnTo>
                    <a:lnTo>
                      <a:pt x="1167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61" name="Freeform 289"/>
              <p:cNvSpPr>
                <a:spLocks/>
              </p:cNvSpPr>
              <p:nvPr/>
            </p:nvSpPr>
            <p:spPr bwMode="auto">
              <a:xfrm>
                <a:off x="2793" y="2005"/>
                <a:ext cx="366" cy="216"/>
              </a:xfrm>
              <a:custGeom>
                <a:avLst/>
                <a:gdLst/>
                <a:ahLst/>
                <a:cxnLst>
                  <a:cxn ang="0">
                    <a:pos x="123" y="47"/>
                  </a:cxn>
                  <a:cxn ang="0">
                    <a:pos x="0" y="431"/>
                  </a:cxn>
                  <a:cxn ang="0">
                    <a:pos x="635" y="422"/>
                  </a:cxn>
                  <a:cxn ang="0">
                    <a:pos x="732" y="0"/>
                  </a:cxn>
                  <a:cxn ang="0">
                    <a:pos x="123" y="47"/>
                  </a:cxn>
                  <a:cxn ang="0">
                    <a:pos x="123" y="47"/>
                  </a:cxn>
                </a:cxnLst>
                <a:rect l="0" t="0" r="r" b="b"/>
                <a:pathLst>
                  <a:path w="732" h="431">
                    <a:moveTo>
                      <a:pt x="123" y="47"/>
                    </a:moveTo>
                    <a:lnTo>
                      <a:pt x="0" y="431"/>
                    </a:lnTo>
                    <a:lnTo>
                      <a:pt x="635" y="422"/>
                    </a:lnTo>
                    <a:lnTo>
                      <a:pt x="732" y="0"/>
                    </a:lnTo>
                    <a:lnTo>
                      <a:pt x="123" y="47"/>
                    </a:lnTo>
                    <a:lnTo>
                      <a:pt x="123" y="47"/>
                    </a:lnTo>
                    <a:close/>
                  </a:path>
                </a:pathLst>
              </a:custGeom>
              <a:solidFill>
                <a:srgbClr val="E6FF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62" name="Freeform 290"/>
              <p:cNvSpPr>
                <a:spLocks/>
              </p:cNvSpPr>
              <p:nvPr/>
            </p:nvSpPr>
            <p:spPr bwMode="auto">
              <a:xfrm>
                <a:off x="2504" y="2019"/>
                <a:ext cx="440" cy="207"/>
              </a:xfrm>
              <a:custGeom>
                <a:avLst/>
                <a:gdLst/>
                <a:ahLst/>
                <a:cxnLst>
                  <a:cxn ang="0">
                    <a:pos x="240" y="26"/>
                  </a:cxn>
                  <a:cxn ang="0">
                    <a:pos x="0" y="414"/>
                  </a:cxn>
                  <a:cxn ang="0">
                    <a:pos x="696" y="408"/>
                  </a:cxn>
                  <a:cxn ang="0">
                    <a:pos x="880" y="0"/>
                  </a:cxn>
                  <a:cxn ang="0">
                    <a:pos x="240" y="26"/>
                  </a:cxn>
                  <a:cxn ang="0">
                    <a:pos x="240" y="26"/>
                  </a:cxn>
                </a:cxnLst>
                <a:rect l="0" t="0" r="r" b="b"/>
                <a:pathLst>
                  <a:path w="880" h="414">
                    <a:moveTo>
                      <a:pt x="240" y="26"/>
                    </a:moveTo>
                    <a:lnTo>
                      <a:pt x="0" y="414"/>
                    </a:lnTo>
                    <a:lnTo>
                      <a:pt x="696" y="408"/>
                    </a:lnTo>
                    <a:lnTo>
                      <a:pt x="880" y="0"/>
                    </a:lnTo>
                    <a:lnTo>
                      <a:pt x="240" y="26"/>
                    </a:lnTo>
                    <a:lnTo>
                      <a:pt x="240" y="26"/>
                    </a:lnTo>
                    <a:close/>
                  </a:path>
                </a:pathLst>
              </a:custGeom>
              <a:solidFill>
                <a:srgbClr val="C2D6C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63" name="Freeform 291"/>
              <p:cNvSpPr>
                <a:spLocks/>
              </p:cNvSpPr>
              <p:nvPr/>
            </p:nvSpPr>
            <p:spPr bwMode="auto">
              <a:xfrm>
                <a:off x="2852" y="2007"/>
                <a:ext cx="310" cy="110"/>
              </a:xfrm>
              <a:custGeom>
                <a:avLst/>
                <a:gdLst/>
                <a:ahLst/>
                <a:cxnLst>
                  <a:cxn ang="0">
                    <a:pos x="68" y="32"/>
                  </a:cxn>
                  <a:cxn ang="0">
                    <a:pos x="0" y="218"/>
                  </a:cxn>
                  <a:cxn ang="0">
                    <a:pos x="555" y="218"/>
                  </a:cxn>
                  <a:cxn ang="0">
                    <a:pos x="619" y="0"/>
                  </a:cxn>
                  <a:cxn ang="0">
                    <a:pos x="68" y="32"/>
                  </a:cxn>
                  <a:cxn ang="0">
                    <a:pos x="68" y="32"/>
                  </a:cxn>
                </a:cxnLst>
                <a:rect l="0" t="0" r="r" b="b"/>
                <a:pathLst>
                  <a:path w="619" h="218">
                    <a:moveTo>
                      <a:pt x="68" y="32"/>
                    </a:moveTo>
                    <a:lnTo>
                      <a:pt x="0" y="218"/>
                    </a:lnTo>
                    <a:lnTo>
                      <a:pt x="555" y="218"/>
                    </a:lnTo>
                    <a:lnTo>
                      <a:pt x="619" y="0"/>
                    </a:lnTo>
                    <a:lnTo>
                      <a:pt x="68" y="32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D4EB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64" name="Freeform 292"/>
              <p:cNvSpPr>
                <a:spLocks/>
              </p:cNvSpPr>
              <p:nvPr/>
            </p:nvSpPr>
            <p:spPr bwMode="auto">
              <a:xfrm>
                <a:off x="2303" y="2001"/>
                <a:ext cx="870" cy="317"/>
              </a:xfrm>
              <a:custGeom>
                <a:avLst/>
                <a:gdLst/>
                <a:ahLst/>
                <a:cxnLst>
                  <a:cxn ang="0">
                    <a:pos x="0" y="592"/>
                  </a:cxn>
                  <a:cxn ang="0">
                    <a:pos x="352" y="497"/>
                  </a:cxn>
                  <a:cxn ang="0">
                    <a:pos x="637" y="42"/>
                  </a:cxn>
                  <a:cxn ang="0">
                    <a:pos x="1739" y="0"/>
                  </a:cxn>
                  <a:cxn ang="0">
                    <a:pos x="1623" y="470"/>
                  </a:cxn>
                  <a:cxn ang="0">
                    <a:pos x="1581" y="470"/>
                  </a:cxn>
                  <a:cxn ang="0">
                    <a:pos x="1688" y="38"/>
                  </a:cxn>
                  <a:cxn ang="0">
                    <a:pos x="660" y="90"/>
                  </a:cxn>
                  <a:cxn ang="0">
                    <a:pos x="386" y="527"/>
                  </a:cxn>
                  <a:cxn ang="0">
                    <a:pos x="19" y="635"/>
                  </a:cxn>
                  <a:cxn ang="0">
                    <a:pos x="0" y="592"/>
                  </a:cxn>
                  <a:cxn ang="0">
                    <a:pos x="0" y="592"/>
                  </a:cxn>
                </a:cxnLst>
                <a:rect l="0" t="0" r="r" b="b"/>
                <a:pathLst>
                  <a:path w="1739" h="635">
                    <a:moveTo>
                      <a:pt x="0" y="592"/>
                    </a:moveTo>
                    <a:lnTo>
                      <a:pt x="352" y="497"/>
                    </a:lnTo>
                    <a:lnTo>
                      <a:pt x="637" y="42"/>
                    </a:lnTo>
                    <a:lnTo>
                      <a:pt x="1739" y="0"/>
                    </a:lnTo>
                    <a:lnTo>
                      <a:pt x="1623" y="470"/>
                    </a:lnTo>
                    <a:lnTo>
                      <a:pt x="1581" y="470"/>
                    </a:lnTo>
                    <a:lnTo>
                      <a:pt x="1688" y="38"/>
                    </a:lnTo>
                    <a:lnTo>
                      <a:pt x="660" y="90"/>
                    </a:lnTo>
                    <a:lnTo>
                      <a:pt x="386" y="527"/>
                    </a:lnTo>
                    <a:lnTo>
                      <a:pt x="19" y="635"/>
                    </a:lnTo>
                    <a:lnTo>
                      <a:pt x="0" y="592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65" name="Freeform 293"/>
              <p:cNvSpPr>
                <a:spLocks/>
              </p:cNvSpPr>
              <p:nvPr/>
            </p:nvSpPr>
            <p:spPr bwMode="auto">
              <a:xfrm>
                <a:off x="2274" y="2388"/>
                <a:ext cx="679" cy="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1" y="17"/>
                  </a:cxn>
                  <a:cxn ang="0">
                    <a:pos x="1357" y="105"/>
                  </a:cxn>
                  <a:cxn ang="0">
                    <a:pos x="1348" y="369"/>
                  </a:cxn>
                  <a:cxn ang="0">
                    <a:pos x="1275" y="428"/>
                  </a:cxn>
                  <a:cxn ang="0">
                    <a:pos x="59" y="380"/>
                  </a:cxn>
                  <a:cxn ang="0">
                    <a:pos x="21" y="335"/>
                  </a:cxn>
                  <a:cxn ang="0">
                    <a:pos x="1253" y="380"/>
                  </a:cxn>
                  <a:cxn ang="0">
                    <a:pos x="1300" y="348"/>
                  </a:cxn>
                  <a:cxn ang="0">
                    <a:pos x="1300" y="114"/>
                  </a:cxn>
                  <a:cxn ang="0">
                    <a:pos x="1253" y="72"/>
                  </a:cxn>
                  <a:cxn ang="0">
                    <a:pos x="47" y="4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357" h="428">
                    <a:moveTo>
                      <a:pt x="0" y="0"/>
                    </a:moveTo>
                    <a:lnTo>
                      <a:pt x="1281" y="17"/>
                    </a:lnTo>
                    <a:lnTo>
                      <a:pt x="1357" y="105"/>
                    </a:lnTo>
                    <a:lnTo>
                      <a:pt x="1348" y="369"/>
                    </a:lnTo>
                    <a:lnTo>
                      <a:pt x="1275" y="428"/>
                    </a:lnTo>
                    <a:lnTo>
                      <a:pt x="59" y="380"/>
                    </a:lnTo>
                    <a:lnTo>
                      <a:pt x="21" y="335"/>
                    </a:lnTo>
                    <a:lnTo>
                      <a:pt x="1253" y="380"/>
                    </a:lnTo>
                    <a:lnTo>
                      <a:pt x="1300" y="348"/>
                    </a:lnTo>
                    <a:lnTo>
                      <a:pt x="1300" y="114"/>
                    </a:lnTo>
                    <a:lnTo>
                      <a:pt x="1253" y="72"/>
                    </a:lnTo>
                    <a:lnTo>
                      <a:pt x="47" y="4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66" name="Freeform 294"/>
              <p:cNvSpPr>
                <a:spLocks/>
              </p:cNvSpPr>
              <p:nvPr/>
            </p:nvSpPr>
            <p:spPr bwMode="auto">
              <a:xfrm>
                <a:off x="2289" y="2430"/>
                <a:ext cx="91" cy="1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18"/>
                  </a:cxn>
                  <a:cxn ang="0">
                    <a:pos x="177" y="218"/>
                  </a:cxn>
                  <a:cxn ang="0">
                    <a:pos x="181" y="173"/>
                  </a:cxn>
                  <a:cxn ang="0">
                    <a:pos x="31" y="175"/>
                  </a:cxn>
                  <a:cxn ang="0">
                    <a:pos x="35" y="133"/>
                  </a:cxn>
                  <a:cxn ang="0">
                    <a:pos x="183" y="133"/>
                  </a:cxn>
                  <a:cxn ang="0">
                    <a:pos x="183" y="93"/>
                  </a:cxn>
                  <a:cxn ang="0">
                    <a:pos x="42" y="95"/>
                  </a:cxn>
                  <a:cxn ang="0">
                    <a:pos x="46" y="9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183" h="218">
                    <a:moveTo>
                      <a:pt x="4" y="0"/>
                    </a:moveTo>
                    <a:lnTo>
                      <a:pt x="0" y="218"/>
                    </a:lnTo>
                    <a:lnTo>
                      <a:pt x="177" y="218"/>
                    </a:lnTo>
                    <a:lnTo>
                      <a:pt x="181" y="173"/>
                    </a:lnTo>
                    <a:lnTo>
                      <a:pt x="31" y="175"/>
                    </a:lnTo>
                    <a:lnTo>
                      <a:pt x="35" y="133"/>
                    </a:lnTo>
                    <a:lnTo>
                      <a:pt x="183" y="133"/>
                    </a:lnTo>
                    <a:lnTo>
                      <a:pt x="183" y="93"/>
                    </a:lnTo>
                    <a:lnTo>
                      <a:pt x="42" y="95"/>
                    </a:lnTo>
                    <a:lnTo>
                      <a:pt x="46" y="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67" name="Freeform 295"/>
              <p:cNvSpPr>
                <a:spLocks/>
              </p:cNvSpPr>
              <p:nvPr/>
            </p:nvSpPr>
            <p:spPr bwMode="auto">
              <a:xfrm>
                <a:off x="2387" y="2434"/>
                <a:ext cx="24" cy="1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00"/>
                  </a:cxn>
                  <a:cxn ang="0">
                    <a:pos x="46" y="196"/>
                  </a:cxn>
                  <a:cxn ang="0">
                    <a:pos x="50" y="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50" h="200">
                    <a:moveTo>
                      <a:pt x="6" y="0"/>
                    </a:moveTo>
                    <a:lnTo>
                      <a:pt x="0" y="200"/>
                    </a:lnTo>
                    <a:lnTo>
                      <a:pt x="46" y="196"/>
                    </a:lnTo>
                    <a:lnTo>
                      <a:pt x="50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68" name="Freeform 296"/>
              <p:cNvSpPr>
                <a:spLocks/>
              </p:cNvSpPr>
              <p:nvPr/>
            </p:nvSpPr>
            <p:spPr bwMode="auto">
              <a:xfrm>
                <a:off x="2787" y="2447"/>
                <a:ext cx="23" cy="10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207"/>
                  </a:cxn>
                  <a:cxn ang="0">
                    <a:pos x="38" y="207"/>
                  </a:cxn>
                  <a:cxn ang="0">
                    <a:pos x="48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48" h="207">
                    <a:moveTo>
                      <a:pt x="0" y="7"/>
                    </a:moveTo>
                    <a:lnTo>
                      <a:pt x="0" y="207"/>
                    </a:lnTo>
                    <a:lnTo>
                      <a:pt x="38" y="207"/>
                    </a:lnTo>
                    <a:lnTo>
                      <a:pt x="48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69" name="Freeform 297"/>
              <p:cNvSpPr>
                <a:spLocks/>
              </p:cNvSpPr>
              <p:nvPr/>
            </p:nvSpPr>
            <p:spPr bwMode="auto">
              <a:xfrm>
                <a:off x="2793" y="2497"/>
                <a:ext cx="114" cy="24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28" y="47"/>
                  </a:cxn>
                  <a:cxn ang="0">
                    <a:pos x="228" y="9"/>
                  </a:cxn>
                  <a:cxn ang="0">
                    <a:pos x="13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228" h="47">
                    <a:moveTo>
                      <a:pt x="0" y="42"/>
                    </a:moveTo>
                    <a:lnTo>
                      <a:pt x="228" y="47"/>
                    </a:lnTo>
                    <a:lnTo>
                      <a:pt x="228" y="9"/>
                    </a:lnTo>
                    <a:lnTo>
                      <a:pt x="13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70" name="Freeform 298"/>
              <p:cNvSpPr>
                <a:spLocks/>
              </p:cNvSpPr>
              <p:nvPr/>
            </p:nvSpPr>
            <p:spPr bwMode="auto">
              <a:xfrm>
                <a:off x="2787" y="2540"/>
                <a:ext cx="106" cy="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6"/>
                  </a:cxn>
                  <a:cxn ang="0">
                    <a:pos x="204" y="48"/>
                  </a:cxn>
                  <a:cxn ang="0">
                    <a:pos x="0" y="4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13" h="48">
                    <a:moveTo>
                      <a:pt x="0" y="0"/>
                    </a:moveTo>
                    <a:lnTo>
                      <a:pt x="213" y="6"/>
                    </a:lnTo>
                    <a:lnTo>
                      <a:pt x="204" y="48"/>
                    </a:lnTo>
                    <a:lnTo>
                      <a:pt x="0" y="4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71" name="Freeform 299"/>
              <p:cNvSpPr>
                <a:spLocks/>
              </p:cNvSpPr>
              <p:nvPr/>
            </p:nvSpPr>
            <p:spPr bwMode="auto">
              <a:xfrm>
                <a:off x="2446" y="2440"/>
                <a:ext cx="254" cy="2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09" y="5"/>
                  </a:cxn>
                  <a:cxn ang="0">
                    <a:pos x="509" y="57"/>
                  </a:cxn>
                  <a:cxn ang="0">
                    <a:pos x="0" y="53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509" h="57">
                    <a:moveTo>
                      <a:pt x="11" y="0"/>
                    </a:moveTo>
                    <a:lnTo>
                      <a:pt x="509" y="5"/>
                    </a:lnTo>
                    <a:lnTo>
                      <a:pt x="509" y="57"/>
                    </a:lnTo>
                    <a:lnTo>
                      <a:pt x="0" y="53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72" name="Freeform 300"/>
              <p:cNvSpPr>
                <a:spLocks/>
              </p:cNvSpPr>
              <p:nvPr/>
            </p:nvSpPr>
            <p:spPr bwMode="auto">
              <a:xfrm>
                <a:off x="2439" y="2483"/>
                <a:ext cx="255" cy="3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09" y="10"/>
                  </a:cxn>
                  <a:cxn ang="0">
                    <a:pos x="509" y="61"/>
                  </a:cxn>
                  <a:cxn ang="0">
                    <a:pos x="0" y="57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509" h="61">
                    <a:moveTo>
                      <a:pt x="9" y="0"/>
                    </a:moveTo>
                    <a:lnTo>
                      <a:pt x="509" y="10"/>
                    </a:lnTo>
                    <a:lnTo>
                      <a:pt x="509" y="61"/>
                    </a:lnTo>
                    <a:lnTo>
                      <a:pt x="0" y="57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73" name="Freeform 301"/>
              <p:cNvSpPr>
                <a:spLocks/>
              </p:cNvSpPr>
              <p:nvPr/>
            </p:nvSpPr>
            <p:spPr bwMode="auto">
              <a:xfrm>
                <a:off x="2436" y="2525"/>
                <a:ext cx="25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15" y="13"/>
                  </a:cxn>
                  <a:cxn ang="0">
                    <a:pos x="515" y="55"/>
                  </a:cxn>
                  <a:cxn ang="0">
                    <a:pos x="0" y="4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15" h="55">
                    <a:moveTo>
                      <a:pt x="2" y="0"/>
                    </a:moveTo>
                    <a:lnTo>
                      <a:pt x="515" y="13"/>
                    </a:lnTo>
                    <a:lnTo>
                      <a:pt x="515" y="55"/>
                    </a:lnTo>
                    <a:lnTo>
                      <a:pt x="0" y="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74" name="Freeform 302"/>
              <p:cNvSpPr>
                <a:spLocks/>
              </p:cNvSpPr>
              <p:nvPr/>
            </p:nvSpPr>
            <p:spPr bwMode="auto">
              <a:xfrm>
                <a:off x="2244" y="2392"/>
                <a:ext cx="60" cy="20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336"/>
                  </a:cxn>
                  <a:cxn ang="0">
                    <a:pos x="61" y="410"/>
                  </a:cxn>
                  <a:cxn ang="0">
                    <a:pos x="120" y="410"/>
                  </a:cxn>
                  <a:cxn ang="0">
                    <a:pos x="38" y="325"/>
                  </a:cxn>
                  <a:cxn ang="0">
                    <a:pos x="42" y="0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20" h="410">
                    <a:moveTo>
                      <a:pt x="0" y="7"/>
                    </a:moveTo>
                    <a:lnTo>
                      <a:pt x="0" y="336"/>
                    </a:lnTo>
                    <a:lnTo>
                      <a:pt x="61" y="410"/>
                    </a:lnTo>
                    <a:lnTo>
                      <a:pt x="120" y="410"/>
                    </a:lnTo>
                    <a:lnTo>
                      <a:pt x="38" y="325"/>
                    </a:lnTo>
                    <a:lnTo>
                      <a:pt x="42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75" name="Freeform 303"/>
              <p:cNvSpPr>
                <a:spLocks/>
              </p:cNvSpPr>
              <p:nvPr/>
            </p:nvSpPr>
            <p:spPr bwMode="auto">
              <a:xfrm>
                <a:off x="2223" y="2622"/>
                <a:ext cx="811" cy="11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1622" y="49"/>
                  </a:cxn>
                  <a:cxn ang="0">
                    <a:pos x="1606" y="100"/>
                  </a:cxn>
                  <a:cxn ang="0">
                    <a:pos x="65" y="38"/>
                  </a:cxn>
                  <a:cxn ang="0">
                    <a:pos x="76" y="114"/>
                  </a:cxn>
                  <a:cxn ang="0">
                    <a:pos x="1599" y="167"/>
                  </a:cxn>
                  <a:cxn ang="0">
                    <a:pos x="1578" y="218"/>
                  </a:cxn>
                  <a:cxn ang="0">
                    <a:pos x="55" y="163"/>
                  </a:cxn>
                  <a:cxn ang="0">
                    <a:pos x="0" y="19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1622" h="218">
                    <a:moveTo>
                      <a:pt x="55" y="0"/>
                    </a:moveTo>
                    <a:lnTo>
                      <a:pt x="1622" y="49"/>
                    </a:lnTo>
                    <a:lnTo>
                      <a:pt x="1606" y="100"/>
                    </a:lnTo>
                    <a:lnTo>
                      <a:pt x="65" y="38"/>
                    </a:lnTo>
                    <a:lnTo>
                      <a:pt x="76" y="114"/>
                    </a:lnTo>
                    <a:lnTo>
                      <a:pt x="1599" y="167"/>
                    </a:lnTo>
                    <a:lnTo>
                      <a:pt x="1578" y="218"/>
                    </a:lnTo>
                    <a:lnTo>
                      <a:pt x="55" y="163"/>
                    </a:lnTo>
                    <a:lnTo>
                      <a:pt x="0" y="19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76" name="Freeform 304"/>
              <p:cNvSpPr>
                <a:spLocks/>
              </p:cNvSpPr>
              <p:nvPr/>
            </p:nvSpPr>
            <p:spPr bwMode="auto">
              <a:xfrm>
                <a:off x="2322" y="2696"/>
                <a:ext cx="208" cy="13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19"/>
                  </a:cxn>
                  <a:cxn ang="0">
                    <a:pos x="0" y="47"/>
                  </a:cxn>
                  <a:cxn ang="0">
                    <a:pos x="2" y="87"/>
                  </a:cxn>
                  <a:cxn ang="0">
                    <a:pos x="9" y="131"/>
                  </a:cxn>
                  <a:cxn ang="0">
                    <a:pos x="30" y="175"/>
                  </a:cxn>
                  <a:cxn ang="0">
                    <a:pos x="67" y="219"/>
                  </a:cxn>
                  <a:cxn ang="0">
                    <a:pos x="116" y="257"/>
                  </a:cxn>
                  <a:cxn ang="0">
                    <a:pos x="416" y="276"/>
                  </a:cxn>
                  <a:cxn ang="0">
                    <a:pos x="397" y="234"/>
                  </a:cxn>
                  <a:cxn ang="0">
                    <a:pos x="361" y="224"/>
                  </a:cxn>
                  <a:cxn ang="0">
                    <a:pos x="329" y="207"/>
                  </a:cxn>
                  <a:cxn ang="0">
                    <a:pos x="304" y="184"/>
                  </a:cxn>
                  <a:cxn ang="0">
                    <a:pos x="283" y="152"/>
                  </a:cxn>
                  <a:cxn ang="0">
                    <a:pos x="272" y="116"/>
                  </a:cxn>
                  <a:cxn ang="0">
                    <a:pos x="270" y="80"/>
                  </a:cxn>
                  <a:cxn ang="0">
                    <a:pos x="277" y="42"/>
                  </a:cxn>
                  <a:cxn ang="0">
                    <a:pos x="230" y="19"/>
                  </a:cxn>
                  <a:cxn ang="0">
                    <a:pos x="228" y="25"/>
                  </a:cxn>
                  <a:cxn ang="0">
                    <a:pos x="224" y="42"/>
                  </a:cxn>
                  <a:cxn ang="0">
                    <a:pos x="222" y="65"/>
                  </a:cxn>
                  <a:cxn ang="0">
                    <a:pos x="224" y="97"/>
                  </a:cxn>
                  <a:cxn ang="0">
                    <a:pos x="232" y="131"/>
                  </a:cxn>
                  <a:cxn ang="0">
                    <a:pos x="245" y="167"/>
                  </a:cxn>
                  <a:cxn ang="0">
                    <a:pos x="268" y="201"/>
                  </a:cxn>
                  <a:cxn ang="0">
                    <a:pos x="302" y="234"/>
                  </a:cxn>
                  <a:cxn ang="0">
                    <a:pos x="165" y="238"/>
                  </a:cxn>
                  <a:cxn ang="0">
                    <a:pos x="154" y="230"/>
                  </a:cxn>
                  <a:cxn ang="0">
                    <a:pos x="135" y="220"/>
                  </a:cxn>
                  <a:cxn ang="0">
                    <a:pos x="114" y="203"/>
                  </a:cxn>
                  <a:cxn ang="0">
                    <a:pos x="91" y="177"/>
                  </a:cxn>
                  <a:cxn ang="0">
                    <a:pos x="70" y="141"/>
                  </a:cxn>
                  <a:cxn ang="0">
                    <a:pos x="55" y="95"/>
                  </a:cxn>
                  <a:cxn ang="0">
                    <a:pos x="51" y="40"/>
                  </a:cxn>
                  <a:cxn ang="0">
                    <a:pos x="6" y="0"/>
                  </a:cxn>
                </a:cxnLst>
                <a:rect l="0" t="0" r="r" b="b"/>
                <a:pathLst>
                  <a:path w="416" h="276">
                    <a:moveTo>
                      <a:pt x="6" y="0"/>
                    </a:moveTo>
                    <a:lnTo>
                      <a:pt x="6" y="2"/>
                    </a:lnTo>
                    <a:lnTo>
                      <a:pt x="4" y="8"/>
                    </a:lnTo>
                    <a:lnTo>
                      <a:pt x="2" y="19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66"/>
                    </a:lnTo>
                    <a:lnTo>
                      <a:pt x="2" y="87"/>
                    </a:lnTo>
                    <a:lnTo>
                      <a:pt x="6" y="108"/>
                    </a:lnTo>
                    <a:lnTo>
                      <a:pt x="9" y="131"/>
                    </a:lnTo>
                    <a:lnTo>
                      <a:pt x="19" y="154"/>
                    </a:lnTo>
                    <a:lnTo>
                      <a:pt x="30" y="175"/>
                    </a:lnTo>
                    <a:lnTo>
                      <a:pt x="47" y="198"/>
                    </a:lnTo>
                    <a:lnTo>
                      <a:pt x="67" y="219"/>
                    </a:lnTo>
                    <a:lnTo>
                      <a:pt x="87" y="238"/>
                    </a:lnTo>
                    <a:lnTo>
                      <a:pt x="116" y="257"/>
                    </a:lnTo>
                    <a:lnTo>
                      <a:pt x="152" y="272"/>
                    </a:lnTo>
                    <a:lnTo>
                      <a:pt x="416" y="276"/>
                    </a:lnTo>
                    <a:lnTo>
                      <a:pt x="416" y="234"/>
                    </a:lnTo>
                    <a:lnTo>
                      <a:pt x="397" y="234"/>
                    </a:lnTo>
                    <a:lnTo>
                      <a:pt x="378" y="230"/>
                    </a:lnTo>
                    <a:lnTo>
                      <a:pt x="361" y="224"/>
                    </a:lnTo>
                    <a:lnTo>
                      <a:pt x="346" y="219"/>
                    </a:lnTo>
                    <a:lnTo>
                      <a:pt x="329" y="207"/>
                    </a:lnTo>
                    <a:lnTo>
                      <a:pt x="316" y="196"/>
                    </a:lnTo>
                    <a:lnTo>
                      <a:pt x="304" y="184"/>
                    </a:lnTo>
                    <a:lnTo>
                      <a:pt x="295" y="169"/>
                    </a:lnTo>
                    <a:lnTo>
                      <a:pt x="283" y="152"/>
                    </a:lnTo>
                    <a:lnTo>
                      <a:pt x="277" y="135"/>
                    </a:lnTo>
                    <a:lnTo>
                      <a:pt x="272" y="116"/>
                    </a:lnTo>
                    <a:lnTo>
                      <a:pt x="270" y="99"/>
                    </a:lnTo>
                    <a:lnTo>
                      <a:pt x="270" y="80"/>
                    </a:lnTo>
                    <a:lnTo>
                      <a:pt x="272" y="59"/>
                    </a:lnTo>
                    <a:lnTo>
                      <a:pt x="277" y="42"/>
                    </a:lnTo>
                    <a:lnTo>
                      <a:pt x="287" y="23"/>
                    </a:lnTo>
                    <a:lnTo>
                      <a:pt x="230" y="19"/>
                    </a:lnTo>
                    <a:lnTo>
                      <a:pt x="228" y="19"/>
                    </a:lnTo>
                    <a:lnTo>
                      <a:pt x="228" y="25"/>
                    </a:lnTo>
                    <a:lnTo>
                      <a:pt x="226" y="30"/>
                    </a:lnTo>
                    <a:lnTo>
                      <a:pt x="224" y="42"/>
                    </a:lnTo>
                    <a:lnTo>
                      <a:pt x="224" y="51"/>
                    </a:lnTo>
                    <a:lnTo>
                      <a:pt x="222" y="65"/>
                    </a:lnTo>
                    <a:lnTo>
                      <a:pt x="222" y="80"/>
                    </a:lnTo>
                    <a:lnTo>
                      <a:pt x="224" y="97"/>
                    </a:lnTo>
                    <a:lnTo>
                      <a:pt x="226" y="112"/>
                    </a:lnTo>
                    <a:lnTo>
                      <a:pt x="232" y="131"/>
                    </a:lnTo>
                    <a:lnTo>
                      <a:pt x="236" y="148"/>
                    </a:lnTo>
                    <a:lnTo>
                      <a:pt x="245" y="167"/>
                    </a:lnTo>
                    <a:lnTo>
                      <a:pt x="255" y="184"/>
                    </a:lnTo>
                    <a:lnTo>
                      <a:pt x="268" y="201"/>
                    </a:lnTo>
                    <a:lnTo>
                      <a:pt x="283" y="219"/>
                    </a:lnTo>
                    <a:lnTo>
                      <a:pt x="302" y="234"/>
                    </a:lnTo>
                    <a:lnTo>
                      <a:pt x="167" y="238"/>
                    </a:lnTo>
                    <a:lnTo>
                      <a:pt x="165" y="238"/>
                    </a:lnTo>
                    <a:lnTo>
                      <a:pt x="162" y="234"/>
                    </a:lnTo>
                    <a:lnTo>
                      <a:pt x="154" y="230"/>
                    </a:lnTo>
                    <a:lnTo>
                      <a:pt x="146" y="228"/>
                    </a:lnTo>
                    <a:lnTo>
                      <a:pt x="135" y="220"/>
                    </a:lnTo>
                    <a:lnTo>
                      <a:pt x="125" y="213"/>
                    </a:lnTo>
                    <a:lnTo>
                      <a:pt x="114" y="203"/>
                    </a:lnTo>
                    <a:lnTo>
                      <a:pt x="103" y="192"/>
                    </a:lnTo>
                    <a:lnTo>
                      <a:pt x="91" y="177"/>
                    </a:lnTo>
                    <a:lnTo>
                      <a:pt x="80" y="161"/>
                    </a:lnTo>
                    <a:lnTo>
                      <a:pt x="70" y="141"/>
                    </a:lnTo>
                    <a:lnTo>
                      <a:pt x="63" y="120"/>
                    </a:lnTo>
                    <a:lnTo>
                      <a:pt x="55" y="95"/>
                    </a:lnTo>
                    <a:lnTo>
                      <a:pt x="53" y="68"/>
                    </a:lnTo>
                    <a:lnTo>
                      <a:pt x="51" y="40"/>
                    </a:lnTo>
                    <a:lnTo>
                      <a:pt x="55" y="8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77" name="Freeform 305"/>
              <p:cNvSpPr>
                <a:spLocks/>
              </p:cNvSpPr>
              <p:nvPr/>
            </p:nvSpPr>
            <p:spPr bwMode="auto">
              <a:xfrm>
                <a:off x="2845" y="2696"/>
                <a:ext cx="232" cy="15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2" y="21"/>
                  </a:cxn>
                  <a:cxn ang="0">
                    <a:pos x="0" y="53"/>
                  </a:cxn>
                  <a:cxn ang="0">
                    <a:pos x="2" y="97"/>
                  </a:cxn>
                  <a:cxn ang="0">
                    <a:pos x="12" y="146"/>
                  </a:cxn>
                  <a:cxn ang="0">
                    <a:pos x="35" y="196"/>
                  </a:cxn>
                  <a:cxn ang="0">
                    <a:pos x="71" y="245"/>
                  </a:cxn>
                  <a:cxn ang="0">
                    <a:pos x="128" y="287"/>
                  </a:cxn>
                  <a:cxn ang="0">
                    <a:pos x="464" y="308"/>
                  </a:cxn>
                  <a:cxn ang="0">
                    <a:pos x="441" y="260"/>
                  </a:cxn>
                  <a:cxn ang="0">
                    <a:pos x="401" y="251"/>
                  </a:cxn>
                  <a:cxn ang="0">
                    <a:pos x="367" y="232"/>
                  </a:cxn>
                  <a:cxn ang="0">
                    <a:pos x="337" y="203"/>
                  </a:cxn>
                  <a:cxn ang="0">
                    <a:pos x="316" y="169"/>
                  </a:cxn>
                  <a:cxn ang="0">
                    <a:pos x="303" y="131"/>
                  </a:cxn>
                  <a:cxn ang="0">
                    <a:pos x="301" y="89"/>
                  </a:cxn>
                  <a:cxn ang="0">
                    <a:pos x="310" y="46"/>
                  </a:cxn>
                  <a:cxn ang="0">
                    <a:pos x="255" y="23"/>
                  </a:cxn>
                  <a:cxn ang="0">
                    <a:pos x="251" y="28"/>
                  </a:cxn>
                  <a:cxn ang="0">
                    <a:pos x="249" y="46"/>
                  </a:cxn>
                  <a:cxn ang="0">
                    <a:pos x="248" y="74"/>
                  </a:cxn>
                  <a:cxn ang="0">
                    <a:pos x="251" y="108"/>
                  </a:cxn>
                  <a:cxn ang="0">
                    <a:pos x="257" y="146"/>
                  </a:cxn>
                  <a:cxn ang="0">
                    <a:pos x="274" y="184"/>
                  </a:cxn>
                  <a:cxn ang="0">
                    <a:pos x="299" y="224"/>
                  </a:cxn>
                  <a:cxn ang="0">
                    <a:pos x="337" y="260"/>
                  </a:cxn>
                  <a:cxn ang="0">
                    <a:pos x="183" y="264"/>
                  </a:cxn>
                  <a:cxn ang="0">
                    <a:pos x="171" y="258"/>
                  </a:cxn>
                  <a:cxn ang="0">
                    <a:pos x="149" y="245"/>
                  </a:cxn>
                  <a:cxn ang="0">
                    <a:pos x="126" y="226"/>
                  </a:cxn>
                  <a:cxn ang="0">
                    <a:pos x="99" y="198"/>
                  </a:cxn>
                  <a:cxn ang="0">
                    <a:pos x="78" y="158"/>
                  </a:cxn>
                  <a:cxn ang="0">
                    <a:pos x="61" y="108"/>
                  </a:cxn>
                  <a:cxn ang="0">
                    <a:pos x="56" y="46"/>
                  </a:cxn>
                  <a:cxn ang="0">
                    <a:pos x="8" y="0"/>
                  </a:cxn>
                </a:cxnLst>
                <a:rect l="0" t="0" r="r" b="b"/>
                <a:pathLst>
                  <a:path w="464" h="308">
                    <a:moveTo>
                      <a:pt x="8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2" y="21"/>
                    </a:lnTo>
                    <a:lnTo>
                      <a:pt x="2" y="36"/>
                    </a:lnTo>
                    <a:lnTo>
                      <a:pt x="0" y="53"/>
                    </a:lnTo>
                    <a:lnTo>
                      <a:pt x="0" y="74"/>
                    </a:lnTo>
                    <a:lnTo>
                      <a:pt x="2" y="97"/>
                    </a:lnTo>
                    <a:lnTo>
                      <a:pt x="6" y="122"/>
                    </a:lnTo>
                    <a:lnTo>
                      <a:pt x="12" y="146"/>
                    </a:lnTo>
                    <a:lnTo>
                      <a:pt x="21" y="171"/>
                    </a:lnTo>
                    <a:lnTo>
                      <a:pt x="35" y="196"/>
                    </a:lnTo>
                    <a:lnTo>
                      <a:pt x="52" y="222"/>
                    </a:lnTo>
                    <a:lnTo>
                      <a:pt x="71" y="245"/>
                    </a:lnTo>
                    <a:lnTo>
                      <a:pt x="97" y="268"/>
                    </a:lnTo>
                    <a:lnTo>
                      <a:pt x="128" y="287"/>
                    </a:lnTo>
                    <a:lnTo>
                      <a:pt x="168" y="304"/>
                    </a:lnTo>
                    <a:lnTo>
                      <a:pt x="464" y="308"/>
                    </a:lnTo>
                    <a:lnTo>
                      <a:pt x="464" y="262"/>
                    </a:lnTo>
                    <a:lnTo>
                      <a:pt x="441" y="260"/>
                    </a:lnTo>
                    <a:lnTo>
                      <a:pt x="422" y="258"/>
                    </a:lnTo>
                    <a:lnTo>
                      <a:pt x="401" y="251"/>
                    </a:lnTo>
                    <a:lnTo>
                      <a:pt x="384" y="243"/>
                    </a:lnTo>
                    <a:lnTo>
                      <a:pt x="367" y="232"/>
                    </a:lnTo>
                    <a:lnTo>
                      <a:pt x="352" y="219"/>
                    </a:lnTo>
                    <a:lnTo>
                      <a:pt x="337" y="203"/>
                    </a:lnTo>
                    <a:lnTo>
                      <a:pt x="327" y="188"/>
                    </a:lnTo>
                    <a:lnTo>
                      <a:pt x="316" y="169"/>
                    </a:lnTo>
                    <a:lnTo>
                      <a:pt x="308" y="150"/>
                    </a:lnTo>
                    <a:lnTo>
                      <a:pt x="303" y="131"/>
                    </a:lnTo>
                    <a:lnTo>
                      <a:pt x="301" y="110"/>
                    </a:lnTo>
                    <a:lnTo>
                      <a:pt x="301" y="89"/>
                    </a:lnTo>
                    <a:lnTo>
                      <a:pt x="305" y="66"/>
                    </a:lnTo>
                    <a:lnTo>
                      <a:pt x="310" y="46"/>
                    </a:lnTo>
                    <a:lnTo>
                      <a:pt x="322" y="25"/>
                    </a:lnTo>
                    <a:lnTo>
                      <a:pt x="255" y="23"/>
                    </a:lnTo>
                    <a:lnTo>
                      <a:pt x="253" y="23"/>
                    </a:lnTo>
                    <a:lnTo>
                      <a:pt x="251" y="28"/>
                    </a:lnTo>
                    <a:lnTo>
                      <a:pt x="251" y="34"/>
                    </a:lnTo>
                    <a:lnTo>
                      <a:pt x="249" y="46"/>
                    </a:lnTo>
                    <a:lnTo>
                      <a:pt x="248" y="59"/>
                    </a:lnTo>
                    <a:lnTo>
                      <a:pt x="248" y="74"/>
                    </a:lnTo>
                    <a:lnTo>
                      <a:pt x="248" y="89"/>
                    </a:lnTo>
                    <a:lnTo>
                      <a:pt x="251" y="108"/>
                    </a:lnTo>
                    <a:lnTo>
                      <a:pt x="251" y="125"/>
                    </a:lnTo>
                    <a:lnTo>
                      <a:pt x="257" y="146"/>
                    </a:lnTo>
                    <a:lnTo>
                      <a:pt x="263" y="165"/>
                    </a:lnTo>
                    <a:lnTo>
                      <a:pt x="274" y="184"/>
                    </a:lnTo>
                    <a:lnTo>
                      <a:pt x="284" y="203"/>
                    </a:lnTo>
                    <a:lnTo>
                      <a:pt x="299" y="224"/>
                    </a:lnTo>
                    <a:lnTo>
                      <a:pt x="316" y="241"/>
                    </a:lnTo>
                    <a:lnTo>
                      <a:pt x="337" y="260"/>
                    </a:lnTo>
                    <a:lnTo>
                      <a:pt x="187" y="266"/>
                    </a:lnTo>
                    <a:lnTo>
                      <a:pt x="183" y="264"/>
                    </a:lnTo>
                    <a:lnTo>
                      <a:pt x="179" y="262"/>
                    </a:lnTo>
                    <a:lnTo>
                      <a:pt x="171" y="258"/>
                    </a:lnTo>
                    <a:lnTo>
                      <a:pt x="162" y="255"/>
                    </a:lnTo>
                    <a:lnTo>
                      <a:pt x="149" y="245"/>
                    </a:lnTo>
                    <a:lnTo>
                      <a:pt x="137" y="238"/>
                    </a:lnTo>
                    <a:lnTo>
                      <a:pt x="126" y="226"/>
                    </a:lnTo>
                    <a:lnTo>
                      <a:pt x="114" y="215"/>
                    </a:lnTo>
                    <a:lnTo>
                      <a:pt x="99" y="198"/>
                    </a:lnTo>
                    <a:lnTo>
                      <a:pt x="88" y="181"/>
                    </a:lnTo>
                    <a:lnTo>
                      <a:pt x="78" y="158"/>
                    </a:lnTo>
                    <a:lnTo>
                      <a:pt x="71" y="135"/>
                    </a:lnTo>
                    <a:lnTo>
                      <a:pt x="61" y="108"/>
                    </a:lnTo>
                    <a:lnTo>
                      <a:pt x="57" y="78"/>
                    </a:lnTo>
                    <a:lnTo>
                      <a:pt x="56" y="46"/>
                    </a:lnTo>
                    <a:lnTo>
                      <a:pt x="59" y="9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78" name="Freeform 306"/>
              <p:cNvSpPr>
                <a:spLocks/>
              </p:cNvSpPr>
              <p:nvPr/>
            </p:nvSpPr>
            <p:spPr bwMode="auto">
              <a:xfrm>
                <a:off x="2561" y="2204"/>
                <a:ext cx="521" cy="28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1030" y="50"/>
                  </a:cxn>
                  <a:cxn ang="0">
                    <a:pos x="1042" y="0"/>
                  </a:cxn>
                  <a:cxn ang="0">
                    <a:pos x="49" y="14"/>
                  </a:cxn>
                  <a:cxn ang="0">
                    <a:pos x="0" y="55"/>
                  </a:cxn>
                  <a:cxn ang="0">
                    <a:pos x="0" y="55"/>
                  </a:cxn>
                </a:cxnLst>
                <a:rect l="0" t="0" r="r" b="b"/>
                <a:pathLst>
                  <a:path w="1042" h="55">
                    <a:moveTo>
                      <a:pt x="0" y="55"/>
                    </a:moveTo>
                    <a:lnTo>
                      <a:pt x="1030" y="50"/>
                    </a:lnTo>
                    <a:lnTo>
                      <a:pt x="1042" y="0"/>
                    </a:lnTo>
                    <a:lnTo>
                      <a:pt x="49" y="14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79" name="Freeform 307"/>
              <p:cNvSpPr>
                <a:spLocks/>
              </p:cNvSpPr>
              <p:nvPr/>
            </p:nvSpPr>
            <p:spPr bwMode="auto">
              <a:xfrm>
                <a:off x="2652" y="1933"/>
                <a:ext cx="583" cy="74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294" y="27"/>
                  </a:cxn>
                  <a:cxn ang="0">
                    <a:pos x="1167" y="0"/>
                  </a:cxn>
                  <a:cxn ang="0">
                    <a:pos x="1159" y="46"/>
                  </a:cxn>
                  <a:cxn ang="0">
                    <a:pos x="304" y="69"/>
                  </a:cxn>
                  <a:cxn ang="0">
                    <a:pos x="117" y="149"/>
                  </a:cxn>
                  <a:cxn ang="0">
                    <a:pos x="0" y="145"/>
                  </a:cxn>
                  <a:cxn ang="0">
                    <a:pos x="0" y="145"/>
                  </a:cxn>
                </a:cxnLst>
                <a:rect l="0" t="0" r="r" b="b"/>
                <a:pathLst>
                  <a:path w="1167" h="149">
                    <a:moveTo>
                      <a:pt x="0" y="145"/>
                    </a:moveTo>
                    <a:lnTo>
                      <a:pt x="294" y="27"/>
                    </a:lnTo>
                    <a:lnTo>
                      <a:pt x="1167" y="0"/>
                    </a:lnTo>
                    <a:lnTo>
                      <a:pt x="1159" y="46"/>
                    </a:lnTo>
                    <a:lnTo>
                      <a:pt x="304" y="69"/>
                    </a:lnTo>
                    <a:lnTo>
                      <a:pt x="117" y="149"/>
                    </a:lnTo>
                    <a:lnTo>
                      <a:pt x="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80" name="Freeform 308"/>
              <p:cNvSpPr>
                <a:spLocks/>
              </p:cNvSpPr>
              <p:nvPr/>
            </p:nvSpPr>
            <p:spPr bwMode="auto">
              <a:xfrm>
                <a:off x="2746" y="1873"/>
                <a:ext cx="530" cy="74"/>
              </a:xfrm>
              <a:custGeom>
                <a:avLst/>
                <a:gdLst/>
                <a:ahLst/>
                <a:cxnLst>
                  <a:cxn ang="0">
                    <a:pos x="5" y="146"/>
                  </a:cxn>
                  <a:cxn ang="0">
                    <a:pos x="0" y="17"/>
                  </a:cxn>
                  <a:cxn ang="0">
                    <a:pos x="1053" y="0"/>
                  </a:cxn>
                  <a:cxn ang="0">
                    <a:pos x="1060" y="123"/>
                  </a:cxn>
                  <a:cxn ang="0">
                    <a:pos x="1011" y="135"/>
                  </a:cxn>
                  <a:cxn ang="0">
                    <a:pos x="1007" y="42"/>
                  </a:cxn>
                  <a:cxn ang="0">
                    <a:pos x="53" y="55"/>
                  </a:cxn>
                  <a:cxn ang="0">
                    <a:pos x="43" y="144"/>
                  </a:cxn>
                  <a:cxn ang="0">
                    <a:pos x="5" y="146"/>
                  </a:cxn>
                  <a:cxn ang="0">
                    <a:pos x="5" y="146"/>
                  </a:cxn>
                </a:cxnLst>
                <a:rect l="0" t="0" r="r" b="b"/>
                <a:pathLst>
                  <a:path w="1060" h="146">
                    <a:moveTo>
                      <a:pt x="5" y="146"/>
                    </a:moveTo>
                    <a:lnTo>
                      <a:pt x="0" y="17"/>
                    </a:lnTo>
                    <a:lnTo>
                      <a:pt x="1053" y="0"/>
                    </a:lnTo>
                    <a:lnTo>
                      <a:pt x="1060" y="123"/>
                    </a:lnTo>
                    <a:lnTo>
                      <a:pt x="1011" y="135"/>
                    </a:lnTo>
                    <a:lnTo>
                      <a:pt x="1007" y="42"/>
                    </a:lnTo>
                    <a:lnTo>
                      <a:pt x="53" y="55"/>
                    </a:lnTo>
                    <a:lnTo>
                      <a:pt x="43" y="144"/>
                    </a:lnTo>
                    <a:lnTo>
                      <a:pt x="5" y="146"/>
                    </a:lnTo>
                    <a:lnTo>
                      <a:pt x="5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81" name="Freeform 309"/>
              <p:cNvSpPr>
                <a:spLocks/>
              </p:cNvSpPr>
              <p:nvPr/>
            </p:nvSpPr>
            <p:spPr bwMode="auto">
              <a:xfrm>
                <a:off x="3262" y="1871"/>
                <a:ext cx="170" cy="250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291" y="59"/>
                  </a:cxn>
                  <a:cxn ang="0">
                    <a:pos x="287" y="500"/>
                  </a:cxn>
                  <a:cxn ang="0">
                    <a:pos x="340" y="500"/>
                  </a:cxn>
                  <a:cxn ang="0">
                    <a:pos x="334" y="0"/>
                  </a:cxn>
                  <a:cxn ang="0">
                    <a:pos x="0" y="15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340" h="500">
                    <a:moveTo>
                      <a:pt x="0" y="53"/>
                    </a:moveTo>
                    <a:lnTo>
                      <a:pt x="291" y="59"/>
                    </a:lnTo>
                    <a:lnTo>
                      <a:pt x="287" y="500"/>
                    </a:lnTo>
                    <a:lnTo>
                      <a:pt x="340" y="500"/>
                    </a:lnTo>
                    <a:lnTo>
                      <a:pt x="334" y="0"/>
                    </a:lnTo>
                    <a:lnTo>
                      <a:pt x="0" y="1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82" name="Freeform 310"/>
              <p:cNvSpPr>
                <a:spLocks/>
              </p:cNvSpPr>
              <p:nvPr/>
            </p:nvSpPr>
            <p:spPr bwMode="auto">
              <a:xfrm>
                <a:off x="3417" y="1885"/>
                <a:ext cx="379" cy="82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758" y="165"/>
                  </a:cxn>
                  <a:cxn ang="0">
                    <a:pos x="758" y="131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0" y="32"/>
                  </a:cxn>
                </a:cxnLst>
                <a:rect l="0" t="0" r="r" b="b"/>
                <a:pathLst>
                  <a:path w="758" h="165">
                    <a:moveTo>
                      <a:pt x="0" y="32"/>
                    </a:moveTo>
                    <a:lnTo>
                      <a:pt x="758" y="165"/>
                    </a:lnTo>
                    <a:lnTo>
                      <a:pt x="758" y="131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83" name="Freeform 311"/>
              <p:cNvSpPr>
                <a:spLocks/>
              </p:cNvSpPr>
              <p:nvPr/>
            </p:nvSpPr>
            <p:spPr bwMode="auto">
              <a:xfrm>
                <a:off x="3486" y="1910"/>
                <a:ext cx="35" cy="6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1359"/>
                  </a:cxn>
                  <a:cxn ang="0">
                    <a:pos x="71" y="1338"/>
                  </a:cxn>
                  <a:cxn ang="0">
                    <a:pos x="4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359">
                    <a:moveTo>
                      <a:pt x="0" y="0"/>
                    </a:moveTo>
                    <a:lnTo>
                      <a:pt x="23" y="1359"/>
                    </a:lnTo>
                    <a:lnTo>
                      <a:pt x="71" y="1338"/>
                    </a:lnTo>
                    <a:lnTo>
                      <a:pt x="4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84" name="Freeform 312"/>
              <p:cNvSpPr>
                <a:spLocks/>
              </p:cNvSpPr>
              <p:nvPr/>
            </p:nvSpPr>
            <p:spPr bwMode="auto">
              <a:xfrm>
                <a:off x="3502" y="2200"/>
                <a:ext cx="239" cy="37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469" y="41"/>
                  </a:cxn>
                  <a:cxn ang="0">
                    <a:pos x="477" y="0"/>
                  </a:cxn>
                  <a:cxn ang="0">
                    <a:pos x="0" y="32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477" h="74">
                    <a:moveTo>
                      <a:pt x="0" y="74"/>
                    </a:moveTo>
                    <a:lnTo>
                      <a:pt x="469" y="41"/>
                    </a:lnTo>
                    <a:lnTo>
                      <a:pt x="477" y="0"/>
                    </a:lnTo>
                    <a:lnTo>
                      <a:pt x="0" y="32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85" name="Freeform 313"/>
              <p:cNvSpPr>
                <a:spLocks/>
              </p:cNvSpPr>
              <p:nvPr/>
            </p:nvSpPr>
            <p:spPr bwMode="auto">
              <a:xfrm>
                <a:off x="3548" y="1982"/>
                <a:ext cx="16" cy="10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219"/>
                  </a:cxn>
                  <a:cxn ang="0">
                    <a:pos x="32" y="219"/>
                  </a:cxn>
                  <a:cxn ang="0">
                    <a:pos x="3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32" h="219">
                    <a:moveTo>
                      <a:pt x="0" y="4"/>
                    </a:moveTo>
                    <a:lnTo>
                      <a:pt x="0" y="219"/>
                    </a:lnTo>
                    <a:lnTo>
                      <a:pt x="32" y="219"/>
                    </a:lnTo>
                    <a:lnTo>
                      <a:pt x="3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86" name="Freeform 314"/>
              <p:cNvSpPr>
                <a:spLocks/>
              </p:cNvSpPr>
              <p:nvPr/>
            </p:nvSpPr>
            <p:spPr bwMode="auto">
              <a:xfrm>
                <a:off x="3550" y="2117"/>
                <a:ext cx="17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66"/>
                  </a:cxn>
                  <a:cxn ang="0">
                    <a:pos x="28" y="166"/>
                  </a:cxn>
                  <a:cxn ang="0">
                    <a:pos x="34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4" h="166">
                    <a:moveTo>
                      <a:pt x="0" y="0"/>
                    </a:moveTo>
                    <a:lnTo>
                      <a:pt x="2" y="166"/>
                    </a:lnTo>
                    <a:lnTo>
                      <a:pt x="28" y="166"/>
                    </a:lnTo>
                    <a:lnTo>
                      <a:pt x="34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87" name="Freeform 315"/>
              <p:cNvSpPr>
                <a:spLocks/>
              </p:cNvSpPr>
              <p:nvPr/>
            </p:nvSpPr>
            <p:spPr bwMode="auto">
              <a:xfrm>
                <a:off x="3594" y="1924"/>
                <a:ext cx="35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2"/>
                  </a:cxn>
                  <a:cxn ang="0">
                    <a:pos x="71" y="162"/>
                  </a:cxn>
                  <a:cxn ang="0">
                    <a:pos x="67" y="124"/>
                  </a:cxn>
                  <a:cxn ang="0">
                    <a:pos x="29" y="116"/>
                  </a:cxn>
                  <a:cxn ang="0">
                    <a:pos x="27" y="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1" h="162">
                    <a:moveTo>
                      <a:pt x="0" y="0"/>
                    </a:moveTo>
                    <a:lnTo>
                      <a:pt x="0" y="162"/>
                    </a:lnTo>
                    <a:lnTo>
                      <a:pt x="71" y="162"/>
                    </a:lnTo>
                    <a:lnTo>
                      <a:pt x="67" y="124"/>
                    </a:lnTo>
                    <a:lnTo>
                      <a:pt x="29" y="116"/>
                    </a:lnTo>
                    <a:lnTo>
                      <a:pt x="2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88" name="Freeform 316"/>
              <p:cNvSpPr>
                <a:spLocks/>
              </p:cNvSpPr>
              <p:nvPr/>
            </p:nvSpPr>
            <p:spPr bwMode="auto">
              <a:xfrm>
                <a:off x="3664" y="1938"/>
                <a:ext cx="46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67"/>
                  </a:cxn>
                  <a:cxn ang="0">
                    <a:pos x="87" y="173"/>
                  </a:cxn>
                  <a:cxn ang="0">
                    <a:pos x="91" y="135"/>
                  </a:cxn>
                  <a:cxn ang="0">
                    <a:pos x="44" y="125"/>
                  </a:cxn>
                  <a:cxn ang="0">
                    <a:pos x="36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1" h="173">
                    <a:moveTo>
                      <a:pt x="0" y="0"/>
                    </a:moveTo>
                    <a:lnTo>
                      <a:pt x="11" y="167"/>
                    </a:lnTo>
                    <a:lnTo>
                      <a:pt x="87" y="173"/>
                    </a:lnTo>
                    <a:lnTo>
                      <a:pt x="91" y="135"/>
                    </a:lnTo>
                    <a:lnTo>
                      <a:pt x="44" y="125"/>
                    </a:lnTo>
                    <a:lnTo>
                      <a:pt x="36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89" name="Freeform 317"/>
              <p:cNvSpPr>
                <a:spLocks/>
              </p:cNvSpPr>
              <p:nvPr/>
            </p:nvSpPr>
            <p:spPr bwMode="auto">
              <a:xfrm>
                <a:off x="3467" y="2218"/>
                <a:ext cx="31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23"/>
                  </a:cxn>
                  <a:cxn ang="0">
                    <a:pos x="59" y="114"/>
                  </a:cxn>
                  <a:cxn ang="0">
                    <a:pos x="6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123">
                    <a:moveTo>
                      <a:pt x="0" y="0"/>
                    </a:moveTo>
                    <a:lnTo>
                      <a:pt x="4" y="123"/>
                    </a:lnTo>
                    <a:lnTo>
                      <a:pt x="59" y="114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90" name="Freeform 318"/>
              <p:cNvSpPr>
                <a:spLocks/>
              </p:cNvSpPr>
              <p:nvPr/>
            </p:nvSpPr>
            <p:spPr bwMode="auto">
              <a:xfrm>
                <a:off x="3432" y="2358"/>
                <a:ext cx="399" cy="264"/>
              </a:xfrm>
              <a:custGeom>
                <a:avLst/>
                <a:gdLst/>
                <a:ahLst/>
                <a:cxnLst>
                  <a:cxn ang="0">
                    <a:pos x="0" y="529"/>
                  </a:cxn>
                  <a:cxn ang="0">
                    <a:pos x="411" y="375"/>
                  </a:cxn>
                  <a:cxn ang="0">
                    <a:pos x="464" y="82"/>
                  </a:cxn>
                  <a:cxn ang="0">
                    <a:pos x="591" y="57"/>
                  </a:cxn>
                  <a:cxn ang="0">
                    <a:pos x="667" y="287"/>
                  </a:cxn>
                  <a:cxn ang="0">
                    <a:pos x="798" y="255"/>
                  </a:cxn>
                  <a:cxn ang="0">
                    <a:pos x="798" y="213"/>
                  </a:cxn>
                  <a:cxn ang="0">
                    <a:pos x="732" y="230"/>
                  </a:cxn>
                  <a:cxn ang="0">
                    <a:pos x="650" y="0"/>
                  </a:cxn>
                  <a:cxn ang="0">
                    <a:pos x="409" y="50"/>
                  </a:cxn>
                  <a:cxn ang="0">
                    <a:pos x="367" y="348"/>
                  </a:cxn>
                  <a:cxn ang="0">
                    <a:pos x="4" y="481"/>
                  </a:cxn>
                  <a:cxn ang="0">
                    <a:pos x="0" y="529"/>
                  </a:cxn>
                  <a:cxn ang="0">
                    <a:pos x="0" y="529"/>
                  </a:cxn>
                </a:cxnLst>
                <a:rect l="0" t="0" r="r" b="b"/>
                <a:pathLst>
                  <a:path w="798" h="529">
                    <a:moveTo>
                      <a:pt x="0" y="529"/>
                    </a:moveTo>
                    <a:lnTo>
                      <a:pt x="411" y="375"/>
                    </a:lnTo>
                    <a:lnTo>
                      <a:pt x="464" y="82"/>
                    </a:lnTo>
                    <a:lnTo>
                      <a:pt x="591" y="57"/>
                    </a:lnTo>
                    <a:lnTo>
                      <a:pt x="667" y="287"/>
                    </a:lnTo>
                    <a:lnTo>
                      <a:pt x="798" y="255"/>
                    </a:lnTo>
                    <a:lnTo>
                      <a:pt x="798" y="213"/>
                    </a:lnTo>
                    <a:lnTo>
                      <a:pt x="732" y="230"/>
                    </a:lnTo>
                    <a:lnTo>
                      <a:pt x="650" y="0"/>
                    </a:lnTo>
                    <a:lnTo>
                      <a:pt x="409" y="50"/>
                    </a:lnTo>
                    <a:lnTo>
                      <a:pt x="367" y="348"/>
                    </a:lnTo>
                    <a:lnTo>
                      <a:pt x="4" y="481"/>
                    </a:lnTo>
                    <a:lnTo>
                      <a:pt x="0" y="529"/>
                    </a:lnTo>
                    <a:lnTo>
                      <a:pt x="0" y="5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91" name="Freeform 319"/>
              <p:cNvSpPr>
                <a:spLocks/>
              </p:cNvSpPr>
              <p:nvPr/>
            </p:nvSpPr>
            <p:spPr bwMode="auto">
              <a:xfrm>
                <a:off x="3775" y="1954"/>
                <a:ext cx="28" cy="5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1069"/>
                  </a:cxn>
                  <a:cxn ang="0">
                    <a:pos x="55" y="1052"/>
                  </a:cxn>
                  <a:cxn ang="0">
                    <a:pos x="3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" h="1069">
                    <a:moveTo>
                      <a:pt x="0" y="0"/>
                    </a:moveTo>
                    <a:lnTo>
                      <a:pt x="17" y="1069"/>
                    </a:lnTo>
                    <a:lnTo>
                      <a:pt x="55" y="1052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92" name="Freeform 320"/>
              <p:cNvSpPr>
                <a:spLocks/>
              </p:cNvSpPr>
              <p:nvPr/>
            </p:nvSpPr>
            <p:spPr bwMode="auto">
              <a:xfrm>
                <a:off x="2855" y="2011"/>
                <a:ext cx="375" cy="397"/>
              </a:xfrm>
              <a:custGeom>
                <a:avLst/>
                <a:gdLst/>
                <a:ahLst/>
                <a:cxnLst>
                  <a:cxn ang="0">
                    <a:pos x="63" y="793"/>
                  </a:cxn>
                  <a:cxn ang="0">
                    <a:pos x="169" y="582"/>
                  </a:cxn>
                  <a:cxn ang="0">
                    <a:pos x="502" y="512"/>
                  </a:cxn>
                  <a:cxn ang="0">
                    <a:pos x="654" y="468"/>
                  </a:cxn>
                  <a:cxn ang="0">
                    <a:pos x="749" y="0"/>
                  </a:cxn>
                  <a:cxn ang="0">
                    <a:pos x="707" y="0"/>
                  </a:cxn>
                  <a:cxn ang="0">
                    <a:pos x="616" y="426"/>
                  </a:cxn>
                  <a:cxn ang="0">
                    <a:pos x="491" y="462"/>
                  </a:cxn>
                  <a:cxn ang="0">
                    <a:pos x="126" y="544"/>
                  </a:cxn>
                  <a:cxn ang="0">
                    <a:pos x="0" y="791"/>
                  </a:cxn>
                  <a:cxn ang="0">
                    <a:pos x="63" y="793"/>
                  </a:cxn>
                  <a:cxn ang="0">
                    <a:pos x="63" y="793"/>
                  </a:cxn>
                </a:cxnLst>
                <a:rect l="0" t="0" r="r" b="b"/>
                <a:pathLst>
                  <a:path w="749" h="793">
                    <a:moveTo>
                      <a:pt x="63" y="793"/>
                    </a:moveTo>
                    <a:lnTo>
                      <a:pt x="169" y="582"/>
                    </a:lnTo>
                    <a:lnTo>
                      <a:pt x="502" y="512"/>
                    </a:lnTo>
                    <a:lnTo>
                      <a:pt x="654" y="468"/>
                    </a:lnTo>
                    <a:lnTo>
                      <a:pt x="749" y="0"/>
                    </a:lnTo>
                    <a:lnTo>
                      <a:pt x="707" y="0"/>
                    </a:lnTo>
                    <a:lnTo>
                      <a:pt x="616" y="426"/>
                    </a:lnTo>
                    <a:lnTo>
                      <a:pt x="491" y="462"/>
                    </a:lnTo>
                    <a:lnTo>
                      <a:pt x="126" y="544"/>
                    </a:lnTo>
                    <a:lnTo>
                      <a:pt x="0" y="791"/>
                    </a:lnTo>
                    <a:lnTo>
                      <a:pt x="63" y="793"/>
                    </a:lnTo>
                    <a:lnTo>
                      <a:pt x="63" y="7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93" name="Freeform 321"/>
              <p:cNvSpPr>
                <a:spLocks/>
              </p:cNvSpPr>
              <p:nvPr/>
            </p:nvSpPr>
            <p:spPr bwMode="auto">
              <a:xfrm>
                <a:off x="2977" y="2402"/>
                <a:ext cx="64" cy="35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129" y="38"/>
                  </a:cxn>
                  <a:cxn ang="0">
                    <a:pos x="125" y="0"/>
                  </a:cxn>
                  <a:cxn ang="0">
                    <a:pos x="0" y="28"/>
                  </a:cxn>
                  <a:cxn ang="0">
                    <a:pos x="11" y="70"/>
                  </a:cxn>
                  <a:cxn ang="0">
                    <a:pos x="11" y="70"/>
                  </a:cxn>
                </a:cxnLst>
                <a:rect l="0" t="0" r="r" b="b"/>
                <a:pathLst>
                  <a:path w="129" h="70">
                    <a:moveTo>
                      <a:pt x="11" y="70"/>
                    </a:moveTo>
                    <a:lnTo>
                      <a:pt x="129" y="38"/>
                    </a:lnTo>
                    <a:lnTo>
                      <a:pt x="125" y="0"/>
                    </a:lnTo>
                    <a:lnTo>
                      <a:pt x="0" y="28"/>
                    </a:lnTo>
                    <a:lnTo>
                      <a:pt x="11" y="70"/>
                    </a:lnTo>
                    <a:lnTo>
                      <a:pt x="11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94" name="Freeform 322"/>
              <p:cNvSpPr>
                <a:spLocks/>
              </p:cNvSpPr>
              <p:nvPr/>
            </p:nvSpPr>
            <p:spPr bwMode="auto">
              <a:xfrm>
                <a:off x="3241" y="2240"/>
                <a:ext cx="168" cy="37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31" y="38"/>
                  </a:cxn>
                  <a:cxn ang="0">
                    <a:pos x="336" y="0"/>
                  </a:cxn>
                  <a:cxn ang="0">
                    <a:pos x="6" y="25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336" h="75">
                    <a:moveTo>
                      <a:pt x="0" y="75"/>
                    </a:moveTo>
                    <a:lnTo>
                      <a:pt x="331" y="38"/>
                    </a:lnTo>
                    <a:lnTo>
                      <a:pt x="336" y="0"/>
                    </a:lnTo>
                    <a:lnTo>
                      <a:pt x="6" y="25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95" name="Freeform 323"/>
              <p:cNvSpPr>
                <a:spLocks/>
              </p:cNvSpPr>
              <p:nvPr/>
            </p:nvSpPr>
            <p:spPr bwMode="auto">
              <a:xfrm>
                <a:off x="3200" y="2345"/>
                <a:ext cx="216" cy="63"/>
              </a:xfrm>
              <a:custGeom>
                <a:avLst/>
                <a:gdLst/>
                <a:ahLst/>
                <a:cxnLst>
                  <a:cxn ang="0">
                    <a:pos x="40" y="66"/>
                  </a:cxn>
                  <a:cxn ang="0">
                    <a:pos x="428" y="0"/>
                  </a:cxn>
                  <a:cxn ang="0">
                    <a:pos x="432" y="47"/>
                  </a:cxn>
                  <a:cxn ang="0">
                    <a:pos x="0" y="125"/>
                  </a:cxn>
                  <a:cxn ang="0">
                    <a:pos x="40" y="66"/>
                  </a:cxn>
                  <a:cxn ang="0">
                    <a:pos x="40" y="66"/>
                  </a:cxn>
                </a:cxnLst>
                <a:rect l="0" t="0" r="r" b="b"/>
                <a:pathLst>
                  <a:path w="432" h="125">
                    <a:moveTo>
                      <a:pt x="40" y="66"/>
                    </a:moveTo>
                    <a:lnTo>
                      <a:pt x="428" y="0"/>
                    </a:lnTo>
                    <a:lnTo>
                      <a:pt x="432" y="47"/>
                    </a:lnTo>
                    <a:lnTo>
                      <a:pt x="0" y="125"/>
                    </a:lnTo>
                    <a:lnTo>
                      <a:pt x="40" y="66"/>
                    </a:lnTo>
                    <a:lnTo>
                      <a:pt x="4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96" name="Freeform 324"/>
              <p:cNvSpPr>
                <a:spLocks/>
              </p:cNvSpPr>
              <p:nvPr/>
            </p:nvSpPr>
            <p:spPr bwMode="auto">
              <a:xfrm>
                <a:off x="3209" y="2502"/>
                <a:ext cx="194" cy="66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82" y="0"/>
                  </a:cxn>
                  <a:cxn ang="0">
                    <a:pos x="388" y="38"/>
                  </a:cxn>
                  <a:cxn ang="0">
                    <a:pos x="35" y="133"/>
                  </a:cxn>
                  <a:cxn ang="0">
                    <a:pos x="0" y="95"/>
                  </a:cxn>
                  <a:cxn ang="0">
                    <a:pos x="0" y="95"/>
                  </a:cxn>
                </a:cxnLst>
                <a:rect l="0" t="0" r="r" b="b"/>
                <a:pathLst>
                  <a:path w="388" h="133">
                    <a:moveTo>
                      <a:pt x="0" y="95"/>
                    </a:moveTo>
                    <a:lnTo>
                      <a:pt x="382" y="0"/>
                    </a:lnTo>
                    <a:lnTo>
                      <a:pt x="388" y="38"/>
                    </a:lnTo>
                    <a:lnTo>
                      <a:pt x="35" y="133"/>
                    </a:lnTo>
                    <a:lnTo>
                      <a:pt x="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97" name="Freeform 325"/>
              <p:cNvSpPr>
                <a:spLocks/>
              </p:cNvSpPr>
              <p:nvPr/>
            </p:nvSpPr>
            <p:spPr bwMode="auto">
              <a:xfrm>
                <a:off x="3198" y="2617"/>
                <a:ext cx="231" cy="137"/>
              </a:xfrm>
              <a:custGeom>
                <a:avLst/>
                <a:gdLst/>
                <a:ahLst/>
                <a:cxnLst>
                  <a:cxn ang="0">
                    <a:pos x="47" y="88"/>
                  </a:cxn>
                  <a:cxn ang="0">
                    <a:pos x="51" y="84"/>
                  </a:cxn>
                  <a:cxn ang="0">
                    <a:pos x="62" y="80"/>
                  </a:cxn>
                  <a:cxn ang="0">
                    <a:pos x="79" y="76"/>
                  </a:cxn>
                  <a:cxn ang="0">
                    <a:pos x="100" y="71"/>
                  </a:cxn>
                  <a:cxn ang="0">
                    <a:pos x="123" y="63"/>
                  </a:cxn>
                  <a:cxn ang="0">
                    <a:pos x="150" y="57"/>
                  </a:cxn>
                  <a:cxn ang="0">
                    <a:pos x="178" y="50"/>
                  </a:cxn>
                  <a:cxn ang="0">
                    <a:pos x="209" y="42"/>
                  </a:cxn>
                  <a:cxn ang="0">
                    <a:pos x="235" y="34"/>
                  </a:cxn>
                  <a:cxn ang="0">
                    <a:pos x="264" y="27"/>
                  </a:cxn>
                  <a:cxn ang="0">
                    <a:pos x="288" y="19"/>
                  </a:cxn>
                  <a:cxn ang="0">
                    <a:pos x="313" y="14"/>
                  </a:cxn>
                  <a:cxn ang="0">
                    <a:pos x="332" y="8"/>
                  </a:cxn>
                  <a:cxn ang="0">
                    <a:pos x="347" y="4"/>
                  </a:cxn>
                  <a:cxn ang="0">
                    <a:pos x="357" y="0"/>
                  </a:cxn>
                  <a:cxn ang="0">
                    <a:pos x="361" y="0"/>
                  </a:cxn>
                  <a:cxn ang="0">
                    <a:pos x="461" y="17"/>
                  </a:cxn>
                  <a:cxn ang="0">
                    <a:pos x="461" y="122"/>
                  </a:cxn>
                  <a:cxn ang="0">
                    <a:pos x="0" y="276"/>
                  </a:cxn>
                  <a:cxn ang="0">
                    <a:pos x="24" y="206"/>
                  </a:cxn>
                  <a:cxn ang="0">
                    <a:pos x="414" y="84"/>
                  </a:cxn>
                  <a:cxn ang="0">
                    <a:pos x="416" y="46"/>
                  </a:cxn>
                  <a:cxn ang="0">
                    <a:pos x="351" y="34"/>
                  </a:cxn>
                  <a:cxn ang="0">
                    <a:pos x="43" y="135"/>
                  </a:cxn>
                  <a:cxn ang="0">
                    <a:pos x="47" y="88"/>
                  </a:cxn>
                  <a:cxn ang="0">
                    <a:pos x="47" y="88"/>
                  </a:cxn>
                </a:cxnLst>
                <a:rect l="0" t="0" r="r" b="b"/>
                <a:pathLst>
                  <a:path w="461" h="276">
                    <a:moveTo>
                      <a:pt x="47" y="88"/>
                    </a:moveTo>
                    <a:lnTo>
                      <a:pt x="51" y="84"/>
                    </a:lnTo>
                    <a:lnTo>
                      <a:pt x="62" y="80"/>
                    </a:lnTo>
                    <a:lnTo>
                      <a:pt x="79" y="76"/>
                    </a:lnTo>
                    <a:lnTo>
                      <a:pt x="100" y="71"/>
                    </a:lnTo>
                    <a:lnTo>
                      <a:pt x="123" y="63"/>
                    </a:lnTo>
                    <a:lnTo>
                      <a:pt x="150" y="57"/>
                    </a:lnTo>
                    <a:lnTo>
                      <a:pt x="178" y="50"/>
                    </a:lnTo>
                    <a:lnTo>
                      <a:pt x="209" y="42"/>
                    </a:lnTo>
                    <a:lnTo>
                      <a:pt x="235" y="34"/>
                    </a:lnTo>
                    <a:lnTo>
                      <a:pt x="264" y="27"/>
                    </a:lnTo>
                    <a:lnTo>
                      <a:pt x="288" y="19"/>
                    </a:lnTo>
                    <a:lnTo>
                      <a:pt x="313" y="14"/>
                    </a:lnTo>
                    <a:lnTo>
                      <a:pt x="332" y="8"/>
                    </a:lnTo>
                    <a:lnTo>
                      <a:pt x="347" y="4"/>
                    </a:lnTo>
                    <a:lnTo>
                      <a:pt x="357" y="0"/>
                    </a:lnTo>
                    <a:lnTo>
                      <a:pt x="361" y="0"/>
                    </a:lnTo>
                    <a:lnTo>
                      <a:pt x="461" y="17"/>
                    </a:lnTo>
                    <a:lnTo>
                      <a:pt x="461" y="122"/>
                    </a:lnTo>
                    <a:lnTo>
                      <a:pt x="0" y="276"/>
                    </a:lnTo>
                    <a:lnTo>
                      <a:pt x="24" y="206"/>
                    </a:lnTo>
                    <a:lnTo>
                      <a:pt x="414" y="84"/>
                    </a:lnTo>
                    <a:lnTo>
                      <a:pt x="416" y="46"/>
                    </a:lnTo>
                    <a:lnTo>
                      <a:pt x="351" y="34"/>
                    </a:lnTo>
                    <a:lnTo>
                      <a:pt x="43" y="135"/>
                    </a:lnTo>
                    <a:lnTo>
                      <a:pt x="47" y="88"/>
                    </a:lnTo>
                    <a:lnTo>
                      <a:pt x="47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98" name="Freeform 326"/>
              <p:cNvSpPr>
                <a:spLocks/>
              </p:cNvSpPr>
              <p:nvPr/>
            </p:nvSpPr>
            <p:spPr bwMode="auto">
              <a:xfrm>
                <a:off x="3056" y="2585"/>
                <a:ext cx="104" cy="159"/>
              </a:xfrm>
              <a:custGeom>
                <a:avLst/>
                <a:gdLst/>
                <a:ahLst/>
                <a:cxnLst>
                  <a:cxn ang="0">
                    <a:pos x="114" y="315"/>
                  </a:cxn>
                  <a:cxn ang="0">
                    <a:pos x="135" y="309"/>
                  </a:cxn>
                  <a:cxn ang="0">
                    <a:pos x="152" y="296"/>
                  </a:cxn>
                  <a:cxn ang="0">
                    <a:pos x="170" y="279"/>
                  </a:cxn>
                  <a:cxn ang="0">
                    <a:pos x="183" y="258"/>
                  </a:cxn>
                  <a:cxn ang="0">
                    <a:pos x="194" y="233"/>
                  </a:cxn>
                  <a:cxn ang="0">
                    <a:pos x="204" y="205"/>
                  </a:cxn>
                  <a:cxn ang="0">
                    <a:pos x="208" y="174"/>
                  </a:cxn>
                  <a:cxn ang="0">
                    <a:pos x="208" y="142"/>
                  </a:cxn>
                  <a:cxn ang="0">
                    <a:pos x="204" y="110"/>
                  </a:cxn>
                  <a:cxn ang="0">
                    <a:pos x="194" y="81"/>
                  </a:cxn>
                  <a:cxn ang="0">
                    <a:pos x="183" y="55"/>
                  </a:cxn>
                  <a:cxn ang="0">
                    <a:pos x="170" y="34"/>
                  </a:cxn>
                  <a:cxn ang="0">
                    <a:pos x="152" y="17"/>
                  </a:cxn>
                  <a:cxn ang="0">
                    <a:pos x="135" y="5"/>
                  </a:cxn>
                  <a:cxn ang="0">
                    <a:pos x="114" y="0"/>
                  </a:cxn>
                  <a:cxn ang="0">
                    <a:pos x="94" y="0"/>
                  </a:cxn>
                  <a:cxn ang="0">
                    <a:pos x="73" y="5"/>
                  </a:cxn>
                  <a:cxn ang="0">
                    <a:pos x="54" y="17"/>
                  </a:cxn>
                  <a:cxn ang="0">
                    <a:pos x="37" y="34"/>
                  </a:cxn>
                  <a:cxn ang="0">
                    <a:pos x="23" y="55"/>
                  </a:cxn>
                  <a:cxn ang="0">
                    <a:pos x="12" y="81"/>
                  </a:cxn>
                  <a:cxn ang="0">
                    <a:pos x="4" y="110"/>
                  </a:cxn>
                  <a:cxn ang="0">
                    <a:pos x="0" y="142"/>
                  </a:cxn>
                  <a:cxn ang="0">
                    <a:pos x="0" y="174"/>
                  </a:cxn>
                  <a:cxn ang="0">
                    <a:pos x="4" y="205"/>
                  </a:cxn>
                  <a:cxn ang="0">
                    <a:pos x="12" y="233"/>
                  </a:cxn>
                  <a:cxn ang="0">
                    <a:pos x="23" y="258"/>
                  </a:cxn>
                  <a:cxn ang="0">
                    <a:pos x="37" y="279"/>
                  </a:cxn>
                  <a:cxn ang="0">
                    <a:pos x="54" y="296"/>
                  </a:cxn>
                  <a:cxn ang="0">
                    <a:pos x="73" y="309"/>
                  </a:cxn>
                  <a:cxn ang="0">
                    <a:pos x="94" y="315"/>
                  </a:cxn>
                  <a:cxn ang="0">
                    <a:pos x="105" y="317"/>
                  </a:cxn>
                </a:cxnLst>
                <a:rect l="0" t="0" r="r" b="b"/>
                <a:pathLst>
                  <a:path w="209" h="317">
                    <a:moveTo>
                      <a:pt x="105" y="317"/>
                    </a:moveTo>
                    <a:lnTo>
                      <a:pt x="114" y="315"/>
                    </a:lnTo>
                    <a:lnTo>
                      <a:pt x="126" y="313"/>
                    </a:lnTo>
                    <a:lnTo>
                      <a:pt x="135" y="309"/>
                    </a:lnTo>
                    <a:lnTo>
                      <a:pt x="145" y="304"/>
                    </a:lnTo>
                    <a:lnTo>
                      <a:pt x="152" y="296"/>
                    </a:lnTo>
                    <a:lnTo>
                      <a:pt x="162" y="288"/>
                    </a:lnTo>
                    <a:lnTo>
                      <a:pt x="170" y="279"/>
                    </a:lnTo>
                    <a:lnTo>
                      <a:pt x="179" y="271"/>
                    </a:lnTo>
                    <a:lnTo>
                      <a:pt x="183" y="258"/>
                    </a:lnTo>
                    <a:lnTo>
                      <a:pt x="190" y="247"/>
                    </a:lnTo>
                    <a:lnTo>
                      <a:pt x="194" y="233"/>
                    </a:lnTo>
                    <a:lnTo>
                      <a:pt x="200" y="220"/>
                    </a:lnTo>
                    <a:lnTo>
                      <a:pt x="204" y="205"/>
                    </a:lnTo>
                    <a:lnTo>
                      <a:pt x="208" y="190"/>
                    </a:lnTo>
                    <a:lnTo>
                      <a:pt x="208" y="174"/>
                    </a:lnTo>
                    <a:lnTo>
                      <a:pt x="209" y="159"/>
                    </a:lnTo>
                    <a:lnTo>
                      <a:pt x="208" y="142"/>
                    </a:lnTo>
                    <a:lnTo>
                      <a:pt x="208" y="125"/>
                    </a:lnTo>
                    <a:lnTo>
                      <a:pt x="204" y="110"/>
                    </a:lnTo>
                    <a:lnTo>
                      <a:pt x="200" y="96"/>
                    </a:lnTo>
                    <a:lnTo>
                      <a:pt x="194" y="81"/>
                    </a:lnTo>
                    <a:lnTo>
                      <a:pt x="190" y="68"/>
                    </a:lnTo>
                    <a:lnTo>
                      <a:pt x="183" y="55"/>
                    </a:lnTo>
                    <a:lnTo>
                      <a:pt x="179" y="45"/>
                    </a:lnTo>
                    <a:lnTo>
                      <a:pt x="170" y="34"/>
                    </a:lnTo>
                    <a:lnTo>
                      <a:pt x="162" y="26"/>
                    </a:lnTo>
                    <a:lnTo>
                      <a:pt x="152" y="17"/>
                    </a:lnTo>
                    <a:lnTo>
                      <a:pt x="145" y="11"/>
                    </a:lnTo>
                    <a:lnTo>
                      <a:pt x="135" y="5"/>
                    </a:lnTo>
                    <a:lnTo>
                      <a:pt x="126" y="3"/>
                    </a:lnTo>
                    <a:lnTo>
                      <a:pt x="114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2" y="3"/>
                    </a:lnTo>
                    <a:lnTo>
                      <a:pt x="73" y="5"/>
                    </a:lnTo>
                    <a:lnTo>
                      <a:pt x="63" y="11"/>
                    </a:lnTo>
                    <a:lnTo>
                      <a:pt x="54" y="17"/>
                    </a:lnTo>
                    <a:lnTo>
                      <a:pt x="44" y="26"/>
                    </a:lnTo>
                    <a:lnTo>
                      <a:pt x="37" y="34"/>
                    </a:lnTo>
                    <a:lnTo>
                      <a:pt x="31" y="45"/>
                    </a:lnTo>
                    <a:lnTo>
                      <a:pt x="23" y="55"/>
                    </a:lnTo>
                    <a:lnTo>
                      <a:pt x="18" y="68"/>
                    </a:lnTo>
                    <a:lnTo>
                      <a:pt x="12" y="81"/>
                    </a:lnTo>
                    <a:lnTo>
                      <a:pt x="8" y="96"/>
                    </a:lnTo>
                    <a:lnTo>
                      <a:pt x="4" y="110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0" y="159"/>
                    </a:lnTo>
                    <a:lnTo>
                      <a:pt x="0" y="174"/>
                    </a:lnTo>
                    <a:lnTo>
                      <a:pt x="2" y="190"/>
                    </a:lnTo>
                    <a:lnTo>
                      <a:pt x="4" y="205"/>
                    </a:lnTo>
                    <a:lnTo>
                      <a:pt x="8" y="220"/>
                    </a:lnTo>
                    <a:lnTo>
                      <a:pt x="12" y="233"/>
                    </a:lnTo>
                    <a:lnTo>
                      <a:pt x="18" y="247"/>
                    </a:lnTo>
                    <a:lnTo>
                      <a:pt x="23" y="258"/>
                    </a:lnTo>
                    <a:lnTo>
                      <a:pt x="31" y="271"/>
                    </a:lnTo>
                    <a:lnTo>
                      <a:pt x="37" y="279"/>
                    </a:lnTo>
                    <a:lnTo>
                      <a:pt x="44" y="288"/>
                    </a:lnTo>
                    <a:lnTo>
                      <a:pt x="54" y="296"/>
                    </a:lnTo>
                    <a:lnTo>
                      <a:pt x="63" y="304"/>
                    </a:lnTo>
                    <a:lnTo>
                      <a:pt x="73" y="309"/>
                    </a:lnTo>
                    <a:lnTo>
                      <a:pt x="82" y="313"/>
                    </a:lnTo>
                    <a:lnTo>
                      <a:pt x="94" y="315"/>
                    </a:lnTo>
                    <a:lnTo>
                      <a:pt x="105" y="317"/>
                    </a:lnTo>
                    <a:lnTo>
                      <a:pt x="105" y="3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999" name="Freeform 327"/>
              <p:cNvSpPr>
                <a:spLocks/>
              </p:cNvSpPr>
              <p:nvPr/>
            </p:nvSpPr>
            <p:spPr bwMode="auto">
              <a:xfrm>
                <a:off x="3096" y="2611"/>
                <a:ext cx="72" cy="108"/>
              </a:xfrm>
              <a:custGeom>
                <a:avLst/>
                <a:gdLst/>
                <a:ahLst/>
                <a:cxnLst>
                  <a:cxn ang="0">
                    <a:pos x="72" y="217"/>
                  </a:cxn>
                  <a:cxn ang="0">
                    <a:pos x="86" y="213"/>
                  </a:cxn>
                  <a:cxn ang="0">
                    <a:pos x="99" y="207"/>
                  </a:cxn>
                  <a:cxn ang="0">
                    <a:pos x="110" y="196"/>
                  </a:cxn>
                  <a:cxn ang="0">
                    <a:pos x="122" y="184"/>
                  </a:cxn>
                  <a:cxn ang="0">
                    <a:pos x="126" y="175"/>
                  </a:cxn>
                  <a:cxn ang="0">
                    <a:pos x="131" y="167"/>
                  </a:cxn>
                  <a:cxn ang="0">
                    <a:pos x="135" y="158"/>
                  </a:cxn>
                  <a:cxn ang="0">
                    <a:pos x="139" y="148"/>
                  </a:cxn>
                  <a:cxn ang="0">
                    <a:pos x="141" y="139"/>
                  </a:cxn>
                  <a:cxn ang="0">
                    <a:pos x="143" y="129"/>
                  </a:cxn>
                  <a:cxn ang="0">
                    <a:pos x="143" y="118"/>
                  </a:cxn>
                  <a:cxn ang="0">
                    <a:pos x="145" y="108"/>
                  </a:cxn>
                  <a:cxn ang="0">
                    <a:pos x="143" y="97"/>
                  </a:cxn>
                  <a:cxn ang="0">
                    <a:pos x="143" y="85"/>
                  </a:cxn>
                  <a:cxn ang="0">
                    <a:pos x="141" y="74"/>
                  </a:cxn>
                  <a:cxn ang="0">
                    <a:pos x="139" y="64"/>
                  </a:cxn>
                  <a:cxn ang="0">
                    <a:pos x="135" y="53"/>
                  </a:cxn>
                  <a:cxn ang="0">
                    <a:pos x="131" y="45"/>
                  </a:cxn>
                  <a:cxn ang="0">
                    <a:pos x="126" y="38"/>
                  </a:cxn>
                  <a:cxn ang="0">
                    <a:pos x="122" y="30"/>
                  </a:cxn>
                  <a:cxn ang="0">
                    <a:pos x="116" y="23"/>
                  </a:cxn>
                  <a:cxn ang="0">
                    <a:pos x="110" y="17"/>
                  </a:cxn>
                  <a:cxn ang="0">
                    <a:pos x="105" y="11"/>
                  </a:cxn>
                  <a:cxn ang="0">
                    <a:pos x="99" y="7"/>
                  </a:cxn>
                  <a:cxn ang="0">
                    <a:pos x="86" y="0"/>
                  </a:cxn>
                  <a:cxn ang="0">
                    <a:pos x="72" y="0"/>
                  </a:cxn>
                  <a:cxn ang="0">
                    <a:pos x="65" y="0"/>
                  </a:cxn>
                  <a:cxn ang="0">
                    <a:pos x="57" y="0"/>
                  </a:cxn>
                  <a:cxn ang="0">
                    <a:pos x="50" y="4"/>
                  </a:cxn>
                  <a:cxn ang="0">
                    <a:pos x="44" y="7"/>
                  </a:cxn>
                  <a:cxn ang="0">
                    <a:pos x="36" y="11"/>
                  </a:cxn>
                  <a:cxn ang="0">
                    <a:pos x="31" y="17"/>
                  </a:cxn>
                  <a:cxn ang="0">
                    <a:pos x="25" y="23"/>
                  </a:cxn>
                  <a:cxn ang="0">
                    <a:pos x="21" y="30"/>
                  </a:cxn>
                  <a:cxn ang="0">
                    <a:pos x="15" y="38"/>
                  </a:cxn>
                  <a:cxn ang="0">
                    <a:pos x="12" y="45"/>
                  </a:cxn>
                  <a:cxn ang="0">
                    <a:pos x="8" y="53"/>
                  </a:cxn>
                  <a:cxn ang="0">
                    <a:pos x="4" y="64"/>
                  </a:cxn>
                  <a:cxn ang="0">
                    <a:pos x="0" y="74"/>
                  </a:cxn>
                  <a:cxn ang="0">
                    <a:pos x="0" y="85"/>
                  </a:cxn>
                  <a:cxn ang="0">
                    <a:pos x="0" y="97"/>
                  </a:cxn>
                  <a:cxn ang="0">
                    <a:pos x="0" y="108"/>
                  </a:cxn>
                  <a:cxn ang="0">
                    <a:pos x="0" y="118"/>
                  </a:cxn>
                  <a:cxn ang="0">
                    <a:pos x="0" y="129"/>
                  </a:cxn>
                  <a:cxn ang="0">
                    <a:pos x="0" y="139"/>
                  </a:cxn>
                  <a:cxn ang="0">
                    <a:pos x="4" y="148"/>
                  </a:cxn>
                  <a:cxn ang="0">
                    <a:pos x="8" y="158"/>
                  </a:cxn>
                  <a:cxn ang="0">
                    <a:pos x="12" y="167"/>
                  </a:cxn>
                  <a:cxn ang="0">
                    <a:pos x="15" y="175"/>
                  </a:cxn>
                  <a:cxn ang="0">
                    <a:pos x="21" y="184"/>
                  </a:cxn>
                  <a:cxn ang="0">
                    <a:pos x="31" y="196"/>
                  </a:cxn>
                  <a:cxn ang="0">
                    <a:pos x="44" y="207"/>
                  </a:cxn>
                  <a:cxn ang="0">
                    <a:pos x="50" y="209"/>
                  </a:cxn>
                  <a:cxn ang="0">
                    <a:pos x="57" y="213"/>
                  </a:cxn>
                  <a:cxn ang="0">
                    <a:pos x="65" y="215"/>
                  </a:cxn>
                  <a:cxn ang="0">
                    <a:pos x="72" y="217"/>
                  </a:cxn>
                  <a:cxn ang="0">
                    <a:pos x="72" y="217"/>
                  </a:cxn>
                </a:cxnLst>
                <a:rect l="0" t="0" r="r" b="b"/>
                <a:pathLst>
                  <a:path w="145" h="217">
                    <a:moveTo>
                      <a:pt x="72" y="217"/>
                    </a:moveTo>
                    <a:lnTo>
                      <a:pt x="86" y="213"/>
                    </a:lnTo>
                    <a:lnTo>
                      <a:pt x="99" y="207"/>
                    </a:lnTo>
                    <a:lnTo>
                      <a:pt x="110" y="196"/>
                    </a:lnTo>
                    <a:lnTo>
                      <a:pt x="122" y="184"/>
                    </a:lnTo>
                    <a:lnTo>
                      <a:pt x="126" y="175"/>
                    </a:lnTo>
                    <a:lnTo>
                      <a:pt x="131" y="167"/>
                    </a:lnTo>
                    <a:lnTo>
                      <a:pt x="135" y="158"/>
                    </a:lnTo>
                    <a:lnTo>
                      <a:pt x="139" y="148"/>
                    </a:lnTo>
                    <a:lnTo>
                      <a:pt x="141" y="139"/>
                    </a:lnTo>
                    <a:lnTo>
                      <a:pt x="143" y="129"/>
                    </a:lnTo>
                    <a:lnTo>
                      <a:pt x="143" y="118"/>
                    </a:lnTo>
                    <a:lnTo>
                      <a:pt x="145" y="108"/>
                    </a:lnTo>
                    <a:lnTo>
                      <a:pt x="143" y="97"/>
                    </a:lnTo>
                    <a:lnTo>
                      <a:pt x="143" y="85"/>
                    </a:lnTo>
                    <a:lnTo>
                      <a:pt x="141" y="74"/>
                    </a:lnTo>
                    <a:lnTo>
                      <a:pt x="139" y="64"/>
                    </a:lnTo>
                    <a:lnTo>
                      <a:pt x="135" y="53"/>
                    </a:lnTo>
                    <a:lnTo>
                      <a:pt x="131" y="45"/>
                    </a:lnTo>
                    <a:lnTo>
                      <a:pt x="126" y="38"/>
                    </a:lnTo>
                    <a:lnTo>
                      <a:pt x="122" y="30"/>
                    </a:lnTo>
                    <a:lnTo>
                      <a:pt x="116" y="23"/>
                    </a:lnTo>
                    <a:lnTo>
                      <a:pt x="110" y="17"/>
                    </a:lnTo>
                    <a:lnTo>
                      <a:pt x="105" y="11"/>
                    </a:lnTo>
                    <a:lnTo>
                      <a:pt x="99" y="7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50" y="4"/>
                    </a:lnTo>
                    <a:lnTo>
                      <a:pt x="44" y="7"/>
                    </a:lnTo>
                    <a:lnTo>
                      <a:pt x="36" y="11"/>
                    </a:lnTo>
                    <a:lnTo>
                      <a:pt x="31" y="17"/>
                    </a:lnTo>
                    <a:lnTo>
                      <a:pt x="25" y="23"/>
                    </a:lnTo>
                    <a:lnTo>
                      <a:pt x="21" y="30"/>
                    </a:lnTo>
                    <a:lnTo>
                      <a:pt x="15" y="38"/>
                    </a:lnTo>
                    <a:lnTo>
                      <a:pt x="12" y="45"/>
                    </a:lnTo>
                    <a:lnTo>
                      <a:pt x="8" y="53"/>
                    </a:lnTo>
                    <a:lnTo>
                      <a:pt x="4" y="64"/>
                    </a:lnTo>
                    <a:lnTo>
                      <a:pt x="0" y="74"/>
                    </a:lnTo>
                    <a:lnTo>
                      <a:pt x="0" y="85"/>
                    </a:lnTo>
                    <a:lnTo>
                      <a:pt x="0" y="97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0" y="129"/>
                    </a:lnTo>
                    <a:lnTo>
                      <a:pt x="0" y="139"/>
                    </a:lnTo>
                    <a:lnTo>
                      <a:pt x="4" y="148"/>
                    </a:lnTo>
                    <a:lnTo>
                      <a:pt x="8" y="158"/>
                    </a:lnTo>
                    <a:lnTo>
                      <a:pt x="12" y="167"/>
                    </a:lnTo>
                    <a:lnTo>
                      <a:pt x="15" y="175"/>
                    </a:lnTo>
                    <a:lnTo>
                      <a:pt x="21" y="184"/>
                    </a:lnTo>
                    <a:lnTo>
                      <a:pt x="31" y="196"/>
                    </a:lnTo>
                    <a:lnTo>
                      <a:pt x="44" y="207"/>
                    </a:lnTo>
                    <a:lnTo>
                      <a:pt x="50" y="209"/>
                    </a:lnTo>
                    <a:lnTo>
                      <a:pt x="57" y="213"/>
                    </a:lnTo>
                    <a:lnTo>
                      <a:pt x="65" y="215"/>
                    </a:lnTo>
                    <a:lnTo>
                      <a:pt x="72" y="217"/>
                    </a:lnTo>
                    <a:lnTo>
                      <a:pt x="72" y="21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00" name="Freeform 328"/>
              <p:cNvSpPr>
                <a:spLocks/>
              </p:cNvSpPr>
              <p:nvPr/>
            </p:nvSpPr>
            <p:spPr bwMode="auto">
              <a:xfrm>
                <a:off x="2964" y="2481"/>
                <a:ext cx="170" cy="232"/>
              </a:xfrm>
              <a:custGeom>
                <a:avLst/>
                <a:gdLst/>
                <a:ahLst/>
                <a:cxnLst>
                  <a:cxn ang="0">
                    <a:pos x="57" y="459"/>
                  </a:cxn>
                  <a:cxn ang="0">
                    <a:pos x="55" y="451"/>
                  </a:cxn>
                  <a:cxn ang="0">
                    <a:pos x="55" y="440"/>
                  </a:cxn>
                  <a:cxn ang="0">
                    <a:pos x="55" y="417"/>
                  </a:cxn>
                  <a:cxn ang="0">
                    <a:pos x="55" y="390"/>
                  </a:cxn>
                  <a:cxn ang="0">
                    <a:pos x="57" y="358"/>
                  </a:cxn>
                  <a:cxn ang="0">
                    <a:pos x="61" y="324"/>
                  </a:cxn>
                  <a:cxn ang="0">
                    <a:pos x="66" y="286"/>
                  </a:cxn>
                  <a:cxn ang="0">
                    <a:pos x="78" y="248"/>
                  </a:cxn>
                  <a:cxn ang="0">
                    <a:pos x="91" y="210"/>
                  </a:cxn>
                  <a:cxn ang="0">
                    <a:pos x="108" y="171"/>
                  </a:cxn>
                  <a:cxn ang="0">
                    <a:pos x="131" y="137"/>
                  </a:cxn>
                  <a:cxn ang="0">
                    <a:pos x="158" y="107"/>
                  </a:cxn>
                  <a:cxn ang="0">
                    <a:pos x="192" y="82"/>
                  </a:cxn>
                  <a:cxn ang="0">
                    <a:pos x="232" y="65"/>
                  </a:cxn>
                  <a:cxn ang="0">
                    <a:pos x="277" y="54"/>
                  </a:cxn>
                  <a:cxn ang="0">
                    <a:pos x="333" y="54"/>
                  </a:cxn>
                  <a:cxn ang="0">
                    <a:pos x="338" y="8"/>
                  </a:cxn>
                  <a:cxn ang="0">
                    <a:pos x="334" y="6"/>
                  </a:cxn>
                  <a:cxn ang="0">
                    <a:pos x="327" y="4"/>
                  </a:cxn>
                  <a:cxn ang="0">
                    <a:pos x="312" y="0"/>
                  </a:cxn>
                  <a:cxn ang="0">
                    <a:pos x="296" y="0"/>
                  </a:cxn>
                  <a:cxn ang="0">
                    <a:pos x="274" y="0"/>
                  </a:cxn>
                  <a:cxn ang="0">
                    <a:pos x="251" y="4"/>
                  </a:cxn>
                  <a:cxn ang="0">
                    <a:pos x="224" y="8"/>
                  </a:cxn>
                  <a:cxn ang="0">
                    <a:pos x="198" y="19"/>
                  </a:cxn>
                  <a:cxn ang="0">
                    <a:pos x="169" y="33"/>
                  </a:cxn>
                  <a:cxn ang="0">
                    <a:pos x="139" y="54"/>
                  </a:cxn>
                  <a:cxn ang="0">
                    <a:pos x="112" y="80"/>
                  </a:cxn>
                  <a:cxn ang="0">
                    <a:pos x="85" y="114"/>
                  </a:cxn>
                  <a:cxn ang="0">
                    <a:pos x="59" y="154"/>
                  </a:cxn>
                  <a:cxn ang="0">
                    <a:pos x="38" y="206"/>
                  </a:cxn>
                  <a:cxn ang="0">
                    <a:pos x="19" y="265"/>
                  </a:cxn>
                  <a:cxn ang="0">
                    <a:pos x="6" y="337"/>
                  </a:cxn>
                  <a:cxn ang="0">
                    <a:pos x="4" y="341"/>
                  </a:cxn>
                  <a:cxn ang="0">
                    <a:pos x="4" y="346"/>
                  </a:cxn>
                  <a:cxn ang="0">
                    <a:pos x="4" y="354"/>
                  </a:cxn>
                  <a:cxn ang="0">
                    <a:pos x="4" y="363"/>
                  </a:cxn>
                  <a:cxn ang="0">
                    <a:pos x="2" y="373"/>
                  </a:cxn>
                  <a:cxn ang="0">
                    <a:pos x="0" y="384"/>
                  </a:cxn>
                  <a:cxn ang="0">
                    <a:pos x="0" y="396"/>
                  </a:cxn>
                  <a:cxn ang="0">
                    <a:pos x="0" y="407"/>
                  </a:cxn>
                  <a:cxn ang="0">
                    <a:pos x="0" y="417"/>
                  </a:cxn>
                  <a:cxn ang="0">
                    <a:pos x="0" y="428"/>
                  </a:cxn>
                  <a:cxn ang="0">
                    <a:pos x="0" y="436"/>
                  </a:cxn>
                  <a:cxn ang="0">
                    <a:pos x="0" y="447"/>
                  </a:cxn>
                  <a:cxn ang="0">
                    <a:pos x="0" y="453"/>
                  </a:cxn>
                  <a:cxn ang="0">
                    <a:pos x="0" y="459"/>
                  </a:cxn>
                  <a:cxn ang="0">
                    <a:pos x="0" y="462"/>
                  </a:cxn>
                  <a:cxn ang="0">
                    <a:pos x="0" y="464"/>
                  </a:cxn>
                  <a:cxn ang="0">
                    <a:pos x="57" y="459"/>
                  </a:cxn>
                  <a:cxn ang="0">
                    <a:pos x="57" y="459"/>
                  </a:cxn>
                </a:cxnLst>
                <a:rect l="0" t="0" r="r" b="b"/>
                <a:pathLst>
                  <a:path w="338" h="464">
                    <a:moveTo>
                      <a:pt x="57" y="459"/>
                    </a:moveTo>
                    <a:lnTo>
                      <a:pt x="55" y="451"/>
                    </a:lnTo>
                    <a:lnTo>
                      <a:pt x="55" y="440"/>
                    </a:lnTo>
                    <a:lnTo>
                      <a:pt x="55" y="417"/>
                    </a:lnTo>
                    <a:lnTo>
                      <a:pt x="55" y="390"/>
                    </a:lnTo>
                    <a:lnTo>
                      <a:pt x="57" y="358"/>
                    </a:lnTo>
                    <a:lnTo>
                      <a:pt x="61" y="324"/>
                    </a:lnTo>
                    <a:lnTo>
                      <a:pt x="66" y="286"/>
                    </a:lnTo>
                    <a:lnTo>
                      <a:pt x="78" y="248"/>
                    </a:lnTo>
                    <a:lnTo>
                      <a:pt x="91" y="210"/>
                    </a:lnTo>
                    <a:lnTo>
                      <a:pt x="108" y="171"/>
                    </a:lnTo>
                    <a:lnTo>
                      <a:pt x="131" y="137"/>
                    </a:lnTo>
                    <a:lnTo>
                      <a:pt x="158" y="107"/>
                    </a:lnTo>
                    <a:lnTo>
                      <a:pt x="192" y="82"/>
                    </a:lnTo>
                    <a:lnTo>
                      <a:pt x="232" y="65"/>
                    </a:lnTo>
                    <a:lnTo>
                      <a:pt x="277" y="54"/>
                    </a:lnTo>
                    <a:lnTo>
                      <a:pt x="333" y="54"/>
                    </a:lnTo>
                    <a:lnTo>
                      <a:pt x="338" y="8"/>
                    </a:lnTo>
                    <a:lnTo>
                      <a:pt x="334" y="6"/>
                    </a:lnTo>
                    <a:lnTo>
                      <a:pt x="327" y="4"/>
                    </a:lnTo>
                    <a:lnTo>
                      <a:pt x="312" y="0"/>
                    </a:lnTo>
                    <a:lnTo>
                      <a:pt x="296" y="0"/>
                    </a:lnTo>
                    <a:lnTo>
                      <a:pt x="274" y="0"/>
                    </a:lnTo>
                    <a:lnTo>
                      <a:pt x="251" y="4"/>
                    </a:lnTo>
                    <a:lnTo>
                      <a:pt x="224" y="8"/>
                    </a:lnTo>
                    <a:lnTo>
                      <a:pt x="198" y="19"/>
                    </a:lnTo>
                    <a:lnTo>
                      <a:pt x="169" y="33"/>
                    </a:lnTo>
                    <a:lnTo>
                      <a:pt x="139" y="54"/>
                    </a:lnTo>
                    <a:lnTo>
                      <a:pt x="112" y="80"/>
                    </a:lnTo>
                    <a:lnTo>
                      <a:pt x="85" y="114"/>
                    </a:lnTo>
                    <a:lnTo>
                      <a:pt x="59" y="154"/>
                    </a:lnTo>
                    <a:lnTo>
                      <a:pt x="38" y="206"/>
                    </a:lnTo>
                    <a:lnTo>
                      <a:pt x="19" y="265"/>
                    </a:lnTo>
                    <a:lnTo>
                      <a:pt x="6" y="337"/>
                    </a:lnTo>
                    <a:lnTo>
                      <a:pt x="4" y="341"/>
                    </a:lnTo>
                    <a:lnTo>
                      <a:pt x="4" y="346"/>
                    </a:lnTo>
                    <a:lnTo>
                      <a:pt x="4" y="354"/>
                    </a:lnTo>
                    <a:lnTo>
                      <a:pt x="4" y="363"/>
                    </a:lnTo>
                    <a:lnTo>
                      <a:pt x="2" y="373"/>
                    </a:lnTo>
                    <a:lnTo>
                      <a:pt x="0" y="384"/>
                    </a:lnTo>
                    <a:lnTo>
                      <a:pt x="0" y="396"/>
                    </a:lnTo>
                    <a:lnTo>
                      <a:pt x="0" y="407"/>
                    </a:lnTo>
                    <a:lnTo>
                      <a:pt x="0" y="417"/>
                    </a:lnTo>
                    <a:lnTo>
                      <a:pt x="0" y="428"/>
                    </a:lnTo>
                    <a:lnTo>
                      <a:pt x="0" y="436"/>
                    </a:lnTo>
                    <a:lnTo>
                      <a:pt x="0" y="447"/>
                    </a:lnTo>
                    <a:lnTo>
                      <a:pt x="0" y="453"/>
                    </a:lnTo>
                    <a:lnTo>
                      <a:pt x="0" y="459"/>
                    </a:lnTo>
                    <a:lnTo>
                      <a:pt x="0" y="462"/>
                    </a:lnTo>
                    <a:lnTo>
                      <a:pt x="0" y="464"/>
                    </a:lnTo>
                    <a:lnTo>
                      <a:pt x="57" y="459"/>
                    </a:lnTo>
                    <a:lnTo>
                      <a:pt x="57" y="4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01" name="Freeform 329"/>
              <p:cNvSpPr>
                <a:spLocks/>
              </p:cNvSpPr>
              <p:nvPr/>
            </p:nvSpPr>
            <p:spPr bwMode="auto">
              <a:xfrm>
                <a:off x="3377" y="2148"/>
                <a:ext cx="57" cy="472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08" y="0"/>
                  </a:cxn>
                  <a:cxn ang="0">
                    <a:pos x="114" y="945"/>
                  </a:cxn>
                  <a:cxn ang="0">
                    <a:pos x="32" y="911"/>
                  </a:cxn>
                  <a:cxn ang="0">
                    <a:pos x="47" y="82"/>
                  </a:cxn>
                  <a:cxn ang="0">
                    <a:pos x="0" y="76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114" h="945">
                    <a:moveTo>
                      <a:pt x="17" y="2"/>
                    </a:moveTo>
                    <a:lnTo>
                      <a:pt x="108" y="0"/>
                    </a:lnTo>
                    <a:lnTo>
                      <a:pt x="114" y="945"/>
                    </a:lnTo>
                    <a:lnTo>
                      <a:pt x="32" y="911"/>
                    </a:lnTo>
                    <a:lnTo>
                      <a:pt x="47" y="82"/>
                    </a:lnTo>
                    <a:lnTo>
                      <a:pt x="0" y="76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02" name="Freeform 330"/>
              <p:cNvSpPr>
                <a:spLocks/>
              </p:cNvSpPr>
              <p:nvPr/>
            </p:nvSpPr>
            <p:spPr bwMode="auto">
              <a:xfrm>
                <a:off x="3205" y="2001"/>
                <a:ext cx="94" cy="2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88" y="38"/>
                  </a:cxn>
                  <a:cxn ang="0">
                    <a:pos x="184" y="0"/>
                  </a:cxn>
                  <a:cxn ang="0">
                    <a:pos x="9" y="0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188" h="48">
                    <a:moveTo>
                      <a:pt x="0" y="48"/>
                    </a:moveTo>
                    <a:lnTo>
                      <a:pt x="188" y="38"/>
                    </a:lnTo>
                    <a:lnTo>
                      <a:pt x="184" y="0"/>
                    </a:lnTo>
                    <a:lnTo>
                      <a:pt x="9" y="0"/>
                    </a:lnTo>
                    <a:lnTo>
                      <a:pt x="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03" name="Freeform 331"/>
              <p:cNvSpPr>
                <a:spLocks/>
              </p:cNvSpPr>
              <p:nvPr/>
            </p:nvSpPr>
            <p:spPr bwMode="auto">
              <a:xfrm>
                <a:off x="3278" y="2005"/>
                <a:ext cx="66" cy="224"/>
              </a:xfrm>
              <a:custGeom>
                <a:avLst/>
                <a:gdLst/>
                <a:ahLst/>
                <a:cxnLst>
                  <a:cxn ang="0">
                    <a:pos x="95" y="198"/>
                  </a:cxn>
                  <a:cxn ang="0">
                    <a:pos x="88" y="447"/>
                  </a:cxn>
                  <a:cxn ang="0">
                    <a:pos x="131" y="441"/>
                  </a:cxn>
                  <a:cxn ang="0">
                    <a:pos x="131" y="188"/>
                  </a:cxn>
                  <a:cxn ang="0">
                    <a:pos x="36" y="0"/>
                  </a:cxn>
                  <a:cxn ang="0">
                    <a:pos x="0" y="4"/>
                  </a:cxn>
                  <a:cxn ang="0">
                    <a:pos x="95" y="198"/>
                  </a:cxn>
                  <a:cxn ang="0">
                    <a:pos x="95" y="198"/>
                  </a:cxn>
                </a:cxnLst>
                <a:rect l="0" t="0" r="r" b="b"/>
                <a:pathLst>
                  <a:path w="131" h="447">
                    <a:moveTo>
                      <a:pt x="95" y="198"/>
                    </a:moveTo>
                    <a:lnTo>
                      <a:pt x="88" y="447"/>
                    </a:lnTo>
                    <a:lnTo>
                      <a:pt x="131" y="441"/>
                    </a:lnTo>
                    <a:lnTo>
                      <a:pt x="131" y="188"/>
                    </a:lnTo>
                    <a:lnTo>
                      <a:pt x="36" y="0"/>
                    </a:lnTo>
                    <a:lnTo>
                      <a:pt x="0" y="4"/>
                    </a:lnTo>
                    <a:lnTo>
                      <a:pt x="95" y="198"/>
                    </a:lnTo>
                    <a:lnTo>
                      <a:pt x="95" y="1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04" name="Freeform 332"/>
              <p:cNvSpPr>
                <a:spLocks/>
              </p:cNvSpPr>
              <p:nvPr/>
            </p:nvSpPr>
            <p:spPr bwMode="auto">
              <a:xfrm>
                <a:off x="3197" y="2215"/>
                <a:ext cx="150" cy="28"/>
              </a:xfrm>
              <a:custGeom>
                <a:avLst/>
                <a:gdLst/>
                <a:ahLst/>
                <a:cxnLst>
                  <a:cxn ang="0">
                    <a:pos x="19" y="19"/>
                  </a:cxn>
                  <a:cxn ang="0">
                    <a:pos x="279" y="0"/>
                  </a:cxn>
                  <a:cxn ang="0">
                    <a:pos x="300" y="38"/>
                  </a:cxn>
                  <a:cxn ang="0">
                    <a:pos x="0" y="57"/>
                  </a:cxn>
                  <a:cxn ang="0">
                    <a:pos x="19" y="19"/>
                  </a:cxn>
                  <a:cxn ang="0">
                    <a:pos x="19" y="19"/>
                  </a:cxn>
                </a:cxnLst>
                <a:rect l="0" t="0" r="r" b="b"/>
                <a:pathLst>
                  <a:path w="300" h="57">
                    <a:moveTo>
                      <a:pt x="19" y="19"/>
                    </a:moveTo>
                    <a:lnTo>
                      <a:pt x="279" y="0"/>
                    </a:lnTo>
                    <a:lnTo>
                      <a:pt x="300" y="38"/>
                    </a:lnTo>
                    <a:lnTo>
                      <a:pt x="0" y="57"/>
                    </a:lnTo>
                    <a:lnTo>
                      <a:pt x="19" y="19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05" name="Freeform 333"/>
              <p:cNvSpPr>
                <a:spLocks/>
              </p:cNvSpPr>
              <p:nvPr/>
            </p:nvSpPr>
            <p:spPr bwMode="auto">
              <a:xfrm>
                <a:off x="2709" y="2315"/>
                <a:ext cx="56" cy="49"/>
              </a:xfrm>
              <a:custGeom>
                <a:avLst/>
                <a:gdLst/>
                <a:ahLst/>
                <a:cxnLst>
                  <a:cxn ang="0">
                    <a:pos x="47" y="5"/>
                  </a:cxn>
                  <a:cxn ang="0">
                    <a:pos x="112" y="91"/>
                  </a:cxn>
                  <a:cxn ang="0">
                    <a:pos x="68" y="97"/>
                  </a:cxn>
                  <a:cxn ang="0">
                    <a:pos x="0" y="0"/>
                  </a:cxn>
                  <a:cxn ang="0">
                    <a:pos x="47" y="5"/>
                  </a:cxn>
                  <a:cxn ang="0">
                    <a:pos x="47" y="5"/>
                  </a:cxn>
                </a:cxnLst>
                <a:rect l="0" t="0" r="r" b="b"/>
                <a:pathLst>
                  <a:path w="112" h="97">
                    <a:moveTo>
                      <a:pt x="47" y="5"/>
                    </a:moveTo>
                    <a:lnTo>
                      <a:pt x="112" y="91"/>
                    </a:lnTo>
                    <a:lnTo>
                      <a:pt x="68" y="97"/>
                    </a:lnTo>
                    <a:lnTo>
                      <a:pt x="0" y="0"/>
                    </a:lnTo>
                    <a:lnTo>
                      <a:pt x="47" y="5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06" name="Freeform 334"/>
              <p:cNvSpPr>
                <a:spLocks/>
              </p:cNvSpPr>
              <p:nvPr/>
            </p:nvSpPr>
            <p:spPr bwMode="auto">
              <a:xfrm>
                <a:off x="2661" y="2321"/>
                <a:ext cx="51" cy="40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100" y="76"/>
                  </a:cxn>
                  <a:cxn ang="0">
                    <a:pos x="53" y="80"/>
                  </a:cxn>
                  <a:cxn ang="0">
                    <a:pos x="0" y="0"/>
                  </a:cxn>
                  <a:cxn ang="0">
                    <a:pos x="49" y="0"/>
                  </a:cxn>
                  <a:cxn ang="0">
                    <a:pos x="49" y="0"/>
                  </a:cxn>
                </a:cxnLst>
                <a:rect l="0" t="0" r="r" b="b"/>
                <a:pathLst>
                  <a:path w="100" h="80">
                    <a:moveTo>
                      <a:pt x="49" y="0"/>
                    </a:moveTo>
                    <a:lnTo>
                      <a:pt x="100" y="76"/>
                    </a:lnTo>
                    <a:lnTo>
                      <a:pt x="53" y="80"/>
                    </a:lnTo>
                    <a:lnTo>
                      <a:pt x="0" y="0"/>
                    </a:lnTo>
                    <a:lnTo>
                      <a:pt x="49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07" name="Freeform 335"/>
              <p:cNvSpPr>
                <a:spLocks/>
              </p:cNvSpPr>
              <p:nvPr/>
            </p:nvSpPr>
            <p:spPr bwMode="auto">
              <a:xfrm>
                <a:off x="2596" y="2316"/>
                <a:ext cx="61" cy="45"/>
              </a:xfrm>
              <a:custGeom>
                <a:avLst/>
                <a:gdLst/>
                <a:ahLst/>
                <a:cxnLst>
                  <a:cxn ang="0">
                    <a:pos x="71" y="9"/>
                  </a:cxn>
                  <a:cxn ang="0">
                    <a:pos x="124" y="89"/>
                  </a:cxn>
                  <a:cxn ang="0">
                    <a:pos x="50" y="89"/>
                  </a:cxn>
                  <a:cxn ang="0">
                    <a:pos x="0" y="0"/>
                  </a:cxn>
                  <a:cxn ang="0">
                    <a:pos x="71" y="9"/>
                  </a:cxn>
                  <a:cxn ang="0">
                    <a:pos x="71" y="9"/>
                  </a:cxn>
                </a:cxnLst>
                <a:rect l="0" t="0" r="r" b="b"/>
                <a:pathLst>
                  <a:path w="124" h="89">
                    <a:moveTo>
                      <a:pt x="71" y="9"/>
                    </a:moveTo>
                    <a:lnTo>
                      <a:pt x="124" y="89"/>
                    </a:lnTo>
                    <a:lnTo>
                      <a:pt x="50" y="89"/>
                    </a:lnTo>
                    <a:lnTo>
                      <a:pt x="0" y="0"/>
                    </a:lnTo>
                    <a:lnTo>
                      <a:pt x="71" y="9"/>
                    </a:lnTo>
                    <a:lnTo>
                      <a:pt x="7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08" name="Freeform 336"/>
              <p:cNvSpPr>
                <a:spLocks/>
              </p:cNvSpPr>
              <p:nvPr/>
            </p:nvSpPr>
            <p:spPr bwMode="auto">
              <a:xfrm>
                <a:off x="2540" y="2321"/>
                <a:ext cx="44" cy="3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90" y="74"/>
                  </a:cxn>
                  <a:cxn ang="0">
                    <a:pos x="44" y="74"/>
                  </a:cxn>
                  <a:cxn ang="0">
                    <a:pos x="0" y="4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90" h="74">
                    <a:moveTo>
                      <a:pt x="55" y="0"/>
                    </a:moveTo>
                    <a:lnTo>
                      <a:pt x="90" y="74"/>
                    </a:lnTo>
                    <a:lnTo>
                      <a:pt x="44" y="74"/>
                    </a:lnTo>
                    <a:lnTo>
                      <a:pt x="0" y="4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09" name="Freeform 337"/>
              <p:cNvSpPr>
                <a:spLocks/>
              </p:cNvSpPr>
              <p:nvPr/>
            </p:nvSpPr>
            <p:spPr bwMode="auto">
              <a:xfrm>
                <a:off x="2477" y="2326"/>
                <a:ext cx="55" cy="3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10" y="64"/>
                  </a:cxn>
                  <a:cxn ang="0">
                    <a:pos x="38" y="66"/>
                  </a:cxn>
                  <a:cxn ang="0">
                    <a:pos x="0" y="0"/>
                  </a:cxn>
                  <a:cxn ang="0">
                    <a:pos x="82" y="0"/>
                  </a:cxn>
                  <a:cxn ang="0">
                    <a:pos x="82" y="0"/>
                  </a:cxn>
                </a:cxnLst>
                <a:rect l="0" t="0" r="r" b="b"/>
                <a:pathLst>
                  <a:path w="110" h="66">
                    <a:moveTo>
                      <a:pt x="82" y="0"/>
                    </a:moveTo>
                    <a:lnTo>
                      <a:pt x="110" y="64"/>
                    </a:lnTo>
                    <a:lnTo>
                      <a:pt x="38" y="66"/>
                    </a:lnTo>
                    <a:lnTo>
                      <a:pt x="0" y="0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10" name="Freeform 338"/>
              <p:cNvSpPr>
                <a:spLocks/>
              </p:cNvSpPr>
              <p:nvPr/>
            </p:nvSpPr>
            <p:spPr bwMode="auto">
              <a:xfrm>
                <a:off x="2408" y="2326"/>
                <a:ext cx="62" cy="3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124" y="66"/>
                  </a:cxn>
                  <a:cxn ang="0">
                    <a:pos x="36" y="70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124" h="70">
                    <a:moveTo>
                      <a:pt x="85" y="0"/>
                    </a:moveTo>
                    <a:lnTo>
                      <a:pt x="124" y="66"/>
                    </a:lnTo>
                    <a:lnTo>
                      <a:pt x="36" y="70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11" name="Freeform 339"/>
              <p:cNvSpPr>
                <a:spLocks/>
              </p:cNvSpPr>
              <p:nvPr/>
            </p:nvSpPr>
            <p:spPr bwMode="auto">
              <a:xfrm>
                <a:off x="2977" y="2267"/>
                <a:ext cx="203" cy="119"/>
              </a:xfrm>
              <a:custGeom>
                <a:avLst/>
                <a:gdLst/>
                <a:ahLst/>
                <a:cxnLst>
                  <a:cxn ang="0">
                    <a:pos x="0" y="237"/>
                  </a:cxn>
                  <a:cxn ang="0">
                    <a:pos x="19" y="99"/>
                  </a:cxn>
                  <a:cxn ang="0">
                    <a:pos x="401" y="0"/>
                  </a:cxn>
                  <a:cxn ang="0">
                    <a:pos x="406" y="194"/>
                  </a:cxn>
                  <a:cxn ang="0">
                    <a:pos x="401" y="194"/>
                  </a:cxn>
                  <a:cxn ang="0">
                    <a:pos x="387" y="194"/>
                  </a:cxn>
                  <a:cxn ang="0">
                    <a:pos x="368" y="194"/>
                  </a:cxn>
                  <a:cxn ang="0">
                    <a:pos x="344" y="197"/>
                  </a:cxn>
                  <a:cxn ang="0">
                    <a:pos x="311" y="201"/>
                  </a:cxn>
                  <a:cxn ang="0">
                    <a:pos x="277" y="205"/>
                  </a:cxn>
                  <a:cxn ang="0">
                    <a:pos x="241" y="209"/>
                  </a:cxn>
                  <a:cxn ang="0">
                    <a:pos x="203" y="213"/>
                  </a:cxn>
                  <a:cxn ang="0">
                    <a:pos x="165" y="215"/>
                  </a:cxn>
                  <a:cxn ang="0">
                    <a:pos x="129" y="218"/>
                  </a:cxn>
                  <a:cxn ang="0">
                    <a:pos x="95" y="222"/>
                  </a:cxn>
                  <a:cxn ang="0">
                    <a:pos x="64" y="226"/>
                  </a:cxn>
                  <a:cxn ang="0">
                    <a:pos x="38" y="228"/>
                  </a:cxn>
                  <a:cxn ang="0">
                    <a:pos x="17" y="232"/>
                  </a:cxn>
                  <a:cxn ang="0">
                    <a:pos x="5" y="235"/>
                  </a:cxn>
                  <a:cxn ang="0">
                    <a:pos x="0" y="237"/>
                  </a:cxn>
                  <a:cxn ang="0">
                    <a:pos x="0" y="237"/>
                  </a:cxn>
                </a:cxnLst>
                <a:rect l="0" t="0" r="r" b="b"/>
                <a:pathLst>
                  <a:path w="406" h="237">
                    <a:moveTo>
                      <a:pt x="0" y="237"/>
                    </a:moveTo>
                    <a:lnTo>
                      <a:pt x="19" y="99"/>
                    </a:lnTo>
                    <a:lnTo>
                      <a:pt x="401" y="0"/>
                    </a:lnTo>
                    <a:lnTo>
                      <a:pt x="406" y="194"/>
                    </a:lnTo>
                    <a:lnTo>
                      <a:pt x="401" y="194"/>
                    </a:lnTo>
                    <a:lnTo>
                      <a:pt x="387" y="194"/>
                    </a:lnTo>
                    <a:lnTo>
                      <a:pt x="368" y="194"/>
                    </a:lnTo>
                    <a:lnTo>
                      <a:pt x="344" y="197"/>
                    </a:lnTo>
                    <a:lnTo>
                      <a:pt x="311" y="201"/>
                    </a:lnTo>
                    <a:lnTo>
                      <a:pt x="277" y="205"/>
                    </a:lnTo>
                    <a:lnTo>
                      <a:pt x="241" y="209"/>
                    </a:lnTo>
                    <a:lnTo>
                      <a:pt x="203" y="213"/>
                    </a:lnTo>
                    <a:lnTo>
                      <a:pt x="165" y="215"/>
                    </a:lnTo>
                    <a:lnTo>
                      <a:pt x="129" y="218"/>
                    </a:lnTo>
                    <a:lnTo>
                      <a:pt x="95" y="222"/>
                    </a:lnTo>
                    <a:lnTo>
                      <a:pt x="64" y="226"/>
                    </a:lnTo>
                    <a:lnTo>
                      <a:pt x="38" y="228"/>
                    </a:lnTo>
                    <a:lnTo>
                      <a:pt x="17" y="232"/>
                    </a:lnTo>
                    <a:lnTo>
                      <a:pt x="5" y="235"/>
                    </a:lnTo>
                    <a:lnTo>
                      <a:pt x="0" y="237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12" name="Freeform 340"/>
              <p:cNvSpPr>
                <a:spLocks/>
              </p:cNvSpPr>
              <p:nvPr/>
            </p:nvSpPr>
            <p:spPr bwMode="auto">
              <a:xfrm>
                <a:off x="2798" y="1910"/>
                <a:ext cx="54" cy="2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09" y="0"/>
                  </a:cxn>
                  <a:cxn ang="0">
                    <a:pos x="109" y="49"/>
                  </a:cxn>
                  <a:cxn ang="0">
                    <a:pos x="4" y="55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9" h="55">
                    <a:moveTo>
                      <a:pt x="0" y="6"/>
                    </a:moveTo>
                    <a:lnTo>
                      <a:pt x="109" y="0"/>
                    </a:lnTo>
                    <a:lnTo>
                      <a:pt x="109" y="49"/>
                    </a:lnTo>
                    <a:lnTo>
                      <a:pt x="4" y="55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13" name="Freeform 341"/>
              <p:cNvSpPr>
                <a:spLocks/>
              </p:cNvSpPr>
              <p:nvPr/>
            </p:nvSpPr>
            <p:spPr bwMode="auto">
              <a:xfrm>
                <a:off x="2898" y="1908"/>
                <a:ext cx="55" cy="3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1"/>
                  </a:cxn>
                  <a:cxn ang="0">
                    <a:pos x="110" y="51"/>
                  </a:cxn>
                  <a:cxn ang="0">
                    <a:pos x="106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10" h="61">
                    <a:moveTo>
                      <a:pt x="0" y="6"/>
                    </a:moveTo>
                    <a:lnTo>
                      <a:pt x="0" y="61"/>
                    </a:lnTo>
                    <a:lnTo>
                      <a:pt x="110" y="51"/>
                    </a:lnTo>
                    <a:lnTo>
                      <a:pt x="106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14" name="Freeform 342"/>
              <p:cNvSpPr>
                <a:spLocks/>
              </p:cNvSpPr>
              <p:nvPr/>
            </p:nvSpPr>
            <p:spPr bwMode="auto">
              <a:xfrm>
                <a:off x="2986" y="1906"/>
                <a:ext cx="52" cy="2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52"/>
                  </a:cxn>
                  <a:cxn ang="0">
                    <a:pos x="102" y="50"/>
                  </a:cxn>
                  <a:cxn ang="0">
                    <a:pos x="102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2" h="52">
                    <a:moveTo>
                      <a:pt x="0" y="8"/>
                    </a:moveTo>
                    <a:lnTo>
                      <a:pt x="0" y="52"/>
                    </a:lnTo>
                    <a:lnTo>
                      <a:pt x="102" y="50"/>
                    </a:lnTo>
                    <a:lnTo>
                      <a:pt x="102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15" name="Freeform 343"/>
              <p:cNvSpPr>
                <a:spLocks/>
              </p:cNvSpPr>
              <p:nvPr/>
            </p:nvSpPr>
            <p:spPr bwMode="auto">
              <a:xfrm>
                <a:off x="3078" y="1904"/>
                <a:ext cx="48" cy="2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45"/>
                  </a:cxn>
                  <a:cxn ang="0">
                    <a:pos x="93" y="41"/>
                  </a:cxn>
                  <a:cxn ang="0">
                    <a:pos x="97" y="0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97" h="45">
                    <a:moveTo>
                      <a:pt x="0" y="3"/>
                    </a:moveTo>
                    <a:lnTo>
                      <a:pt x="2" y="45"/>
                    </a:lnTo>
                    <a:lnTo>
                      <a:pt x="93" y="41"/>
                    </a:lnTo>
                    <a:lnTo>
                      <a:pt x="97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16" name="Freeform 344"/>
              <p:cNvSpPr>
                <a:spLocks/>
              </p:cNvSpPr>
              <p:nvPr/>
            </p:nvSpPr>
            <p:spPr bwMode="auto">
              <a:xfrm>
                <a:off x="3162" y="1906"/>
                <a:ext cx="48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2"/>
                  </a:cxn>
                  <a:cxn ang="0">
                    <a:pos x="95" y="42"/>
                  </a:cxn>
                  <a:cxn ang="0">
                    <a:pos x="9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5" h="42">
                    <a:moveTo>
                      <a:pt x="0" y="4"/>
                    </a:moveTo>
                    <a:lnTo>
                      <a:pt x="0" y="42"/>
                    </a:lnTo>
                    <a:lnTo>
                      <a:pt x="95" y="42"/>
                    </a:lnTo>
                    <a:lnTo>
                      <a:pt x="9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17" name="Freeform 345"/>
              <p:cNvSpPr>
                <a:spLocks/>
              </p:cNvSpPr>
              <p:nvPr/>
            </p:nvSpPr>
            <p:spPr bwMode="auto">
              <a:xfrm>
                <a:off x="2715" y="2445"/>
                <a:ext cx="86" cy="111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0" y="217"/>
                  </a:cxn>
                  <a:cxn ang="0">
                    <a:pos x="48" y="223"/>
                  </a:cxn>
                  <a:cxn ang="0">
                    <a:pos x="44" y="44"/>
                  </a:cxn>
                  <a:cxn ang="0">
                    <a:pos x="173" y="44"/>
                  </a:cxn>
                  <a:cxn ang="0">
                    <a:pos x="173" y="2"/>
                  </a:cxn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</a:cxnLst>
                <a:rect l="0" t="0" r="r" b="b"/>
                <a:pathLst>
                  <a:path w="173" h="223">
                    <a:moveTo>
                      <a:pt x="0" y="23"/>
                    </a:moveTo>
                    <a:lnTo>
                      <a:pt x="0" y="217"/>
                    </a:lnTo>
                    <a:lnTo>
                      <a:pt x="48" y="223"/>
                    </a:lnTo>
                    <a:lnTo>
                      <a:pt x="44" y="44"/>
                    </a:lnTo>
                    <a:lnTo>
                      <a:pt x="173" y="44"/>
                    </a:lnTo>
                    <a:lnTo>
                      <a:pt x="173" y="2"/>
                    </a:lnTo>
                    <a:lnTo>
                      <a:pt x="11" y="0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18" name="Freeform 346"/>
              <p:cNvSpPr>
                <a:spLocks/>
              </p:cNvSpPr>
              <p:nvPr/>
            </p:nvSpPr>
            <p:spPr bwMode="auto">
              <a:xfrm>
                <a:off x="2259" y="2294"/>
                <a:ext cx="60" cy="73"/>
              </a:xfrm>
              <a:custGeom>
                <a:avLst/>
                <a:gdLst/>
                <a:ahLst/>
                <a:cxnLst>
                  <a:cxn ang="0">
                    <a:pos x="119" y="15"/>
                  </a:cxn>
                  <a:cxn ang="0">
                    <a:pos x="39" y="144"/>
                  </a:cxn>
                  <a:cxn ang="0">
                    <a:pos x="0" y="120"/>
                  </a:cxn>
                  <a:cxn ang="0">
                    <a:pos x="81" y="0"/>
                  </a:cxn>
                  <a:cxn ang="0">
                    <a:pos x="119" y="15"/>
                  </a:cxn>
                  <a:cxn ang="0">
                    <a:pos x="119" y="15"/>
                  </a:cxn>
                </a:cxnLst>
                <a:rect l="0" t="0" r="r" b="b"/>
                <a:pathLst>
                  <a:path w="119" h="144">
                    <a:moveTo>
                      <a:pt x="119" y="15"/>
                    </a:moveTo>
                    <a:lnTo>
                      <a:pt x="39" y="144"/>
                    </a:lnTo>
                    <a:lnTo>
                      <a:pt x="0" y="120"/>
                    </a:lnTo>
                    <a:lnTo>
                      <a:pt x="81" y="0"/>
                    </a:lnTo>
                    <a:lnTo>
                      <a:pt x="119" y="15"/>
                    </a:lnTo>
                    <a:lnTo>
                      <a:pt x="119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19" name="Freeform 347"/>
              <p:cNvSpPr>
                <a:spLocks/>
              </p:cNvSpPr>
              <p:nvPr/>
            </p:nvSpPr>
            <p:spPr bwMode="auto">
              <a:xfrm>
                <a:off x="3666" y="2453"/>
                <a:ext cx="84" cy="128"/>
              </a:xfrm>
              <a:custGeom>
                <a:avLst/>
                <a:gdLst/>
                <a:ahLst/>
                <a:cxnLst>
                  <a:cxn ang="0">
                    <a:pos x="91" y="253"/>
                  </a:cxn>
                  <a:cxn ang="0">
                    <a:pos x="106" y="247"/>
                  </a:cxn>
                  <a:cxn ang="0">
                    <a:pos x="121" y="238"/>
                  </a:cxn>
                  <a:cxn ang="0">
                    <a:pos x="135" y="225"/>
                  </a:cxn>
                  <a:cxn ang="0">
                    <a:pos x="148" y="207"/>
                  </a:cxn>
                  <a:cxn ang="0">
                    <a:pos x="157" y="187"/>
                  </a:cxn>
                  <a:cxn ang="0">
                    <a:pos x="163" y="164"/>
                  </a:cxn>
                  <a:cxn ang="0">
                    <a:pos x="167" y="139"/>
                  </a:cxn>
                  <a:cxn ang="0">
                    <a:pos x="167" y="112"/>
                  </a:cxn>
                  <a:cxn ang="0">
                    <a:pos x="163" y="88"/>
                  </a:cxn>
                  <a:cxn ang="0">
                    <a:pos x="157" y="65"/>
                  </a:cxn>
                  <a:cxn ang="0">
                    <a:pos x="148" y="44"/>
                  </a:cxn>
                  <a:cxn ang="0">
                    <a:pos x="135" y="27"/>
                  </a:cxn>
                  <a:cxn ang="0">
                    <a:pos x="121" y="12"/>
                  </a:cxn>
                  <a:cxn ang="0">
                    <a:pos x="106" y="2"/>
                  </a:cxn>
                  <a:cxn ang="0">
                    <a:pos x="91" y="0"/>
                  </a:cxn>
                  <a:cxn ang="0">
                    <a:pos x="74" y="0"/>
                  </a:cxn>
                  <a:cxn ang="0">
                    <a:pos x="57" y="2"/>
                  </a:cxn>
                  <a:cxn ang="0">
                    <a:pos x="42" y="12"/>
                  </a:cxn>
                  <a:cxn ang="0">
                    <a:pos x="28" y="27"/>
                  </a:cxn>
                  <a:cxn ang="0">
                    <a:pos x="17" y="44"/>
                  </a:cxn>
                  <a:cxn ang="0">
                    <a:pos x="7" y="65"/>
                  </a:cxn>
                  <a:cxn ang="0">
                    <a:pos x="2" y="88"/>
                  </a:cxn>
                  <a:cxn ang="0">
                    <a:pos x="0" y="112"/>
                  </a:cxn>
                  <a:cxn ang="0">
                    <a:pos x="0" y="139"/>
                  </a:cxn>
                  <a:cxn ang="0">
                    <a:pos x="2" y="164"/>
                  </a:cxn>
                  <a:cxn ang="0">
                    <a:pos x="7" y="187"/>
                  </a:cxn>
                  <a:cxn ang="0">
                    <a:pos x="17" y="207"/>
                  </a:cxn>
                  <a:cxn ang="0">
                    <a:pos x="28" y="225"/>
                  </a:cxn>
                  <a:cxn ang="0">
                    <a:pos x="42" y="238"/>
                  </a:cxn>
                  <a:cxn ang="0">
                    <a:pos x="57" y="247"/>
                  </a:cxn>
                  <a:cxn ang="0">
                    <a:pos x="74" y="253"/>
                  </a:cxn>
                  <a:cxn ang="0">
                    <a:pos x="83" y="255"/>
                  </a:cxn>
                </a:cxnLst>
                <a:rect l="0" t="0" r="r" b="b"/>
                <a:pathLst>
                  <a:path w="169" h="255">
                    <a:moveTo>
                      <a:pt x="83" y="255"/>
                    </a:moveTo>
                    <a:lnTo>
                      <a:pt x="91" y="253"/>
                    </a:lnTo>
                    <a:lnTo>
                      <a:pt x="99" y="251"/>
                    </a:lnTo>
                    <a:lnTo>
                      <a:pt x="106" y="247"/>
                    </a:lnTo>
                    <a:lnTo>
                      <a:pt x="116" y="244"/>
                    </a:lnTo>
                    <a:lnTo>
                      <a:pt x="121" y="238"/>
                    </a:lnTo>
                    <a:lnTo>
                      <a:pt x="129" y="232"/>
                    </a:lnTo>
                    <a:lnTo>
                      <a:pt x="135" y="225"/>
                    </a:lnTo>
                    <a:lnTo>
                      <a:pt x="142" y="217"/>
                    </a:lnTo>
                    <a:lnTo>
                      <a:pt x="148" y="207"/>
                    </a:lnTo>
                    <a:lnTo>
                      <a:pt x="154" y="198"/>
                    </a:lnTo>
                    <a:lnTo>
                      <a:pt x="157" y="187"/>
                    </a:lnTo>
                    <a:lnTo>
                      <a:pt x="161" y="177"/>
                    </a:lnTo>
                    <a:lnTo>
                      <a:pt x="163" y="164"/>
                    </a:lnTo>
                    <a:lnTo>
                      <a:pt x="165" y="152"/>
                    </a:lnTo>
                    <a:lnTo>
                      <a:pt x="167" y="139"/>
                    </a:lnTo>
                    <a:lnTo>
                      <a:pt x="169" y="128"/>
                    </a:lnTo>
                    <a:lnTo>
                      <a:pt x="167" y="112"/>
                    </a:lnTo>
                    <a:lnTo>
                      <a:pt x="165" y="101"/>
                    </a:lnTo>
                    <a:lnTo>
                      <a:pt x="163" y="88"/>
                    </a:lnTo>
                    <a:lnTo>
                      <a:pt x="161" y="76"/>
                    </a:lnTo>
                    <a:lnTo>
                      <a:pt x="157" y="65"/>
                    </a:lnTo>
                    <a:lnTo>
                      <a:pt x="154" y="54"/>
                    </a:lnTo>
                    <a:lnTo>
                      <a:pt x="148" y="44"/>
                    </a:lnTo>
                    <a:lnTo>
                      <a:pt x="142" y="36"/>
                    </a:lnTo>
                    <a:lnTo>
                      <a:pt x="135" y="27"/>
                    </a:lnTo>
                    <a:lnTo>
                      <a:pt x="129" y="19"/>
                    </a:lnTo>
                    <a:lnTo>
                      <a:pt x="121" y="12"/>
                    </a:lnTo>
                    <a:lnTo>
                      <a:pt x="116" y="8"/>
                    </a:lnTo>
                    <a:lnTo>
                      <a:pt x="106" y="2"/>
                    </a:lnTo>
                    <a:lnTo>
                      <a:pt x="99" y="0"/>
                    </a:lnTo>
                    <a:lnTo>
                      <a:pt x="91" y="0"/>
                    </a:lnTo>
                    <a:lnTo>
                      <a:pt x="83" y="0"/>
                    </a:lnTo>
                    <a:lnTo>
                      <a:pt x="74" y="0"/>
                    </a:lnTo>
                    <a:lnTo>
                      <a:pt x="64" y="0"/>
                    </a:lnTo>
                    <a:lnTo>
                      <a:pt x="57" y="2"/>
                    </a:lnTo>
                    <a:lnTo>
                      <a:pt x="49" y="8"/>
                    </a:lnTo>
                    <a:lnTo>
                      <a:pt x="42" y="12"/>
                    </a:lnTo>
                    <a:lnTo>
                      <a:pt x="34" y="19"/>
                    </a:lnTo>
                    <a:lnTo>
                      <a:pt x="28" y="27"/>
                    </a:lnTo>
                    <a:lnTo>
                      <a:pt x="23" y="36"/>
                    </a:lnTo>
                    <a:lnTo>
                      <a:pt x="17" y="44"/>
                    </a:lnTo>
                    <a:lnTo>
                      <a:pt x="11" y="54"/>
                    </a:lnTo>
                    <a:lnTo>
                      <a:pt x="7" y="65"/>
                    </a:lnTo>
                    <a:lnTo>
                      <a:pt x="5" y="76"/>
                    </a:lnTo>
                    <a:lnTo>
                      <a:pt x="2" y="88"/>
                    </a:lnTo>
                    <a:lnTo>
                      <a:pt x="0" y="101"/>
                    </a:lnTo>
                    <a:lnTo>
                      <a:pt x="0" y="112"/>
                    </a:lnTo>
                    <a:lnTo>
                      <a:pt x="0" y="128"/>
                    </a:lnTo>
                    <a:lnTo>
                      <a:pt x="0" y="139"/>
                    </a:lnTo>
                    <a:lnTo>
                      <a:pt x="0" y="152"/>
                    </a:lnTo>
                    <a:lnTo>
                      <a:pt x="2" y="164"/>
                    </a:lnTo>
                    <a:lnTo>
                      <a:pt x="5" y="177"/>
                    </a:lnTo>
                    <a:lnTo>
                      <a:pt x="7" y="187"/>
                    </a:lnTo>
                    <a:lnTo>
                      <a:pt x="11" y="198"/>
                    </a:lnTo>
                    <a:lnTo>
                      <a:pt x="17" y="207"/>
                    </a:lnTo>
                    <a:lnTo>
                      <a:pt x="23" y="217"/>
                    </a:lnTo>
                    <a:lnTo>
                      <a:pt x="28" y="225"/>
                    </a:lnTo>
                    <a:lnTo>
                      <a:pt x="34" y="232"/>
                    </a:lnTo>
                    <a:lnTo>
                      <a:pt x="42" y="238"/>
                    </a:lnTo>
                    <a:lnTo>
                      <a:pt x="49" y="244"/>
                    </a:lnTo>
                    <a:lnTo>
                      <a:pt x="57" y="247"/>
                    </a:lnTo>
                    <a:lnTo>
                      <a:pt x="64" y="251"/>
                    </a:lnTo>
                    <a:lnTo>
                      <a:pt x="74" y="253"/>
                    </a:lnTo>
                    <a:lnTo>
                      <a:pt x="83" y="255"/>
                    </a:lnTo>
                    <a:lnTo>
                      <a:pt x="83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20" name="Freeform 348"/>
              <p:cNvSpPr>
                <a:spLocks/>
              </p:cNvSpPr>
              <p:nvPr/>
            </p:nvSpPr>
            <p:spPr bwMode="auto">
              <a:xfrm>
                <a:off x="3697" y="2473"/>
                <a:ext cx="59" cy="88"/>
              </a:xfrm>
              <a:custGeom>
                <a:avLst/>
                <a:gdLst/>
                <a:ahLst/>
                <a:cxnLst>
                  <a:cxn ang="0">
                    <a:pos x="59" y="175"/>
                  </a:cxn>
                  <a:cxn ang="0">
                    <a:pos x="69" y="171"/>
                  </a:cxn>
                  <a:cxn ang="0">
                    <a:pos x="80" y="167"/>
                  </a:cxn>
                  <a:cxn ang="0">
                    <a:pos x="92" y="160"/>
                  </a:cxn>
                  <a:cxn ang="0">
                    <a:pos x="99" y="148"/>
                  </a:cxn>
                  <a:cxn ang="0">
                    <a:pos x="103" y="141"/>
                  </a:cxn>
                  <a:cxn ang="0">
                    <a:pos x="107" y="135"/>
                  </a:cxn>
                  <a:cxn ang="0">
                    <a:pos x="109" y="128"/>
                  </a:cxn>
                  <a:cxn ang="0">
                    <a:pos x="113" y="122"/>
                  </a:cxn>
                  <a:cxn ang="0">
                    <a:pos x="114" y="112"/>
                  </a:cxn>
                  <a:cxn ang="0">
                    <a:pos x="116" y="105"/>
                  </a:cxn>
                  <a:cxn ang="0">
                    <a:pos x="118" y="95"/>
                  </a:cxn>
                  <a:cxn ang="0">
                    <a:pos x="118" y="88"/>
                  </a:cxn>
                  <a:cxn ang="0">
                    <a:pos x="118" y="78"/>
                  </a:cxn>
                  <a:cxn ang="0">
                    <a:pos x="116" y="69"/>
                  </a:cxn>
                  <a:cxn ang="0">
                    <a:pos x="114" y="61"/>
                  </a:cxn>
                  <a:cxn ang="0">
                    <a:pos x="113" y="53"/>
                  </a:cxn>
                  <a:cxn ang="0">
                    <a:pos x="109" y="46"/>
                  </a:cxn>
                  <a:cxn ang="0">
                    <a:pos x="107" y="38"/>
                  </a:cxn>
                  <a:cxn ang="0">
                    <a:pos x="103" y="31"/>
                  </a:cxn>
                  <a:cxn ang="0">
                    <a:pos x="99" y="25"/>
                  </a:cxn>
                  <a:cxn ang="0">
                    <a:pos x="92" y="14"/>
                  </a:cxn>
                  <a:cxn ang="0">
                    <a:pos x="80" y="6"/>
                  </a:cxn>
                  <a:cxn ang="0">
                    <a:pos x="69" y="0"/>
                  </a:cxn>
                  <a:cxn ang="0">
                    <a:pos x="59" y="0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5" y="14"/>
                  </a:cxn>
                  <a:cxn ang="0">
                    <a:pos x="18" y="25"/>
                  </a:cxn>
                  <a:cxn ang="0">
                    <a:pos x="12" y="31"/>
                  </a:cxn>
                  <a:cxn ang="0">
                    <a:pos x="8" y="38"/>
                  </a:cxn>
                  <a:cxn ang="0">
                    <a:pos x="6" y="46"/>
                  </a:cxn>
                  <a:cxn ang="0">
                    <a:pos x="4" y="53"/>
                  </a:cxn>
                  <a:cxn ang="0">
                    <a:pos x="2" y="61"/>
                  </a:cxn>
                  <a:cxn ang="0">
                    <a:pos x="0" y="69"/>
                  </a:cxn>
                  <a:cxn ang="0">
                    <a:pos x="0" y="78"/>
                  </a:cxn>
                  <a:cxn ang="0">
                    <a:pos x="0" y="88"/>
                  </a:cxn>
                  <a:cxn ang="0">
                    <a:pos x="0" y="95"/>
                  </a:cxn>
                  <a:cxn ang="0">
                    <a:pos x="0" y="105"/>
                  </a:cxn>
                  <a:cxn ang="0">
                    <a:pos x="2" y="112"/>
                  </a:cxn>
                  <a:cxn ang="0">
                    <a:pos x="4" y="122"/>
                  </a:cxn>
                  <a:cxn ang="0">
                    <a:pos x="6" y="128"/>
                  </a:cxn>
                  <a:cxn ang="0">
                    <a:pos x="8" y="135"/>
                  </a:cxn>
                  <a:cxn ang="0">
                    <a:pos x="12" y="141"/>
                  </a:cxn>
                  <a:cxn ang="0">
                    <a:pos x="18" y="148"/>
                  </a:cxn>
                  <a:cxn ang="0">
                    <a:pos x="25" y="160"/>
                  </a:cxn>
                  <a:cxn ang="0">
                    <a:pos x="35" y="167"/>
                  </a:cxn>
                  <a:cxn ang="0">
                    <a:pos x="46" y="171"/>
                  </a:cxn>
                  <a:cxn ang="0">
                    <a:pos x="59" y="175"/>
                  </a:cxn>
                  <a:cxn ang="0">
                    <a:pos x="59" y="175"/>
                  </a:cxn>
                </a:cxnLst>
                <a:rect l="0" t="0" r="r" b="b"/>
                <a:pathLst>
                  <a:path w="118" h="175">
                    <a:moveTo>
                      <a:pt x="59" y="175"/>
                    </a:moveTo>
                    <a:lnTo>
                      <a:pt x="69" y="171"/>
                    </a:lnTo>
                    <a:lnTo>
                      <a:pt x="80" y="167"/>
                    </a:lnTo>
                    <a:lnTo>
                      <a:pt x="92" y="160"/>
                    </a:lnTo>
                    <a:lnTo>
                      <a:pt x="99" y="148"/>
                    </a:lnTo>
                    <a:lnTo>
                      <a:pt x="103" y="141"/>
                    </a:lnTo>
                    <a:lnTo>
                      <a:pt x="107" y="135"/>
                    </a:lnTo>
                    <a:lnTo>
                      <a:pt x="109" y="128"/>
                    </a:lnTo>
                    <a:lnTo>
                      <a:pt x="113" y="122"/>
                    </a:lnTo>
                    <a:lnTo>
                      <a:pt x="114" y="112"/>
                    </a:lnTo>
                    <a:lnTo>
                      <a:pt x="116" y="105"/>
                    </a:lnTo>
                    <a:lnTo>
                      <a:pt x="118" y="95"/>
                    </a:lnTo>
                    <a:lnTo>
                      <a:pt x="118" y="88"/>
                    </a:lnTo>
                    <a:lnTo>
                      <a:pt x="118" y="78"/>
                    </a:lnTo>
                    <a:lnTo>
                      <a:pt x="116" y="69"/>
                    </a:lnTo>
                    <a:lnTo>
                      <a:pt x="114" y="61"/>
                    </a:lnTo>
                    <a:lnTo>
                      <a:pt x="113" y="53"/>
                    </a:lnTo>
                    <a:lnTo>
                      <a:pt x="109" y="46"/>
                    </a:lnTo>
                    <a:lnTo>
                      <a:pt x="107" y="38"/>
                    </a:lnTo>
                    <a:lnTo>
                      <a:pt x="103" y="31"/>
                    </a:lnTo>
                    <a:lnTo>
                      <a:pt x="99" y="25"/>
                    </a:lnTo>
                    <a:lnTo>
                      <a:pt x="92" y="14"/>
                    </a:lnTo>
                    <a:lnTo>
                      <a:pt x="80" y="6"/>
                    </a:lnTo>
                    <a:lnTo>
                      <a:pt x="69" y="0"/>
                    </a:lnTo>
                    <a:lnTo>
                      <a:pt x="59" y="0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5" y="14"/>
                    </a:lnTo>
                    <a:lnTo>
                      <a:pt x="18" y="25"/>
                    </a:lnTo>
                    <a:lnTo>
                      <a:pt x="12" y="31"/>
                    </a:lnTo>
                    <a:lnTo>
                      <a:pt x="8" y="38"/>
                    </a:lnTo>
                    <a:lnTo>
                      <a:pt x="6" y="46"/>
                    </a:lnTo>
                    <a:lnTo>
                      <a:pt x="4" y="53"/>
                    </a:lnTo>
                    <a:lnTo>
                      <a:pt x="2" y="61"/>
                    </a:lnTo>
                    <a:lnTo>
                      <a:pt x="0" y="69"/>
                    </a:lnTo>
                    <a:lnTo>
                      <a:pt x="0" y="78"/>
                    </a:lnTo>
                    <a:lnTo>
                      <a:pt x="0" y="88"/>
                    </a:lnTo>
                    <a:lnTo>
                      <a:pt x="0" y="95"/>
                    </a:lnTo>
                    <a:lnTo>
                      <a:pt x="0" y="105"/>
                    </a:lnTo>
                    <a:lnTo>
                      <a:pt x="2" y="112"/>
                    </a:lnTo>
                    <a:lnTo>
                      <a:pt x="4" y="122"/>
                    </a:lnTo>
                    <a:lnTo>
                      <a:pt x="6" y="128"/>
                    </a:lnTo>
                    <a:lnTo>
                      <a:pt x="8" y="135"/>
                    </a:lnTo>
                    <a:lnTo>
                      <a:pt x="12" y="141"/>
                    </a:lnTo>
                    <a:lnTo>
                      <a:pt x="18" y="148"/>
                    </a:lnTo>
                    <a:lnTo>
                      <a:pt x="25" y="160"/>
                    </a:lnTo>
                    <a:lnTo>
                      <a:pt x="35" y="167"/>
                    </a:lnTo>
                    <a:lnTo>
                      <a:pt x="46" y="171"/>
                    </a:lnTo>
                    <a:lnTo>
                      <a:pt x="59" y="175"/>
                    </a:lnTo>
                    <a:lnTo>
                      <a:pt x="59" y="1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21" name="Freeform 349"/>
              <p:cNvSpPr>
                <a:spLocks/>
              </p:cNvSpPr>
              <p:nvPr/>
            </p:nvSpPr>
            <p:spPr bwMode="auto">
              <a:xfrm>
                <a:off x="3622" y="2526"/>
                <a:ext cx="71" cy="12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0" y="19"/>
                  </a:cxn>
                  <a:cxn ang="0">
                    <a:pos x="2" y="26"/>
                  </a:cxn>
                  <a:cxn ang="0">
                    <a:pos x="4" y="38"/>
                  </a:cxn>
                  <a:cxn ang="0">
                    <a:pos x="8" y="53"/>
                  </a:cxn>
                  <a:cxn ang="0">
                    <a:pos x="10" y="72"/>
                  </a:cxn>
                  <a:cxn ang="0">
                    <a:pos x="15" y="91"/>
                  </a:cxn>
                  <a:cxn ang="0">
                    <a:pos x="21" y="114"/>
                  </a:cxn>
                  <a:cxn ang="0">
                    <a:pos x="29" y="135"/>
                  </a:cxn>
                  <a:cxn ang="0">
                    <a:pos x="36" y="156"/>
                  </a:cxn>
                  <a:cxn ang="0">
                    <a:pos x="46" y="176"/>
                  </a:cxn>
                  <a:cxn ang="0">
                    <a:pos x="57" y="195"/>
                  </a:cxn>
                  <a:cxn ang="0">
                    <a:pos x="69" y="214"/>
                  </a:cxn>
                  <a:cxn ang="0">
                    <a:pos x="82" y="228"/>
                  </a:cxn>
                  <a:cxn ang="0">
                    <a:pos x="97" y="237"/>
                  </a:cxn>
                  <a:cxn ang="0">
                    <a:pos x="112" y="245"/>
                  </a:cxn>
                  <a:cxn ang="0">
                    <a:pos x="133" y="245"/>
                  </a:cxn>
                  <a:cxn ang="0">
                    <a:pos x="143" y="218"/>
                  </a:cxn>
                  <a:cxn ang="0">
                    <a:pos x="139" y="218"/>
                  </a:cxn>
                  <a:cxn ang="0">
                    <a:pos x="131" y="220"/>
                  </a:cxn>
                  <a:cxn ang="0">
                    <a:pos x="126" y="218"/>
                  </a:cxn>
                  <a:cxn ang="0">
                    <a:pos x="120" y="218"/>
                  </a:cxn>
                  <a:cxn ang="0">
                    <a:pos x="112" y="213"/>
                  </a:cxn>
                  <a:cxn ang="0">
                    <a:pos x="107" y="207"/>
                  </a:cxn>
                  <a:cxn ang="0">
                    <a:pos x="95" y="195"/>
                  </a:cxn>
                  <a:cxn ang="0">
                    <a:pos x="88" y="184"/>
                  </a:cxn>
                  <a:cxn ang="0">
                    <a:pos x="76" y="165"/>
                  </a:cxn>
                  <a:cxn ang="0">
                    <a:pos x="69" y="144"/>
                  </a:cxn>
                  <a:cxn ang="0">
                    <a:pos x="57" y="118"/>
                  </a:cxn>
                  <a:cxn ang="0">
                    <a:pos x="46" y="83"/>
                  </a:cxn>
                  <a:cxn ang="0">
                    <a:pos x="36" y="45"/>
                  </a:cxn>
                  <a:cxn ang="0">
                    <a:pos x="27" y="0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143" h="245">
                    <a:moveTo>
                      <a:pt x="0" y="17"/>
                    </a:moveTo>
                    <a:lnTo>
                      <a:pt x="0" y="19"/>
                    </a:lnTo>
                    <a:lnTo>
                      <a:pt x="2" y="26"/>
                    </a:lnTo>
                    <a:lnTo>
                      <a:pt x="4" y="38"/>
                    </a:lnTo>
                    <a:lnTo>
                      <a:pt x="8" y="53"/>
                    </a:lnTo>
                    <a:lnTo>
                      <a:pt x="10" y="72"/>
                    </a:lnTo>
                    <a:lnTo>
                      <a:pt x="15" y="91"/>
                    </a:lnTo>
                    <a:lnTo>
                      <a:pt x="21" y="114"/>
                    </a:lnTo>
                    <a:lnTo>
                      <a:pt x="29" y="135"/>
                    </a:lnTo>
                    <a:lnTo>
                      <a:pt x="36" y="156"/>
                    </a:lnTo>
                    <a:lnTo>
                      <a:pt x="46" y="176"/>
                    </a:lnTo>
                    <a:lnTo>
                      <a:pt x="57" y="195"/>
                    </a:lnTo>
                    <a:lnTo>
                      <a:pt x="69" y="214"/>
                    </a:lnTo>
                    <a:lnTo>
                      <a:pt x="82" y="228"/>
                    </a:lnTo>
                    <a:lnTo>
                      <a:pt x="97" y="237"/>
                    </a:lnTo>
                    <a:lnTo>
                      <a:pt x="112" y="245"/>
                    </a:lnTo>
                    <a:lnTo>
                      <a:pt x="133" y="245"/>
                    </a:lnTo>
                    <a:lnTo>
                      <a:pt x="143" y="218"/>
                    </a:lnTo>
                    <a:lnTo>
                      <a:pt x="139" y="218"/>
                    </a:lnTo>
                    <a:lnTo>
                      <a:pt x="131" y="220"/>
                    </a:lnTo>
                    <a:lnTo>
                      <a:pt x="126" y="218"/>
                    </a:lnTo>
                    <a:lnTo>
                      <a:pt x="120" y="218"/>
                    </a:lnTo>
                    <a:lnTo>
                      <a:pt x="112" y="213"/>
                    </a:lnTo>
                    <a:lnTo>
                      <a:pt x="107" y="207"/>
                    </a:lnTo>
                    <a:lnTo>
                      <a:pt x="95" y="195"/>
                    </a:lnTo>
                    <a:lnTo>
                      <a:pt x="88" y="184"/>
                    </a:lnTo>
                    <a:lnTo>
                      <a:pt x="76" y="165"/>
                    </a:lnTo>
                    <a:lnTo>
                      <a:pt x="69" y="144"/>
                    </a:lnTo>
                    <a:lnTo>
                      <a:pt x="57" y="118"/>
                    </a:lnTo>
                    <a:lnTo>
                      <a:pt x="46" y="83"/>
                    </a:lnTo>
                    <a:lnTo>
                      <a:pt x="36" y="45"/>
                    </a:lnTo>
                    <a:lnTo>
                      <a:pt x="27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22" name="Freeform 350"/>
              <p:cNvSpPr>
                <a:spLocks/>
              </p:cNvSpPr>
              <p:nvPr/>
            </p:nvSpPr>
            <p:spPr bwMode="auto">
              <a:xfrm>
                <a:off x="2822" y="1957"/>
                <a:ext cx="48" cy="48"/>
              </a:xfrm>
              <a:custGeom>
                <a:avLst/>
                <a:gdLst/>
                <a:ahLst/>
                <a:cxnLst>
                  <a:cxn ang="0">
                    <a:pos x="47" y="97"/>
                  </a:cxn>
                  <a:cxn ang="0">
                    <a:pos x="57" y="95"/>
                  </a:cxn>
                  <a:cxn ang="0">
                    <a:pos x="66" y="93"/>
                  </a:cxn>
                  <a:cxn ang="0">
                    <a:pos x="74" y="87"/>
                  </a:cxn>
                  <a:cxn ang="0">
                    <a:pos x="82" y="82"/>
                  </a:cxn>
                  <a:cxn ang="0">
                    <a:pos x="87" y="74"/>
                  </a:cxn>
                  <a:cxn ang="0">
                    <a:pos x="93" y="67"/>
                  </a:cxn>
                  <a:cxn ang="0">
                    <a:pos x="95" y="59"/>
                  </a:cxn>
                  <a:cxn ang="0">
                    <a:pos x="97" y="49"/>
                  </a:cxn>
                  <a:cxn ang="0">
                    <a:pos x="95" y="38"/>
                  </a:cxn>
                  <a:cxn ang="0">
                    <a:pos x="93" y="29"/>
                  </a:cxn>
                  <a:cxn ang="0">
                    <a:pos x="87" y="21"/>
                  </a:cxn>
                  <a:cxn ang="0">
                    <a:pos x="82" y="13"/>
                  </a:cxn>
                  <a:cxn ang="0">
                    <a:pos x="74" y="6"/>
                  </a:cxn>
                  <a:cxn ang="0">
                    <a:pos x="66" y="2"/>
                  </a:cxn>
                  <a:cxn ang="0">
                    <a:pos x="57" y="0"/>
                  </a:cxn>
                  <a:cxn ang="0">
                    <a:pos x="47" y="0"/>
                  </a:cxn>
                  <a:cxn ang="0">
                    <a:pos x="36" y="0"/>
                  </a:cxn>
                  <a:cxn ang="0">
                    <a:pos x="28" y="2"/>
                  </a:cxn>
                  <a:cxn ang="0">
                    <a:pos x="21" y="6"/>
                  </a:cxn>
                  <a:cxn ang="0">
                    <a:pos x="13" y="13"/>
                  </a:cxn>
                  <a:cxn ang="0">
                    <a:pos x="6" y="21"/>
                  </a:cxn>
                  <a:cxn ang="0">
                    <a:pos x="2" y="29"/>
                  </a:cxn>
                  <a:cxn ang="0">
                    <a:pos x="0" y="38"/>
                  </a:cxn>
                  <a:cxn ang="0">
                    <a:pos x="0" y="49"/>
                  </a:cxn>
                  <a:cxn ang="0">
                    <a:pos x="0" y="59"/>
                  </a:cxn>
                  <a:cxn ang="0">
                    <a:pos x="2" y="67"/>
                  </a:cxn>
                  <a:cxn ang="0">
                    <a:pos x="6" y="74"/>
                  </a:cxn>
                  <a:cxn ang="0">
                    <a:pos x="13" y="82"/>
                  </a:cxn>
                  <a:cxn ang="0">
                    <a:pos x="21" y="87"/>
                  </a:cxn>
                  <a:cxn ang="0">
                    <a:pos x="28" y="93"/>
                  </a:cxn>
                  <a:cxn ang="0">
                    <a:pos x="36" y="95"/>
                  </a:cxn>
                  <a:cxn ang="0">
                    <a:pos x="47" y="97"/>
                  </a:cxn>
                  <a:cxn ang="0">
                    <a:pos x="47" y="97"/>
                  </a:cxn>
                </a:cxnLst>
                <a:rect l="0" t="0" r="r" b="b"/>
                <a:pathLst>
                  <a:path w="97" h="97">
                    <a:moveTo>
                      <a:pt x="47" y="97"/>
                    </a:moveTo>
                    <a:lnTo>
                      <a:pt x="57" y="95"/>
                    </a:lnTo>
                    <a:lnTo>
                      <a:pt x="66" y="93"/>
                    </a:lnTo>
                    <a:lnTo>
                      <a:pt x="74" y="87"/>
                    </a:lnTo>
                    <a:lnTo>
                      <a:pt x="82" y="82"/>
                    </a:lnTo>
                    <a:lnTo>
                      <a:pt x="87" y="74"/>
                    </a:lnTo>
                    <a:lnTo>
                      <a:pt x="93" y="67"/>
                    </a:lnTo>
                    <a:lnTo>
                      <a:pt x="95" y="59"/>
                    </a:lnTo>
                    <a:lnTo>
                      <a:pt x="97" y="49"/>
                    </a:lnTo>
                    <a:lnTo>
                      <a:pt x="95" y="38"/>
                    </a:lnTo>
                    <a:lnTo>
                      <a:pt x="93" y="29"/>
                    </a:lnTo>
                    <a:lnTo>
                      <a:pt x="87" y="21"/>
                    </a:lnTo>
                    <a:lnTo>
                      <a:pt x="82" y="13"/>
                    </a:lnTo>
                    <a:lnTo>
                      <a:pt x="74" y="6"/>
                    </a:lnTo>
                    <a:lnTo>
                      <a:pt x="66" y="2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1" y="6"/>
                    </a:lnTo>
                    <a:lnTo>
                      <a:pt x="13" y="13"/>
                    </a:lnTo>
                    <a:lnTo>
                      <a:pt x="6" y="21"/>
                    </a:lnTo>
                    <a:lnTo>
                      <a:pt x="2" y="29"/>
                    </a:lnTo>
                    <a:lnTo>
                      <a:pt x="0" y="38"/>
                    </a:lnTo>
                    <a:lnTo>
                      <a:pt x="0" y="49"/>
                    </a:lnTo>
                    <a:lnTo>
                      <a:pt x="0" y="59"/>
                    </a:lnTo>
                    <a:lnTo>
                      <a:pt x="2" y="67"/>
                    </a:lnTo>
                    <a:lnTo>
                      <a:pt x="6" y="74"/>
                    </a:lnTo>
                    <a:lnTo>
                      <a:pt x="13" y="82"/>
                    </a:lnTo>
                    <a:lnTo>
                      <a:pt x="21" y="87"/>
                    </a:lnTo>
                    <a:lnTo>
                      <a:pt x="28" y="93"/>
                    </a:lnTo>
                    <a:lnTo>
                      <a:pt x="36" y="95"/>
                    </a:lnTo>
                    <a:lnTo>
                      <a:pt x="47" y="97"/>
                    </a:lnTo>
                    <a:lnTo>
                      <a:pt x="47" y="97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23" name="Freeform 351"/>
              <p:cNvSpPr>
                <a:spLocks/>
              </p:cNvSpPr>
              <p:nvPr/>
            </p:nvSpPr>
            <p:spPr bwMode="auto">
              <a:xfrm>
                <a:off x="3005" y="1955"/>
                <a:ext cx="48" cy="48"/>
              </a:xfrm>
              <a:custGeom>
                <a:avLst/>
                <a:gdLst/>
                <a:ahLst/>
                <a:cxnLst>
                  <a:cxn ang="0">
                    <a:pos x="45" y="95"/>
                  </a:cxn>
                  <a:cxn ang="0">
                    <a:pos x="53" y="93"/>
                  </a:cxn>
                  <a:cxn ang="0">
                    <a:pos x="64" y="90"/>
                  </a:cxn>
                  <a:cxn ang="0">
                    <a:pos x="72" y="86"/>
                  </a:cxn>
                  <a:cxn ang="0">
                    <a:pos x="79" y="82"/>
                  </a:cxn>
                  <a:cxn ang="0">
                    <a:pos x="83" y="74"/>
                  </a:cxn>
                  <a:cxn ang="0">
                    <a:pos x="89" y="67"/>
                  </a:cxn>
                  <a:cxn ang="0">
                    <a:pos x="91" y="57"/>
                  </a:cxn>
                  <a:cxn ang="0">
                    <a:pos x="95" y="48"/>
                  </a:cxn>
                  <a:cxn ang="0">
                    <a:pos x="91" y="36"/>
                  </a:cxn>
                  <a:cxn ang="0">
                    <a:pos x="89" y="29"/>
                  </a:cxn>
                  <a:cxn ang="0">
                    <a:pos x="83" y="21"/>
                  </a:cxn>
                  <a:cxn ang="0">
                    <a:pos x="79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3" y="0"/>
                  </a:cxn>
                  <a:cxn ang="0">
                    <a:pos x="45" y="0"/>
                  </a:cxn>
                  <a:cxn ang="0">
                    <a:pos x="34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1" y="14"/>
                  </a:cxn>
                  <a:cxn ang="0">
                    <a:pos x="5" y="21"/>
                  </a:cxn>
                  <a:cxn ang="0">
                    <a:pos x="2" y="29"/>
                  </a:cxn>
                  <a:cxn ang="0">
                    <a:pos x="0" y="36"/>
                  </a:cxn>
                  <a:cxn ang="0">
                    <a:pos x="0" y="48"/>
                  </a:cxn>
                  <a:cxn ang="0">
                    <a:pos x="0" y="57"/>
                  </a:cxn>
                  <a:cxn ang="0">
                    <a:pos x="2" y="67"/>
                  </a:cxn>
                  <a:cxn ang="0">
                    <a:pos x="5" y="74"/>
                  </a:cxn>
                  <a:cxn ang="0">
                    <a:pos x="11" y="82"/>
                  </a:cxn>
                  <a:cxn ang="0">
                    <a:pos x="19" y="86"/>
                  </a:cxn>
                  <a:cxn ang="0">
                    <a:pos x="26" y="90"/>
                  </a:cxn>
                  <a:cxn ang="0">
                    <a:pos x="34" y="93"/>
                  </a:cxn>
                  <a:cxn ang="0">
                    <a:pos x="45" y="95"/>
                  </a:cxn>
                  <a:cxn ang="0">
                    <a:pos x="45" y="95"/>
                  </a:cxn>
                </a:cxnLst>
                <a:rect l="0" t="0" r="r" b="b"/>
                <a:pathLst>
                  <a:path w="95" h="95">
                    <a:moveTo>
                      <a:pt x="45" y="95"/>
                    </a:moveTo>
                    <a:lnTo>
                      <a:pt x="53" y="93"/>
                    </a:lnTo>
                    <a:lnTo>
                      <a:pt x="64" y="90"/>
                    </a:lnTo>
                    <a:lnTo>
                      <a:pt x="72" y="86"/>
                    </a:lnTo>
                    <a:lnTo>
                      <a:pt x="79" y="82"/>
                    </a:lnTo>
                    <a:lnTo>
                      <a:pt x="83" y="74"/>
                    </a:lnTo>
                    <a:lnTo>
                      <a:pt x="89" y="67"/>
                    </a:lnTo>
                    <a:lnTo>
                      <a:pt x="91" y="57"/>
                    </a:lnTo>
                    <a:lnTo>
                      <a:pt x="95" y="48"/>
                    </a:lnTo>
                    <a:lnTo>
                      <a:pt x="91" y="36"/>
                    </a:lnTo>
                    <a:lnTo>
                      <a:pt x="89" y="29"/>
                    </a:lnTo>
                    <a:lnTo>
                      <a:pt x="83" y="21"/>
                    </a:lnTo>
                    <a:lnTo>
                      <a:pt x="79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3" y="0"/>
                    </a:lnTo>
                    <a:lnTo>
                      <a:pt x="45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1" y="14"/>
                    </a:lnTo>
                    <a:lnTo>
                      <a:pt x="5" y="21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7"/>
                    </a:lnTo>
                    <a:lnTo>
                      <a:pt x="2" y="67"/>
                    </a:lnTo>
                    <a:lnTo>
                      <a:pt x="5" y="74"/>
                    </a:lnTo>
                    <a:lnTo>
                      <a:pt x="11" y="82"/>
                    </a:lnTo>
                    <a:lnTo>
                      <a:pt x="19" y="86"/>
                    </a:lnTo>
                    <a:lnTo>
                      <a:pt x="26" y="90"/>
                    </a:lnTo>
                    <a:lnTo>
                      <a:pt x="34" y="93"/>
                    </a:lnTo>
                    <a:lnTo>
                      <a:pt x="45" y="95"/>
                    </a:lnTo>
                    <a:lnTo>
                      <a:pt x="45" y="95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24" name="Freeform 352"/>
              <p:cNvSpPr>
                <a:spLocks/>
              </p:cNvSpPr>
              <p:nvPr/>
            </p:nvSpPr>
            <p:spPr bwMode="auto">
              <a:xfrm>
                <a:off x="2909" y="1952"/>
                <a:ext cx="48" cy="48"/>
              </a:xfrm>
              <a:custGeom>
                <a:avLst/>
                <a:gdLst/>
                <a:ahLst/>
                <a:cxnLst>
                  <a:cxn ang="0">
                    <a:pos x="45" y="96"/>
                  </a:cxn>
                  <a:cxn ang="0">
                    <a:pos x="55" y="92"/>
                  </a:cxn>
                  <a:cxn ang="0">
                    <a:pos x="64" y="90"/>
                  </a:cxn>
                  <a:cxn ang="0">
                    <a:pos x="72" y="84"/>
                  </a:cxn>
                  <a:cxn ang="0">
                    <a:pos x="80" y="80"/>
                  </a:cxn>
                  <a:cxn ang="0">
                    <a:pos x="85" y="73"/>
                  </a:cxn>
                  <a:cxn ang="0">
                    <a:pos x="91" y="65"/>
                  </a:cxn>
                  <a:cxn ang="0">
                    <a:pos x="93" y="58"/>
                  </a:cxn>
                  <a:cxn ang="0">
                    <a:pos x="95" y="48"/>
                  </a:cxn>
                  <a:cxn ang="0">
                    <a:pos x="93" y="37"/>
                  </a:cxn>
                  <a:cxn ang="0">
                    <a:pos x="91" y="29"/>
                  </a:cxn>
                  <a:cxn ang="0">
                    <a:pos x="85" y="20"/>
                  </a:cxn>
                  <a:cxn ang="0">
                    <a:pos x="80" y="14"/>
                  </a:cxn>
                  <a:cxn ang="0">
                    <a:pos x="72" y="6"/>
                  </a:cxn>
                  <a:cxn ang="0">
                    <a:pos x="64" y="2"/>
                  </a:cxn>
                  <a:cxn ang="0">
                    <a:pos x="55" y="0"/>
                  </a:cxn>
                  <a:cxn ang="0">
                    <a:pos x="45" y="0"/>
                  </a:cxn>
                  <a:cxn ang="0">
                    <a:pos x="36" y="0"/>
                  </a:cxn>
                  <a:cxn ang="0">
                    <a:pos x="26" y="2"/>
                  </a:cxn>
                  <a:cxn ang="0">
                    <a:pos x="19" y="6"/>
                  </a:cxn>
                  <a:cxn ang="0">
                    <a:pos x="13" y="14"/>
                  </a:cxn>
                  <a:cxn ang="0">
                    <a:pos x="5" y="20"/>
                  </a:cxn>
                  <a:cxn ang="0">
                    <a:pos x="2" y="29"/>
                  </a:cxn>
                  <a:cxn ang="0">
                    <a:pos x="0" y="37"/>
                  </a:cxn>
                  <a:cxn ang="0">
                    <a:pos x="0" y="4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5" y="73"/>
                  </a:cxn>
                  <a:cxn ang="0">
                    <a:pos x="13" y="80"/>
                  </a:cxn>
                  <a:cxn ang="0">
                    <a:pos x="19" y="84"/>
                  </a:cxn>
                  <a:cxn ang="0">
                    <a:pos x="26" y="90"/>
                  </a:cxn>
                  <a:cxn ang="0">
                    <a:pos x="36" y="92"/>
                  </a:cxn>
                  <a:cxn ang="0">
                    <a:pos x="45" y="96"/>
                  </a:cxn>
                  <a:cxn ang="0">
                    <a:pos x="45" y="96"/>
                  </a:cxn>
                </a:cxnLst>
                <a:rect l="0" t="0" r="r" b="b"/>
                <a:pathLst>
                  <a:path w="95" h="96">
                    <a:moveTo>
                      <a:pt x="45" y="96"/>
                    </a:moveTo>
                    <a:lnTo>
                      <a:pt x="55" y="92"/>
                    </a:lnTo>
                    <a:lnTo>
                      <a:pt x="64" y="90"/>
                    </a:lnTo>
                    <a:lnTo>
                      <a:pt x="72" y="84"/>
                    </a:lnTo>
                    <a:lnTo>
                      <a:pt x="80" y="80"/>
                    </a:lnTo>
                    <a:lnTo>
                      <a:pt x="85" y="73"/>
                    </a:lnTo>
                    <a:lnTo>
                      <a:pt x="91" y="65"/>
                    </a:lnTo>
                    <a:lnTo>
                      <a:pt x="93" y="58"/>
                    </a:lnTo>
                    <a:lnTo>
                      <a:pt x="95" y="48"/>
                    </a:lnTo>
                    <a:lnTo>
                      <a:pt x="93" y="37"/>
                    </a:lnTo>
                    <a:lnTo>
                      <a:pt x="91" y="29"/>
                    </a:lnTo>
                    <a:lnTo>
                      <a:pt x="85" y="20"/>
                    </a:lnTo>
                    <a:lnTo>
                      <a:pt x="80" y="14"/>
                    </a:lnTo>
                    <a:lnTo>
                      <a:pt x="72" y="6"/>
                    </a:lnTo>
                    <a:lnTo>
                      <a:pt x="64" y="2"/>
                    </a:lnTo>
                    <a:lnTo>
                      <a:pt x="55" y="0"/>
                    </a:lnTo>
                    <a:lnTo>
                      <a:pt x="45" y="0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19" y="6"/>
                    </a:lnTo>
                    <a:lnTo>
                      <a:pt x="13" y="14"/>
                    </a:lnTo>
                    <a:lnTo>
                      <a:pt x="5" y="20"/>
                    </a:lnTo>
                    <a:lnTo>
                      <a:pt x="2" y="29"/>
                    </a:lnTo>
                    <a:lnTo>
                      <a:pt x="0" y="37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5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6" y="90"/>
                    </a:lnTo>
                    <a:lnTo>
                      <a:pt x="36" y="92"/>
                    </a:lnTo>
                    <a:lnTo>
                      <a:pt x="45" y="96"/>
                    </a:lnTo>
                    <a:lnTo>
                      <a:pt x="45" y="96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25" name="Freeform 353"/>
              <p:cNvSpPr>
                <a:spLocks/>
              </p:cNvSpPr>
              <p:nvPr/>
            </p:nvSpPr>
            <p:spPr bwMode="auto">
              <a:xfrm>
                <a:off x="2827" y="1962"/>
                <a:ext cx="25" cy="26"/>
              </a:xfrm>
              <a:custGeom>
                <a:avLst/>
                <a:gdLst/>
                <a:ahLst/>
                <a:cxnLst>
                  <a:cxn ang="0">
                    <a:pos x="27" y="53"/>
                  </a:cxn>
                  <a:cxn ang="0">
                    <a:pos x="35" y="49"/>
                  </a:cxn>
                  <a:cxn ang="0">
                    <a:pos x="42" y="43"/>
                  </a:cxn>
                  <a:cxn ang="0">
                    <a:pos x="50" y="34"/>
                  </a:cxn>
                  <a:cxn ang="0">
                    <a:pos x="52" y="24"/>
                  </a:cxn>
                  <a:cxn ang="0">
                    <a:pos x="50" y="13"/>
                  </a:cxn>
                  <a:cxn ang="0">
                    <a:pos x="42" y="5"/>
                  </a:cxn>
                  <a:cxn ang="0">
                    <a:pos x="35" y="0"/>
                  </a:cxn>
                  <a:cxn ang="0">
                    <a:pos x="27" y="0"/>
                  </a:cxn>
                  <a:cxn ang="0">
                    <a:pos x="16" y="0"/>
                  </a:cxn>
                  <a:cxn ang="0">
                    <a:pos x="8" y="5"/>
                  </a:cxn>
                  <a:cxn ang="0">
                    <a:pos x="0" y="13"/>
                  </a:cxn>
                  <a:cxn ang="0">
                    <a:pos x="0" y="24"/>
                  </a:cxn>
                  <a:cxn ang="0">
                    <a:pos x="0" y="34"/>
                  </a:cxn>
                  <a:cxn ang="0">
                    <a:pos x="8" y="43"/>
                  </a:cxn>
                  <a:cxn ang="0">
                    <a:pos x="16" y="49"/>
                  </a:cxn>
                  <a:cxn ang="0">
                    <a:pos x="27" y="53"/>
                  </a:cxn>
                  <a:cxn ang="0">
                    <a:pos x="27" y="53"/>
                  </a:cxn>
                </a:cxnLst>
                <a:rect l="0" t="0" r="r" b="b"/>
                <a:pathLst>
                  <a:path w="52" h="53">
                    <a:moveTo>
                      <a:pt x="27" y="53"/>
                    </a:moveTo>
                    <a:lnTo>
                      <a:pt x="35" y="49"/>
                    </a:lnTo>
                    <a:lnTo>
                      <a:pt x="42" y="43"/>
                    </a:lnTo>
                    <a:lnTo>
                      <a:pt x="50" y="34"/>
                    </a:lnTo>
                    <a:lnTo>
                      <a:pt x="52" y="24"/>
                    </a:lnTo>
                    <a:lnTo>
                      <a:pt x="50" y="13"/>
                    </a:lnTo>
                    <a:lnTo>
                      <a:pt x="42" y="5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16" y="0"/>
                    </a:lnTo>
                    <a:lnTo>
                      <a:pt x="8" y="5"/>
                    </a:lnTo>
                    <a:lnTo>
                      <a:pt x="0" y="13"/>
                    </a:lnTo>
                    <a:lnTo>
                      <a:pt x="0" y="24"/>
                    </a:lnTo>
                    <a:lnTo>
                      <a:pt x="0" y="34"/>
                    </a:lnTo>
                    <a:lnTo>
                      <a:pt x="8" y="43"/>
                    </a:lnTo>
                    <a:lnTo>
                      <a:pt x="16" y="49"/>
                    </a:lnTo>
                    <a:lnTo>
                      <a:pt x="27" y="53"/>
                    </a:lnTo>
                    <a:lnTo>
                      <a:pt x="27" y="53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26" name="Freeform 354"/>
              <p:cNvSpPr>
                <a:spLocks/>
              </p:cNvSpPr>
              <p:nvPr/>
            </p:nvSpPr>
            <p:spPr bwMode="auto">
              <a:xfrm>
                <a:off x="2918" y="1956"/>
                <a:ext cx="26" cy="25"/>
              </a:xfrm>
              <a:custGeom>
                <a:avLst/>
                <a:gdLst/>
                <a:ahLst/>
                <a:cxnLst>
                  <a:cxn ang="0">
                    <a:pos x="26" y="50"/>
                  </a:cxn>
                  <a:cxn ang="0">
                    <a:pos x="36" y="46"/>
                  </a:cxn>
                  <a:cxn ang="0">
                    <a:pos x="43" y="42"/>
                  </a:cxn>
                  <a:cxn ang="0">
                    <a:pos x="49" y="34"/>
                  </a:cxn>
                  <a:cxn ang="0">
                    <a:pos x="51" y="23"/>
                  </a:cxn>
                  <a:cxn ang="0">
                    <a:pos x="49" y="13"/>
                  </a:cxn>
                  <a:cxn ang="0">
                    <a:pos x="43" y="8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3" y="2"/>
                  </a:cxn>
                  <a:cxn ang="0">
                    <a:pos x="5" y="8"/>
                  </a:cxn>
                  <a:cxn ang="0">
                    <a:pos x="2" y="13"/>
                  </a:cxn>
                  <a:cxn ang="0">
                    <a:pos x="0" y="23"/>
                  </a:cxn>
                  <a:cxn ang="0">
                    <a:pos x="2" y="34"/>
                  </a:cxn>
                  <a:cxn ang="0">
                    <a:pos x="5" y="42"/>
                  </a:cxn>
                  <a:cxn ang="0">
                    <a:pos x="13" y="46"/>
                  </a:cxn>
                  <a:cxn ang="0">
                    <a:pos x="26" y="50"/>
                  </a:cxn>
                  <a:cxn ang="0">
                    <a:pos x="26" y="50"/>
                  </a:cxn>
                </a:cxnLst>
                <a:rect l="0" t="0" r="r" b="b"/>
                <a:pathLst>
                  <a:path w="51" h="50">
                    <a:moveTo>
                      <a:pt x="26" y="50"/>
                    </a:moveTo>
                    <a:lnTo>
                      <a:pt x="36" y="46"/>
                    </a:lnTo>
                    <a:lnTo>
                      <a:pt x="43" y="42"/>
                    </a:lnTo>
                    <a:lnTo>
                      <a:pt x="49" y="34"/>
                    </a:lnTo>
                    <a:lnTo>
                      <a:pt x="51" y="23"/>
                    </a:lnTo>
                    <a:lnTo>
                      <a:pt x="49" y="13"/>
                    </a:lnTo>
                    <a:lnTo>
                      <a:pt x="43" y="8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3" y="2"/>
                    </a:lnTo>
                    <a:lnTo>
                      <a:pt x="5" y="8"/>
                    </a:lnTo>
                    <a:lnTo>
                      <a:pt x="2" y="13"/>
                    </a:lnTo>
                    <a:lnTo>
                      <a:pt x="0" y="23"/>
                    </a:lnTo>
                    <a:lnTo>
                      <a:pt x="2" y="34"/>
                    </a:lnTo>
                    <a:lnTo>
                      <a:pt x="5" y="42"/>
                    </a:lnTo>
                    <a:lnTo>
                      <a:pt x="13" y="46"/>
                    </a:lnTo>
                    <a:lnTo>
                      <a:pt x="26" y="50"/>
                    </a:lnTo>
                    <a:lnTo>
                      <a:pt x="26" y="5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27" name="Freeform 355"/>
              <p:cNvSpPr>
                <a:spLocks/>
              </p:cNvSpPr>
              <p:nvPr/>
            </p:nvSpPr>
            <p:spPr bwMode="auto">
              <a:xfrm>
                <a:off x="3012" y="1957"/>
                <a:ext cx="25" cy="25"/>
              </a:xfrm>
              <a:custGeom>
                <a:avLst/>
                <a:gdLst/>
                <a:ahLst/>
                <a:cxnLst>
                  <a:cxn ang="0">
                    <a:pos x="25" y="49"/>
                  </a:cxn>
                  <a:cxn ang="0">
                    <a:pos x="32" y="48"/>
                  </a:cxn>
                  <a:cxn ang="0">
                    <a:pos x="42" y="42"/>
                  </a:cxn>
                  <a:cxn ang="0">
                    <a:pos x="47" y="32"/>
                  </a:cxn>
                  <a:cxn ang="0">
                    <a:pos x="49" y="25"/>
                  </a:cxn>
                  <a:cxn ang="0">
                    <a:pos x="47" y="13"/>
                  </a:cxn>
                  <a:cxn ang="0">
                    <a:pos x="42" y="6"/>
                  </a:cxn>
                  <a:cxn ang="0">
                    <a:pos x="32" y="2"/>
                  </a:cxn>
                  <a:cxn ang="0">
                    <a:pos x="25" y="0"/>
                  </a:cxn>
                  <a:cxn ang="0">
                    <a:pos x="13" y="2"/>
                  </a:cxn>
                  <a:cxn ang="0">
                    <a:pos x="6" y="6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2" y="32"/>
                  </a:cxn>
                  <a:cxn ang="0">
                    <a:pos x="6" y="42"/>
                  </a:cxn>
                  <a:cxn ang="0">
                    <a:pos x="13" y="48"/>
                  </a:cxn>
                  <a:cxn ang="0">
                    <a:pos x="25" y="49"/>
                  </a:cxn>
                  <a:cxn ang="0">
                    <a:pos x="25" y="49"/>
                  </a:cxn>
                </a:cxnLst>
                <a:rect l="0" t="0" r="r" b="b"/>
                <a:pathLst>
                  <a:path w="49" h="49">
                    <a:moveTo>
                      <a:pt x="25" y="49"/>
                    </a:moveTo>
                    <a:lnTo>
                      <a:pt x="32" y="48"/>
                    </a:lnTo>
                    <a:lnTo>
                      <a:pt x="42" y="42"/>
                    </a:lnTo>
                    <a:lnTo>
                      <a:pt x="47" y="32"/>
                    </a:lnTo>
                    <a:lnTo>
                      <a:pt x="49" y="25"/>
                    </a:lnTo>
                    <a:lnTo>
                      <a:pt x="47" y="13"/>
                    </a:lnTo>
                    <a:lnTo>
                      <a:pt x="42" y="6"/>
                    </a:lnTo>
                    <a:lnTo>
                      <a:pt x="32" y="2"/>
                    </a:lnTo>
                    <a:lnTo>
                      <a:pt x="25" y="0"/>
                    </a:lnTo>
                    <a:lnTo>
                      <a:pt x="13" y="2"/>
                    </a:lnTo>
                    <a:lnTo>
                      <a:pt x="6" y="6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2" y="32"/>
                    </a:lnTo>
                    <a:lnTo>
                      <a:pt x="6" y="42"/>
                    </a:lnTo>
                    <a:lnTo>
                      <a:pt x="13" y="48"/>
                    </a:lnTo>
                    <a:lnTo>
                      <a:pt x="25" y="49"/>
                    </a:lnTo>
                    <a:lnTo>
                      <a:pt x="25" y="49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28" name="Freeform 356"/>
              <p:cNvSpPr>
                <a:spLocks/>
              </p:cNvSpPr>
              <p:nvPr/>
            </p:nvSpPr>
            <p:spPr bwMode="auto">
              <a:xfrm>
                <a:off x="3421" y="2459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6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6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29" name="Freeform 357"/>
              <p:cNvSpPr>
                <a:spLocks/>
              </p:cNvSpPr>
              <p:nvPr/>
            </p:nvSpPr>
            <p:spPr bwMode="auto">
              <a:xfrm>
                <a:off x="3421" y="2390"/>
                <a:ext cx="87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6" y="72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5" h="237">
                    <a:moveTo>
                      <a:pt x="8" y="237"/>
                    </a:moveTo>
                    <a:lnTo>
                      <a:pt x="166" y="72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30" name="Freeform 358"/>
              <p:cNvSpPr>
                <a:spLocks/>
              </p:cNvSpPr>
              <p:nvPr/>
            </p:nvSpPr>
            <p:spPr bwMode="auto">
              <a:xfrm>
                <a:off x="3421" y="2321"/>
                <a:ext cx="87" cy="121"/>
              </a:xfrm>
              <a:custGeom>
                <a:avLst/>
                <a:gdLst/>
                <a:ahLst/>
                <a:cxnLst>
                  <a:cxn ang="0">
                    <a:pos x="8" y="241"/>
                  </a:cxn>
                  <a:cxn ang="0">
                    <a:pos x="168" y="74"/>
                  </a:cxn>
                  <a:cxn ang="0">
                    <a:pos x="175" y="0"/>
                  </a:cxn>
                  <a:cxn ang="0">
                    <a:pos x="0" y="184"/>
                  </a:cxn>
                  <a:cxn ang="0">
                    <a:pos x="8" y="241"/>
                  </a:cxn>
                  <a:cxn ang="0">
                    <a:pos x="8" y="241"/>
                  </a:cxn>
                </a:cxnLst>
                <a:rect l="0" t="0" r="r" b="b"/>
                <a:pathLst>
                  <a:path w="175" h="241">
                    <a:moveTo>
                      <a:pt x="8" y="241"/>
                    </a:moveTo>
                    <a:lnTo>
                      <a:pt x="168" y="74"/>
                    </a:lnTo>
                    <a:lnTo>
                      <a:pt x="175" y="0"/>
                    </a:lnTo>
                    <a:lnTo>
                      <a:pt x="0" y="184"/>
                    </a:lnTo>
                    <a:lnTo>
                      <a:pt x="8" y="241"/>
                    </a:lnTo>
                    <a:lnTo>
                      <a:pt x="8" y="2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31" name="Freeform 359"/>
              <p:cNvSpPr>
                <a:spLocks/>
              </p:cNvSpPr>
              <p:nvPr/>
            </p:nvSpPr>
            <p:spPr bwMode="auto">
              <a:xfrm>
                <a:off x="3421" y="2253"/>
                <a:ext cx="87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5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5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5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32" name="Freeform 360"/>
              <p:cNvSpPr>
                <a:spLocks/>
              </p:cNvSpPr>
              <p:nvPr/>
            </p:nvSpPr>
            <p:spPr bwMode="auto">
              <a:xfrm>
                <a:off x="3421" y="211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33" name="Freeform 361"/>
              <p:cNvSpPr>
                <a:spLocks/>
              </p:cNvSpPr>
              <p:nvPr/>
            </p:nvSpPr>
            <p:spPr bwMode="auto">
              <a:xfrm>
                <a:off x="3421" y="2045"/>
                <a:ext cx="88" cy="119"/>
              </a:xfrm>
              <a:custGeom>
                <a:avLst/>
                <a:gdLst/>
                <a:ahLst/>
                <a:cxnLst>
                  <a:cxn ang="0">
                    <a:pos x="8" y="237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7"/>
                  </a:cxn>
                  <a:cxn ang="0">
                    <a:pos x="8" y="237"/>
                  </a:cxn>
                </a:cxnLst>
                <a:rect l="0" t="0" r="r" b="b"/>
                <a:pathLst>
                  <a:path w="177" h="237">
                    <a:moveTo>
                      <a:pt x="8" y="237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7"/>
                    </a:lnTo>
                    <a:lnTo>
                      <a:pt x="8" y="2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34" name="Freeform 362"/>
              <p:cNvSpPr>
                <a:spLocks/>
              </p:cNvSpPr>
              <p:nvPr/>
            </p:nvSpPr>
            <p:spPr bwMode="auto">
              <a:xfrm>
                <a:off x="3421" y="1977"/>
                <a:ext cx="88" cy="119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2"/>
                  </a:cxn>
                  <a:cxn ang="0">
                    <a:pos x="177" y="0"/>
                  </a:cxn>
                  <a:cxn ang="0">
                    <a:pos x="0" y="184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2"/>
                    </a:lnTo>
                    <a:lnTo>
                      <a:pt x="177" y="0"/>
                    </a:lnTo>
                    <a:lnTo>
                      <a:pt x="0" y="184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35" name="Freeform 363"/>
              <p:cNvSpPr>
                <a:spLocks/>
              </p:cNvSpPr>
              <p:nvPr/>
            </p:nvSpPr>
            <p:spPr bwMode="auto">
              <a:xfrm>
                <a:off x="3421" y="1908"/>
                <a:ext cx="88" cy="118"/>
              </a:xfrm>
              <a:custGeom>
                <a:avLst/>
                <a:gdLst/>
                <a:ahLst/>
                <a:cxnLst>
                  <a:cxn ang="0">
                    <a:pos x="8" y="238"/>
                  </a:cxn>
                  <a:cxn ang="0">
                    <a:pos x="168" y="74"/>
                  </a:cxn>
                  <a:cxn ang="0">
                    <a:pos x="177" y="0"/>
                  </a:cxn>
                  <a:cxn ang="0">
                    <a:pos x="0" y="185"/>
                  </a:cxn>
                  <a:cxn ang="0">
                    <a:pos x="8" y="238"/>
                  </a:cxn>
                  <a:cxn ang="0">
                    <a:pos x="8" y="238"/>
                  </a:cxn>
                </a:cxnLst>
                <a:rect l="0" t="0" r="r" b="b"/>
                <a:pathLst>
                  <a:path w="177" h="238">
                    <a:moveTo>
                      <a:pt x="8" y="238"/>
                    </a:moveTo>
                    <a:lnTo>
                      <a:pt x="168" y="74"/>
                    </a:lnTo>
                    <a:lnTo>
                      <a:pt x="177" y="0"/>
                    </a:lnTo>
                    <a:lnTo>
                      <a:pt x="0" y="185"/>
                    </a:lnTo>
                    <a:lnTo>
                      <a:pt x="8" y="238"/>
                    </a:lnTo>
                    <a:lnTo>
                      <a:pt x="8" y="2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36" name="Freeform 364"/>
              <p:cNvSpPr>
                <a:spLocks/>
              </p:cNvSpPr>
              <p:nvPr/>
            </p:nvSpPr>
            <p:spPr bwMode="auto">
              <a:xfrm>
                <a:off x="2532" y="2168"/>
                <a:ext cx="133" cy="2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6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6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37" name="Freeform 365"/>
              <p:cNvSpPr>
                <a:spLocks/>
              </p:cNvSpPr>
              <p:nvPr/>
            </p:nvSpPr>
            <p:spPr bwMode="auto">
              <a:xfrm>
                <a:off x="2558" y="2132"/>
                <a:ext cx="133" cy="23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30" y="38"/>
                  </a:cxn>
                  <a:cxn ang="0">
                    <a:pos x="266" y="0"/>
                  </a:cxn>
                  <a:cxn ang="0">
                    <a:pos x="27" y="4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266" h="45">
                    <a:moveTo>
                      <a:pt x="0" y="45"/>
                    </a:moveTo>
                    <a:lnTo>
                      <a:pt x="230" y="38"/>
                    </a:lnTo>
                    <a:lnTo>
                      <a:pt x="266" y="0"/>
                    </a:lnTo>
                    <a:lnTo>
                      <a:pt x="27" y="4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38" name="Freeform 366"/>
              <p:cNvSpPr>
                <a:spLocks/>
              </p:cNvSpPr>
              <p:nvPr/>
            </p:nvSpPr>
            <p:spPr bwMode="auto">
              <a:xfrm>
                <a:off x="2581" y="2096"/>
                <a:ext cx="134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34" y="38"/>
                  </a:cxn>
                  <a:cxn ang="0">
                    <a:pos x="266" y="0"/>
                  </a:cxn>
                  <a:cxn ang="0">
                    <a:pos x="28" y="3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66" h="47">
                    <a:moveTo>
                      <a:pt x="0" y="47"/>
                    </a:moveTo>
                    <a:lnTo>
                      <a:pt x="234" y="38"/>
                    </a:lnTo>
                    <a:lnTo>
                      <a:pt x="266" y="0"/>
                    </a:lnTo>
                    <a:lnTo>
                      <a:pt x="28" y="3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39" name="Freeform 367"/>
              <p:cNvSpPr>
                <a:spLocks/>
              </p:cNvSpPr>
              <p:nvPr/>
            </p:nvSpPr>
            <p:spPr bwMode="auto">
              <a:xfrm>
                <a:off x="2607" y="2060"/>
                <a:ext cx="133" cy="2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232" y="38"/>
                  </a:cxn>
                  <a:cxn ang="0">
                    <a:pos x="266" y="0"/>
                  </a:cxn>
                  <a:cxn ang="0">
                    <a:pos x="29" y="4"/>
                  </a:cxn>
                  <a:cxn ang="0">
                    <a:pos x="0" y="46"/>
                  </a:cxn>
                  <a:cxn ang="0">
                    <a:pos x="0" y="46"/>
                  </a:cxn>
                </a:cxnLst>
                <a:rect l="0" t="0" r="r" b="b"/>
                <a:pathLst>
                  <a:path w="266" h="46">
                    <a:moveTo>
                      <a:pt x="0" y="46"/>
                    </a:moveTo>
                    <a:lnTo>
                      <a:pt x="232" y="38"/>
                    </a:lnTo>
                    <a:lnTo>
                      <a:pt x="266" y="0"/>
                    </a:lnTo>
                    <a:lnTo>
                      <a:pt x="29" y="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40" name="Freeform 368"/>
              <p:cNvSpPr>
                <a:spLocks/>
              </p:cNvSpPr>
              <p:nvPr/>
            </p:nvSpPr>
            <p:spPr bwMode="auto">
              <a:xfrm>
                <a:off x="2519" y="2611"/>
                <a:ext cx="181" cy="123"/>
              </a:xfrm>
              <a:custGeom>
                <a:avLst/>
                <a:gdLst/>
                <a:ahLst/>
                <a:cxnLst>
                  <a:cxn ang="0">
                    <a:pos x="0" y="241"/>
                  </a:cxn>
                  <a:cxn ang="0">
                    <a:pos x="363" y="245"/>
                  </a:cxn>
                  <a:cxn ang="0">
                    <a:pos x="358" y="11"/>
                  </a:cxn>
                  <a:cxn ang="0">
                    <a:pos x="8" y="0"/>
                  </a:cxn>
                  <a:cxn ang="0">
                    <a:pos x="0" y="241"/>
                  </a:cxn>
                  <a:cxn ang="0">
                    <a:pos x="0" y="241"/>
                  </a:cxn>
                </a:cxnLst>
                <a:rect l="0" t="0" r="r" b="b"/>
                <a:pathLst>
                  <a:path w="363" h="245">
                    <a:moveTo>
                      <a:pt x="0" y="241"/>
                    </a:moveTo>
                    <a:lnTo>
                      <a:pt x="363" y="245"/>
                    </a:lnTo>
                    <a:lnTo>
                      <a:pt x="358" y="11"/>
                    </a:lnTo>
                    <a:lnTo>
                      <a:pt x="8" y="0"/>
                    </a:lnTo>
                    <a:lnTo>
                      <a:pt x="0" y="241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41" name="Freeform 369"/>
              <p:cNvSpPr>
                <a:spLocks/>
              </p:cNvSpPr>
              <p:nvPr/>
            </p:nvSpPr>
            <p:spPr bwMode="auto">
              <a:xfrm>
                <a:off x="2522" y="2611"/>
                <a:ext cx="24" cy="1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5"/>
                  </a:cxn>
                  <a:cxn ang="0">
                    <a:pos x="50" y="237"/>
                  </a:cxn>
                  <a:cxn ang="0">
                    <a:pos x="50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0" h="245">
                    <a:moveTo>
                      <a:pt x="0" y="0"/>
                    </a:moveTo>
                    <a:lnTo>
                      <a:pt x="0" y="245"/>
                    </a:lnTo>
                    <a:lnTo>
                      <a:pt x="50" y="237"/>
                    </a:lnTo>
                    <a:lnTo>
                      <a:pt x="5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042" name="Freeform 370"/>
              <p:cNvSpPr>
                <a:spLocks/>
              </p:cNvSpPr>
              <p:nvPr/>
            </p:nvSpPr>
            <p:spPr bwMode="auto">
              <a:xfrm>
                <a:off x="2678" y="2615"/>
                <a:ext cx="30" cy="11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230"/>
                  </a:cxn>
                  <a:cxn ang="0">
                    <a:pos x="49" y="234"/>
                  </a:cxn>
                  <a:cxn ang="0">
                    <a:pos x="59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9" h="234">
                    <a:moveTo>
                      <a:pt x="5" y="0"/>
                    </a:moveTo>
                    <a:lnTo>
                      <a:pt x="0" y="230"/>
                    </a:lnTo>
                    <a:lnTo>
                      <a:pt x="49" y="234"/>
                    </a:lnTo>
                    <a:lnTo>
                      <a:pt x="59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7043" name="Text Box 371"/>
          <p:cNvSpPr txBox="1">
            <a:spLocks noChangeArrowheads="1"/>
          </p:cNvSpPr>
          <p:nvPr/>
        </p:nvSpPr>
        <p:spPr bwMode="auto">
          <a:xfrm>
            <a:off x="765175" y="1624013"/>
            <a:ext cx="4845050" cy="283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The director of medical services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wants to formulate a hypothesis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 that could use a sample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emergency response times to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determine whether or not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service goal of 12 minutes or less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being achieved.</a:t>
            </a:r>
          </a:p>
        </p:txBody>
      </p:sp>
      <p:sp>
        <p:nvSpPr>
          <p:cNvPr id="157044" name="AutoShape 372"/>
          <p:cNvSpPr>
            <a:spLocks noChangeArrowheads="1"/>
          </p:cNvSpPr>
          <p:nvPr/>
        </p:nvSpPr>
        <p:spPr bwMode="auto">
          <a:xfrm rot="5400000">
            <a:off x="409575" y="1708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045" name="Rectangle 373"/>
          <p:cNvSpPr>
            <a:spLocks noChangeArrowheads="1"/>
          </p:cNvSpPr>
          <p:nvPr/>
        </p:nvSpPr>
        <p:spPr bwMode="auto">
          <a:xfrm>
            <a:off x="684213" y="1090613"/>
            <a:ext cx="512445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0050" indent="-40005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Metro EMS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</a:p>
        </p:txBody>
      </p:sp>
      <p:sp>
        <p:nvSpPr>
          <p:cNvPr id="157046" name="Rectangle 374"/>
          <p:cNvSpPr>
            <a:spLocks noChangeArrowheads="1"/>
          </p:cNvSpPr>
          <p:nvPr/>
        </p:nvSpPr>
        <p:spPr bwMode="auto">
          <a:xfrm>
            <a:off x="685800" y="158750"/>
            <a:ext cx="77724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Null and Alternative Hypotheses</a:t>
            </a:r>
          </a:p>
        </p:txBody>
      </p:sp>
    </p:spTree>
    <p:extLst>
      <p:ext uri="{BB962C8B-B14F-4D97-AF65-F5344CB8AC3E}">
        <p14:creationId xmlns:p14="http://schemas.microsoft.com/office/powerpoint/2010/main" val="184803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2875</Words>
  <Application>Microsoft Macintosh PowerPoint</Application>
  <PresentationFormat>On-screen Show (4:3)</PresentationFormat>
  <Paragraphs>487</Paragraphs>
  <Slides>48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Andy</vt:lpstr>
      <vt:lpstr>微软雅黑</vt:lpstr>
      <vt:lpstr>宋体</vt:lpstr>
      <vt:lpstr>Arial</vt:lpstr>
      <vt:lpstr>Book Antiqua</vt:lpstr>
      <vt:lpstr>Calibri</vt:lpstr>
      <vt:lpstr>Monotype Sorts</vt:lpstr>
      <vt:lpstr>Symbol</vt:lpstr>
      <vt:lpstr>Times New Roman</vt:lpstr>
      <vt:lpstr>Wingdings</vt:lpstr>
      <vt:lpstr>Office 主题</vt:lpstr>
      <vt:lpstr>Equation</vt:lpstr>
      <vt:lpstr>定量分析：数据思维与商业统计</vt:lpstr>
      <vt:lpstr>Session 4_1  Hypothesis Testing</vt:lpstr>
      <vt:lpstr>Developing Null and Alternative Hypotheses</vt:lpstr>
      <vt:lpstr>Developing Null and Alternative Hypotheses</vt:lpstr>
      <vt:lpstr>Developing Null and Alternative Hypotheses</vt:lpstr>
      <vt:lpstr>Developing Null and Alternative Hypotheses</vt:lpstr>
      <vt:lpstr>PowerPoint Presentation</vt:lpstr>
      <vt:lpstr>Null and Alternative Hypotheses</vt:lpstr>
      <vt:lpstr>PowerPoint Presentation</vt:lpstr>
      <vt:lpstr>PowerPoint Presentation</vt:lpstr>
      <vt:lpstr>Type I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 Glow Toothpaste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Interval Approach to Two-Tailed Tests About a Population Mean</vt:lpstr>
      <vt:lpstr>Confidence Interval Approach to Two-Tailed Tests About a Population Mean</vt:lpstr>
      <vt:lpstr>Tests About a Population Mean: s  Unknown</vt:lpstr>
      <vt:lpstr>PowerPoint Presentation</vt:lpstr>
      <vt:lpstr>p -Values and the t Distribution </vt:lpstr>
      <vt:lpstr>Example:  Highway Patrol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上海海事大学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统计学</dc:title>
  <dc:creator>James Chen</dc:creator>
  <cp:lastModifiedBy>Chen Wenbo</cp:lastModifiedBy>
  <cp:revision>243</cp:revision>
  <dcterms:created xsi:type="dcterms:W3CDTF">2010-01-10T13:28:24Z</dcterms:created>
  <dcterms:modified xsi:type="dcterms:W3CDTF">2021-10-23T14:15:28Z</dcterms:modified>
</cp:coreProperties>
</file>